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39" r:id="rId3"/>
    <p:sldId id="344" r:id="rId4"/>
    <p:sldId id="340" r:id="rId5"/>
    <p:sldId id="345" r:id="rId6"/>
    <p:sldId id="346" r:id="rId7"/>
    <p:sldId id="348" r:id="rId8"/>
    <p:sldId id="349" r:id="rId9"/>
    <p:sldId id="306" r:id="rId10"/>
    <p:sldId id="350" r:id="rId11"/>
    <p:sldId id="351" r:id="rId12"/>
    <p:sldId id="352" r:id="rId13"/>
    <p:sldId id="31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0000FF"/>
    <a:srgbClr val="FFFF99"/>
    <a:srgbClr val="FFFF66"/>
    <a:srgbClr val="CC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40"/>
            <a:ext cx="8856983" cy="302433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6995" y="412179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bg2">
                    <a:lumMod val="25000"/>
                  </a:schemeClr>
                </a:solidFill>
              </a:rPr>
              <a:t>Середовища </a:t>
            </a:r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</a:rPr>
              <a:t>програмування</a:t>
            </a:r>
            <a:endParaRPr lang="uk-UA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6" name="Picture 4" descr="СУЧАСНА ІНФОРМАТИКА (сила практики в теорії): Поняття про мови програм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95" y="3241365"/>
            <a:ext cx="5863357" cy="35151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408"/>
            <a:ext cx="8658225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27784" y="128327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Графічний інтерфейс, основні компоненти програми з графічним інтерфейсом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68470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6" y="936536"/>
            <a:ext cx="8517522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5093" y="4221087"/>
            <a:ext cx="8179898" cy="1773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407061" y="48813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57837" y="4505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0856" y="6262510"/>
            <a:ext cx="420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Зберегти у </a:t>
            </a:r>
            <a:r>
              <a:rPr lang="uk-UA" dirty="0"/>
              <a:t>ф</a:t>
            </a:r>
            <a:r>
              <a:rPr lang="uk-UA" dirty="0" smtClean="0"/>
              <a:t>айлі </a:t>
            </a:r>
            <a:r>
              <a:rPr lang="uk-UA" i="1" dirty="0" smtClean="0"/>
              <a:t>Заготовка_вивід_вікна</a:t>
            </a:r>
            <a:endParaRPr lang="uk-UA" i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32" y="6387784"/>
            <a:ext cx="704850" cy="46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" y="827951"/>
            <a:ext cx="8751843" cy="473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68470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5614" y="2564904"/>
            <a:ext cx="7574818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208527" y="41302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57837" y="37546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3881" y="6077844"/>
            <a:ext cx="449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Зберегти у </a:t>
            </a:r>
            <a:r>
              <a:rPr lang="uk-UA" dirty="0"/>
              <a:t>ф</a:t>
            </a:r>
            <a:r>
              <a:rPr lang="uk-UA" dirty="0" smtClean="0"/>
              <a:t>айлі </a:t>
            </a:r>
            <a:r>
              <a:rPr lang="uk-UA" i="1" dirty="0" smtClean="0"/>
              <a:t>Заготовка_Напис_у_вікні</a:t>
            </a:r>
            <a:endParaRPr lang="uk-UA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78358"/>
            <a:ext cx="676275" cy="43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836712"/>
            <a:ext cx="8915188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68470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208527" y="41302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357837" y="37546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203118"/>
            <a:ext cx="682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Доповніть програму і зберегти у </a:t>
            </a:r>
            <a:r>
              <a:rPr lang="uk-UA" dirty="0"/>
              <a:t>ф</a:t>
            </a:r>
            <a:r>
              <a:rPr lang="uk-UA" dirty="0" smtClean="0"/>
              <a:t>айлі </a:t>
            </a:r>
            <a:r>
              <a:rPr lang="uk-UA" i="1" dirty="0" smtClean="0"/>
              <a:t>Заготовка_Напис_у_кольорі</a:t>
            </a:r>
            <a:endParaRPr lang="uk-UA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32" y="6387784"/>
            <a:ext cx="704850" cy="46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4869160"/>
            <a:ext cx="891437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3508" y="4841985"/>
            <a:ext cx="8914373" cy="1007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2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1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 smtClean="0">
                <a:solidFill>
                  <a:srgbClr val="000066"/>
                </a:solidFill>
              </a:rPr>
              <a:t>Програми з графічним інтерфейсом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46" y="5733256"/>
            <a:ext cx="1324075" cy="49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629978" y="1124744"/>
            <a:ext cx="8046566" cy="64918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Ознаки програм, </a:t>
            </a:r>
            <a:r>
              <a:rPr lang="uk-UA" sz="2400" b="1" dirty="0"/>
              <a:t>що </a:t>
            </a:r>
            <a:r>
              <a:rPr lang="uk-UA" sz="2400" b="1" dirty="0" smtClean="0"/>
              <a:t>мають</a:t>
            </a:r>
            <a:r>
              <a:rPr lang="en-US" sz="2400" b="1" dirty="0" smtClean="0"/>
              <a:t> </a:t>
            </a:r>
            <a:r>
              <a:rPr lang="uk-UA" sz="2400" b="1" dirty="0" smtClean="0"/>
              <a:t>графічний </a:t>
            </a:r>
            <a:r>
              <a:rPr lang="uk-UA" sz="2400" b="1" dirty="0"/>
              <a:t>інтерфейс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923" y="1929960"/>
            <a:ext cx="865119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200" smtClean="0"/>
              <a:t>програма відкривається у вікні, розмір якого, як правило, можна змінювати;</a:t>
            </a:r>
          </a:p>
          <a:p>
            <a:pPr marL="34290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200" smtClean="0"/>
              <a:t>графічний інтерфейс програми, який містить зображення значків, меню, кнопки, текстові поля тощо, дає змогу користувачеві за допомогою миші виконувати потрібні команди, змінювати значення властивостей об’єктів і вводити за допомогою клавіатури текстові та числові дані;</a:t>
            </a:r>
          </a:p>
          <a:p>
            <a:pPr marL="34290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200" smtClean="0"/>
              <a:t>усі об’єкти, які використано у програмі, мають властивості, що їх можна змінювати;</a:t>
            </a:r>
          </a:p>
          <a:p>
            <a:pPr marL="34290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200" smtClean="0"/>
              <a:t>події, які відбуваються у програмі, пов’язані з певними об’єктами</a:t>
            </a:r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5199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1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 smtClean="0">
                <a:solidFill>
                  <a:srgbClr val="000066"/>
                </a:solidFill>
              </a:rPr>
              <a:t>Програми з графічним інтерфейсом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46" y="5733256"/>
            <a:ext cx="1324075" cy="49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629978" y="1124744"/>
            <a:ext cx="8046566" cy="562630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Ознаки програм, </a:t>
            </a:r>
            <a:r>
              <a:rPr lang="uk-UA" sz="2000" b="1" dirty="0"/>
              <a:t>що </a:t>
            </a:r>
            <a:r>
              <a:rPr lang="uk-UA" sz="2000" b="1" dirty="0" smtClean="0"/>
              <a:t>мають</a:t>
            </a:r>
            <a:r>
              <a:rPr lang="en-US" sz="2000" b="1" dirty="0" smtClean="0"/>
              <a:t> </a:t>
            </a:r>
            <a:r>
              <a:rPr lang="uk-UA" sz="2000" b="1" dirty="0" smtClean="0"/>
              <a:t>графічний </a:t>
            </a:r>
            <a:r>
              <a:rPr lang="uk-UA" sz="2000" b="1" dirty="0"/>
              <a:t>інтерфейс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" y="1773932"/>
            <a:ext cx="35147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1773932"/>
            <a:ext cx="30956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195736" y="4869160"/>
            <a:ext cx="4824536" cy="1146169"/>
            <a:chOff x="2195736" y="4869160"/>
            <a:chExt cx="4824536" cy="114616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896267" y="5572655"/>
              <a:ext cx="1050957" cy="442674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uk-UA" sz="2000" b="1" dirty="0"/>
                <a:t>Кнопки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 flipV="1">
              <a:off x="2195736" y="4941168"/>
              <a:ext cx="3700532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2843808" y="5793992"/>
              <a:ext cx="3052459" cy="18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6421746" y="4869160"/>
              <a:ext cx="598526" cy="703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019033" y="3209421"/>
            <a:ext cx="3125670" cy="1003146"/>
            <a:chOff x="1019033" y="3209421"/>
            <a:chExt cx="3125670" cy="100314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679606" y="3769893"/>
              <a:ext cx="1465097" cy="442674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uk-UA" sz="2000" b="1" dirty="0"/>
                <a:t>Прапорець</a:t>
              </a:r>
            </a:p>
          </p:txBody>
        </p:sp>
        <p:cxnSp>
          <p:nvCxnSpPr>
            <p:cNvPr id="37" name="Прямая со стрелкой 36"/>
            <p:cNvCxnSpPr>
              <a:stCxn id="32" idx="1"/>
            </p:cNvCxnSpPr>
            <p:nvPr/>
          </p:nvCxnSpPr>
          <p:spPr>
            <a:xfrm flipH="1" flipV="1">
              <a:off x="1019033" y="3209421"/>
              <a:ext cx="1660573" cy="781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982993" y="1692337"/>
            <a:ext cx="1901791" cy="679112"/>
            <a:chOff x="6982993" y="1692337"/>
            <a:chExt cx="1901791" cy="67911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982993" y="1692337"/>
              <a:ext cx="1901791" cy="442674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uk-UA" sz="2000" b="1" dirty="0"/>
                <a:t>Поле введення</a:t>
              </a: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7308304" y="2135011"/>
              <a:ext cx="72008" cy="236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907488" y="2135011"/>
            <a:ext cx="1009332" cy="693825"/>
            <a:chOff x="2907488" y="2135011"/>
            <a:chExt cx="1009332" cy="69382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907488" y="2135011"/>
              <a:ext cx="1009332" cy="442674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uk-UA" sz="2000" b="1" dirty="0"/>
                <a:t>Список</a:t>
              </a:r>
            </a:p>
          </p:txBody>
        </p:sp>
        <p:cxnSp>
          <p:nvCxnSpPr>
            <p:cNvPr id="41" name="Прямая со стрелкой 40"/>
            <p:cNvCxnSpPr>
              <a:stCxn id="36" idx="2"/>
            </p:cNvCxnSpPr>
            <p:nvPr/>
          </p:nvCxnSpPr>
          <p:spPr>
            <a:xfrm>
              <a:off x="3412154" y="2577685"/>
              <a:ext cx="0" cy="2511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407850" y="3769893"/>
            <a:ext cx="2626318" cy="739227"/>
            <a:chOff x="5407850" y="3769893"/>
            <a:chExt cx="2626318" cy="73922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407850" y="3769893"/>
              <a:ext cx="2626318" cy="442674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uk-UA" sz="2000" b="1" dirty="0"/>
                <a:t>Смуга прокручування</a:t>
              </a: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6300192" y="4212567"/>
              <a:ext cx="0" cy="2965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9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Способи створення об’єктів графічного інтерфейсу</a:t>
            </a:r>
            <a:endParaRPr lang="uk-UA" sz="2400" b="1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924" y="1159326"/>
            <a:ext cx="8593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/>
              <a:t>Для того щоб створити об’єкти графічного інтерфейсу використовують </a:t>
            </a:r>
            <a:r>
              <a:rPr lang="uk-UA" sz="2200" b="1" dirty="0" smtClean="0"/>
              <a:t>модуль</a:t>
            </a:r>
            <a:endParaRPr lang="uk-UA" sz="2200" b="1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39372" y="1766441"/>
            <a:ext cx="1552508" cy="735747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err="1"/>
              <a:t>tkinter</a:t>
            </a:r>
            <a:r>
              <a:rPr lang="uk-UA" sz="2800" b="1" dirty="0"/>
              <a:t> 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4832281" y="1766442"/>
            <a:ext cx="1552508" cy="735747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err="1"/>
              <a:t>easygui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0505" y="2035992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або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27965" y="2601137"/>
            <a:ext cx="5380570" cy="3341668"/>
            <a:chOff x="227965" y="2601137"/>
            <a:chExt cx="5380570" cy="3341668"/>
          </a:xfrm>
        </p:grpSpPr>
        <p:sp>
          <p:nvSpPr>
            <p:cNvPr id="7" name="Табличка 6"/>
            <p:cNvSpPr/>
            <p:nvPr/>
          </p:nvSpPr>
          <p:spPr>
            <a:xfrm>
              <a:off x="227965" y="2601137"/>
              <a:ext cx="5380570" cy="3341668"/>
            </a:xfrm>
            <a:prstGeom prst="plaque">
              <a:avLst>
                <a:gd name="adj" fmla="val 658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uk-UA" sz="2400" b="1" dirty="0"/>
            </a:p>
            <a:p>
              <a:pPr algn="ctr"/>
              <a:endParaRPr lang="uk-UA" sz="2400" b="1" dirty="0" smtClean="0"/>
            </a:p>
            <a:p>
              <a:pPr algn="ctr"/>
              <a:endParaRPr lang="uk-UA" sz="2400" b="1" dirty="0"/>
            </a:p>
            <a:p>
              <a:pPr algn="ctr"/>
              <a:endParaRPr lang="uk-UA" sz="2400" b="1" dirty="0" smtClean="0"/>
            </a:p>
            <a:p>
              <a:pPr algn="ctr"/>
              <a:endParaRPr lang="uk-UA" sz="2400" b="1" dirty="0"/>
            </a:p>
            <a:p>
              <a:pPr algn="ctr"/>
              <a:endParaRPr lang="uk-UA" sz="2400" b="1" dirty="0" smtClean="0"/>
            </a:p>
            <a:p>
              <a:pPr algn="ctr"/>
              <a:endParaRPr lang="uk-UA" sz="2400" b="1" dirty="0"/>
            </a:p>
            <a:p>
              <a:pPr algn="ctr"/>
              <a:endParaRPr lang="uk-UA" sz="2400" b="1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29000"/>
              <a:ext cx="5185090" cy="196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Блок-схема: знак завершения 7"/>
            <p:cNvSpPr/>
            <p:nvPr/>
          </p:nvSpPr>
          <p:spPr>
            <a:xfrm>
              <a:off x="2027912" y="2706396"/>
              <a:ext cx="2042764" cy="519351"/>
            </a:xfrm>
            <a:prstGeom prst="flowChartTermina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uk-UA" b="1" dirty="0"/>
                <a:t>Виведення вікна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28836"/>
            <a:ext cx="2809144" cy="306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Способи створення об’єктів графічного інтерфейсу</a:t>
            </a:r>
            <a:endParaRPr lang="uk-UA" sz="2400" b="1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923" y="1209290"/>
            <a:ext cx="8633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Для запуску циклу опрацювання подій у модулі </a:t>
            </a:r>
            <a:r>
              <a:rPr lang="uk-UA" sz="2000" dirty="0" err="1" smtClean="0"/>
              <a:t>tkinter</a:t>
            </a:r>
            <a:r>
              <a:rPr lang="uk-UA" sz="2000" dirty="0" smtClean="0"/>
              <a:t> використовують метод </a:t>
            </a:r>
            <a:r>
              <a:rPr lang="uk-UA" sz="2400" b="1" dirty="0" err="1" smtClean="0"/>
              <a:t>mainloop</a:t>
            </a:r>
            <a:r>
              <a:rPr lang="uk-UA" sz="2400" b="1" dirty="0" smtClean="0"/>
              <a:t>()</a:t>
            </a:r>
            <a:endParaRPr lang="uk-UA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380" y="1978731"/>
            <a:ext cx="8506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Виклик метода здійснюють конструкцією:</a:t>
            </a:r>
          </a:p>
          <a:p>
            <a:pPr algn="ctr"/>
            <a:r>
              <a:rPr lang="uk-UA" sz="2400" b="1" i="1" dirty="0" err="1"/>
              <a:t>Ім’я_об’єкта.Ім’я_м</a:t>
            </a:r>
            <a:r>
              <a:rPr lang="uk-UA" sz="2400" b="1" i="1" dirty="0"/>
              <a:t>етоду</a:t>
            </a:r>
            <a:endParaRPr lang="uk-UA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255" y="2690336"/>
            <a:ext cx="8020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Об’єкт </a:t>
            </a:r>
            <a:r>
              <a:rPr lang="uk-UA" sz="2000" i="1" dirty="0"/>
              <a:t>вікно </a:t>
            </a:r>
            <a:r>
              <a:rPr lang="uk-UA" sz="2000" dirty="0"/>
              <a:t>має свої властивості: назва, розмір, розміщення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57" y="3090446"/>
            <a:ext cx="8869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400" b="1" dirty="0" err="1" smtClean="0"/>
              <a:t>title</a:t>
            </a:r>
            <a:r>
              <a:rPr lang="uk-UA" sz="2000" dirty="0" smtClean="0"/>
              <a:t> — заголовок вікна;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400" b="1" dirty="0" err="1" smtClean="0"/>
              <a:t>geometry</a:t>
            </a:r>
            <a:r>
              <a:rPr lang="uk-UA" sz="2400" dirty="0" smtClean="0"/>
              <a:t> </a:t>
            </a:r>
            <a:r>
              <a:rPr lang="uk-UA" sz="2000" dirty="0" smtClean="0"/>
              <a:t>— встановлює геометрію вікна у форматі </a:t>
            </a:r>
            <a:r>
              <a:rPr lang="uk-UA" i="1" dirty="0" smtClean="0"/>
              <a:t>ширина х висота + x + y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757" y="3990546"/>
            <a:ext cx="90199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dirty="0" smtClean="0"/>
              <a:t>Наприклад, </a:t>
            </a:r>
            <a:r>
              <a:rPr lang="uk-UA" sz="2000" b="1" dirty="0" err="1" smtClean="0"/>
              <a:t>geometry</a:t>
            </a:r>
            <a:r>
              <a:rPr lang="uk-UA" sz="2000" b="1" dirty="0" smtClean="0"/>
              <a:t> ("600x400 + 40 + 80") </a:t>
            </a:r>
            <a:r>
              <a:rPr lang="uk-UA" sz="2000" dirty="0" smtClean="0"/>
              <a:t>означає таке: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помістити вікно в точку з координатами (40,80) і встановити розмір (600, 400). Розмір або координати можна не вказувати;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b="1" dirty="0" err="1" smtClean="0"/>
              <a:t>geometry</a:t>
            </a:r>
            <a:r>
              <a:rPr lang="uk-UA" sz="2000" b="1" dirty="0" smtClean="0"/>
              <a:t>("600x400") </a:t>
            </a:r>
            <a:r>
              <a:rPr lang="uk-UA" sz="2000" dirty="0" smtClean="0"/>
              <a:t>— лише змінити розмір;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b="1" dirty="0" err="1" smtClean="0"/>
              <a:t>geometry</a:t>
            </a:r>
            <a:r>
              <a:rPr lang="uk-UA" sz="2000" b="1" dirty="0" smtClean="0"/>
              <a:t>("+ 40 + 80") </a:t>
            </a:r>
            <a:r>
              <a:rPr lang="uk-UA" sz="2000" dirty="0" smtClean="0"/>
              <a:t>— лише перемістити вікно.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400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</a:rPr>
              <a:t>Розміщення напису у вікні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384" y="1159326"/>
            <a:ext cx="844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Для того щоб у вікні розмістити напис, використовують об’єкт  </a:t>
            </a:r>
            <a:r>
              <a:rPr lang="uk-UA" sz="2400" b="1" dirty="0" err="1" smtClean="0"/>
              <a:t>Label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" y="1818114"/>
            <a:ext cx="8751950" cy="341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19" y="4781312"/>
            <a:ext cx="556260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0066"/>
                </a:solidFill>
              </a:rPr>
              <a:t>Розміщення напису у </a:t>
            </a:r>
            <a:r>
              <a:rPr lang="uk-UA" sz="2400" b="1" dirty="0" smtClean="0">
                <a:solidFill>
                  <a:srgbClr val="000066"/>
                </a:solidFill>
              </a:rPr>
              <a:t>вікні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543" y="11593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Об’єкт </a:t>
            </a:r>
            <a:r>
              <a:rPr lang="uk-UA" sz="2400" b="1" i="1" dirty="0"/>
              <a:t>напис</a:t>
            </a:r>
            <a:r>
              <a:rPr lang="uk-UA" sz="2400" i="1" dirty="0"/>
              <a:t> </a:t>
            </a:r>
            <a:r>
              <a:rPr lang="uk-UA" sz="2400" dirty="0" smtClean="0"/>
              <a:t>має властивості:</a:t>
            </a:r>
            <a:endParaRPr lang="uk-UA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3256"/>
              </p:ext>
            </p:extLst>
          </p:nvPr>
        </p:nvGraphicFramePr>
        <p:xfrm>
          <a:off x="305174" y="1731436"/>
          <a:ext cx="8595564" cy="3474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24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window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/>
                        <a:t>назва вікна розташування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text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текст напису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width</a:t>
                      </a:r>
                      <a:r>
                        <a:rPr lang="uk-UA" sz="3200" b="1" dirty="0" smtClean="0"/>
                        <a:t>,</a:t>
                      </a:r>
                      <a:r>
                        <a:rPr lang="uk-UA" sz="3200" b="1" baseline="0" dirty="0" smtClean="0"/>
                        <a:t> </a:t>
                      </a:r>
                      <a:r>
                        <a:rPr lang="uk-UA" sz="3200" b="1" dirty="0" err="1" smtClean="0"/>
                        <a:t>height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ширина й довжина (у </a:t>
                      </a:r>
                      <a:r>
                        <a:rPr lang="uk-UA" sz="2400" b="0" dirty="0" err="1" smtClean="0"/>
                        <a:t>знакомісцях</a:t>
                      </a:r>
                      <a:r>
                        <a:rPr lang="uk-UA" sz="2400" b="0" dirty="0" smtClean="0"/>
                        <a:t>)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bg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колір (скорочено від </a:t>
                      </a:r>
                      <a:r>
                        <a:rPr lang="uk-UA" sz="2400" b="1" i="1" dirty="0" err="1" smtClean="0"/>
                        <a:t>b</a:t>
                      </a:r>
                      <a:r>
                        <a:rPr lang="uk-UA" sz="2400" b="0" i="1" dirty="0" err="1" smtClean="0"/>
                        <a:t>ack</a:t>
                      </a:r>
                      <a:r>
                        <a:rPr lang="uk-UA" sz="2400" b="1" i="1" dirty="0" err="1" smtClean="0"/>
                        <a:t>g</a:t>
                      </a:r>
                      <a:r>
                        <a:rPr lang="uk-UA" sz="2400" b="0" i="1" dirty="0" err="1" smtClean="0"/>
                        <a:t>round</a:t>
                      </a:r>
                      <a:r>
                        <a:rPr lang="uk-UA" sz="2400" b="0" dirty="0" smtClean="0"/>
                        <a:t>)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fg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/>
                        <a:t>колір напису (скорочено від </a:t>
                      </a:r>
                      <a:r>
                        <a:rPr lang="uk-UA" sz="2400" b="1" dirty="0" err="1" smtClean="0"/>
                        <a:t>f</a:t>
                      </a:r>
                      <a:r>
                        <a:rPr lang="uk-UA" sz="2400" b="0" dirty="0" err="1" smtClean="0"/>
                        <a:t>ore</a:t>
                      </a:r>
                      <a:r>
                        <a:rPr lang="uk-UA" sz="2400" b="1" dirty="0" err="1" smtClean="0"/>
                        <a:t>g</a:t>
                      </a:r>
                      <a:r>
                        <a:rPr lang="uk-UA" sz="2400" b="0" dirty="0" err="1" smtClean="0"/>
                        <a:t>round</a:t>
                      </a:r>
                      <a:r>
                        <a:rPr lang="uk-UA" sz="2400" b="0" dirty="0" smtClean="0"/>
                        <a:t>)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b="1" dirty="0" err="1" smtClean="0"/>
                        <a:t>font</a:t>
                      </a:r>
                      <a:r>
                        <a:rPr lang="uk-UA" sz="3200" b="1" dirty="0" smtClean="0"/>
                        <a:t> </a:t>
                      </a:r>
                      <a:endParaRPr lang="uk-UA" sz="32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шрифт і його розмір</a:t>
                      </a:r>
                      <a:endParaRPr lang="uk-UA" sz="24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174" y="5420232"/>
            <a:ext cx="864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Для того щоб розмістити об’єкт у вікні, використовують метод  </a:t>
            </a:r>
            <a:r>
              <a:rPr lang="uk-UA" sz="2400" b="1" dirty="0" err="1" smtClean="0"/>
              <a:t>pack</a:t>
            </a:r>
            <a:r>
              <a:rPr lang="uk-UA" sz="2400" b="1" dirty="0" smtClean="0"/>
              <a:t>().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1365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0066"/>
                </a:solidFill>
              </a:rPr>
              <a:t>Розміщення напису у </a:t>
            </a:r>
            <a:r>
              <a:rPr lang="uk-UA" sz="2400" b="1" dirty="0" smtClean="0">
                <a:solidFill>
                  <a:srgbClr val="000066"/>
                </a:solidFill>
              </a:rPr>
              <a:t>вікні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3" y="1382750"/>
            <a:ext cx="8631395" cy="292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3" y="4437112"/>
            <a:ext cx="5471252" cy="129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ВІКНО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608" y="110217"/>
            <a:ext cx="140439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black">
          <a:xfrm>
            <a:off x="1763688" y="57125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68">
            <a:off x="486647" y="435559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01">
            <a:off x="8297535" y="437873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7" y="1801813"/>
            <a:ext cx="8433742" cy="2690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544</Words>
  <Application>Microsoft Office PowerPoint</Application>
  <PresentationFormat>Екран (4:3)</PresentationFormat>
  <Paragraphs>102</Paragraphs>
  <Slides>13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з комп'ютером</vt:lpstr>
      <vt:lpstr>Робота з комп'ютером</vt:lpstr>
      <vt:lpstr>Робота з комп'ютером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Ученик</cp:lastModifiedBy>
  <cp:revision>313</cp:revision>
  <dcterms:created xsi:type="dcterms:W3CDTF">2012-10-14T10:43:12Z</dcterms:created>
  <dcterms:modified xsi:type="dcterms:W3CDTF">2025-02-15T12:28:48Z</dcterms:modified>
</cp:coreProperties>
</file>