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>
      <p:cViewPr varScale="1">
        <p:scale>
          <a:sx n="55" d="100"/>
          <a:sy n="55" d="100"/>
        </p:scale>
        <p:origin x="116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manov.in.ua/11class/11-5/" TargetMode="External"/><Relationship Id="rId2" Type="http://schemas.openxmlformats.org/officeDocument/2006/relationships/hyperlink" Target="http://programming.in.ua/programming/basisprogramming/135-model-comp-2.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60648"/>
            <a:ext cx="358558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КЗ «</a:t>
            </a:r>
            <a:r>
              <a:rPr lang="ru-RU" sz="2000" dirty="0" err="1" smtClean="0"/>
              <a:t>Покровський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коледж</a:t>
            </a:r>
            <a:r>
              <a:rPr lang="ru-RU" sz="2000" dirty="0" smtClean="0"/>
              <a:t>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589240"/>
            <a:ext cx="3544116" cy="1081260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Підготувала здобувачка вищої освіти групи 11-ПО Соколенко Анастасія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67944" y="2276872"/>
            <a:ext cx="5076056" cy="693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Етапи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розв'язування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задач за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допомогою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ПК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1729324" cy="1296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3212976"/>
            <a:ext cx="7286676" cy="1470025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З самого початку </a:t>
            </a:r>
            <a:r>
              <a:rPr lang="ru-RU" sz="2400" dirty="0" err="1"/>
              <a:t>комп’ютери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створені</a:t>
            </a:r>
            <a:r>
              <a:rPr lang="ru-RU" sz="2400" dirty="0"/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арифметичних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обчислень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/>
              <a:t>і </a:t>
            </a:r>
            <a:r>
              <a:rPr lang="ru-RU" sz="2400" dirty="0" err="1"/>
              <a:t>власне</a:t>
            </a:r>
            <a:r>
              <a:rPr lang="ru-RU" sz="2400" dirty="0"/>
              <a:t> </a:t>
            </a:r>
            <a:r>
              <a:rPr lang="ru-RU" sz="2400" dirty="0" err="1"/>
              <a:t>кажучи</a:t>
            </a:r>
            <a:r>
              <a:rPr lang="ru-RU" sz="2400" dirty="0"/>
              <a:t> вони </a:t>
            </a:r>
            <a:r>
              <a:rPr lang="ru-RU" sz="2400" dirty="0" err="1"/>
              <a:t>тільки</a:t>
            </a:r>
            <a:r>
              <a:rPr lang="ru-RU" sz="2400" dirty="0"/>
              <a:t> те і </a:t>
            </a:r>
            <a:r>
              <a:rPr lang="ru-RU" sz="2400" dirty="0" err="1"/>
              <a:t>вміли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виконували</a:t>
            </a:r>
            <a:r>
              <a:rPr lang="ru-RU" sz="2400" dirty="0"/>
              <a:t> </a:t>
            </a:r>
            <a:r>
              <a:rPr lang="ru-RU" sz="2400" dirty="0" err="1"/>
              <a:t>обчислення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комп’ютери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для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явищ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управління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технологічними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процесами</a:t>
            </a:r>
            <a:r>
              <a:rPr lang="ru-RU" sz="2400" dirty="0"/>
              <a:t>, в </a:t>
            </a:r>
            <a:r>
              <a:rPr lang="ru-RU" sz="2400" dirty="0" err="1"/>
              <a:t>кіно</a:t>
            </a:r>
            <a:r>
              <a:rPr lang="ru-RU" sz="2400" dirty="0"/>
              <a:t>, </a:t>
            </a:r>
            <a:r>
              <a:rPr lang="ru-RU" sz="2400" dirty="0" err="1"/>
              <a:t>телебаченні</a:t>
            </a:r>
            <a:r>
              <a:rPr lang="ru-RU" sz="2400" dirty="0"/>
              <a:t>, у </a:t>
            </a:r>
            <a:r>
              <a:rPr lang="ru-RU" sz="2400" dirty="0" err="1"/>
              <a:t>видавництві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uk-UA" sz="2400" dirty="0"/>
              <a:t>Сьогодні ми </a:t>
            </a:r>
            <a:r>
              <a:rPr lang="ru-RU" sz="2400" dirty="0" err="1"/>
              <a:t>розглянемо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етапи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розв’язання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задачі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комп’ютера</a:t>
            </a:r>
            <a:r>
              <a:rPr lang="ru-RU" sz="2400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332656"/>
            <a:ext cx="7430692" cy="16561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70" y="476672"/>
            <a:ext cx="2426031" cy="1819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698976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1-й </a:t>
            </a:r>
            <a:r>
              <a:rPr lang="ru-RU" sz="3200" b="1" dirty="0" err="1">
                <a:solidFill>
                  <a:srgbClr val="00B0F0"/>
                </a:solidFill>
              </a:rPr>
              <a:t>етап</a:t>
            </a:r>
            <a:r>
              <a:rPr lang="ru-RU" sz="3200" b="1" dirty="0">
                <a:solidFill>
                  <a:srgbClr val="00B0F0"/>
                </a:solidFill>
              </a:rPr>
              <a:t> – постановка </a:t>
            </a:r>
            <a:r>
              <a:rPr lang="ru-RU" sz="3200" b="1" dirty="0" err="1" smtClean="0">
                <a:solidFill>
                  <a:srgbClr val="00B0F0"/>
                </a:solidFill>
              </a:rPr>
              <a:t>задачі</a:t>
            </a:r>
            <a:r>
              <a:rPr lang="ru-RU" sz="3200" b="1" dirty="0" smtClean="0">
                <a:solidFill>
                  <a:srgbClr val="00B0F0"/>
                </a:solidFill>
              </a:rPr>
              <a:t>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7427168" cy="42093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dirty="0" smtClean="0"/>
              <a:t>На </a:t>
            </a:r>
            <a:r>
              <a:rPr lang="ru-RU" sz="3000" dirty="0" err="1"/>
              <a:t>цьому</a:t>
            </a:r>
            <a:r>
              <a:rPr lang="ru-RU" sz="3000" dirty="0"/>
              <a:t> </a:t>
            </a:r>
            <a:r>
              <a:rPr lang="ru-RU" sz="3000" dirty="0" err="1"/>
              <a:t>етапі</a:t>
            </a:r>
            <a:r>
              <a:rPr lang="ru-RU" sz="3000" dirty="0"/>
              <a:t> </a:t>
            </a:r>
            <a:r>
              <a:rPr lang="ru-RU" sz="3000" dirty="0" err="1"/>
              <a:t>будується</a:t>
            </a:r>
            <a:r>
              <a:rPr lang="ru-RU" sz="3000" dirty="0"/>
              <a:t> </a:t>
            </a:r>
            <a:r>
              <a:rPr lang="ru-RU" sz="3000" dirty="0" err="1"/>
              <a:t>описова</a:t>
            </a:r>
            <a:r>
              <a:rPr lang="ru-RU" sz="3000" dirty="0"/>
              <a:t> </a:t>
            </a:r>
            <a:r>
              <a:rPr lang="ru-RU" sz="3000" dirty="0" err="1"/>
              <a:t>інформаційна</a:t>
            </a:r>
            <a:r>
              <a:rPr lang="ru-RU" sz="3000" dirty="0"/>
              <a:t> модель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чи</a:t>
            </a:r>
            <a:r>
              <a:rPr lang="ru-RU" sz="3000" dirty="0"/>
              <a:t> </a:t>
            </a:r>
            <a:r>
              <a:rPr lang="ru-RU" sz="3000" dirty="0" err="1"/>
              <a:t>процесу</a:t>
            </a:r>
            <a:r>
              <a:rPr lang="ru-RU" sz="3000" dirty="0"/>
              <a:t>. </a:t>
            </a:r>
            <a:r>
              <a:rPr lang="ru-RU" sz="3000" dirty="0" err="1"/>
              <a:t>Пошук</a:t>
            </a:r>
            <a:r>
              <a:rPr lang="ru-RU" sz="3000" dirty="0"/>
              <a:t> </a:t>
            </a:r>
            <a:r>
              <a:rPr lang="ru-RU" sz="3000" dirty="0" err="1"/>
              <a:t>розв’язання</a:t>
            </a:r>
            <a:r>
              <a:rPr lang="ru-RU" sz="3000" dirty="0"/>
              <a:t> будь-</a:t>
            </a:r>
            <a:r>
              <a:rPr lang="ru-RU" sz="3000" dirty="0" err="1"/>
              <a:t>якої</a:t>
            </a:r>
            <a:r>
              <a:rPr lang="ru-RU" sz="3000" dirty="0"/>
              <a:t> </a:t>
            </a:r>
            <a:r>
              <a:rPr lang="ru-RU" sz="3000" dirty="0" err="1"/>
              <a:t>задачі</a:t>
            </a:r>
            <a:r>
              <a:rPr lang="ru-RU" sz="3000" dirty="0"/>
              <a:t> </a:t>
            </a:r>
            <a:r>
              <a:rPr lang="ru-RU" sz="3000" dirty="0" err="1"/>
              <a:t>розпочинається</a:t>
            </a:r>
            <a:r>
              <a:rPr lang="ru-RU" sz="3000" dirty="0"/>
              <a:t> з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</a:rPr>
              <a:t>аналізу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</a:rPr>
              <a:t>умови</a:t>
            </a:r>
            <a:r>
              <a:rPr lang="ru-RU" sz="3000" dirty="0"/>
              <a:t>. Результатом </a:t>
            </a:r>
            <a:r>
              <a:rPr lang="ru-RU" sz="3000" dirty="0" err="1"/>
              <a:t>аналізу</a:t>
            </a:r>
            <a:r>
              <a:rPr lang="ru-RU" sz="3000" dirty="0"/>
              <a:t> повинна стати </a:t>
            </a:r>
            <a:r>
              <a:rPr lang="ru-RU" sz="3000" dirty="0" err="1"/>
              <a:t>чітка</a:t>
            </a:r>
            <a:r>
              <a:rPr lang="ru-RU" sz="3000" dirty="0"/>
              <a:t> постановка </a:t>
            </a:r>
            <a:r>
              <a:rPr lang="ru-RU" sz="3000" dirty="0" err="1"/>
              <a:t>задачі</a:t>
            </a:r>
            <a:r>
              <a:rPr lang="ru-RU" sz="3000" dirty="0"/>
              <a:t>, в </a:t>
            </a:r>
            <a:r>
              <a:rPr lang="ru-RU" sz="3000" dirty="0" err="1"/>
              <a:t>якій</a:t>
            </a:r>
            <a:r>
              <a:rPr lang="ru-RU" sz="3000" dirty="0"/>
              <a:t> повинно бути </a:t>
            </a:r>
            <a:r>
              <a:rPr lang="ru-RU" sz="3000" dirty="0" err="1"/>
              <a:t>відповіді</a:t>
            </a:r>
            <a:r>
              <a:rPr lang="ru-RU" sz="3000" dirty="0"/>
              <a:t> на </a:t>
            </a:r>
            <a:r>
              <a:rPr lang="ru-RU" sz="3000" dirty="0" err="1"/>
              <a:t>чотири</a:t>
            </a:r>
            <a:r>
              <a:rPr lang="ru-RU" sz="3000" dirty="0"/>
              <a:t> </a:t>
            </a:r>
            <a:r>
              <a:rPr lang="ru-RU" sz="3000" dirty="0" err="1"/>
              <a:t>запитання</a:t>
            </a:r>
            <a:r>
              <a:rPr lang="ru-RU" sz="3000" dirty="0"/>
              <a:t>:</a:t>
            </a:r>
          </a:p>
          <a:p>
            <a:pPr algn="just"/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дано?</a:t>
            </a:r>
          </a:p>
          <a:p>
            <a:pPr algn="just"/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потрібно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just"/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дані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допустимі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just"/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результати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будуть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правильними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ні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2976"/>
            <a:ext cx="2048586" cy="27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24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8531"/>
            <a:ext cx="5338936" cy="11235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2 -й </a:t>
            </a:r>
            <a:r>
              <a:rPr lang="ru-RU" sz="3600" b="1" dirty="0" err="1">
                <a:solidFill>
                  <a:srgbClr val="00B0F0"/>
                </a:solidFill>
              </a:rPr>
              <a:t>етап</a:t>
            </a:r>
            <a:r>
              <a:rPr lang="ru-RU" sz="3600" b="1" dirty="0">
                <a:solidFill>
                  <a:srgbClr val="00B0F0"/>
                </a:solidFill>
              </a:rPr>
              <a:t> – </a:t>
            </a:r>
            <a:r>
              <a:rPr lang="ru-RU" sz="3600" b="1" dirty="0" err="1">
                <a:solidFill>
                  <a:srgbClr val="00B0F0"/>
                </a:solidFill>
              </a:rPr>
              <a:t>розробка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err="1">
                <a:solidFill>
                  <a:srgbClr val="00B0F0"/>
                </a:solidFill>
              </a:rPr>
              <a:t>математичної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</a:rPr>
              <a:t>моделі</a:t>
            </a:r>
            <a:r>
              <a:rPr lang="ru-RU" sz="3600" dirty="0">
                <a:solidFill>
                  <a:srgbClr val="00B0F0"/>
                </a:solidFill>
              </a:rPr>
              <a:t>.</a:t>
            </a:r>
            <a:r>
              <a:rPr lang="ru-RU" sz="3600" dirty="0"/>
              <a:t> 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51792"/>
            <a:ext cx="4887269" cy="41446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Для </a:t>
            </a:r>
            <a:r>
              <a:rPr lang="ru-RU" sz="2400" dirty="0" err="1"/>
              <a:t>розв’язування</a:t>
            </a:r>
            <a:r>
              <a:rPr lang="ru-RU" sz="2400" dirty="0"/>
              <a:t> задач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комп’ютера</a:t>
            </a:r>
            <a:r>
              <a:rPr lang="ru-RU" sz="2400" dirty="0"/>
              <a:t> </a:t>
            </a:r>
            <a:r>
              <a:rPr lang="ru-RU" sz="2400" dirty="0" err="1"/>
              <a:t>відповідним</a:t>
            </a:r>
            <a:r>
              <a:rPr lang="ru-RU" sz="2400" dirty="0"/>
              <a:t> методам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дати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математичну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інтерпретацію</a:t>
            </a:r>
            <a:r>
              <a:rPr lang="ru-RU" sz="2400" dirty="0"/>
              <a:t>. Як правило, </a:t>
            </a:r>
            <a:r>
              <a:rPr lang="ru-RU" sz="2400" dirty="0" err="1"/>
              <a:t>будується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математична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модель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задачі</a:t>
            </a:r>
            <a:r>
              <a:rPr lang="ru-RU" sz="2400" dirty="0"/>
              <a:t>. </a:t>
            </a:r>
            <a:r>
              <a:rPr lang="ru-RU" sz="2400" dirty="0" err="1"/>
              <a:t>Створюючи</a:t>
            </a:r>
            <a:r>
              <a:rPr lang="ru-RU" sz="2400" dirty="0"/>
              <a:t> </a:t>
            </a:r>
            <a:r>
              <a:rPr lang="ru-RU" sz="2400" dirty="0" err="1"/>
              <a:t>математичну</a:t>
            </a:r>
            <a:r>
              <a:rPr lang="ru-RU" sz="2400" dirty="0"/>
              <a:t> модель,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записувати</a:t>
            </a:r>
            <a:r>
              <a:rPr lang="ru-RU" sz="2400" dirty="0"/>
              <a:t>  </a:t>
            </a:r>
            <a:r>
              <a:rPr lang="ru-RU" sz="2400" dirty="0" err="1"/>
              <a:t>математичні</a:t>
            </a:r>
            <a:r>
              <a:rPr lang="ru-RU" sz="2400" dirty="0"/>
              <a:t>  </a:t>
            </a:r>
            <a:r>
              <a:rPr lang="ru-RU" sz="2400" dirty="0" err="1"/>
              <a:t>відношення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формули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рівняння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нерівності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тощо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зв’язують</a:t>
            </a:r>
            <a:r>
              <a:rPr lang="ru-RU" sz="2400" dirty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з </a:t>
            </a:r>
            <a:r>
              <a:rPr lang="ru-RU" sz="2400" dirty="0" err="1"/>
              <a:t>вихідними</a:t>
            </a:r>
            <a:r>
              <a:rPr lang="ru-RU" sz="2400" dirty="0"/>
              <a:t> </a:t>
            </a:r>
            <a:r>
              <a:rPr lang="ru-RU" sz="2400" dirty="0" err="1"/>
              <a:t>даними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72" y="2276872"/>
            <a:ext cx="3050860" cy="3050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268760"/>
            <a:ext cx="74271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Математична</a:t>
            </a:r>
            <a:r>
              <a:rPr lang="ru-RU" b="1" dirty="0"/>
              <a:t> модель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математичні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зв’язують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з </a:t>
            </a:r>
            <a:r>
              <a:rPr lang="ru-RU" dirty="0" err="1"/>
              <a:t>вихідними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375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6340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3- й </a:t>
            </a:r>
            <a:r>
              <a:rPr lang="ru-RU" sz="3200" b="1" dirty="0" err="1">
                <a:solidFill>
                  <a:srgbClr val="00B0F0"/>
                </a:solidFill>
              </a:rPr>
              <a:t>етап</a:t>
            </a:r>
            <a:r>
              <a:rPr lang="ru-RU" sz="3200" b="1" dirty="0">
                <a:solidFill>
                  <a:srgbClr val="00B0F0"/>
                </a:solidFill>
              </a:rPr>
              <a:t> – </a:t>
            </a:r>
            <a:r>
              <a:rPr lang="ru-RU" sz="3200" b="1" dirty="0" err="1">
                <a:solidFill>
                  <a:srgbClr val="00B0F0"/>
                </a:solidFill>
              </a:rPr>
              <a:t>конструювання</a:t>
            </a:r>
            <a:r>
              <a:rPr lang="ru-RU" sz="3200" b="1" dirty="0">
                <a:solidFill>
                  <a:srgbClr val="00B0F0"/>
                </a:solidFill>
              </a:rPr>
              <a:t>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7283152" cy="4137323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математичної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 </a:t>
            </a:r>
            <a:r>
              <a:rPr lang="ru-RU" sz="2800" dirty="0" err="1"/>
              <a:t>конструюється</a:t>
            </a:r>
            <a:r>
              <a:rPr lang="ru-RU" sz="2800" dirty="0"/>
              <a:t> </a:t>
            </a:r>
            <a:r>
              <a:rPr lang="ru-RU" sz="2800" b="1" dirty="0">
                <a:solidFill>
                  <a:schemeClr val="tx2"/>
                </a:solidFill>
              </a:rPr>
              <a:t>алгоритм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1026" name="Picture 2" descr="ÐÐ°ÑÑÐ¸Ð½ÐºÐ¸ Ð¿Ð¾ Ð·Ð°Ð¿ÑÐ¾ÑÑ Ð°Ð»Ð³Ð¾ÑÐ¸ÑÐ¼ Ñ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77530"/>
            <a:ext cx="3481865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447040"/>
            <a:ext cx="7200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Алгоритм</a:t>
            </a:r>
            <a:r>
              <a:rPr lang="uk-UA" dirty="0" smtClean="0"/>
              <a:t> – це скінченна послідовність команд, виконання яких призводить до </a:t>
            </a:r>
            <a:r>
              <a:rPr lang="uk-UA" dirty="0" err="1" smtClean="0"/>
              <a:t>розв</a:t>
            </a:r>
            <a:r>
              <a:rPr lang="uk-UA" dirty="0" err="1"/>
              <a:t>ʼ</a:t>
            </a:r>
            <a:r>
              <a:rPr lang="uk-UA" dirty="0" err="1" smtClean="0"/>
              <a:t>язку</a:t>
            </a:r>
            <a:r>
              <a:rPr lang="uk-UA" dirty="0" smtClean="0"/>
              <a:t> поставленої задачі.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67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698976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4- й </a:t>
            </a:r>
            <a:r>
              <a:rPr lang="ru-RU" sz="3200" b="1" dirty="0" err="1">
                <a:solidFill>
                  <a:srgbClr val="00B0F0"/>
                </a:solidFill>
              </a:rPr>
              <a:t>етап</a:t>
            </a:r>
            <a:r>
              <a:rPr lang="ru-RU" sz="3200" dirty="0">
                <a:solidFill>
                  <a:srgbClr val="00B0F0"/>
                </a:solidFill>
              </a:rPr>
              <a:t> – </a:t>
            </a:r>
            <a:r>
              <a:rPr lang="ru-RU" sz="3200" dirty="0" err="1">
                <a:solidFill>
                  <a:srgbClr val="00B0F0"/>
                </a:solidFill>
              </a:rPr>
              <a:t>перевід</a:t>
            </a:r>
            <a:r>
              <a:rPr lang="ru-RU" sz="3200" dirty="0">
                <a:solidFill>
                  <a:srgbClr val="00B0F0"/>
                </a:solidFill>
              </a:rPr>
              <a:t> алгоритму в </a:t>
            </a:r>
            <a:r>
              <a:rPr lang="ru-RU" sz="3200" dirty="0" err="1">
                <a:solidFill>
                  <a:srgbClr val="00B0F0"/>
                </a:solidFill>
              </a:rPr>
              <a:t>програму</a:t>
            </a:r>
            <a:r>
              <a:rPr lang="ru-RU" sz="32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735516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 smtClean="0"/>
              <a:t>Далі</a:t>
            </a:r>
            <a:r>
              <a:rPr lang="ru-RU" sz="2800" dirty="0" smtClean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інформаційної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, </a:t>
            </a:r>
            <a:r>
              <a:rPr lang="ru-RU" sz="2800" dirty="0" err="1"/>
              <a:t>записаної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алгоритму,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проводити</a:t>
            </a:r>
            <a:r>
              <a:rPr lang="ru-RU" sz="2800" dirty="0"/>
              <a:t> </a:t>
            </a:r>
            <a:r>
              <a:rPr lang="ru-RU" sz="2800" dirty="0" err="1"/>
              <a:t>різними</a:t>
            </a:r>
            <a:r>
              <a:rPr lang="ru-RU" sz="2800" dirty="0"/>
              <a:t> способами.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закодувати</a:t>
            </a:r>
            <a:r>
              <a:rPr lang="ru-RU" sz="2800" dirty="0"/>
              <a:t> алгоритм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мові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програмування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використати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спеціальні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програмні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додатки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2052" name="Picture 4" descr="ÐÐ°ÑÑÐ¸Ð½ÐºÐ¸ Ð¿Ð¾ Ð·Ð°Ð¿ÑÐ¾ÑÑ ÑÐ·Ñ Ð¿ÑÐ¾Ð³ÑÐ°Ð¼Ð¼Ð¸ÑÐ¾Ð²Ð°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14" y="1772816"/>
            <a:ext cx="7482586" cy="47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45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21014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5- й </a:t>
            </a:r>
            <a:r>
              <a:rPr lang="ru-RU" sz="3200" b="1" dirty="0" err="1">
                <a:solidFill>
                  <a:srgbClr val="00B0F0"/>
                </a:solidFill>
              </a:rPr>
              <a:t>етап</a:t>
            </a:r>
            <a:r>
              <a:rPr lang="ru-RU" sz="3200" dirty="0">
                <a:solidFill>
                  <a:srgbClr val="00B0F0"/>
                </a:solidFill>
              </a:rPr>
              <a:t> </a:t>
            </a:r>
            <a:r>
              <a:rPr lang="ru-RU" sz="3200" dirty="0" err="1">
                <a:solidFill>
                  <a:srgbClr val="00B0F0"/>
                </a:solidFill>
              </a:rPr>
              <a:t>розв’язування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задачі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полягає</a:t>
            </a:r>
            <a:r>
              <a:rPr lang="ru-RU" sz="3200" dirty="0">
                <a:solidFill>
                  <a:srgbClr val="00B0F0"/>
                </a:solidFill>
              </a:rPr>
              <a:t> в </a:t>
            </a:r>
            <a:r>
              <a:rPr lang="ru-RU" sz="3200" dirty="0" err="1">
                <a:solidFill>
                  <a:srgbClr val="00B0F0"/>
                </a:solidFill>
              </a:rPr>
              <a:t>проведенні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комп’ютерного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експерименту</a:t>
            </a:r>
            <a:r>
              <a:rPr lang="ru-RU" sz="32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88840"/>
            <a:ext cx="6645424" cy="4165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ми </a:t>
            </a:r>
            <a:r>
              <a:rPr lang="ru-RU" dirty="0" err="1"/>
              <a:t>досліджуємо</a:t>
            </a:r>
            <a:r>
              <a:rPr lang="ru-RU" dirty="0"/>
              <a:t> </a:t>
            </a:r>
            <a:r>
              <a:rPr lang="ru-RU" dirty="0" err="1"/>
              <a:t>інформаційну</a:t>
            </a:r>
            <a:r>
              <a:rPr lang="ru-RU" dirty="0"/>
              <a:t> модель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в </a:t>
            </a:r>
            <a:r>
              <a:rPr lang="ru-RU" dirty="0" err="1"/>
              <a:t>деякому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то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</a:p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завантаження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вибраного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середовища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програмування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набір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тексту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збереження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цього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тексту на диску;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запуск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39" y="3357426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41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304" y="260648"/>
            <a:ext cx="6264696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6- й </a:t>
            </a:r>
            <a:r>
              <a:rPr lang="ru-RU" sz="3200" b="1" dirty="0" err="1" smtClean="0">
                <a:solidFill>
                  <a:srgbClr val="00B0F0"/>
                </a:solidFill>
              </a:rPr>
              <a:t>етап</a:t>
            </a:r>
            <a:r>
              <a:rPr lang="ru-RU" sz="3200" dirty="0" smtClean="0">
                <a:solidFill>
                  <a:srgbClr val="00B0F0"/>
                </a:solidFill>
              </a:rPr>
              <a:t> </a:t>
            </a:r>
            <a:r>
              <a:rPr lang="ru-RU" sz="3200" dirty="0" err="1" smtClean="0">
                <a:solidFill>
                  <a:srgbClr val="00B0F0"/>
                </a:solidFill>
              </a:rPr>
              <a:t>полягає</a:t>
            </a:r>
            <a:r>
              <a:rPr lang="ru-RU" sz="3200" dirty="0" smtClean="0">
                <a:solidFill>
                  <a:srgbClr val="00B0F0"/>
                </a:solidFill>
              </a:rPr>
              <a:t> в </a:t>
            </a:r>
            <a:r>
              <a:rPr lang="ru-RU" sz="3200" dirty="0" err="1" smtClean="0">
                <a:solidFill>
                  <a:srgbClr val="00B0F0"/>
                </a:solidFill>
              </a:rPr>
              <a:t>аналізі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отриманих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результатів</a:t>
            </a:r>
            <a:r>
              <a:rPr lang="ru-RU" sz="3200" dirty="0" smtClean="0">
                <a:solidFill>
                  <a:srgbClr val="00B0F0"/>
                </a:solidFill>
              </a:rPr>
              <a:t> і </a:t>
            </a:r>
            <a:r>
              <a:rPr lang="ru-RU" sz="3200" dirty="0" err="1" smtClean="0">
                <a:solidFill>
                  <a:srgbClr val="00B0F0"/>
                </a:solidFill>
              </a:rPr>
              <a:t>корегуванні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досліджуваної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моделі</a:t>
            </a:r>
            <a:r>
              <a:rPr lang="ru-RU" sz="3200" dirty="0" smtClean="0">
                <a:solidFill>
                  <a:srgbClr val="00B0F0"/>
                </a:solidFill>
              </a:rPr>
              <a:t>.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4824536" cy="34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25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77809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Джерела інформації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7283152" cy="413732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programming.in.ua/programming/basisprogramming/135-model-comp-2.html</a:t>
            </a:r>
            <a:endParaRPr lang="uk-UA" dirty="0" smtClean="0"/>
          </a:p>
          <a:p>
            <a:r>
              <a:rPr lang="en-US" dirty="0">
                <a:hlinkClick r:id="rId3"/>
              </a:rPr>
              <a:t>http://romanov.in.ua/11class/11-5/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298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Специальное оформление</vt:lpstr>
      <vt:lpstr>КЗ «Покровський педагогічний коледж»</vt:lpstr>
      <vt:lpstr>З самого початку комп’ютери були створені для арифметичних обчислень і власне кажучи вони тільки те і вміли, що швидко виконували обчислення. Сьогодні комп’ютери використовуються для вивчення явищ природи, управління технологічними процесами, в кіно, телебаченні, у видавництві тощо. Сьогодні ми розглянемо основні етапи розв’язання задачі за допомогою комп’ютера. </vt:lpstr>
      <vt:lpstr>1-й етап – постановка задачі.</vt:lpstr>
      <vt:lpstr>2 -й етап – розробка математичної моделі. </vt:lpstr>
      <vt:lpstr>3- й етап – конструювання.</vt:lpstr>
      <vt:lpstr>4- й етап – перевід алгоритму в програму.</vt:lpstr>
      <vt:lpstr>5- й етап розв’язування задачі полягає в проведенні комп’ютерного експерименту.</vt:lpstr>
      <vt:lpstr>6- й етап полягає в аналізі отриманих результатів і корегуванні досліджуваної моделі.</vt:lpstr>
      <vt:lpstr>Джерела інформації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dc:creator>Admin</dc:creator>
  <cp:lastModifiedBy>пользователь просто</cp:lastModifiedBy>
  <cp:revision>19</cp:revision>
  <dcterms:created xsi:type="dcterms:W3CDTF">2011-12-13T19:04:59Z</dcterms:created>
  <dcterms:modified xsi:type="dcterms:W3CDTF">2019-06-01T15:54:48Z</dcterms:modified>
</cp:coreProperties>
</file>