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3" r:id="rId8"/>
    <p:sldId id="264" r:id="rId9"/>
    <p:sldId id="262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FBED55-8840-4BA1-A298-BEF63677BE63}" type="doc">
      <dgm:prSet loTypeId="urn:microsoft.com/office/officeart/2008/layout/NameandTitleOrganizational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4113EA3-995A-44DF-ADC6-FAA98411D8C9}">
      <dgm:prSet phldrT="[Текст]"/>
      <dgm:spPr/>
      <dgm:t>
        <a:bodyPr/>
        <a:lstStyle/>
        <a:p>
          <a:r>
            <a:rPr lang="uk-UA" dirty="0" smtClean="0"/>
            <a:t>Точки екстремуму</a:t>
          </a:r>
          <a:endParaRPr lang="ru-RU" dirty="0"/>
        </a:p>
      </dgm:t>
    </dgm:pt>
    <dgm:pt modelId="{CC473E89-EE73-4E43-9514-3767E9099B3A}" type="parTrans" cxnId="{D0AF4F4B-B74F-4B99-A368-AAC36F161F79}">
      <dgm:prSet/>
      <dgm:spPr/>
      <dgm:t>
        <a:bodyPr/>
        <a:lstStyle/>
        <a:p>
          <a:endParaRPr lang="ru-RU"/>
        </a:p>
      </dgm:t>
    </dgm:pt>
    <dgm:pt modelId="{9F3B9A2C-3AF2-4364-8519-95F83F3725F7}" type="sibTrans" cxnId="{D0AF4F4B-B74F-4B99-A368-AAC36F161F79}">
      <dgm:prSet/>
      <dgm:spPr/>
      <dgm:t>
        <a:bodyPr/>
        <a:lstStyle/>
        <a:p>
          <a:r>
            <a:rPr lang="uk-UA" dirty="0" smtClean="0"/>
            <a:t>Точки, в яких похідна дорівнює нулю і змінює свій знак</a:t>
          </a:r>
          <a:endParaRPr lang="ru-RU" dirty="0"/>
        </a:p>
      </dgm:t>
    </dgm:pt>
    <dgm:pt modelId="{22E46AF9-2114-409F-B726-85E52026FB6E}">
      <dgm:prSet phldrT="[Текст]"/>
      <dgm:spPr/>
      <dgm:t>
        <a:bodyPr/>
        <a:lstStyle/>
        <a:p>
          <a:r>
            <a:rPr lang="uk-UA" dirty="0" smtClean="0"/>
            <a:t>Точка максимуму</a:t>
          </a:r>
          <a:endParaRPr lang="ru-RU" dirty="0"/>
        </a:p>
      </dgm:t>
    </dgm:pt>
    <dgm:pt modelId="{0E459774-485E-4941-A71E-1342055E159C}" type="parTrans" cxnId="{F6B23753-4F16-4B3A-9C88-3A819F90B8C0}">
      <dgm:prSet/>
      <dgm:spPr/>
      <dgm:t>
        <a:bodyPr/>
        <a:lstStyle/>
        <a:p>
          <a:endParaRPr lang="ru-RU"/>
        </a:p>
      </dgm:t>
    </dgm:pt>
    <dgm:pt modelId="{0FF2EAB6-771A-47E2-B6A9-6A86117D75CE}" type="sibTrans" cxnId="{F6B23753-4F16-4B3A-9C88-3A819F90B8C0}">
      <dgm:prSet/>
      <dgm:spPr/>
      <dgm:t>
        <a:bodyPr/>
        <a:lstStyle/>
        <a:p>
          <a:r>
            <a:rPr lang="uk-UA" dirty="0" smtClean="0"/>
            <a:t>Точка, в якій похідна змінює свій знак з + на -</a:t>
          </a:r>
          <a:endParaRPr lang="ru-RU" dirty="0"/>
        </a:p>
      </dgm:t>
    </dgm:pt>
    <dgm:pt modelId="{939095C0-60C4-4244-9540-7BC0309EFA3C}">
      <dgm:prSet phldrT="[Текст]"/>
      <dgm:spPr/>
      <dgm:t>
        <a:bodyPr/>
        <a:lstStyle/>
        <a:p>
          <a:r>
            <a:rPr lang="uk-UA" dirty="0" smtClean="0"/>
            <a:t>Точка мінімуму</a:t>
          </a:r>
          <a:endParaRPr lang="ru-RU" dirty="0"/>
        </a:p>
      </dgm:t>
    </dgm:pt>
    <dgm:pt modelId="{C6953299-8021-474C-B00A-9F7B803A46FF}" type="parTrans" cxnId="{2EB96300-0542-450E-95FB-29F28AB83B66}">
      <dgm:prSet/>
      <dgm:spPr/>
      <dgm:t>
        <a:bodyPr/>
        <a:lstStyle/>
        <a:p>
          <a:endParaRPr lang="ru-RU"/>
        </a:p>
      </dgm:t>
    </dgm:pt>
    <dgm:pt modelId="{2252593C-39AB-419A-A022-E7A71429A240}" type="sibTrans" cxnId="{2EB96300-0542-450E-95FB-29F28AB83B66}">
      <dgm:prSet/>
      <dgm:spPr/>
      <dgm:t>
        <a:bodyPr/>
        <a:lstStyle/>
        <a:p>
          <a:r>
            <a:rPr lang="uk-UA" dirty="0" smtClean="0"/>
            <a:t>Точка, в якій похідна змінює свій знак з – на +</a:t>
          </a:r>
          <a:endParaRPr lang="ru-RU" dirty="0"/>
        </a:p>
      </dgm:t>
    </dgm:pt>
    <dgm:pt modelId="{FFC8A9C3-D6D8-4BB9-B34E-3773859B16FF}" type="pres">
      <dgm:prSet presAssocID="{8DFBED55-8840-4BA1-A298-BEF63677BE6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CF4BBF1-59A9-48D5-9C1F-1B70E444594C}" type="pres">
      <dgm:prSet presAssocID="{E4113EA3-995A-44DF-ADC6-FAA98411D8C9}" presName="hierRoot1" presStyleCnt="0">
        <dgm:presLayoutVars>
          <dgm:hierBranch val="init"/>
        </dgm:presLayoutVars>
      </dgm:prSet>
      <dgm:spPr/>
    </dgm:pt>
    <dgm:pt modelId="{FCDA38EA-C830-44D5-A1A2-C4BC8F4CFF61}" type="pres">
      <dgm:prSet presAssocID="{E4113EA3-995A-44DF-ADC6-FAA98411D8C9}" presName="rootComposite1" presStyleCnt="0"/>
      <dgm:spPr/>
    </dgm:pt>
    <dgm:pt modelId="{6138AE91-792A-4CD2-BD88-E34F66F7731F}" type="pres">
      <dgm:prSet presAssocID="{E4113EA3-995A-44DF-ADC6-FAA98411D8C9}" presName="rootText1" presStyleLbl="node0" presStyleIdx="0" presStyleCnt="1" custScaleX="162049" custScaleY="179235" custLinFactNeighborX="95" custLinFactNeighborY="-20541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BD8F9317-396D-488A-A680-C0B3C96806B3}" type="pres">
      <dgm:prSet presAssocID="{E4113EA3-995A-44DF-ADC6-FAA98411D8C9}" presName="titleText1" presStyleLbl="fgAcc0" presStyleIdx="0" presStyleCnt="1" custScaleX="319646" custScaleY="123583" custLinFactNeighborX="-811" custLinFactNeighborY="-41895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84BDE984-7D86-4049-AD80-AB84A6D788A3}" type="pres">
      <dgm:prSet presAssocID="{E4113EA3-995A-44DF-ADC6-FAA98411D8C9}" presName="rootConnector1" presStyleLbl="node1" presStyleIdx="0" presStyleCnt="2"/>
      <dgm:spPr/>
      <dgm:t>
        <a:bodyPr/>
        <a:lstStyle/>
        <a:p>
          <a:endParaRPr lang="ru-RU"/>
        </a:p>
      </dgm:t>
    </dgm:pt>
    <dgm:pt modelId="{FA66BE73-2002-4D22-8844-29D41EB8A330}" type="pres">
      <dgm:prSet presAssocID="{E4113EA3-995A-44DF-ADC6-FAA98411D8C9}" presName="hierChild2" presStyleCnt="0"/>
      <dgm:spPr/>
    </dgm:pt>
    <dgm:pt modelId="{AB84D358-E25B-4400-8265-41C985A7F863}" type="pres">
      <dgm:prSet presAssocID="{0E459774-485E-4941-A71E-1342055E159C}" presName="Name37" presStyleLbl="parChTrans1D2" presStyleIdx="0" presStyleCnt="2"/>
      <dgm:spPr/>
      <dgm:t>
        <a:bodyPr/>
        <a:lstStyle/>
        <a:p>
          <a:endParaRPr lang="ru-RU"/>
        </a:p>
      </dgm:t>
    </dgm:pt>
    <dgm:pt modelId="{00A06E95-04D6-4AE7-A293-709182C8472D}" type="pres">
      <dgm:prSet presAssocID="{22E46AF9-2114-409F-B726-85E52026FB6E}" presName="hierRoot2" presStyleCnt="0">
        <dgm:presLayoutVars>
          <dgm:hierBranch val="init"/>
        </dgm:presLayoutVars>
      </dgm:prSet>
      <dgm:spPr/>
    </dgm:pt>
    <dgm:pt modelId="{16EC9117-89B6-4DD9-AD49-232EFB656B54}" type="pres">
      <dgm:prSet presAssocID="{22E46AF9-2114-409F-B726-85E52026FB6E}" presName="rootComposite" presStyleCnt="0"/>
      <dgm:spPr/>
    </dgm:pt>
    <dgm:pt modelId="{CBDC244B-38B0-47CC-AD74-5BD76439FA68}" type="pres">
      <dgm:prSet presAssocID="{22E46AF9-2114-409F-B726-85E52026FB6E}" presName="rootText" presStyleLbl="node1" presStyleIdx="0" presStyleCnt="2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DFE5E564-E483-45B3-AD2C-D4AE0374CFED}" type="pres">
      <dgm:prSet presAssocID="{22E46AF9-2114-409F-B726-85E52026FB6E}" presName="titleText2" presStyleLbl="fgAcc1" presStyleIdx="0" presStyleCnt="2" custScaleX="142839" custScaleY="159447" custLinFactNeighborX="7620" custLinFactNeighborY="57146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7344A917-772E-46AA-8398-6B456191BB1F}" type="pres">
      <dgm:prSet presAssocID="{22E46AF9-2114-409F-B726-85E52026FB6E}" presName="rootConnector" presStyleLbl="node2" presStyleIdx="0" presStyleCnt="0"/>
      <dgm:spPr/>
      <dgm:t>
        <a:bodyPr/>
        <a:lstStyle/>
        <a:p>
          <a:endParaRPr lang="ru-RU"/>
        </a:p>
      </dgm:t>
    </dgm:pt>
    <dgm:pt modelId="{F407DFA2-51FF-4EFD-A11E-344353620058}" type="pres">
      <dgm:prSet presAssocID="{22E46AF9-2114-409F-B726-85E52026FB6E}" presName="hierChild4" presStyleCnt="0"/>
      <dgm:spPr/>
    </dgm:pt>
    <dgm:pt modelId="{289E6B17-2EB5-4182-835E-96A339232158}" type="pres">
      <dgm:prSet presAssocID="{22E46AF9-2114-409F-B726-85E52026FB6E}" presName="hierChild5" presStyleCnt="0"/>
      <dgm:spPr/>
    </dgm:pt>
    <dgm:pt modelId="{93963429-7D0F-4764-9B5E-600E620C58E6}" type="pres">
      <dgm:prSet presAssocID="{C6953299-8021-474C-B00A-9F7B803A46FF}" presName="Name37" presStyleLbl="parChTrans1D2" presStyleIdx="1" presStyleCnt="2"/>
      <dgm:spPr/>
      <dgm:t>
        <a:bodyPr/>
        <a:lstStyle/>
        <a:p>
          <a:endParaRPr lang="ru-RU"/>
        </a:p>
      </dgm:t>
    </dgm:pt>
    <dgm:pt modelId="{3532245F-5084-4749-8813-7C83D85099F7}" type="pres">
      <dgm:prSet presAssocID="{939095C0-60C4-4244-9540-7BC0309EFA3C}" presName="hierRoot2" presStyleCnt="0">
        <dgm:presLayoutVars>
          <dgm:hierBranch val="init"/>
        </dgm:presLayoutVars>
      </dgm:prSet>
      <dgm:spPr/>
    </dgm:pt>
    <dgm:pt modelId="{1BD5D812-DC94-4535-BBA1-A2AFECCB028D}" type="pres">
      <dgm:prSet presAssocID="{939095C0-60C4-4244-9540-7BC0309EFA3C}" presName="rootComposite" presStyleCnt="0"/>
      <dgm:spPr/>
    </dgm:pt>
    <dgm:pt modelId="{E33535C0-5536-4AC1-95DA-1EE86532A228}" type="pres">
      <dgm:prSet presAssocID="{939095C0-60C4-4244-9540-7BC0309EFA3C}" presName="rootText" presStyleLbl="node1" presStyleIdx="1" presStyleCnt="2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F2432A98-C949-4D38-9328-5977EC260DA0}" type="pres">
      <dgm:prSet presAssocID="{939095C0-60C4-4244-9540-7BC0309EFA3C}" presName="titleText2" presStyleLbl="fgAcc1" presStyleIdx="1" presStyleCnt="2" custScaleX="140887" custScaleY="211369" custLinFactNeighborX="446" custLinFactNeighborY="83107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82447B35-785E-4CAA-A4ED-36F40E9254CB}" type="pres">
      <dgm:prSet presAssocID="{939095C0-60C4-4244-9540-7BC0309EFA3C}" presName="rootConnector" presStyleLbl="node2" presStyleIdx="0" presStyleCnt="0"/>
      <dgm:spPr/>
      <dgm:t>
        <a:bodyPr/>
        <a:lstStyle/>
        <a:p>
          <a:endParaRPr lang="ru-RU"/>
        </a:p>
      </dgm:t>
    </dgm:pt>
    <dgm:pt modelId="{3F2EAEF7-6058-4AFE-A782-7792BAE8DC35}" type="pres">
      <dgm:prSet presAssocID="{939095C0-60C4-4244-9540-7BC0309EFA3C}" presName="hierChild4" presStyleCnt="0"/>
      <dgm:spPr/>
    </dgm:pt>
    <dgm:pt modelId="{4AF9DA96-6151-4A80-84EA-ABC5ED19F335}" type="pres">
      <dgm:prSet presAssocID="{939095C0-60C4-4244-9540-7BC0309EFA3C}" presName="hierChild5" presStyleCnt="0"/>
      <dgm:spPr/>
    </dgm:pt>
    <dgm:pt modelId="{1D7F40F8-23CD-472C-AD51-A3EBA89E47BF}" type="pres">
      <dgm:prSet presAssocID="{E4113EA3-995A-44DF-ADC6-FAA98411D8C9}" presName="hierChild3" presStyleCnt="0"/>
      <dgm:spPr/>
    </dgm:pt>
  </dgm:ptLst>
  <dgm:cxnLst>
    <dgm:cxn modelId="{C37DEC71-2DD2-411C-874F-6658781893A1}" type="presOf" srcId="{0FF2EAB6-771A-47E2-B6A9-6A86117D75CE}" destId="{DFE5E564-E483-45B3-AD2C-D4AE0374CFED}" srcOrd="0" destOrd="0" presId="urn:microsoft.com/office/officeart/2008/layout/NameandTitleOrganizationalChart"/>
    <dgm:cxn modelId="{2EB96300-0542-450E-95FB-29F28AB83B66}" srcId="{E4113EA3-995A-44DF-ADC6-FAA98411D8C9}" destId="{939095C0-60C4-4244-9540-7BC0309EFA3C}" srcOrd="1" destOrd="0" parTransId="{C6953299-8021-474C-B00A-9F7B803A46FF}" sibTransId="{2252593C-39AB-419A-A022-E7A71429A240}"/>
    <dgm:cxn modelId="{3E065123-FF6F-44A9-8E1B-6CBB1655B6F0}" type="presOf" srcId="{22E46AF9-2114-409F-B726-85E52026FB6E}" destId="{CBDC244B-38B0-47CC-AD74-5BD76439FA68}" srcOrd="0" destOrd="0" presId="urn:microsoft.com/office/officeart/2008/layout/NameandTitleOrganizationalChart"/>
    <dgm:cxn modelId="{304A9027-6ED8-46E4-B3C2-05EE1C715D7C}" type="presOf" srcId="{22E46AF9-2114-409F-B726-85E52026FB6E}" destId="{7344A917-772E-46AA-8398-6B456191BB1F}" srcOrd="1" destOrd="0" presId="urn:microsoft.com/office/officeart/2008/layout/NameandTitleOrganizationalChart"/>
    <dgm:cxn modelId="{F6B23753-4F16-4B3A-9C88-3A819F90B8C0}" srcId="{E4113EA3-995A-44DF-ADC6-FAA98411D8C9}" destId="{22E46AF9-2114-409F-B726-85E52026FB6E}" srcOrd="0" destOrd="0" parTransId="{0E459774-485E-4941-A71E-1342055E159C}" sibTransId="{0FF2EAB6-771A-47E2-B6A9-6A86117D75CE}"/>
    <dgm:cxn modelId="{B86F3416-9502-466D-9B19-2F8B7C30DEF7}" type="presOf" srcId="{2252593C-39AB-419A-A022-E7A71429A240}" destId="{F2432A98-C949-4D38-9328-5977EC260DA0}" srcOrd="0" destOrd="0" presId="urn:microsoft.com/office/officeart/2008/layout/NameandTitleOrganizationalChart"/>
    <dgm:cxn modelId="{F3732A9E-2704-4215-8A58-5117D1E07265}" type="presOf" srcId="{8DFBED55-8840-4BA1-A298-BEF63677BE63}" destId="{FFC8A9C3-D6D8-4BB9-B34E-3773859B16FF}" srcOrd="0" destOrd="0" presId="urn:microsoft.com/office/officeart/2008/layout/NameandTitleOrganizationalChart"/>
    <dgm:cxn modelId="{A8E90DEF-D627-4ECC-981E-85C86D72801D}" type="presOf" srcId="{0E459774-485E-4941-A71E-1342055E159C}" destId="{AB84D358-E25B-4400-8265-41C985A7F863}" srcOrd="0" destOrd="0" presId="urn:microsoft.com/office/officeart/2008/layout/NameandTitleOrganizationalChart"/>
    <dgm:cxn modelId="{ECB31BDA-98C8-418E-A1F1-EFC89709BD4B}" type="presOf" srcId="{E4113EA3-995A-44DF-ADC6-FAA98411D8C9}" destId="{6138AE91-792A-4CD2-BD88-E34F66F7731F}" srcOrd="0" destOrd="0" presId="urn:microsoft.com/office/officeart/2008/layout/NameandTitleOrganizationalChart"/>
    <dgm:cxn modelId="{D0AF4F4B-B74F-4B99-A368-AAC36F161F79}" srcId="{8DFBED55-8840-4BA1-A298-BEF63677BE63}" destId="{E4113EA3-995A-44DF-ADC6-FAA98411D8C9}" srcOrd="0" destOrd="0" parTransId="{CC473E89-EE73-4E43-9514-3767E9099B3A}" sibTransId="{9F3B9A2C-3AF2-4364-8519-95F83F3725F7}"/>
    <dgm:cxn modelId="{BA1ECD87-8A67-41D2-9D1C-CD900B9E5287}" type="presOf" srcId="{E4113EA3-995A-44DF-ADC6-FAA98411D8C9}" destId="{84BDE984-7D86-4049-AD80-AB84A6D788A3}" srcOrd="1" destOrd="0" presId="urn:microsoft.com/office/officeart/2008/layout/NameandTitleOrganizationalChart"/>
    <dgm:cxn modelId="{C0D6D3EC-6F16-411E-A7CA-B7401C755FFE}" type="presOf" srcId="{939095C0-60C4-4244-9540-7BC0309EFA3C}" destId="{E33535C0-5536-4AC1-95DA-1EE86532A228}" srcOrd="0" destOrd="0" presId="urn:microsoft.com/office/officeart/2008/layout/NameandTitleOrganizationalChart"/>
    <dgm:cxn modelId="{E6A09C84-0E66-4413-8E3E-364107FB618E}" type="presOf" srcId="{9F3B9A2C-3AF2-4364-8519-95F83F3725F7}" destId="{BD8F9317-396D-488A-A680-C0B3C96806B3}" srcOrd="0" destOrd="0" presId="urn:microsoft.com/office/officeart/2008/layout/NameandTitleOrganizationalChart"/>
    <dgm:cxn modelId="{F0E44772-CDF5-4AB6-860A-5697B09A42AB}" type="presOf" srcId="{C6953299-8021-474C-B00A-9F7B803A46FF}" destId="{93963429-7D0F-4764-9B5E-600E620C58E6}" srcOrd="0" destOrd="0" presId="urn:microsoft.com/office/officeart/2008/layout/NameandTitleOrganizationalChart"/>
    <dgm:cxn modelId="{7E4E6CB1-8763-4D19-B16D-374D8746A27D}" type="presOf" srcId="{939095C0-60C4-4244-9540-7BC0309EFA3C}" destId="{82447B35-785E-4CAA-A4ED-36F40E9254CB}" srcOrd="1" destOrd="0" presId="urn:microsoft.com/office/officeart/2008/layout/NameandTitleOrganizationalChart"/>
    <dgm:cxn modelId="{C3BDAB5D-B8CD-4420-8FE8-CA106B92FB35}" type="presParOf" srcId="{FFC8A9C3-D6D8-4BB9-B34E-3773859B16FF}" destId="{FCF4BBF1-59A9-48D5-9C1F-1B70E444594C}" srcOrd="0" destOrd="0" presId="urn:microsoft.com/office/officeart/2008/layout/NameandTitleOrganizationalChart"/>
    <dgm:cxn modelId="{538D531B-245A-4600-8696-8E68DA20D6EB}" type="presParOf" srcId="{FCF4BBF1-59A9-48D5-9C1F-1B70E444594C}" destId="{FCDA38EA-C830-44D5-A1A2-C4BC8F4CFF61}" srcOrd="0" destOrd="0" presId="urn:microsoft.com/office/officeart/2008/layout/NameandTitleOrganizationalChart"/>
    <dgm:cxn modelId="{A6EE469D-A5B5-45CA-8F6B-43F4BFA937F0}" type="presParOf" srcId="{FCDA38EA-C830-44D5-A1A2-C4BC8F4CFF61}" destId="{6138AE91-792A-4CD2-BD88-E34F66F7731F}" srcOrd="0" destOrd="0" presId="urn:microsoft.com/office/officeart/2008/layout/NameandTitleOrganizationalChart"/>
    <dgm:cxn modelId="{15124AFF-C811-46CF-AFAA-5D7DCA3D85C0}" type="presParOf" srcId="{FCDA38EA-C830-44D5-A1A2-C4BC8F4CFF61}" destId="{BD8F9317-396D-488A-A680-C0B3C96806B3}" srcOrd="1" destOrd="0" presId="urn:microsoft.com/office/officeart/2008/layout/NameandTitleOrganizationalChart"/>
    <dgm:cxn modelId="{52B11F99-19B9-48B5-B14B-DCE875FEF5EF}" type="presParOf" srcId="{FCDA38EA-C830-44D5-A1A2-C4BC8F4CFF61}" destId="{84BDE984-7D86-4049-AD80-AB84A6D788A3}" srcOrd="2" destOrd="0" presId="urn:microsoft.com/office/officeart/2008/layout/NameandTitleOrganizationalChart"/>
    <dgm:cxn modelId="{BF512C1F-2E5A-46FE-BA18-824E6ED02525}" type="presParOf" srcId="{FCF4BBF1-59A9-48D5-9C1F-1B70E444594C}" destId="{FA66BE73-2002-4D22-8844-29D41EB8A330}" srcOrd="1" destOrd="0" presId="urn:microsoft.com/office/officeart/2008/layout/NameandTitleOrganizationalChart"/>
    <dgm:cxn modelId="{9443C5F8-6A8C-4C59-8900-E668E7DBB2A7}" type="presParOf" srcId="{FA66BE73-2002-4D22-8844-29D41EB8A330}" destId="{AB84D358-E25B-4400-8265-41C985A7F863}" srcOrd="0" destOrd="0" presId="urn:microsoft.com/office/officeart/2008/layout/NameandTitleOrganizationalChart"/>
    <dgm:cxn modelId="{BCBCDD28-96BC-4623-8CED-08D836F6906E}" type="presParOf" srcId="{FA66BE73-2002-4D22-8844-29D41EB8A330}" destId="{00A06E95-04D6-4AE7-A293-709182C8472D}" srcOrd="1" destOrd="0" presId="urn:microsoft.com/office/officeart/2008/layout/NameandTitleOrganizationalChart"/>
    <dgm:cxn modelId="{8BC954DA-BE1E-408D-9C3A-EBF652A90C8E}" type="presParOf" srcId="{00A06E95-04D6-4AE7-A293-709182C8472D}" destId="{16EC9117-89B6-4DD9-AD49-232EFB656B54}" srcOrd="0" destOrd="0" presId="urn:microsoft.com/office/officeart/2008/layout/NameandTitleOrganizationalChart"/>
    <dgm:cxn modelId="{000C351D-67B0-4397-8A60-E0EB4B596E50}" type="presParOf" srcId="{16EC9117-89B6-4DD9-AD49-232EFB656B54}" destId="{CBDC244B-38B0-47CC-AD74-5BD76439FA68}" srcOrd="0" destOrd="0" presId="urn:microsoft.com/office/officeart/2008/layout/NameandTitleOrganizationalChart"/>
    <dgm:cxn modelId="{D4E9402F-7DD8-497A-B4E6-95DD1A43CFC0}" type="presParOf" srcId="{16EC9117-89B6-4DD9-AD49-232EFB656B54}" destId="{DFE5E564-E483-45B3-AD2C-D4AE0374CFED}" srcOrd="1" destOrd="0" presId="urn:microsoft.com/office/officeart/2008/layout/NameandTitleOrganizationalChart"/>
    <dgm:cxn modelId="{B8E6D958-957A-4F51-8A0C-4A05B34D7D91}" type="presParOf" srcId="{16EC9117-89B6-4DD9-AD49-232EFB656B54}" destId="{7344A917-772E-46AA-8398-6B456191BB1F}" srcOrd="2" destOrd="0" presId="urn:microsoft.com/office/officeart/2008/layout/NameandTitleOrganizationalChart"/>
    <dgm:cxn modelId="{D120F06F-CB82-4CB6-A082-AB898C1B1568}" type="presParOf" srcId="{00A06E95-04D6-4AE7-A293-709182C8472D}" destId="{F407DFA2-51FF-4EFD-A11E-344353620058}" srcOrd="1" destOrd="0" presId="urn:microsoft.com/office/officeart/2008/layout/NameandTitleOrganizationalChart"/>
    <dgm:cxn modelId="{DEDC4EE2-FCC5-43A9-8E25-33FADB4CA769}" type="presParOf" srcId="{00A06E95-04D6-4AE7-A293-709182C8472D}" destId="{289E6B17-2EB5-4182-835E-96A339232158}" srcOrd="2" destOrd="0" presId="urn:microsoft.com/office/officeart/2008/layout/NameandTitleOrganizationalChart"/>
    <dgm:cxn modelId="{2CB16073-C512-4567-AF8D-7F09BB5CBFF7}" type="presParOf" srcId="{FA66BE73-2002-4D22-8844-29D41EB8A330}" destId="{93963429-7D0F-4764-9B5E-600E620C58E6}" srcOrd="2" destOrd="0" presId="urn:microsoft.com/office/officeart/2008/layout/NameandTitleOrganizationalChart"/>
    <dgm:cxn modelId="{10904FC2-33E6-4D4F-B697-B391CBD4EEAE}" type="presParOf" srcId="{FA66BE73-2002-4D22-8844-29D41EB8A330}" destId="{3532245F-5084-4749-8813-7C83D85099F7}" srcOrd="3" destOrd="0" presId="urn:microsoft.com/office/officeart/2008/layout/NameandTitleOrganizationalChart"/>
    <dgm:cxn modelId="{259BE912-3B44-4CB8-A92F-9D011ADF0BD7}" type="presParOf" srcId="{3532245F-5084-4749-8813-7C83D85099F7}" destId="{1BD5D812-DC94-4535-BBA1-A2AFECCB028D}" srcOrd="0" destOrd="0" presId="urn:microsoft.com/office/officeart/2008/layout/NameandTitleOrganizationalChart"/>
    <dgm:cxn modelId="{6CD37FFC-B732-473D-A8BF-6ED46573B246}" type="presParOf" srcId="{1BD5D812-DC94-4535-BBA1-A2AFECCB028D}" destId="{E33535C0-5536-4AC1-95DA-1EE86532A228}" srcOrd="0" destOrd="0" presId="urn:microsoft.com/office/officeart/2008/layout/NameandTitleOrganizationalChart"/>
    <dgm:cxn modelId="{543D3392-A35F-411A-9874-4844AECEABC1}" type="presParOf" srcId="{1BD5D812-DC94-4535-BBA1-A2AFECCB028D}" destId="{F2432A98-C949-4D38-9328-5977EC260DA0}" srcOrd="1" destOrd="0" presId="urn:microsoft.com/office/officeart/2008/layout/NameandTitleOrganizationalChart"/>
    <dgm:cxn modelId="{787D581E-8D5E-4E19-A054-F03095097CD9}" type="presParOf" srcId="{1BD5D812-DC94-4535-BBA1-A2AFECCB028D}" destId="{82447B35-785E-4CAA-A4ED-36F40E9254CB}" srcOrd="2" destOrd="0" presId="urn:microsoft.com/office/officeart/2008/layout/NameandTitleOrganizationalChart"/>
    <dgm:cxn modelId="{3D2DB10F-77FE-456E-9DA4-8BCACC7426C8}" type="presParOf" srcId="{3532245F-5084-4749-8813-7C83D85099F7}" destId="{3F2EAEF7-6058-4AFE-A782-7792BAE8DC35}" srcOrd="1" destOrd="0" presId="urn:microsoft.com/office/officeart/2008/layout/NameandTitleOrganizationalChart"/>
    <dgm:cxn modelId="{B3715DB5-4B2D-4A9C-A7D3-30BA504B674E}" type="presParOf" srcId="{3532245F-5084-4749-8813-7C83D85099F7}" destId="{4AF9DA96-6151-4A80-84EA-ABC5ED19F335}" srcOrd="2" destOrd="0" presId="urn:microsoft.com/office/officeart/2008/layout/NameandTitleOrganizationalChart"/>
    <dgm:cxn modelId="{E98D33FE-DFCD-492A-B8D2-912631AC93F9}" type="presParOf" srcId="{FCF4BBF1-59A9-48D5-9C1F-1B70E444594C}" destId="{1D7F40F8-23CD-472C-AD51-A3EBA89E47BF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963429-7D0F-4764-9B5E-600E620C58E6}">
      <dsp:nvSpPr>
        <dsp:cNvPr id="0" name=""/>
        <dsp:cNvSpPr/>
      </dsp:nvSpPr>
      <dsp:spPr>
        <a:xfrm>
          <a:off x="3527256" y="2616894"/>
          <a:ext cx="2063179" cy="9272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5327"/>
              </a:lnTo>
              <a:lnTo>
                <a:pt x="2063179" y="605327"/>
              </a:lnTo>
              <a:lnTo>
                <a:pt x="2063179" y="92725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84D358-E25B-4400-8265-41C985A7F863}">
      <dsp:nvSpPr>
        <dsp:cNvPr id="0" name=""/>
        <dsp:cNvSpPr/>
      </dsp:nvSpPr>
      <dsp:spPr>
        <a:xfrm>
          <a:off x="1501672" y="2616894"/>
          <a:ext cx="2025584" cy="927253"/>
        </a:xfrm>
        <a:custGeom>
          <a:avLst/>
          <a:gdLst/>
          <a:ahLst/>
          <a:cxnLst/>
          <a:rect l="0" t="0" r="0" b="0"/>
          <a:pathLst>
            <a:path>
              <a:moveTo>
                <a:pt x="2025584" y="0"/>
              </a:moveTo>
              <a:lnTo>
                <a:pt x="2025584" y="605327"/>
              </a:lnTo>
              <a:lnTo>
                <a:pt x="0" y="605327"/>
              </a:lnTo>
              <a:lnTo>
                <a:pt x="0" y="92725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38AE91-792A-4CD2-BD88-E34F66F7731F}">
      <dsp:nvSpPr>
        <dsp:cNvPr id="0" name=""/>
        <dsp:cNvSpPr/>
      </dsp:nvSpPr>
      <dsp:spPr>
        <a:xfrm>
          <a:off x="1368163" y="144017"/>
          <a:ext cx="4318185" cy="24728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194689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000" kern="1200" dirty="0" smtClean="0"/>
            <a:t>Точки екстремуму</a:t>
          </a:r>
          <a:endParaRPr lang="ru-RU" sz="4000" kern="1200" dirty="0"/>
        </a:p>
      </dsp:txBody>
      <dsp:txXfrm>
        <a:off x="1368163" y="144017"/>
        <a:ext cx="4318185" cy="2472877"/>
      </dsp:txXfrm>
    </dsp:sp>
    <dsp:sp modelId="{BD8F9317-396D-488A-A680-C0B3C96806B3}">
      <dsp:nvSpPr>
        <dsp:cNvPr id="0" name=""/>
        <dsp:cNvSpPr/>
      </dsp:nvSpPr>
      <dsp:spPr>
        <a:xfrm>
          <a:off x="72004" y="1800201"/>
          <a:ext cx="7665962" cy="56835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420" tIns="14605" rIns="58420" bIns="14605" numCol="1" spcCol="1270" anchor="ctr" anchorCtr="0">
          <a:noAutofit/>
        </a:bodyPr>
        <a:lstStyle/>
        <a:p>
          <a:pPr lvl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/>
            <a:t>Точки, в яких похідна дорівнює нулю і змінює свій знак</a:t>
          </a:r>
          <a:endParaRPr lang="ru-RU" sz="2300" kern="1200" dirty="0"/>
        </a:p>
      </dsp:txBody>
      <dsp:txXfrm>
        <a:off x="72004" y="1800201"/>
        <a:ext cx="7665962" cy="568351"/>
      </dsp:txXfrm>
    </dsp:sp>
    <dsp:sp modelId="{CBDC244B-38B0-47CC-AD74-5BD76439FA68}">
      <dsp:nvSpPr>
        <dsp:cNvPr id="0" name=""/>
        <dsp:cNvSpPr/>
      </dsp:nvSpPr>
      <dsp:spPr>
        <a:xfrm>
          <a:off x="169301" y="3544148"/>
          <a:ext cx="2664740" cy="13796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194689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000" kern="1200" dirty="0" smtClean="0"/>
            <a:t>Точка максимуму</a:t>
          </a:r>
          <a:endParaRPr lang="ru-RU" sz="4000" kern="1200" dirty="0"/>
        </a:p>
      </dsp:txBody>
      <dsp:txXfrm>
        <a:off x="169301" y="3544148"/>
        <a:ext cx="2664740" cy="1379684"/>
      </dsp:txXfrm>
    </dsp:sp>
    <dsp:sp modelId="{DFE5E564-E483-45B3-AD2C-D4AE0374CFED}">
      <dsp:nvSpPr>
        <dsp:cNvPr id="0" name=""/>
        <dsp:cNvSpPr/>
      </dsp:nvSpPr>
      <dsp:spPr>
        <a:xfrm>
          <a:off x="371301" y="4743351"/>
          <a:ext cx="3425659" cy="73328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13970" rIns="55880" bIns="13970" numCol="1" spcCol="1270" anchor="ctr" anchorCtr="0">
          <a:noAutofit/>
        </a:bodyPr>
        <a:lstStyle/>
        <a:p>
          <a:pPr lvl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/>
            <a:t>Точка, в якій похідна змінює свій знак з + на -</a:t>
          </a:r>
          <a:endParaRPr lang="ru-RU" sz="2200" kern="1200" dirty="0"/>
        </a:p>
      </dsp:txBody>
      <dsp:txXfrm>
        <a:off x="371301" y="4743351"/>
        <a:ext cx="3425659" cy="733288"/>
      </dsp:txXfrm>
    </dsp:sp>
    <dsp:sp modelId="{E33535C0-5536-4AC1-95DA-1EE86532A228}">
      <dsp:nvSpPr>
        <dsp:cNvPr id="0" name=""/>
        <dsp:cNvSpPr/>
      </dsp:nvSpPr>
      <dsp:spPr>
        <a:xfrm>
          <a:off x="4258065" y="3544148"/>
          <a:ext cx="2664740" cy="13796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194689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000" kern="1200" dirty="0" smtClean="0"/>
            <a:t>Точка мінімуму</a:t>
          </a:r>
          <a:endParaRPr lang="ru-RU" sz="4000" kern="1200" dirty="0"/>
        </a:p>
      </dsp:txBody>
      <dsp:txXfrm>
        <a:off x="4258065" y="3544148"/>
        <a:ext cx="2664740" cy="1379684"/>
      </dsp:txXfrm>
    </dsp:sp>
    <dsp:sp modelId="{F2432A98-C949-4D38-9328-5977EC260DA0}">
      <dsp:nvSpPr>
        <dsp:cNvPr id="0" name=""/>
        <dsp:cNvSpPr/>
      </dsp:nvSpPr>
      <dsp:spPr>
        <a:xfrm>
          <a:off x="4311420" y="4743351"/>
          <a:ext cx="3378845" cy="9720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13970" rIns="55880" bIns="13970" numCol="1" spcCol="1270" anchor="ctr" anchorCtr="0">
          <a:noAutofit/>
        </a:bodyPr>
        <a:lstStyle/>
        <a:p>
          <a:pPr lvl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/>
            <a:t>Точка, в якій похідна змінює свій знак з – на +</a:t>
          </a:r>
          <a:endParaRPr lang="ru-RU" sz="2200" kern="1200" dirty="0"/>
        </a:p>
      </dsp:txBody>
      <dsp:txXfrm>
        <a:off x="4311420" y="4743351"/>
        <a:ext cx="3378845" cy="9720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7183" r="20798" b="22024"/>
          <a:stretch/>
        </p:blipFill>
        <p:spPr bwMode="auto">
          <a:xfrm>
            <a:off x="2279408" y="140327"/>
            <a:ext cx="4608512" cy="4506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99592" y="3933056"/>
            <a:ext cx="7183120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5.05.2020</a:t>
            </a:r>
          </a:p>
          <a:p>
            <a:pPr algn="ctr"/>
            <a:r>
              <a:rPr lang="uk-UA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Дослідження функції </a:t>
            </a:r>
          </a:p>
          <a:p>
            <a:pPr algn="ctr"/>
            <a:r>
              <a:rPr lang="uk-UA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 допомогою похідної</a:t>
            </a:r>
            <a:endParaRPr lang="uk-UA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9017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58" t="30357" r="27825" b="59524"/>
          <a:stretch/>
        </p:blipFill>
        <p:spPr bwMode="auto">
          <a:xfrm>
            <a:off x="395536" y="188640"/>
            <a:ext cx="8245629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59363" y="1556792"/>
            <a:ext cx="34652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2400" dirty="0"/>
              <a:t>Знайти похідну функції</a:t>
            </a:r>
          </a:p>
        </p:txBody>
      </p:sp>
      <p:sp>
        <p:nvSpPr>
          <p:cNvPr id="3" name="5-конечная звезда 2"/>
          <p:cNvSpPr/>
          <p:nvPr/>
        </p:nvSpPr>
        <p:spPr>
          <a:xfrm>
            <a:off x="4278408" y="977694"/>
            <a:ext cx="360040" cy="36004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59363" y="2190482"/>
                <a:ext cx="2654894" cy="4754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4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𝑓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/</m:t>
                          </m:r>
                        </m:sup>
                      </m:sSup>
                      <m:d>
                        <m:dPr>
                          <m:ctrlPr>
                            <a:rPr lang="ru-RU" sz="24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=0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−2∙2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𝑥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363" y="2190482"/>
                <a:ext cx="2654894" cy="475451"/>
              </a:xfrm>
              <a:prstGeom prst="rect">
                <a:avLst/>
              </a:prstGeom>
              <a:blipFill rotWithShape="1">
                <a:blip r:embed="rId3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52300" y="2776769"/>
                <a:ext cx="1736822" cy="4754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4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𝑓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/</m:t>
                          </m:r>
                        </m:sup>
                      </m:sSup>
                      <m:d>
                        <m:dPr>
                          <m:ctrlPr>
                            <a:rPr lang="ru-RU" sz="24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=4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𝑥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300" y="2776769"/>
                <a:ext cx="1736822" cy="475451"/>
              </a:xfrm>
              <a:prstGeom prst="rect">
                <a:avLst/>
              </a:prstGeom>
              <a:blipFill rotWithShape="1">
                <a:blip r:embed="rId4"/>
                <a:stretch>
                  <a:fillRect l="-702" b="-1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Прямоугольник 3"/>
          <p:cNvSpPr/>
          <p:nvPr/>
        </p:nvSpPr>
        <p:spPr>
          <a:xfrm>
            <a:off x="4313664" y="1547129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2400" dirty="0"/>
              <a:t>Знайти критичні точки функції (прирівняти похідну до нуля)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4670674" y="2435100"/>
                <a:ext cx="116641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/>
                        </a:rPr>
                        <m:t>4</m:t>
                      </m:r>
                      <m:r>
                        <a:rPr lang="en-US" sz="2400" i="1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=0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0674" y="2435100"/>
                <a:ext cx="1166410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4755633" y="2896765"/>
                <a:ext cx="99649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=0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5633" y="2896765"/>
                <a:ext cx="996491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Прямоугольник 7"/>
          <p:cNvSpPr/>
          <p:nvPr/>
        </p:nvSpPr>
        <p:spPr>
          <a:xfrm>
            <a:off x="504049" y="3412912"/>
            <a:ext cx="57517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2400" dirty="0"/>
              <a:t>Відмітити точки на координатній прямій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0" name="Таблица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93849630"/>
                  </p:ext>
                </p:extLst>
              </p:nvPr>
            </p:nvGraphicFramePr>
            <p:xfrm>
              <a:off x="1622674" y="4077072"/>
              <a:ext cx="6096000" cy="111766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524000"/>
                    <a:gridCol w="1524000"/>
                    <a:gridCol w="1524000"/>
                    <a:gridCol w="1524000"/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ru-RU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∞;0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ru-RU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ru-RU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0;+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∞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sz="180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𝑓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/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ru-RU" sz="180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+</a:t>
                          </a:r>
                          <a:endParaRPr lang="ru-RU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ru-RU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-</a:t>
                          </a:r>
                          <a:endParaRPr lang="ru-RU" dirty="0"/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ru-RU" sz="180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т.</a:t>
                          </a:r>
                          <a:r>
                            <a:rPr lang="en-US" dirty="0" smtClean="0"/>
                            <a:t> </a:t>
                          </a:r>
                          <a:r>
                            <a:rPr lang="en-US" dirty="0" smtClean="0"/>
                            <a:t>max</a:t>
                          </a:r>
                          <a:endParaRPr lang="ru-RU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dirty="0"/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10" name="Таблица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93849630"/>
                  </p:ext>
                </p:extLst>
              </p:nvPr>
            </p:nvGraphicFramePr>
            <p:xfrm>
              <a:off x="1622674" y="4077072"/>
              <a:ext cx="6096000" cy="111766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524000"/>
                    <a:gridCol w="1524000"/>
                    <a:gridCol w="1524000"/>
                    <a:gridCol w="1524000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7"/>
                          <a:stretch>
                            <a:fillRect t="-8197" r="-300400" b="-2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blipFill rotWithShape="1">
                          <a:blip r:embed="rId7"/>
                          <a:stretch>
                            <a:fillRect l="-100000" t="-8197" r="-200400" b="-2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ru-RU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blipFill rotWithShape="1">
                          <a:blip r:embed="rId7"/>
                          <a:stretch>
                            <a:fillRect l="-300000" t="-8197" r="-400" b="-226230"/>
                          </a:stretch>
                        </a:blipFill>
                      </a:tcPr>
                    </a:tc>
                  </a:tr>
                  <a:tr h="375984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7"/>
                          <a:stretch>
                            <a:fillRect t="-108197" r="-300400" b="-1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+</a:t>
                          </a:r>
                          <a:endParaRPr lang="ru-RU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ru-RU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-</a:t>
                          </a:r>
                          <a:endParaRPr lang="ru-RU" dirty="0"/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7"/>
                          <a:stretch>
                            <a:fillRect t="-208197" r="-300400" b="-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т.</a:t>
                          </a:r>
                          <a:r>
                            <a:rPr lang="en-US" dirty="0" smtClean="0"/>
                            <a:t> </a:t>
                          </a:r>
                          <a:r>
                            <a:rPr lang="en-US" dirty="0" smtClean="0"/>
                            <a:t>max</a:t>
                          </a:r>
                          <a:endParaRPr lang="ru-RU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dirty="0"/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Fallback>
      </mc:AlternateContent>
      <p:sp>
        <p:nvSpPr>
          <p:cNvPr id="11" name="Прямоугольник 10"/>
          <p:cNvSpPr/>
          <p:nvPr/>
        </p:nvSpPr>
        <p:spPr>
          <a:xfrm>
            <a:off x="677298" y="5373216"/>
            <a:ext cx="74951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2400" dirty="0"/>
              <a:t>Встановити знаки похідної на утворених проміжках</a:t>
            </a:r>
            <a:endParaRPr lang="ru-RU" sz="2400" dirty="0"/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6313870" y="4869160"/>
            <a:ext cx="113845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3268819" y="4875375"/>
            <a:ext cx="1196568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7604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4" grpId="0"/>
      <p:bldP spid="7" grpId="0"/>
      <p:bldP spid="9" grpId="0"/>
      <p:bldP spid="8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11" t="27382" r="22315" b="10912"/>
          <a:stretch/>
        </p:blipFill>
        <p:spPr bwMode="auto">
          <a:xfrm>
            <a:off x="683568" y="25718"/>
            <a:ext cx="6840760" cy="6690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146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70" t="65675" r="34215" b="29960"/>
          <a:stretch/>
        </p:blipFill>
        <p:spPr bwMode="auto">
          <a:xfrm>
            <a:off x="180937" y="269000"/>
            <a:ext cx="7914887" cy="56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5-конечная звезда 2"/>
          <p:cNvSpPr/>
          <p:nvPr/>
        </p:nvSpPr>
        <p:spPr>
          <a:xfrm>
            <a:off x="4638448" y="372836"/>
            <a:ext cx="360040" cy="36004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980728"/>
            <a:ext cx="34652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2400" dirty="0"/>
              <a:t>Знайти похідну функції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33516" y="1498727"/>
                <a:ext cx="2977802" cy="4754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4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𝑓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/</m:t>
                          </m:r>
                        </m:sup>
                      </m:sSup>
                      <m:d>
                        <m:dPr>
                          <m:ctrlPr>
                            <a:rPr lang="ru-RU" sz="24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=4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−2∙2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𝑥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516" y="1498727"/>
                <a:ext cx="2977802" cy="475451"/>
              </a:xfrm>
              <a:prstGeom prst="rect">
                <a:avLst/>
              </a:prstGeom>
              <a:blipFill rotWithShape="1">
                <a:blip r:embed="rId3"/>
                <a:stretch>
                  <a:fillRect l="-205" b="-1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68195" y="2126578"/>
                <a:ext cx="2595711" cy="4754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4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𝑓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/</m:t>
                          </m:r>
                        </m:sup>
                      </m:sSup>
                      <m:d>
                        <m:dPr>
                          <m:ctrlPr>
                            <a:rPr lang="ru-RU" sz="24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=4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−4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𝑥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195" y="2126578"/>
                <a:ext cx="2595711" cy="475451"/>
              </a:xfrm>
              <a:prstGeom prst="rect">
                <a:avLst/>
              </a:prstGeom>
              <a:blipFill rotWithShape="1">
                <a:blip r:embed="rId4"/>
                <a:stretch>
                  <a:fillRect l="-235" b="-1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Прямоугольник 1"/>
          <p:cNvSpPr/>
          <p:nvPr/>
        </p:nvSpPr>
        <p:spPr>
          <a:xfrm>
            <a:off x="4061734" y="98072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2400" dirty="0"/>
              <a:t>Знайти критичні точки функції (прирівняти похідну до нуля)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427984" y="1967156"/>
                <a:ext cx="202529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4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−4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=0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1967156"/>
                <a:ext cx="2025298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566172" y="2581221"/>
                <a:ext cx="228075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4</m:t>
                      </m:r>
                      <m:r>
                        <a:rPr lang="en-US" sz="2400" b="0" i="1" smtClean="0">
                          <a:latin typeface="Cambria Math"/>
                        </a:rPr>
                        <m:t>𝑥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/>
                            </a:rPr>
                            <m:t>−1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=0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172" y="2581221"/>
                <a:ext cx="2280753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138380" y="3195285"/>
                <a:ext cx="373262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𝑥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=0</m:t>
                    </m:r>
                  </m:oMath>
                </a14:m>
                <a:r>
                  <a:rPr lang="en-US" sz="2400" dirty="0" smtClean="0"/>
                  <a:t>       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/>
                      </a:rPr>
                      <m:t>𝑥</m:t>
                    </m:r>
                    <m:r>
                      <a:rPr lang="en-US" sz="2400" b="0" i="1" dirty="0" smtClean="0">
                        <a:latin typeface="Cambria Math"/>
                      </a:rPr>
                      <m:t>=1        </m:t>
                    </m:r>
                    <m:r>
                      <a:rPr lang="en-US" sz="2400" b="0" i="1" dirty="0" smtClean="0">
                        <a:latin typeface="Cambria Math"/>
                      </a:rPr>
                      <m:t>𝑥</m:t>
                    </m:r>
                    <m:r>
                      <a:rPr lang="en-US" sz="2400" b="0" i="1" dirty="0" smtClean="0">
                        <a:latin typeface="Cambria Math"/>
                      </a:rPr>
                      <m:t>=−1</m:t>
                    </m:r>
                  </m:oMath>
                </a14:m>
                <a:endParaRPr lang="ru-RU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8380" y="3195285"/>
                <a:ext cx="3732625" cy="461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Прямоугольник 6"/>
          <p:cNvSpPr/>
          <p:nvPr/>
        </p:nvSpPr>
        <p:spPr>
          <a:xfrm>
            <a:off x="558811" y="3659320"/>
            <a:ext cx="57517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2400" dirty="0"/>
              <a:t>Відмітити точки на координатній прямій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Таблица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66874905"/>
                  </p:ext>
                </p:extLst>
              </p:nvPr>
            </p:nvGraphicFramePr>
            <p:xfrm>
              <a:off x="558807" y="4293096"/>
              <a:ext cx="8333672" cy="111766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041709"/>
                    <a:gridCol w="1041709"/>
                    <a:gridCol w="1041709"/>
                    <a:gridCol w="1041709"/>
                    <a:gridCol w="1041709"/>
                    <a:gridCol w="1041709"/>
                    <a:gridCol w="1041709"/>
                    <a:gridCol w="1041709"/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ru-RU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∞;−1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-1</a:t>
                          </a:r>
                          <a:endParaRPr lang="ru-RU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ru-RU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−1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;0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ru-RU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ru-RU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0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;1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ru-RU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ru-RU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1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;+∞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sz="180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𝑓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/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ru-RU" sz="180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-</a:t>
                          </a:r>
                          <a:endParaRPr lang="ru-RU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ru-RU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+</a:t>
                          </a:r>
                          <a:endParaRPr lang="ru-RU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ru-RU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-</a:t>
                          </a:r>
                          <a:endParaRPr lang="ru-RU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ru-RU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+</a:t>
                          </a:r>
                          <a:endParaRPr lang="ru-RU" dirty="0"/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ru-RU" sz="180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uk-UA" dirty="0" smtClean="0"/>
                            <a:t>т.</a:t>
                          </a:r>
                          <a:r>
                            <a:rPr lang="en-US" dirty="0" smtClean="0"/>
                            <a:t> min</a:t>
                          </a:r>
                          <a:endParaRPr lang="ru-RU" dirty="0" smtClean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uk-UA" dirty="0" smtClean="0"/>
                            <a:t>т.</a:t>
                          </a:r>
                          <a:r>
                            <a:rPr lang="en-US" dirty="0" smtClean="0"/>
                            <a:t> max</a:t>
                          </a:r>
                          <a:endParaRPr lang="ru-RU" dirty="0" smtClean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uk-UA" dirty="0" smtClean="0"/>
                            <a:t>т.</a:t>
                          </a:r>
                          <a:r>
                            <a:rPr lang="en-US" dirty="0" smtClean="0"/>
                            <a:t> min</a:t>
                          </a:r>
                          <a:endParaRPr lang="ru-RU" dirty="0" smtClean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dirty="0"/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Таблица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66874905"/>
                  </p:ext>
                </p:extLst>
              </p:nvPr>
            </p:nvGraphicFramePr>
            <p:xfrm>
              <a:off x="558807" y="4293096"/>
              <a:ext cx="8333672" cy="111766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041709"/>
                    <a:gridCol w="1041709"/>
                    <a:gridCol w="1041709"/>
                    <a:gridCol w="1041709"/>
                    <a:gridCol w="1041709"/>
                    <a:gridCol w="1041709"/>
                    <a:gridCol w="1041709"/>
                    <a:gridCol w="1041709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8"/>
                          <a:stretch>
                            <a:fillRect l="-585" t="-6557" r="-699415" b="-2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blipFill rotWithShape="1">
                          <a:blip r:embed="rId8"/>
                          <a:stretch>
                            <a:fillRect l="-100585" t="-6557" r="-599415" b="-2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-1</a:t>
                          </a:r>
                          <a:endParaRPr lang="ru-RU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blipFill rotWithShape="1">
                          <a:blip r:embed="rId8"/>
                          <a:stretch>
                            <a:fillRect l="-300585" t="-6557" r="-399415" b="-2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ru-RU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blipFill rotWithShape="1">
                          <a:blip r:embed="rId8"/>
                          <a:stretch>
                            <a:fillRect l="-500000" t="-6557" r="-200000" b="-2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ru-RU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blipFill rotWithShape="1">
                          <a:blip r:embed="rId8"/>
                          <a:stretch>
                            <a:fillRect l="-700000" t="-6557" b="-226230"/>
                          </a:stretch>
                        </a:blipFill>
                      </a:tcPr>
                    </a:tc>
                  </a:tr>
                  <a:tr h="375984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8"/>
                          <a:stretch>
                            <a:fillRect l="-585" t="-104839" r="-699415" b="-1225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-</a:t>
                          </a:r>
                          <a:endParaRPr lang="ru-RU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ru-RU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+</a:t>
                          </a:r>
                          <a:endParaRPr lang="ru-RU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ru-RU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-</a:t>
                          </a:r>
                          <a:endParaRPr lang="ru-RU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ru-RU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+</a:t>
                          </a:r>
                          <a:endParaRPr lang="ru-RU" dirty="0"/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8"/>
                          <a:stretch>
                            <a:fillRect l="-585" t="-208197" r="-699415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uk-UA" dirty="0" smtClean="0"/>
                            <a:t>т.</a:t>
                          </a:r>
                          <a:r>
                            <a:rPr lang="en-US" dirty="0" smtClean="0"/>
                            <a:t> min</a:t>
                          </a:r>
                          <a:endParaRPr lang="ru-RU" dirty="0" smtClean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uk-UA" dirty="0" smtClean="0"/>
                            <a:t>т.</a:t>
                          </a:r>
                          <a:r>
                            <a:rPr lang="en-US" dirty="0" smtClean="0"/>
                            <a:t> max</a:t>
                          </a:r>
                          <a:endParaRPr lang="ru-RU" dirty="0" smtClean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uk-UA" dirty="0" smtClean="0"/>
                            <a:t>т.</a:t>
                          </a:r>
                          <a:r>
                            <a:rPr lang="en-US" dirty="0" smtClean="0"/>
                            <a:t> min</a:t>
                          </a:r>
                          <a:endParaRPr lang="ru-RU" dirty="0" smtClean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dirty="0"/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Fallback>
      </mc:AlternateContent>
      <p:cxnSp>
        <p:nvCxnSpPr>
          <p:cNvPr id="13" name="Прямая со стрелкой 12"/>
          <p:cNvCxnSpPr/>
          <p:nvPr/>
        </p:nvCxnSpPr>
        <p:spPr>
          <a:xfrm>
            <a:off x="1766050" y="5085184"/>
            <a:ext cx="717718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3788772" y="5085184"/>
            <a:ext cx="77740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6004692" y="5085184"/>
            <a:ext cx="727548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7871005" y="5085184"/>
            <a:ext cx="762729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1280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2" grpId="0"/>
      <p:bldP spid="8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36" t="15476" r="25594" b="27976"/>
          <a:stretch/>
        </p:blipFill>
        <p:spPr bwMode="auto">
          <a:xfrm>
            <a:off x="1043608" y="349316"/>
            <a:ext cx="7056784" cy="6508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300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6458" y="908720"/>
            <a:ext cx="856895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err="1"/>
              <a:t>Значення</a:t>
            </a:r>
            <a:r>
              <a:rPr lang="ru-RU" sz="3200" dirty="0"/>
              <a:t> </a:t>
            </a:r>
            <a:r>
              <a:rPr lang="ru-RU" sz="3200" dirty="0" err="1"/>
              <a:t>похідної</a:t>
            </a:r>
            <a:r>
              <a:rPr lang="ru-RU" sz="3200" dirty="0"/>
              <a:t> </a:t>
            </a:r>
            <a:r>
              <a:rPr lang="ru-RU" sz="3200" dirty="0" err="1"/>
              <a:t>функції</a:t>
            </a:r>
            <a:r>
              <a:rPr lang="ru-RU" sz="3200" dirty="0"/>
              <a:t> </a:t>
            </a:r>
            <a:r>
              <a:rPr lang="en-US" sz="3200" i="1" dirty="0"/>
              <a:t>y=f(x)</a:t>
            </a:r>
            <a:r>
              <a:rPr lang="en-US" sz="3200" dirty="0"/>
              <a:t> </a:t>
            </a:r>
            <a:r>
              <a:rPr lang="ru-RU" sz="3200" dirty="0"/>
              <a:t>в </a:t>
            </a:r>
            <a:r>
              <a:rPr lang="ru-RU" sz="3200" dirty="0" err="1"/>
              <a:t>точці</a:t>
            </a:r>
            <a:r>
              <a:rPr lang="ru-RU" sz="3200" dirty="0"/>
              <a:t> </a:t>
            </a:r>
            <a:r>
              <a:rPr lang="en-US" sz="3200" i="1" dirty="0"/>
              <a:t>x</a:t>
            </a:r>
            <a:r>
              <a:rPr lang="en-US" sz="3200" i="1" baseline="-25000" dirty="0"/>
              <a:t>0</a:t>
            </a:r>
            <a:r>
              <a:rPr lang="en-US" sz="3200" dirty="0"/>
              <a:t> </a:t>
            </a:r>
            <a:r>
              <a:rPr lang="ru-RU" sz="3200" dirty="0" err="1"/>
              <a:t>рівне</a:t>
            </a:r>
            <a:r>
              <a:rPr lang="ru-RU" sz="3200" dirty="0"/>
              <a:t> </a:t>
            </a:r>
            <a:r>
              <a:rPr lang="ru-RU" sz="3200" dirty="0" err="1"/>
              <a:t>кутовому</a:t>
            </a:r>
            <a:r>
              <a:rPr lang="ru-RU" sz="3200" dirty="0"/>
              <a:t> </a:t>
            </a:r>
            <a:r>
              <a:rPr lang="ru-RU" sz="3200" dirty="0" err="1"/>
              <a:t>коефіцієнту</a:t>
            </a:r>
            <a:r>
              <a:rPr lang="ru-RU" sz="3200" dirty="0"/>
              <a:t> (тангенсу кута </a:t>
            </a:r>
            <a:r>
              <a:rPr lang="ru-RU" sz="3200" dirty="0" err="1"/>
              <a:t>нахилу</a:t>
            </a:r>
            <a:r>
              <a:rPr lang="ru-RU" sz="3200" dirty="0"/>
              <a:t>) </a:t>
            </a:r>
            <a:r>
              <a:rPr lang="ru-RU" sz="3200" dirty="0" err="1"/>
              <a:t>дотичної</a:t>
            </a:r>
            <a:r>
              <a:rPr lang="ru-RU" sz="3200" dirty="0"/>
              <a:t>, </a:t>
            </a:r>
            <a:r>
              <a:rPr lang="ru-RU" sz="3200" dirty="0" err="1"/>
              <a:t>проведеної</a:t>
            </a:r>
            <a:r>
              <a:rPr lang="ru-RU" sz="3200" dirty="0"/>
              <a:t> до </a:t>
            </a:r>
            <a:r>
              <a:rPr lang="ru-RU" sz="3200" dirty="0" err="1"/>
              <a:t>графіка</a:t>
            </a:r>
            <a:r>
              <a:rPr lang="ru-RU" sz="3200" dirty="0"/>
              <a:t> </a:t>
            </a:r>
            <a:r>
              <a:rPr lang="ru-RU" sz="3200" dirty="0" err="1"/>
              <a:t>функції</a:t>
            </a:r>
            <a:r>
              <a:rPr lang="ru-RU" sz="3200" dirty="0"/>
              <a:t> в </a:t>
            </a:r>
            <a:r>
              <a:rPr lang="ru-RU" sz="3200" dirty="0" err="1"/>
              <a:t>точці</a:t>
            </a:r>
            <a:r>
              <a:rPr lang="ru-RU" sz="3200" dirty="0"/>
              <a:t> з </a:t>
            </a:r>
            <a:r>
              <a:rPr lang="ru-RU" sz="3200" dirty="0" err="1"/>
              <a:t>абсцисою</a:t>
            </a:r>
            <a:r>
              <a:rPr lang="ru-RU" sz="3200" dirty="0"/>
              <a:t> </a:t>
            </a:r>
            <a:r>
              <a:rPr lang="en-US" sz="3200" i="1" dirty="0" smtClean="0"/>
              <a:t>x</a:t>
            </a:r>
            <a:r>
              <a:rPr lang="en-US" sz="3200" i="1" baseline="-25000" dirty="0" smtClean="0"/>
              <a:t>0</a:t>
            </a:r>
            <a:endParaRPr lang="uk-UA" sz="3200" i="1" baseline="-25000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30171"/>
            <a:ext cx="90266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Геометричний зміст  похідної</a:t>
            </a:r>
            <a:endParaRPr lang="uk-UA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7183" r="20798" b="22024"/>
          <a:stretch/>
        </p:blipFill>
        <p:spPr bwMode="auto">
          <a:xfrm>
            <a:off x="2987823" y="2636912"/>
            <a:ext cx="3873855" cy="3788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4309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692696"/>
            <a:ext cx="8064896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/>
              <a:t>Дослідити функцію – означає виявити її властивості: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3200" dirty="0" smtClean="0"/>
              <a:t>Вказати її область визначення;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3200" dirty="0" smtClean="0"/>
              <a:t>Область значення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3200" dirty="0" smtClean="0"/>
              <a:t>Проміжки зростання та спадання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3200" dirty="0" smtClean="0"/>
              <a:t>Проміжки </a:t>
            </a:r>
            <a:r>
              <a:rPr lang="uk-UA" sz="3200" dirty="0" err="1" smtClean="0"/>
              <a:t>знакосталості</a:t>
            </a:r>
            <a:r>
              <a:rPr lang="uk-UA" sz="3200" dirty="0" smtClean="0"/>
              <a:t> (проміжки, на яких функція набуває додатних значень, а на яких – від’ємних)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3200" dirty="0" smtClean="0"/>
              <a:t>Чи є дана функція парню та непарною</a:t>
            </a:r>
            <a:endParaRPr lang="ru-RU" sz="3200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755576" y="3212976"/>
            <a:ext cx="5904656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4628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6" t="33730" r="75905" b="20834"/>
          <a:stretch/>
        </p:blipFill>
        <p:spPr bwMode="auto">
          <a:xfrm>
            <a:off x="0" y="116323"/>
            <a:ext cx="4499992" cy="6691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860032" y="2276872"/>
            <a:ext cx="3600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dirty="0" smtClean="0"/>
              <a:t>Параграф 10</a:t>
            </a:r>
          </a:p>
          <a:p>
            <a:r>
              <a:rPr lang="uk-UA" sz="4400" dirty="0" smtClean="0"/>
              <a:t>Сторінка 77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67500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7624" y="692696"/>
            <a:ext cx="7416824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dirty="0" smtClean="0"/>
              <a:t>Якщо похідна функції в кожній точці деякого проміжку </a:t>
            </a:r>
            <a:r>
              <a:rPr lang="uk-UA" sz="3200" dirty="0" err="1" smtClean="0"/>
              <a:t>додатня</a:t>
            </a:r>
            <a:r>
              <a:rPr lang="uk-UA" sz="3200" dirty="0" smtClean="0"/>
              <a:t>, то функція на ньому зростає.</a:t>
            </a:r>
          </a:p>
        </p:txBody>
      </p:sp>
      <p:cxnSp>
        <p:nvCxnSpPr>
          <p:cNvPr id="6" name="Прямая со стрелкой 5"/>
          <p:cNvCxnSpPr/>
          <p:nvPr/>
        </p:nvCxnSpPr>
        <p:spPr>
          <a:xfrm flipV="1">
            <a:off x="251520" y="908720"/>
            <a:ext cx="648072" cy="10801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2502024" y="2942088"/>
            <a:ext cx="6102424" cy="156966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3200" dirty="0"/>
              <a:t>Якщо похідна функції в кожній точці деякого проміжку </a:t>
            </a:r>
            <a:r>
              <a:rPr lang="uk-UA" sz="3200" dirty="0" smtClean="0"/>
              <a:t>від’ємна, </a:t>
            </a:r>
            <a:r>
              <a:rPr lang="uk-UA" sz="3200" dirty="0"/>
              <a:t>то функція на ньому </a:t>
            </a:r>
            <a:r>
              <a:rPr lang="uk-UA" sz="3200" dirty="0" smtClean="0"/>
              <a:t>спадає.</a:t>
            </a:r>
            <a:endParaRPr lang="uk-UA" sz="3200" dirty="0"/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1043608" y="3150854"/>
            <a:ext cx="1224136" cy="11521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575556" y="4941168"/>
            <a:ext cx="8316924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3200" dirty="0"/>
              <a:t>Якщо похідна функції в кожній точці деякого проміжку </a:t>
            </a:r>
            <a:r>
              <a:rPr lang="uk-UA" sz="3200" dirty="0" smtClean="0"/>
              <a:t>дорівнює нулю, </a:t>
            </a:r>
            <a:r>
              <a:rPr lang="uk-UA" sz="3200" dirty="0"/>
              <a:t>то функція на ньому </a:t>
            </a:r>
            <a:r>
              <a:rPr lang="uk-UA" sz="3200" dirty="0" smtClean="0"/>
              <a:t>є сталою.</a:t>
            </a:r>
            <a:endParaRPr lang="uk-UA" sz="3200" dirty="0"/>
          </a:p>
        </p:txBody>
      </p:sp>
    </p:spTree>
    <p:extLst>
      <p:ext uri="{BB962C8B-B14F-4D97-AF65-F5344CB8AC3E}">
        <p14:creationId xmlns:p14="http://schemas.microsoft.com/office/powerpoint/2010/main" val="45924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0835" y="620688"/>
            <a:ext cx="7992888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dirty="0" smtClean="0"/>
              <a:t>Внутрішня точка області визначення, в якій похідна дорівнює нулю або не існує, називають критичними точками функції</a:t>
            </a:r>
            <a:endParaRPr lang="ru-RU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791580" y="3212976"/>
            <a:ext cx="7632848" cy="206210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dirty="0"/>
              <a:t>Д</a:t>
            </a:r>
            <a:r>
              <a:rPr lang="uk-UA" sz="3200" dirty="0" smtClean="0"/>
              <a:t>ва сусідні проміжки, на одному з яких функція зростає, а на другому спадає (або навпаки), можуть розділятися тільки критичною точкою.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018974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835043927"/>
              </p:ext>
            </p:extLst>
          </p:nvPr>
        </p:nvGraphicFramePr>
        <p:xfrm>
          <a:off x="755576" y="332656"/>
          <a:ext cx="7848872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9929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39135" y="260648"/>
            <a:ext cx="216277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ПРИКЛАД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46" t="50000" r="36638" b="42460"/>
          <a:stretch/>
        </p:blipFill>
        <p:spPr bwMode="auto">
          <a:xfrm>
            <a:off x="683568" y="906979"/>
            <a:ext cx="7166524" cy="948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31840" y="1855205"/>
            <a:ext cx="5861699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400" dirty="0" smtClean="0"/>
              <a:t>Внутрішня точка області визначення, в якій похідна дорівнює нулю або не існує, називають критичними точками функції</a:t>
            </a:r>
            <a:endParaRPr lang="ru-RU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27584" y="2217643"/>
                <a:ext cx="3895875" cy="4754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4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𝑓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/</m:t>
                          </m:r>
                        </m:sup>
                      </m:sSup>
                      <m:d>
                        <m:dPr>
                          <m:ctrlPr>
                            <a:rPr lang="ru-RU" sz="24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=2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∙3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−3∙2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+0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2217643"/>
                <a:ext cx="3895875" cy="475451"/>
              </a:xfrm>
              <a:prstGeom prst="rect">
                <a:avLst/>
              </a:prstGeom>
              <a:blipFill rotWithShape="1">
                <a:blip r:embed="rId3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86120" y="2817808"/>
                <a:ext cx="2595711" cy="4754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4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𝑓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/</m:t>
                          </m:r>
                        </m:sup>
                      </m:sSup>
                      <m:d>
                        <m:dPr>
                          <m:ctrlPr>
                            <a:rPr lang="ru-RU" sz="24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=6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−6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𝑥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120" y="2817808"/>
                <a:ext cx="2595711" cy="475451"/>
              </a:xfrm>
              <a:prstGeom prst="rect">
                <a:avLst/>
              </a:prstGeom>
              <a:blipFill rotWithShape="1">
                <a:blip r:embed="rId4"/>
                <a:stretch>
                  <a:fillRect l="-235" b="-1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1106542" y="3501008"/>
                <a:ext cx="202529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/>
                        </a:rPr>
                        <m:t>6</m:t>
                      </m:r>
                      <m:sSup>
                        <m:sSupPr>
                          <m:ctrlPr>
                            <a:rPr lang="en-US" sz="2400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latin typeface="Cambria Math"/>
                          <a:ea typeface="Cambria Math"/>
                        </a:rPr>
                        <m:t>−6</m:t>
                      </m:r>
                      <m:r>
                        <a:rPr lang="en-US" sz="2400" i="1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=0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6542" y="3501008"/>
                <a:ext cx="2025298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1106542" y="4149080"/>
                <a:ext cx="213064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/>
                        </a:rPr>
                        <m:t>6</m:t>
                      </m:r>
                      <m:r>
                        <a:rPr lang="en-US" sz="2400" b="0" i="1" smtClean="0">
                          <a:latin typeface="Cambria Math"/>
                        </a:rPr>
                        <m:t>𝑥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−1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=0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6542" y="4149080"/>
                <a:ext cx="2130648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827584" y="4645025"/>
                <a:ext cx="99649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𝑥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=0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4645025"/>
                <a:ext cx="996491" cy="461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2322320" y="4645025"/>
                <a:ext cx="99649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=1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2320" y="4645025"/>
                <a:ext cx="996491" cy="46166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54" t="23691" r="28286" b="10816"/>
          <a:stretch/>
        </p:blipFill>
        <p:spPr bwMode="auto">
          <a:xfrm>
            <a:off x="5724128" y="1753591"/>
            <a:ext cx="2909266" cy="4790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8944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  <p:bldP spid="6" grpId="0"/>
      <p:bldP spid="5" grpId="0"/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1" y="188640"/>
            <a:ext cx="871296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Як визначити проміжки монотонності?</a:t>
            </a:r>
            <a:endParaRPr lang="uk-UA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91579" y="2132856"/>
            <a:ext cx="748883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3200" dirty="0" smtClean="0"/>
              <a:t>Знайти похідну функції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3200" dirty="0" smtClean="0"/>
              <a:t>Знайти критичні точки функції (прирівняти похідну до нуля)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3200" dirty="0" smtClean="0"/>
              <a:t>Відмітити точки на координатній прямій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3200" dirty="0" smtClean="0"/>
              <a:t>Встановити знаки похідної на утворених проміжках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56617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</TotalTime>
  <Words>513</Words>
  <Application>Microsoft Office PowerPoint</Application>
  <PresentationFormat>Экран (4:3)</PresentationFormat>
  <Paragraphs>83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AZ</dc:creator>
  <cp:lastModifiedBy>AZ</cp:lastModifiedBy>
  <cp:revision>11</cp:revision>
  <dcterms:created xsi:type="dcterms:W3CDTF">2020-05-04T19:51:09Z</dcterms:created>
  <dcterms:modified xsi:type="dcterms:W3CDTF">2020-05-05T13:13:16Z</dcterms:modified>
</cp:coreProperties>
</file>