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7" r:id="rId3"/>
    <p:sldId id="258" r:id="rId4"/>
    <p:sldId id="290" r:id="rId5"/>
    <p:sldId id="291" r:id="rId6"/>
    <p:sldId id="292" r:id="rId7"/>
    <p:sldId id="261" r:id="rId8"/>
    <p:sldId id="406" r:id="rId9"/>
    <p:sldId id="293" r:id="rId10"/>
    <p:sldId id="438" r:id="rId11"/>
    <p:sldId id="443" r:id="rId12"/>
    <p:sldId id="444" r:id="rId13"/>
    <p:sldId id="331" r:id="rId14"/>
    <p:sldId id="332" r:id="rId15"/>
    <p:sldId id="440" r:id="rId16"/>
    <p:sldId id="264" r:id="rId17"/>
    <p:sldId id="439" r:id="rId18"/>
    <p:sldId id="426" r:id="rId19"/>
    <p:sldId id="305" r:id="rId20"/>
    <p:sldId id="427" r:id="rId21"/>
    <p:sldId id="296" r:id="rId22"/>
    <p:sldId id="297" r:id="rId23"/>
    <p:sldId id="442" r:id="rId24"/>
    <p:sldId id="336" r:id="rId25"/>
    <p:sldId id="334" r:id="rId26"/>
    <p:sldId id="337" r:id="rId27"/>
    <p:sldId id="366" r:id="rId28"/>
    <p:sldId id="284" r:id="rId29"/>
    <p:sldId id="407" r:id="rId30"/>
    <p:sldId id="364" r:id="rId31"/>
    <p:sldId id="318" r:id="rId32"/>
    <p:sldId id="431" r:id="rId33"/>
    <p:sldId id="433" r:id="rId34"/>
    <p:sldId id="432" r:id="rId35"/>
    <p:sldId id="430" r:id="rId36"/>
    <p:sldId id="434" r:id="rId37"/>
    <p:sldId id="435" r:id="rId38"/>
    <p:sldId id="314" r:id="rId39"/>
    <p:sldId id="315" r:id="rId40"/>
    <p:sldId id="316" r:id="rId41"/>
    <p:sldId id="317" r:id="rId42"/>
    <p:sldId id="277" r:id="rId43"/>
    <p:sldId id="429" r:id="rId44"/>
    <p:sldId id="322"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22"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97575A-DA1B-4078-8147-FEFE3EDEA6B4}" type="doc">
      <dgm:prSet loTypeId="urn:microsoft.com/office/officeart/2005/8/layout/list1" loCatId="list" qsTypeId="urn:microsoft.com/office/officeart/2005/8/quickstyle/3d3" qsCatId="3D" csTypeId="urn:microsoft.com/office/officeart/2005/8/colors/accent2_1" csCatId="accent2" phldr="1"/>
      <dgm:spPr/>
      <dgm:t>
        <a:bodyPr/>
        <a:lstStyle/>
        <a:p>
          <a:endParaRPr lang="ru-RU"/>
        </a:p>
      </dgm:t>
    </dgm:pt>
    <dgm:pt modelId="{E8B5955F-560D-4E69-BB2E-181F9A6BD54A}">
      <dgm:prSet phldrT="[Текст]" custT="1"/>
      <dgm:spPr/>
      <dgm:t>
        <a:bodyPr/>
        <a:lstStyle/>
        <a:p>
          <a:r>
            <a:rPr lang="uk-UA" sz="2800" dirty="0">
              <a:latin typeface="Monotype Corsiva" panose="03010101010201010101" pitchFamily="66" charset="0"/>
            </a:rPr>
            <a:t>1</a:t>
          </a:r>
          <a:r>
            <a:rPr lang="uk-UA" sz="2800" b="1" dirty="0">
              <a:latin typeface="Monotype Corsiva" panose="03010101010201010101" pitchFamily="66" charset="0"/>
            </a:rPr>
            <a:t>. Створення оптимальних умов для </a:t>
          </a:r>
          <a:r>
            <a:rPr lang="uk-UA" sz="2800" b="1" dirty="0" err="1">
              <a:latin typeface="Monotype Corsiva" panose="03010101010201010101" pitchFamily="66" charset="0"/>
            </a:rPr>
            <a:t>фомування</a:t>
          </a:r>
          <a:r>
            <a:rPr lang="uk-UA" sz="2800" b="1" dirty="0">
              <a:latin typeface="Monotype Corsiva" panose="03010101010201010101" pitchFamily="66" charset="0"/>
            </a:rPr>
            <a:t> ключових </a:t>
          </a:r>
          <a:r>
            <a:rPr lang="uk-UA" sz="2800" b="1" dirty="0" err="1">
              <a:latin typeface="Monotype Corsiva" panose="03010101010201010101" pitchFamily="66" charset="0"/>
            </a:rPr>
            <a:t>компетентностей</a:t>
          </a:r>
          <a:r>
            <a:rPr lang="uk-UA" sz="2800" b="1" dirty="0">
              <a:latin typeface="Monotype Corsiva" panose="03010101010201010101" pitchFamily="66" charset="0"/>
            </a:rPr>
            <a:t> учня</a:t>
          </a:r>
          <a:endParaRPr lang="ru-RU" sz="2800" b="1" dirty="0">
            <a:latin typeface="Monotype Corsiva" panose="03010101010201010101" pitchFamily="66" charset="0"/>
          </a:endParaRPr>
        </a:p>
      </dgm:t>
    </dgm:pt>
    <dgm:pt modelId="{6CC9C792-3CFE-4EF6-925B-631FC3835F43}" type="parTrans" cxnId="{0FCBD146-010A-45AF-9C7F-4B46319ED6DA}">
      <dgm:prSet/>
      <dgm:spPr/>
      <dgm:t>
        <a:bodyPr/>
        <a:lstStyle/>
        <a:p>
          <a:endParaRPr lang="ru-RU"/>
        </a:p>
      </dgm:t>
    </dgm:pt>
    <dgm:pt modelId="{F8B9A4FF-7ED4-4A80-910B-01BA7C845E01}" type="sibTrans" cxnId="{0FCBD146-010A-45AF-9C7F-4B46319ED6DA}">
      <dgm:prSet/>
      <dgm:spPr/>
      <dgm:t>
        <a:bodyPr/>
        <a:lstStyle/>
        <a:p>
          <a:endParaRPr lang="ru-RU"/>
        </a:p>
      </dgm:t>
    </dgm:pt>
    <dgm:pt modelId="{5E6C6816-26C6-4259-9008-699AF56D7834}">
      <dgm:prSet phldrT="[Текст]" custT="1"/>
      <dgm:spPr/>
      <dgm:t>
        <a:bodyPr/>
        <a:lstStyle/>
        <a:p>
          <a:r>
            <a:rPr lang="uk-UA" sz="2800" b="1" dirty="0"/>
            <a:t>2.</a:t>
          </a:r>
          <a:r>
            <a:rPr lang="uk-UA" sz="2800" b="1" dirty="0">
              <a:latin typeface="Monotype Corsiva" panose="03010101010201010101" pitchFamily="66" charset="0"/>
            </a:rPr>
            <a:t>Створення атмосфери співробітництва, взаємодії вчителя та учня.</a:t>
          </a:r>
          <a:endParaRPr lang="ru-RU" sz="1700" dirty="0">
            <a:latin typeface="Monotype Corsiva" panose="03010101010201010101" pitchFamily="66" charset="0"/>
          </a:endParaRPr>
        </a:p>
      </dgm:t>
    </dgm:pt>
    <dgm:pt modelId="{4B3E02A4-5BA0-45B5-B584-6547E4B9A8EA}" type="parTrans" cxnId="{5E4DF0CD-BA75-49CC-A032-6BB48D79C96D}">
      <dgm:prSet/>
      <dgm:spPr/>
      <dgm:t>
        <a:bodyPr/>
        <a:lstStyle/>
        <a:p>
          <a:endParaRPr lang="ru-RU"/>
        </a:p>
      </dgm:t>
    </dgm:pt>
    <dgm:pt modelId="{F5D08831-1A9F-4834-9735-5B85239A12AB}" type="sibTrans" cxnId="{5E4DF0CD-BA75-49CC-A032-6BB48D79C96D}">
      <dgm:prSet/>
      <dgm:spPr/>
      <dgm:t>
        <a:bodyPr/>
        <a:lstStyle/>
        <a:p>
          <a:endParaRPr lang="ru-RU"/>
        </a:p>
      </dgm:t>
    </dgm:pt>
    <dgm:pt modelId="{4B0C3598-7824-44D5-BC73-803D049F64E9}">
      <dgm:prSet phldrT="[Текст]" custT="1"/>
      <dgm:spPr/>
      <dgm:t>
        <a:bodyPr/>
        <a:lstStyle/>
        <a:p>
          <a:r>
            <a:rPr lang="uk-UA" sz="2800" b="1" dirty="0"/>
            <a:t>3</a:t>
          </a:r>
          <a:r>
            <a:rPr lang="uk-UA" sz="2800" b="1" dirty="0">
              <a:latin typeface="Monotype Corsiva" panose="03010101010201010101" pitchFamily="66" charset="0"/>
            </a:rPr>
            <a:t>. Формування пізнавальних умінь і навичок.</a:t>
          </a:r>
          <a:endParaRPr lang="ru-RU" sz="1900" dirty="0">
            <a:latin typeface="Monotype Corsiva" panose="03010101010201010101" pitchFamily="66" charset="0"/>
          </a:endParaRPr>
        </a:p>
      </dgm:t>
    </dgm:pt>
    <dgm:pt modelId="{5B5EBB33-E9DD-4F3A-AF3F-A5927189585D}" type="parTrans" cxnId="{6E574005-3075-4ACD-8889-7AEACA70CF92}">
      <dgm:prSet/>
      <dgm:spPr/>
      <dgm:t>
        <a:bodyPr/>
        <a:lstStyle/>
        <a:p>
          <a:endParaRPr lang="ru-RU"/>
        </a:p>
      </dgm:t>
    </dgm:pt>
    <dgm:pt modelId="{6EA3827E-3037-429A-AB33-D5BFAC290A3B}" type="sibTrans" cxnId="{6E574005-3075-4ACD-8889-7AEACA70CF92}">
      <dgm:prSet/>
      <dgm:spPr/>
      <dgm:t>
        <a:bodyPr/>
        <a:lstStyle/>
        <a:p>
          <a:endParaRPr lang="ru-RU"/>
        </a:p>
      </dgm:t>
    </dgm:pt>
    <dgm:pt modelId="{A0009185-1E95-4287-9F3B-0CF658712805}">
      <dgm:prSet phldrT="[Текст]" custT="1"/>
      <dgm:spPr/>
      <dgm:t>
        <a:bodyPr/>
        <a:lstStyle/>
        <a:p>
          <a:r>
            <a:rPr lang="uk-UA" sz="2800" b="1" dirty="0">
              <a:latin typeface="Monotype Corsiva" panose="03010101010201010101" pitchFamily="66" charset="0"/>
            </a:rPr>
            <a:t>5. Виховання свідомого громадянина-патріота.</a:t>
          </a:r>
          <a:endParaRPr lang="ru-RU" sz="2800" b="1" dirty="0">
            <a:latin typeface="Monotype Corsiva" panose="03010101010201010101" pitchFamily="66" charset="0"/>
          </a:endParaRPr>
        </a:p>
      </dgm:t>
    </dgm:pt>
    <dgm:pt modelId="{8F15E590-6F05-448F-A0D4-9291A26786DC}" type="parTrans" cxnId="{E7D2ABB2-364F-497B-B14B-B3599FC1CBDE}">
      <dgm:prSet/>
      <dgm:spPr/>
      <dgm:t>
        <a:bodyPr/>
        <a:lstStyle/>
        <a:p>
          <a:endParaRPr lang="ru-RU"/>
        </a:p>
      </dgm:t>
    </dgm:pt>
    <dgm:pt modelId="{364E696A-31C7-4AA3-994F-CDBE2D390D6C}" type="sibTrans" cxnId="{E7D2ABB2-364F-497B-B14B-B3599FC1CBDE}">
      <dgm:prSet/>
      <dgm:spPr/>
      <dgm:t>
        <a:bodyPr/>
        <a:lstStyle/>
        <a:p>
          <a:endParaRPr lang="ru-RU"/>
        </a:p>
      </dgm:t>
    </dgm:pt>
    <dgm:pt modelId="{6C25E335-E32A-4AEF-9C48-EAA0CC66E1EF}">
      <dgm:prSet phldrT="[Текст]" custT="1"/>
      <dgm:spPr/>
      <dgm:t>
        <a:bodyPr/>
        <a:lstStyle/>
        <a:p>
          <a:r>
            <a:rPr lang="uk-UA" sz="2800" b="1" dirty="0">
              <a:latin typeface="Monotype Corsiva" panose="03010101010201010101" pitchFamily="66" charset="0"/>
            </a:rPr>
            <a:t>4. Формування потреби в самопізнанні , самореалізації.</a:t>
          </a:r>
          <a:endParaRPr lang="ru-RU" sz="2800" b="1" dirty="0">
            <a:latin typeface="Monotype Corsiva" panose="03010101010201010101" pitchFamily="66" charset="0"/>
          </a:endParaRPr>
        </a:p>
      </dgm:t>
    </dgm:pt>
    <dgm:pt modelId="{FFDA6A11-6DBE-4B67-A273-9AB3832945EA}" type="parTrans" cxnId="{9EDAD110-B8BD-4A9A-8D5C-B44069DFA6AB}">
      <dgm:prSet/>
      <dgm:spPr/>
      <dgm:t>
        <a:bodyPr/>
        <a:lstStyle/>
        <a:p>
          <a:endParaRPr lang="ru-RU"/>
        </a:p>
      </dgm:t>
    </dgm:pt>
    <dgm:pt modelId="{86E86922-D9DC-4AAD-9369-2AA300B5C7C5}" type="sibTrans" cxnId="{9EDAD110-B8BD-4A9A-8D5C-B44069DFA6AB}">
      <dgm:prSet/>
      <dgm:spPr/>
      <dgm:t>
        <a:bodyPr/>
        <a:lstStyle/>
        <a:p>
          <a:endParaRPr lang="ru-RU"/>
        </a:p>
      </dgm:t>
    </dgm:pt>
    <dgm:pt modelId="{4EB145E7-6E4D-4CED-9D44-041F124413F4}" type="pres">
      <dgm:prSet presAssocID="{C597575A-DA1B-4078-8147-FEFE3EDEA6B4}" presName="linear" presStyleCnt="0">
        <dgm:presLayoutVars>
          <dgm:dir/>
          <dgm:animLvl val="lvl"/>
          <dgm:resizeHandles val="exact"/>
        </dgm:presLayoutVars>
      </dgm:prSet>
      <dgm:spPr/>
      <dgm:t>
        <a:bodyPr/>
        <a:lstStyle/>
        <a:p>
          <a:endParaRPr lang="uk-UA"/>
        </a:p>
      </dgm:t>
    </dgm:pt>
    <dgm:pt modelId="{F2BD842E-A684-46D8-BB19-AFDE021FA67C}" type="pres">
      <dgm:prSet presAssocID="{E8B5955F-560D-4E69-BB2E-181F9A6BD54A}" presName="parentLin" presStyleCnt="0"/>
      <dgm:spPr/>
    </dgm:pt>
    <dgm:pt modelId="{73350720-CE8A-4C5A-A9AD-C0FB3B8C944F}" type="pres">
      <dgm:prSet presAssocID="{E8B5955F-560D-4E69-BB2E-181F9A6BD54A}" presName="parentLeftMargin" presStyleLbl="node1" presStyleIdx="0" presStyleCnt="5"/>
      <dgm:spPr/>
      <dgm:t>
        <a:bodyPr/>
        <a:lstStyle/>
        <a:p>
          <a:endParaRPr lang="uk-UA"/>
        </a:p>
      </dgm:t>
    </dgm:pt>
    <dgm:pt modelId="{55036607-C0AC-46B9-999E-AA338586C122}" type="pres">
      <dgm:prSet presAssocID="{E8B5955F-560D-4E69-BB2E-181F9A6BD54A}" presName="parentText" presStyleLbl="node1" presStyleIdx="0" presStyleCnt="5" custAng="0" custScaleX="134286" custScaleY="186329" custLinFactNeighborX="-9962" custLinFactNeighborY="11600">
        <dgm:presLayoutVars>
          <dgm:chMax val="0"/>
          <dgm:bulletEnabled val="1"/>
        </dgm:presLayoutVars>
      </dgm:prSet>
      <dgm:spPr/>
      <dgm:t>
        <a:bodyPr/>
        <a:lstStyle/>
        <a:p>
          <a:endParaRPr lang="uk-UA"/>
        </a:p>
      </dgm:t>
    </dgm:pt>
    <dgm:pt modelId="{0D25F6C3-9402-4B46-B7CC-8F64D3606F26}" type="pres">
      <dgm:prSet presAssocID="{E8B5955F-560D-4E69-BB2E-181F9A6BD54A}" presName="negativeSpace" presStyleCnt="0"/>
      <dgm:spPr/>
    </dgm:pt>
    <dgm:pt modelId="{A9FD8E28-17AA-494E-8CE9-CBC39DFD8E39}" type="pres">
      <dgm:prSet presAssocID="{E8B5955F-560D-4E69-BB2E-181F9A6BD54A}" presName="childText" presStyleLbl="conFgAcc1" presStyleIdx="0" presStyleCnt="5">
        <dgm:presLayoutVars>
          <dgm:bulletEnabled val="1"/>
        </dgm:presLayoutVars>
      </dgm:prSet>
      <dgm:spPr/>
    </dgm:pt>
    <dgm:pt modelId="{325CD6AF-54D9-4407-AAFD-467CB9F37B66}" type="pres">
      <dgm:prSet presAssocID="{F8B9A4FF-7ED4-4A80-910B-01BA7C845E01}" presName="spaceBetweenRectangles" presStyleCnt="0"/>
      <dgm:spPr/>
    </dgm:pt>
    <dgm:pt modelId="{F9FD9C86-655E-47CF-955B-AD76EF8EF53E}" type="pres">
      <dgm:prSet presAssocID="{5E6C6816-26C6-4259-9008-699AF56D7834}" presName="parentLin" presStyleCnt="0"/>
      <dgm:spPr/>
    </dgm:pt>
    <dgm:pt modelId="{2EB4F26B-5958-4AE1-A52F-BE46079A8E95}" type="pres">
      <dgm:prSet presAssocID="{5E6C6816-26C6-4259-9008-699AF56D7834}" presName="parentLeftMargin" presStyleLbl="node1" presStyleIdx="0" presStyleCnt="5"/>
      <dgm:spPr/>
      <dgm:t>
        <a:bodyPr/>
        <a:lstStyle/>
        <a:p>
          <a:endParaRPr lang="uk-UA"/>
        </a:p>
      </dgm:t>
    </dgm:pt>
    <dgm:pt modelId="{7A53C158-BFE3-4820-8814-4703515FD705}" type="pres">
      <dgm:prSet presAssocID="{5E6C6816-26C6-4259-9008-699AF56D7834}" presName="parentText" presStyleLbl="node1" presStyleIdx="1" presStyleCnt="5" custScaleX="139930" custScaleY="192146" custLinFactNeighborX="18881" custLinFactNeighborY="-9826">
        <dgm:presLayoutVars>
          <dgm:chMax val="0"/>
          <dgm:bulletEnabled val="1"/>
        </dgm:presLayoutVars>
      </dgm:prSet>
      <dgm:spPr/>
      <dgm:t>
        <a:bodyPr/>
        <a:lstStyle/>
        <a:p>
          <a:endParaRPr lang="uk-UA"/>
        </a:p>
      </dgm:t>
    </dgm:pt>
    <dgm:pt modelId="{558E90E1-F5F6-4D99-847D-919234303F4D}" type="pres">
      <dgm:prSet presAssocID="{5E6C6816-26C6-4259-9008-699AF56D7834}" presName="negativeSpace" presStyleCnt="0"/>
      <dgm:spPr/>
    </dgm:pt>
    <dgm:pt modelId="{751C3A21-8A3E-40C3-B246-FDB8D1072B56}" type="pres">
      <dgm:prSet presAssocID="{5E6C6816-26C6-4259-9008-699AF56D7834}" presName="childText" presStyleLbl="conFgAcc1" presStyleIdx="1" presStyleCnt="5">
        <dgm:presLayoutVars>
          <dgm:bulletEnabled val="1"/>
        </dgm:presLayoutVars>
      </dgm:prSet>
      <dgm:spPr/>
    </dgm:pt>
    <dgm:pt modelId="{099FBFE2-899F-4CC9-93DB-A1D7288E6F32}" type="pres">
      <dgm:prSet presAssocID="{F5D08831-1A9F-4834-9735-5B85239A12AB}" presName="spaceBetweenRectangles" presStyleCnt="0"/>
      <dgm:spPr/>
    </dgm:pt>
    <dgm:pt modelId="{2421F98D-50BC-4656-AB99-D08AAD991898}" type="pres">
      <dgm:prSet presAssocID="{4B0C3598-7824-44D5-BC73-803D049F64E9}" presName="parentLin" presStyleCnt="0"/>
      <dgm:spPr/>
    </dgm:pt>
    <dgm:pt modelId="{CFEE3E10-4A70-4A7D-BB62-874F5D1789A3}" type="pres">
      <dgm:prSet presAssocID="{4B0C3598-7824-44D5-BC73-803D049F64E9}" presName="parentLeftMargin" presStyleLbl="node1" presStyleIdx="1" presStyleCnt="5"/>
      <dgm:spPr/>
      <dgm:t>
        <a:bodyPr/>
        <a:lstStyle/>
        <a:p>
          <a:endParaRPr lang="uk-UA"/>
        </a:p>
      </dgm:t>
    </dgm:pt>
    <dgm:pt modelId="{6E539040-AB8C-47ED-9F88-80818F1D9A1B}" type="pres">
      <dgm:prSet presAssocID="{4B0C3598-7824-44D5-BC73-803D049F64E9}" presName="parentText" presStyleLbl="node1" presStyleIdx="2" presStyleCnt="5" custScaleX="136929" custScaleY="190231">
        <dgm:presLayoutVars>
          <dgm:chMax val="0"/>
          <dgm:bulletEnabled val="1"/>
        </dgm:presLayoutVars>
      </dgm:prSet>
      <dgm:spPr/>
      <dgm:t>
        <a:bodyPr/>
        <a:lstStyle/>
        <a:p>
          <a:endParaRPr lang="uk-UA"/>
        </a:p>
      </dgm:t>
    </dgm:pt>
    <dgm:pt modelId="{72814DFA-E3A3-45F0-AA97-15F4AC321B47}" type="pres">
      <dgm:prSet presAssocID="{4B0C3598-7824-44D5-BC73-803D049F64E9}" presName="negativeSpace" presStyleCnt="0"/>
      <dgm:spPr/>
    </dgm:pt>
    <dgm:pt modelId="{70CE429E-1335-42D5-83A4-68749992F278}" type="pres">
      <dgm:prSet presAssocID="{4B0C3598-7824-44D5-BC73-803D049F64E9}" presName="childText" presStyleLbl="conFgAcc1" presStyleIdx="2" presStyleCnt="5">
        <dgm:presLayoutVars>
          <dgm:bulletEnabled val="1"/>
        </dgm:presLayoutVars>
      </dgm:prSet>
      <dgm:spPr/>
    </dgm:pt>
    <dgm:pt modelId="{8E58C945-E60C-4D17-A364-BD9EBF9D5283}" type="pres">
      <dgm:prSet presAssocID="{6EA3827E-3037-429A-AB33-D5BFAC290A3B}" presName="spaceBetweenRectangles" presStyleCnt="0"/>
      <dgm:spPr/>
    </dgm:pt>
    <dgm:pt modelId="{23C9BEEF-7166-4841-870A-3ECB8DBEB4A2}" type="pres">
      <dgm:prSet presAssocID="{6C25E335-E32A-4AEF-9C48-EAA0CC66E1EF}" presName="parentLin" presStyleCnt="0"/>
      <dgm:spPr/>
    </dgm:pt>
    <dgm:pt modelId="{6EF16F1F-70B9-4EE6-9E19-C41322552841}" type="pres">
      <dgm:prSet presAssocID="{6C25E335-E32A-4AEF-9C48-EAA0CC66E1EF}" presName="parentLeftMargin" presStyleLbl="node1" presStyleIdx="2" presStyleCnt="5"/>
      <dgm:spPr/>
      <dgm:t>
        <a:bodyPr/>
        <a:lstStyle/>
        <a:p>
          <a:endParaRPr lang="uk-UA"/>
        </a:p>
      </dgm:t>
    </dgm:pt>
    <dgm:pt modelId="{0A5264EB-B1F2-4869-B2E9-24190B073864}" type="pres">
      <dgm:prSet presAssocID="{6C25E335-E32A-4AEF-9C48-EAA0CC66E1EF}" presName="parentText" presStyleLbl="node1" presStyleIdx="3" presStyleCnt="5" custScaleX="142857" custScaleY="203669">
        <dgm:presLayoutVars>
          <dgm:chMax val="0"/>
          <dgm:bulletEnabled val="1"/>
        </dgm:presLayoutVars>
      </dgm:prSet>
      <dgm:spPr/>
      <dgm:t>
        <a:bodyPr/>
        <a:lstStyle/>
        <a:p>
          <a:endParaRPr lang="uk-UA"/>
        </a:p>
      </dgm:t>
    </dgm:pt>
    <dgm:pt modelId="{8E9716F7-1FDA-49BF-B196-9AB9A4758A9A}" type="pres">
      <dgm:prSet presAssocID="{6C25E335-E32A-4AEF-9C48-EAA0CC66E1EF}" presName="negativeSpace" presStyleCnt="0"/>
      <dgm:spPr/>
    </dgm:pt>
    <dgm:pt modelId="{3F30B52F-B2FF-4F4E-8A2F-0A370F8CF918}" type="pres">
      <dgm:prSet presAssocID="{6C25E335-E32A-4AEF-9C48-EAA0CC66E1EF}" presName="childText" presStyleLbl="conFgAcc1" presStyleIdx="3" presStyleCnt="5">
        <dgm:presLayoutVars>
          <dgm:bulletEnabled val="1"/>
        </dgm:presLayoutVars>
      </dgm:prSet>
      <dgm:spPr/>
    </dgm:pt>
    <dgm:pt modelId="{30C28898-D310-4BE7-A86E-DCD0421736E6}" type="pres">
      <dgm:prSet presAssocID="{86E86922-D9DC-4AAD-9369-2AA300B5C7C5}" presName="spaceBetweenRectangles" presStyleCnt="0"/>
      <dgm:spPr/>
    </dgm:pt>
    <dgm:pt modelId="{A3A84FA1-F8D8-4C4E-A2B0-0AB42FDCD662}" type="pres">
      <dgm:prSet presAssocID="{A0009185-1E95-4287-9F3B-0CF658712805}" presName="parentLin" presStyleCnt="0"/>
      <dgm:spPr/>
    </dgm:pt>
    <dgm:pt modelId="{539CD623-2DAB-4CEB-AEB1-7582E1983620}" type="pres">
      <dgm:prSet presAssocID="{A0009185-1E95-4287-9F3B-0CF658712805}" presName="parentLeftMargin" presStyleLbl="node1" presStyleIdx="3" presStyleCnt="5"/>
      <dgm:spPr/>
      <dgm:t>
        <a:bodyPr/>
        <a:lstStyle/>
        <a:p>
          <a:endParaRPr lang="uk-UA"/>
        </a:p>
      </dgm:t>
    </dgm:pt>
    <dgm:pt modelId="{24D898F3-AF0D-4AD7-8C0D-BB1F2F6DA35E}" type="pres">
      <dgm:prSet presAssocID="{A0009185-1E95-4287-9F3B-0CF658712805}" presName="parentText" presStyleLbl="node1" presStyleIdx="4" presStyleCnt="5" custScaleX="142857" custScaleY="223856">
        <dgm:presLayoutVars>
          <dgm:chMax val="0"/>
          <dgm:bulletEnabled val="1"/>
        </dgm:presLayoutVars>
      </dgm:prSet>
      <dgm:spPr/>
      <dgm:t>
        <a:bodyPr/>
        <a:lstStyle/>
        <a:p>
          <a:endParaRPr lang="uk-UA"/>
        </a:p>
      </dgm:t>
    </dgm:pt>
    <dgm:pt modelId="{B23AB7B5-29AD-43C2-95F8-C8671476339E}" type="pres">
      <dgm:prSet presAssocID="{A0009185-1E95-4287-9F3B-0CF658712805}" presName="negativeSpace" presStyleCnt="0"/>
      <dgm:spPr/>
    </dgm:pt>
    <dgm:pt modelId="{31AADCBC-1B4D-4B90-BFC4-720629C98F29}" type="pres">
      <dgm:prSet presAssocID="{A0009185-1E95-4287-9F3B-0CF658712805}" presName="childText" presStyleLbl="conFgAcc1" presStyleIdx="4" presStyleCnt="5">
        <dgm:presLayoutVars>
          <dgm:bulletEnabled val="1"/>
        </dgm:presLayoutVars>
      </dgm:prSet>
      <dgm:spPr/>
    </dgm:pt>
  </dgm:ptLst>
  <dgm:cxnLst>
    <dgm:cxn modelId="{E7D2ABB2-364F-497B-B14B-B3599FC1CBDE}" srcId="{C597575A-DA1B-4078-8147-FEFE3EDEA6B4}" destId="{A0009185-1E95-4287-9F3B-0CF658712805}" srcOrd="4" destOrd="0" parTransId="{8F15E590-6F05-448F-A0D4-9291A26786DC}" sibTransId="{364E696A-31C7-4AA3-994F-CDBE2D390D6C}"/>
    <dgm:cxn modelId="{DDEF9429-5A17-4633-9A8A-88B5D00F460A}" type="presOf" srcId="{E8B5955F-560D-4E69-BB2E-181F9A6BD54A}" destId="{73350720-CE8A-4C5A-A9AD-C0FB3B8C944F}" srcOrd="0" destOrd="0" presId="urn:microsoft.com/office/officeart/2005/8/layout/list1"/>
    <dgm:cxn modelId="{9B61AA22-E9EC-452E-81AF-F78250130DC3}" type="presOf" srcId="{4B0C3598-7824-44D5-BC73-803D049F64E9}" destId="{6E539040-AB8C-47ED-9F88-80818F1D9A1B}" srcOrd="1" destOrd="0" presId="urn:microsoft.com/office/officeart/2005/8/layout/list1"/>
    <dgm:cxn modelId="{0FCBD146-010A-45AF-9C7F-4B46319ED6DA}" srcId="{C597575A-DA1B-4078-8147-FEFE3EDEA6B4}" destId="{E8B5955F-560D-4E69-BB2E-181F9A6BD54A}" srcOrd="0" destOrd="0" parTransId="{6CC9C792-3CFE-4EF6-925B-631FC3835F43}" sibTransId="{F8B9A4FF-7ED4-4A80-910B-01BA7C845E01}"/>
    <dgm:cxn modelId="{2B22029D-7820-49A5-AB4F-04D8D5F7695D}" type="presOf" srcId="{6C25E335-E32A-4AEF-9C48-EAA0CC66E1EF}" destId="{0A5264EB-B1F2-4869-B2E9-24190B073864}" srcOrd="1" destOrd="0" presId="urn:microsoft.com/office/officeart/2005/8/layout/list1"/>
    <dgm:cxn modelId="{52885412-08E3-4C31-A51A-5B344E8C18BF}" type="presOf" srcId="{A0009185-1E95-4287-9F3B-0CF658712805}" destId="{24D898F3-AF0D-4AD7-8C0D-BB1F2F6DA35E}" srcOrd="1" destOrd="0" presId="urn:microsoft.com/office/officeart/2005/8/layout/list1"/>
    <dgm:cxn modelId="{B65DB8C2-35B2-46D2-84B4-0F04898F71FC}" type="presOf" srcId="{E8B5955F-560D-4E69-BB2E-181F9A6BD54A}" destId="{55036607-C0AC-46B9-999E-AA338586C122}" srcOrd="1" destOrd="0" presId="urn:microsoft.com/office/officeart/2005/8/layout/list1"/>
    <dgm:cxn modelId="{6E574005-3075-4ACD-8889-7AEACA70CF92}" srcId="{C597575A-DA1B-4078-8147-FEFE3EDEA6B4}" destId="{4B0C3598-7824-44D5-BC73-803D049F64E9}" srcOrd="2" destOrd="0" parTransId="{5B5EBB33-E9DD-4F3A-AF3F-A5927189585D}" sibTransId="{6EA3827E-3037-429A-AB33-D5BFAC290A3B}"/>
    <dgm:cxn modelId="{5E4DF0CD-BA75-49CC-A032-6BB48D79C96D}" srcId="{C597575A-DA1B-4078-8147-FEFE3EDEA6B4}" destId="{5E6C6816-26C6-4259-9008-699AF56D7834}" srcOrd="1" destOrd="0" parTransId="{4B3E02A4-5BA0-45B5-B584-6547E4B9A8EA}" sibTransId="{F5D08831-1A9F-4834-9735-5B85239A12AB}"/>
    <dgm:cxn modelId="{A7377F6C-1CB0-4468-AB39-D96519111F47}" type="presOf" srcId="{5E6C6816-26C6-4259-9008-699AF56D7834}" destId="{7A53C158-BFE3-4820-8814-4703515FD705}" srcOrd="1" destOrd="0" presId="urn:microsoft.com/office/officeart/2005/8/layout/list1"/>
    <dgm:cxn modelId="{9EDAD110-B8BD-4A9A-8D5C-B44069DFA6AB}" srcId="{C597575A-DA1B-4078-8147-FEFE3EDEA6B4}" destId="{6C25E335-E32A-4AEF-9C48-EAA0CC66E1EF}" srcOrd="3" destOrd="0" parTransId="{FFDA6A11-6DBE-4B67-A273-9AB3832945EA}" sibTransId="{86E86922-D9DC-4AAD-9369-2AA300B5C7C5}"/>
    <dgm:cxn modelId="{AB673982-4483-46EC-92A0-2E866F6C3147}" type="presOf" srcId="{C597575A-DA1B-4078-8147-FEFE3EDEA6B4}" destId="{4EB145E7-6E4D-4CED-9D44-041F124413F4}" srcOrd="0" destOrd="0" presId="urn:microsoft.com/office/officeart/2005/8/layout/list1"/>
    <dgm:cxn modelId="{7348307D-3240-42FE-AFCD-30328CF53E99}" type="presOf" srcId="{A0009185-1E95-4287-9F3B-0CF658712805}" destId="{539CD623-2DAB-4CEB-AEB1-7582E1983620}" srcOrd="0" destOrd="0" presId="urn:microsoft.com/office/officeart/2005/8/layout/list1"/>
    <dgm:cxn modelId="{934C367D-9605-487A-A05B-7EAEE3C65909}" type="presOf" srcId="{6C25E335-E32A-4AEF-9C48-EAA0CC66E1EF}" destId="{6EF16F1F-70B9-4EE6-9E19-C41322552841}" srcOrd="0" destOrd="0" presId="urn:microsoft.com/office/officeart/2005/8/layout/list1"/>
    <dgm:cxn modelId="{163D4D26-5FBD-442F-B795-759B99F0DCE0}" type="presOf" srcId="{4B0C3598-7824-44D5-BC73-803D049F64E9}" destId="{CFEE3E10-4A70-4A7D-BB62-874F5D1789A3}" srcOrd="0" destOrd="0" presId="urn:microsoft.com/office/officeart/2005/8/layout/list1"/>
    <dgm:cxn modelId="{440CAF05-410F-4839-97C8-84A051B26965}" type="presOf" srcId="{5E6C6816-26C6-4259-9008-699AF56D7834}" destId="{2EB4F26B-5958-4AE1-A52F-BE46079A8E95}" srcOrd="0" destOrd="0" presId="urn:microsoft.com/office/officeart/2005/8/layout/list1"/>
    <dgm:cxn modelId="{5ED051F2-1335-48BC-9735-ED9CC204483F}" type="presParOf" srcId="{4EB145E7-6E4D-4CED-9D44-041F124413F4}" destId="{F2BD842E-A684-46D8-BB19-AFDE021FA67C}" srcOrd="0" destOrd="0" presId="urn:microsoft.com/office/officeart/2005/8/layout/list1"/>
    <dgm:cxn modelId="{BE1529CC-1F12-4F40-AFA4-ECB094D7DA73}" type="presParOf" srcId="{F2BD842E-A684-46D8-BB19-AFDE021FA67C}" destId="{73350720-CE8A-4C5A-A9AD-C0FB3B8C944F}" srcOrd="0" destOrd="0" presId="urn:microsoft.com/office/officeart/2005/8/layout/list1"/>
    <dgm:cxn modelId="{72C16E6D-4016-47DF-8BBE-A247873C7C27}" type="presParOf" srcId="{F2BD842E-A684-46D8-BB19-AFDE021FA67C}" destId="{55036607-C0AC-46B9-999E-AA338586C122}" srcOrd="1" destOrd="0" presId="urn:microsoft.com/office/officeart/2005/8/layout/list1"/>
    <dgm:cxn modelId="{BEA8D797-F539-4437-8531-962522FDD585}" type="presParOf" srcId="{4EB145E7-6E4D-4CED-9D44-041F124413F4}" destId="{0D25F6C3-9402-4B46-B7CC-8F64D3606F26}" srcOrd="1" destOrd="0" presId="urn:microsoft.com/office/officeart/2005/8/layout/list1"/>
    <dgm:cxn modelId="{467FBD5F-25C3-4D4C-948A-41A2A42017E3}" type="presParOf" srcId="{4EB145E7-6E4D-4CED-9D44-041F124413F4}" destId="{A9FD8E28-17AA-494E-8CE9-CBC39DFD8E39}" srcOrd="2" destOrd="0" presId="urn:microsoft.com/office/officeart/2005/8/layout/list1"/>
    <dgm:cxn modelId="{77F70336-224E-415C-A645-C81D47B895C3}" type="presParOf" srcId="{4EB145E7-6E4D-4CED-9D44-041F124413F4}" destId="{325CD6AF-54D9-4407-AAFD-467CB9F37B66}" srcOrd="3" destOrd="0" presId="urn:microsoft.com/office/officeart/2005/8/layout/list1"/>
    <dgm:cxn modelId="{DAA9B05C-B5F2-40CC-AB48-327DAF39724C}" type="presParOf" srcId="{4EB145E7-6E4D-4CED-9D44-041F124413F4}" destId="{F9FD9C86-655E-47CF-955B-AD76EF8EF53E}" srcOrd="4" destOrd="0" presId="urn:microsoft.com/office/officeart/2005/8/layout/list1"/>
    <dgm:cxn modelId="{F8DEF81B-C922-482C-9477-5FE95751010C}" type="presParOf" srcId="{F9FD9C86-655E-47CF-955B-AD76EF8EF53E}" destId="{2EB4F26B-5958-4AE1-A52F-BE46079A8E95}" srcOrd="0" destOrd="0" presId="urn:microsoft.com/office/officeart/2005/8/layout/list1"/>
    <dgm:cxn modelId="{3F703B97-5776-41EF-A540-0B3D1D03851B}" type="presParOf" srcId="{F9FD9C86-655E-47CF-955B-AD76EF8EF53E}" destId="{7A53C158-BFE3-4820-8814-4703515FD705}" srcOrd="1" destOrd="0" presId="urn:microsoft.com/office/officeart/2005/8/layout/list1"/>
    <dgm:cxn modelId="{60B72CBD-A72A-4F5B-9A39-4DC1B6C504F2}" type="presParOf" srcId="{4EB145E7-6E4D-4CED-9D44-041F124413F4}" destId="{558E90E1-F5F6-4D99-847D-919234303F4D}" srcOrd="5" destOrd="0" presId="urn:microsoft.com/office/officeart/2005/8/layout/list1"/>
    <dgm:cxn modelId="{1FB2245F-1BEE-4357-BA1F-FA5423F96334}" type="presParOf" srcId="{4EB145E7-6E4D-4CED-9D44-041F124413F4}" destId="{751C3A21-8A3E-40C3-B246-FDB8D1072B56}" srcOrd="6" destOrd="0" presId="urn:microsoft.com/office/officeart/2005/8/layout/list1"/>
    <dgm:cxn modelId="{36B93784-E080-4910-B379-0E0E6FFBA984}" type="presParOf" srcId="{4EB145E7-6E4D-4CED-9D44-041F124413F4}" destId="{099FBFE2-899F-4CC9-93DB-A1D7288E6F32}" srcOrd="7" destOrd="0" presId="urn:microsoft.com/office/officeart/2005/8/layout/list1"/>
    <dgm:cxn modelId="{603614FF-B311-4EC7-9264-C00D52A2021E}" type="presParOf" srcId="{4EB145E7-6E4D-4CED-9D44-041F124413F4}" destId="{2421F98D-50BC-4656-AB99-D08AAD991898}" srcOrd="8" destOrd="0" presId="urn:microsoft.com/office/officeart/2005/8/layout/list1"/>
    <dgm:cxn modelId="{BF35BEB7-0F11-4413-834B-CEBEA55C23B2}" type="presParOf" srcId="{2421F98D-50BC-4656-AB99-D08AAD991898}" destId="{CFEE3E10-4A70-4A7D-BB62-874F5D1789A3}" srcOrd="0" destOrd="0" presId="urn:microsoft.com/office/officeart/2005/8/layout/list1"/>
    <dgm:cxn modelId="{0E58C779-D962-4A69-A12B-8FC88BBC6B53}" type="presParOf" srcId="{2421F98D-50BC-4656-AB99-D08AAD991898}" destId="{6E539040-AB8C-47ED-9F88-80818F1D9A1B}" srcOrd="1" destOrd="0" presId="urn:microsoft.com/office/officeart/2005/8/layout/list1"/>
    <dgm:cxn modelId="{6ED7D8CD-FC61-448B-B212-17BCD550F6F9}" type="presParOf" srcId="{4EB145E7-6E4D-4CED-9D44-041F124413F4}" destId="{72814DFA-E3A3-45F0-AA97-15F4AC321B47}" srcOrd="9" destOrd="0" presId="urn:microsoft.com/office/officeart/2005/8/layout/list1"/>
    <dgm:cxn modelId="{F4E90ED0-A0F8-4ED9-9585-FABA03BB1214}" type="presParOf" srcId="{4EB145E7-6E4D-4CED-9D44-041F124413F4}" destId="{70CE429E-1335-42D5-83A4-68749992F278}" srcOrd="10" destOrd="0" presId="urn:microsoft.com/office/officeart/2005/8/layout/list1"/>
    <dgm:cxn modelId="{CFB2A54F-2255-4D7F-852B-14D3298CB667}" type="presParOf" srcId="{4EB145E7-6E4D-4CED-9D44-041F124413F4}" destId="{8E58C945-E60C-4D17-A364-BD9EBF9D5283}" srcOrd="11" destOrd="0" presId="urn:microsoft.com/office/officeart/2005/8/layout/list1"/>
    <dgm:cxn modelId="{1901A0E2-A5AE-4FC0-B100-6F991A5376D9}" type="presParOf" srcId="{4EB145E7-6E4D-4CED-9D44-041F124413F4}" destId="{23C9BEEF-7166-4841-870A-3ECB8DBEB4A2}" srcOrd="12" destOrd="0" presId="urn:microsoft.com/office/officeart/2005/8/layout/list1"/>
    <dgm:cxn modelId="{5EDAEF55-296F-4783-9F2A-A2643BFAEA4E}" type="presParOf" srcId="{23C9BEEF-7166-4841-870A-3ECB8DBEB4A2}" destId="{6EF16F1F-70B9-4EE6-9E19-C41322552841}" srcOrd="0" destOrd="0" presId="urn:microsoft.com/office/officeart/2005/8/layout/list1"/>
    <dgm:cxn modelId="{5947E559-DBBF-454E-B5BF-728BC6FD379A}" type="presParOf" srcId="{23C9BEEF-7166-4841-870A-3ECB8DBEB4A2}" destId="{0A5264EB-B1F2-4869-B2E9-24190B073864}" srcOrd="1" destOrd="0" presId="urn:microsoft.com/office/officeart/2005/8/layout/list1"/>
    <dgm:cxn modelId="{2632B8F1-C2D0-42A4-8FAD-DA05C0F47F2B}" type="presParOf" srcId="{4EB145E7-6E4D-4CED-9D44-041F124413F4}" destId="{8E9716F7-1FDA-49BF-B196-9AB9A4758A9A}" srcOrd="13" destOrd="0" presId="urn:microsoft.com/office/officeart/2005/8/layout/list1"/>
    <dgm:cxn modelId="{F7DC46DB-F971-4686-8D97-71B875A84370}" type="presParOf" srcId="{4EB145E7-6E4D-4CED-9D44-041F124413F4}" destId="{3F30B52F-B2FF-4F4E-8A2F-0A370F8CF918}" srcOrd="14" destOrd="0" presId="urn:microsoft.com/office/officeart/2005/8/layout/list1"/>
    <dgm:cxn modelId="{1791F2B9-A366-4C49-B3B6-B32489F24EA8}" type="presParOf" srcId="{4EB145E7-6E4D-4CED-9D44-041F124413F4}" destId="{30C28898-D310-4BE7-A86E-DCD0421736E6}" srcOrd="15" destOrd="0" presId="urn:microsoft.com/office/officeart/2005/8/layout/list1"/>
    <dgm:cxn modelId="{73E9976F-BE07-43CC-ACF4-80354AFF61A1}" type="presParOf" srcId="{4EB145E7-6E4D-4CED-9D44-041F124413F4}" destId="{A3A84FA1-F8D8-4C4E-A2B0-0AB42FDCD662}" srcOrd="16" destOrd="0" presId="urn:microsoft.com/office/officeart/2005/8/layout/list1"/>
    <dgm:cxn modelId="{BD0933BE-E7C1-4B90-AEC6-F5C430E0F686}" type="presParOf" srcId="{A3A84FA1-F8D8-4C4E-A2B0-0AB42FDCD662}" destId="{539CD623-2DAB-4CEB-AEB1-7582E1983620}" srcOrd="0" destOrd="0" presId="urn:microsoft.com/office/officeart/2005/8/layout/list1"/>
    <dgm:cxn modelId="{29B5DC8C-B92C-4183-9B73-5BA92A1D6A51}" type="presParOf" srcId="{A3A84FA1-F8D8-4C4E-A2B0-0AB42FDCD662}" destId="{24D898F3-AF0D-4AD7-8C0D-BB1F2F6DA35E}" srcOrd="1" destOrd="0" presId="urn:microsoft.com/office/officeart/2005/8/layout/list1"/>
    <dgm:cxn modelId="{FFF7A71B-5D64-486B-BB22-EC0F34D13D9A}" type="presParOf" srcId="{4EB145E7-6E4D-4CED-9D44-041F124413F4}" destId="{B23AB7B5-29AD-43C2-95F8-C8671476339E}" srcOrd="17" destOrd="0" presId="urn:microsoft.com/office/officeart/2005/8/layout/list1"/>
    <dgm:cxn modelId="{2CD6D404-651C-47CE-8822-CF93B2B16C62}" type="presParOf" srcId="{4EB145E7-6E4D-4CED-9D44-041F124413F4}" destId="{31AADCBC-1B4D-4B90-BFC4-720629C98F2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97A3A6-2DFD-458D-BA80-912371D5CEC1}" type="doc">
      <dgm:prSet loTypeId="urn:microsoft.com/office/officeart/2005/8/layout/list1" loCatId="list" qsTypeId="urn:microsoft.com/office/officeart/2005/8/quickstyle/3d3" qsCatId="3D" csTypeId="urn:microsoft.com/office/officeart/2005/8/colors/colorful1" csCatId="colorful" phldr="1"/>
      <dgm:spPr/>
      <dgm:t>
        <a:bodyPr/>
        <a:lstStyle/>
        <a:p>
          <a:endParaRPr lang="ru-RU"/>
        </a:p>
      </dgm:t>
    </dgm:pt>
    <dgm:pt modelId="{91E7EC61-BAAC-4C47-9140-B1410510D35C}">
      <dgm:prSet phldrT="[Текст]" custT="1"/>
      <dgm:spPr>
        <a:xfrm>
          <a:off x="2262981" y="1357786"/>
          <a:ext cx="6423818" cy="2489281"/>
        </a:xfrm>
      </dgm:spPr>
      <dgm:t>
        <a:bodyPr/>
        <a:lstStyle/>
        <a:p>
          <a:pPr algn="l">
            <a:buNone/>
          </a:pPr>
          <a:r>
            <a:rPr lang="uk-UA" sz="2100" b="1" i="1" dirty="0">
              <a:latin typeface="Arial Narrow"/>
              <a:ea typeface="+mn-ea"/>
              <a:cs typeface="+mn-cs"/>
            </a:rPr>
            <a:t> </a:t>
          </a:r>
          <a:r>
            <a:rPr lang="uk-UA" sz="2200" b="1" i="1" dirty="0">
              <a:latin typeface="Arial Narrow"/>
              <a:ea typeface="+mn-ea"/>
              <a:cs typeface="+mn-cs"/>
            </a:rPr>
            <a:t>виникає прагнення краще  зрозуміти інформацію;</a:t>
          </a:r>
          <a:endParaRPr lang="ru-RU" sz="2200" b="1" i="1" dirty="0">
            <a:latin typeface="Arial Narrow"/>
            <a:ea typeface="+mn-ea"/>
            <a:cs typeface="+mn-cs"/>
          </a:endParaRPr>
        </a:p>
      </dgm:t>
    </dgm:pt>
    <dgm:pt modelId="{B1962ED2-C42C-413B-9FA6-886CF0F75620}" type="parTrans" cxnId="{BAB0687A-80DD-4FFA-B4D1-C8CA15169F70}">
      <dgm:prSet/>
      <dgm:spPr/>
      <dgm:t>
        <a:bodyPr/>
        <a:lstStyle/>
        <a:p>
          <a:endParaRPr lang="ru-RU"/>
        </a:p>
      </dgm:t>
    </dgm:pt>
    <dgm:pt modelId="{752AFEBA-EB2B-46FA-8A3A-65272CA670C1}" type="sibTrans" cxnId="{BAB0687A-80DD-4FFA-B4D1-C8CA15169F70}">
      <dgm:prSet/>
      <dgm:spPr/>
      <dgm:t>
        <a:bodyPr/>
        <a:lstStyle/>
        <a:p>
          <a:endParaRPr lang="ru-RU"/>
        </a:p>
      </dgm:t>
    </dgm:pt>
    <dgm:pt modelId="{AF867F9F-2BF9-4A96-AC57-62B769D84681}">
      <dgm:prSet phldrT="[Текст]" custT="1"/>
      <dgm:spPr>
        <a:xfrm>
          <a:off x="2262981" y="1810387"/>
          <a:ext cx="6423818" cy="1810383"/>
        </a:xfrm>
      </dgm:spPr>
      <dgm:t>
        <a:bodyPr/>
        <a:lstStyle/>
        <a:p>
          <a:pPr algn="l">
            <a:buNone/>
          </a:pPr>
          <a:r>
            <a:rPr lang="uk-UA" sz="2100" b="1" i="1" dirty="0">
              <a:latin typeface="Arial Narrow"/>
              <a:ea typeface="+mn-ea"/>
              <a:cs typeface="+mn-cs"/>
            </a:rPr>
            <a:t>  </a:t>
          </a:r>
          <a:r>
            <a:rPr lang="uk-UA" sz="2200" b="1" i="1" dirty="0">
              <a:latin typeface="Arial Narrow"/>
              <a:ea typeface="+mn-ea"/>
              <a:cs typeface="+mn-cs"/>
            </a:rPr>
            <a:t>учні</a:t>
          </a:r>
          <a:r>
            <a:rPr lang="uk-UA" sz="2100" b="1" i="1" dirty="0">
              <a:latin typeface="Arial Narrow"/>
              <a:ea typeface="+mn-ea"/>
              <a:cs typeface="+mn-cs"/>
            </a:rPr>
            <a:t> </a:t>
          </a:r>
          <a:r>
            <a:rPr lang="uk-UA" sz="2200" b="1" i="1" dirty="0">
              <a:latin typeface="Arial Narrow"/>
              <a:ea typeface="+mn-ea"/>
              <a:cs typeface="+mn-cs"/>
            </a:rPr>
            <a:t>беруть відповідальність за своє навчання на себе;</a:t>
          </a:r>
          <a:endParaRPr lang="ru-RU" sz="2200" b="1" i="1" dirty="0">
            <a:latin typeface="Arial Narrow"/>
            <a:ea typeface="+mn-ea"/>
            <a:cs typeface="+mn-cs"/>
          </a:endParaRPr>
        </a:p>
      </dgm:t>
    </dgm:pt>
    <dgm:pt modelId="{0806ECB7-4987-4931-9408-41C96061B14F}" type="parTrans" cxnId="{C5A46F51-8945-402A-B7FD-E38EAD96E2FF}">
      <dgm:prSet/>
      <dgm:spPr/>
      <dgm:t>
        <a:bodyPr/>
        <a:lstStyle/>
        <a:p>
          <a:endParaRPr lang="ru-RU"/>
        </a:p>
      </dgm:t>
    </dgm:pt>
    <dgm:pt modelId="{C813B192-29D8-44DF-9127-C26BC33F007C}" type="sibTrans" cxnId="{C5A46F51-8945-402A-B7FD-E38EAD96E2FF}">
      <dgm:prSet/>
      <dgm:spPr/>
      <dgm:t>
        <a:bodyPr/>
        <a:lstStyle/>
        <a:p>
          <a:endParaRPr lang="ru-RU"/>
        </a:p>
      </dgm:t>
    </dgm:pt>
    <dgm:pt modelId="{BFD13C9F-B8FF-40CF-B390-E4AC244CBEBA}">
      <dgm:prSet phldrT="[Текст]" custT="1"/>
      <dgm:spPr>
        <a:xfrm>
          <a:off x="2262981" y="2262982"/>
          <a:ext cx="6423818" cy="1131489"/>
        </a:xfrm>
      </dgm:spPr>
      <dgm:t>
        <a:bodyPr/>
        <a:lstStyle/>
        <a:p>
          <a:pPr algn="l">
            <a:buNone/>
          </a:pPr>
          <a:r>
            <a:rPr lang="uk-UA" sz="2200" b="1" i="1" dirty="0">
              <a:latin typeface="Arial Narrow"/>
              <a:ea typeface="+mn-ea"/>
              <a:cs typeface="+mn-cs"/>
            </a:rPr>
            <a:t>  прагнуть самостійно здобувати знання;</a:t>
          </a:r>
          <a:endParaRPr lang="ru-RU" sz="2200" b="1" i="1" dirty="0">
            <a:latin typeface="Arial Narrow"/>
            <a:ea typeface="+mn-ea"/>
            <a:cs typeface="+mn-cs"/>
          </a:endParaRPr>
        </a:p>
      </dgm:t>
    </dgm:pt>
    <dgm:pt modelId="{7882DBD9-A1A0-424A-81D8-51A95DBA2E8E}" type="parTrans" cxnId="{3E3FD523-634B-4620-8C4E-D76C01F160F9}">
      <dgm:prSet/>
      <dgm:spPr/>
      <dgm:t>
        <a:bodyPr/>
        <a:lstStyle/>
        <a:p>
          <a:endParaRPr lang="ru-RU"/>
        </a:p>
      </dgm:t>
    </dgm:pt>
    <dgm:pt modelId="{7ED23EFA-CAE0-440C-BAB1-228ADC800D22}" type="sibTrans" cxnId="{3E3FD523-634B-4620-8C4E-D76C01F160F9}">
      <dgm:prSet/>
      <dgm:spPr/>
      <dgm:t>
        <a:bodyPr/>
        <a:lstStyle/>
        <a:p>
          <a:endParaRPr lang="ru-RU"/>
        </a:p>
      </dgm:t>
    </dgm:pt>
    <dgm:pt modelId="{9E07031A-C9CF-4567-A229-6ED7B1CF2744}">
      <dgm:prSet phldrT="[Текст]" custT="1"/>
      <dgm:spPr>
        <a:xfrm>
          <a:off x="2262981" y="2715578"/>
          <a:ext cx="6423818" cy="452595"/>
        </a:xfrm>
      </dgm:spPr>
      <dgm:t>
        <a:bodyPr/>
        <a:lstStyle/>
        <a:p>
          <a:pPr algn="l">
            <a:buNone/>
          </a:pPr>
          <a:r>
            <a:rPr lang="uk-UA" sz="2100" b="1" i="1" dirty="0">
              <a:latin typeface="Arial Narrow"/>
              <a:ea typeface="+mn-ea"/>
              <a:cs typeface="+mn-cs"/>
            </a:rPr>
            <a:t>  </a:t>
          </a:r>
          <a:r>
            <a:rPr lang="uk-UA" sz="2200" b="1" i="1" dirty="0">
              <a:latin typeface="Arial Narrow"/>
              <a:ea typeface="+mn-ea"/>
              <a:cs typeface="+mn-cs"/>
            </a:rPr>
            <a:t>вміють працювати в парі та в групі.</a:t>
          </a:r>
          <a:endParaRPr lang="ru-RU" sz="2200" b="1" i="1" dirty="0">
            <a:latin typeface="Arial Narrow"/>
            <a:ea typeface="+mn-ea"/>
            <a:cs typeface="+mn-cs"/>
          </a:endParaRPr>
        </a:p>
      </dgm:t>
    </dgm:pt>
    <dgm:pt modelId="{A064F639-3DAB-4DA2-94C3-97218F946A3C}" type="parTrans" cxnId="{F60A0D95-2238-432C-AB6F-64562496DAB4}">
      <dgm:prSet/>
      <dgm:spPr/>
      <dgm:t>
        <a:bodyPr/>
        <a:lstStyle/>
        <a:p>
          <a:endParaRPr lang="ru-RU"/>
        </a:p>
      </dgm:t>
    </dgm:pt>
    <dgm:pt modelId="{7BBCEAF9-3751-43E1-8A8F-AF57E98E6B5D}" type="sibTrans" cxnId="{F60A0D95-2238-432C-AB6F-64562496DAB4}">
      <dgm:prSet/>
      <dgm:spPr/>
      <dgm:t>
        <a:bodyPr/>
        <a:lstStyle/>
        <a:p>
          <a:endParaRPr lang="ru-RU"/>
        </a:p>
      </dgm:t>
    </dgm:pt>
    <dgm:pt modelId="{4B21B79E-CFE3-401B-BE31-13CFEC05CBBB}">
      <dgm:prSet phldrT="[Текст]" custT="1"/>
      <dgm:spPr>
        <a:xfrm>
          <a:off x="2262981" y="905191"/>
          <a:ext cx="6423818" cy="3168175"/>
        </a:xfrm>
      </dgm:spPr>
      <dgm:t>
        <a:bodyPr/>
        <a:lstStyle/>
        <a:p>
          <a:pPr algn="l">
            <a:buNone/>
          </a:pPr>
          <a:r>
            <a:rPr lang="uk-UA" sz="2100" b="1" i="1" dirty="0">
              <a:latin typeface="Arial Narrow"/>
              <a:ea typeface="+mn-ea"/>
              <a:cs typeface="+mn-cs"/>
            </a:rPr>
            <a:t> </a:t>
          </a:r>
          <a:r>
            <a:rPr lang="uk-UA" sz="2200" b="1" i="1" dirty="0">
              <a:latin typeface="Arial Narrow"/>
              <a:ea typeface="+mn-ea"/>
              <a:cs typeface="+mn-cs"/>
            </a:rPr>
            <a:t>зникає боязнь зробити помилку;</a:t>
          </a:r>
          <a:endParaRPr lang="ru-RU" sz="2200" b="1" i="1" dirty="0">
            <a:latin typeface="Arial Narrow"/>
            <a:ea typeface="+mn-ea"/>
            <a:cs typeface="+mn-cs"/>
          </a:endParaRPr>
        </a:p>
      </dgm:t>
    </dgm:pt>
    <dgm:pt modelId="{D2C15F2B-E640-4408-B476-69D5667B2146}" type="sibTrans" cxnId="{56FFF1A4-9759-4E51-B5AF-53071CBC33AB}">
      <dgm:prSet/>
      <dgm:spPr/>
      <dgm:t>
        <a:bodyPr/>
        <a:lstStyle/>
        <a:p>
          <a:endParaRPr lang="ru-RU"/>
        </a:p>
      </dgm:t>
    </dgm:pt>
    <dgm:pt modelId="{790BB733-69C3-4277-AFF0-D90E97A6DB29}" type="parTrans" cxnId="{56FFF1A4-9759-4E51-B5AF-53071CBC33AB}">
      <dgm:prSet/>
      <dgm:spPr/>
      <dgm:t>
        <a:bodyPr/>
        <a:lstStyle/>
        <a:p>
          <a:endParaRPr lang="ru-RU"/>
        </a:p>
      </dgm:t>
    </dgm:pt>
    <dgm:pt modelId="{395DE571-F667-43E9-A5C9-95D48041FAFE}">
      <dgm:prSet phldrT="[Текст]" custT="1"/>
      <dgm:spPr>
        <a:xfrm>
          <a:off x="2262981" y="452595"/>
          <a:ext cx="6423818" cy="3847069"/>
        </a:xfrm>
      </dgm:spPr>
      <dgm:t>
        <a:bodyPr/>
        <a:lstStyle/>
        <a:p>
          <a:pPr algn="l">
            <a:buNone/>
          </a:pPr>
          <a:r>
            <a:rPr lang="uk-UA" sz="2400" b="1" i="1" dirty="0">
              <a:latin typeface="Arial Narrow"/>
              <a:ea typeface="+mn-ea"/>
              <a:cs typeface="+mn-cs"/>
            </a:rPr>
            <a:t>  </a:t>
          </a:r>
          <a:r>
            <a:rPr lang="uk-UA" sz="2200" b="1" i="1" dirty="0">
              <a:latin typeface="Arial Narrow"/>
              <a:ea typeface="+mn-ea"/>
              <a:cs typeface="+mn-cs"/>
            </a:rPr>
            <a:t>розвивається пошукова спрямованість мислення;</a:t>
          </a:r>
          <a:endParaRPr lang="ru-RU" sz="2200" b="1" i="1" dirty="0">
            <a:latin typeface="Arial Narrow"/>
            <a:ea typeface="+mn-ea"/>
            <a:cs typeface="+mn-cs"/>
          </a:endParaRPr>
        </a:p>
      </dgm:t>
    </dgm:pt>
    <dgm:pt modelId="{EF5A7DBE-2823-461F-8561-F1944247EB84}" type="sibTrans" cxnId="{86EA45A1-D696-47FC-B9DA-6C44AD8B7F5B}">
      <dgm:prSet/>
      <dgm:spPr/>
      <dgm:t>
        <a:bodyPr/>
        <a:lstStyle/>
        <a:p>
          <a:endParaRPr lang="ru-RU"/>
        </a:p>
      </dgm:t>
    </dgm:pt>
    <dgm:pt modelId="{DBB3CF56-C98B-4AB8-BC0E-AE2C584F61A7}" type="parTrans" cxnId="{86EA45A1-D696-47FC-B9DA-6C44AD8B7F5B}">
      <dgm:prSet/>
      <dgm:spPr/>
      <dgm:t>
        <a:bodyPr/>
        <a:lstStyle/>
        <a:p>
          <a:endParaRPr lang="ru-RU"/>
        </a:p>
      </dgm:t>
    </dgm:pt>
    <dgm:pt modelId="{98E64E23-4F01-4BE2-BD60-F063E1FC580A}">
      <dgm:prSet phldrT="[Текст]" custT="1"/>
      <dgm:spPr>
        <a:xfrm>
          <a:off x="2262981" y="0"/>
          <a:ext cx="6423818" cy="4525963"/>
        </a:xfrm>
      </dgm:spPr>
      <dgm:t>
        <a:bodyPr/>
        <a:lstStyle/>
        <a:p>
          <a:pPr algn="l">
            <a:buNone/>
          </a:pPr>
          <a:r>
            <a:rPr lang="uk-UA" sz="2400" b="1" i="1" dirty="0">
              <a:latin typeface="Arial Narrow"/>
              <a:ea typeface="+mn-ea"/>
              <a:cs typeface="+mn-cs"/>
            </a:rPr>
            <a:t>  </a:t>
          </a:r>
          <a:r>
            <a:rPr lang="uk-UA" sz="2200" b="1" i="1" dirty="0">
              <a:latin typeface="Arial Narrow"/>
              <a:ea typeface="+mn-ea"/>
              <a:cs typeface="+mn-cs"/>
            </a:rPr>
            <a:t>підвищується інтерес до навчання;</a:t>
          </a:r>
          <a:endParaRPr lang="ru-RU" sz="2200" b="1" i="1" dirty="0">
            <a:latin typeface="Arial Narrow"/>
            <a:ea typeface="+mn-ea"/>
            <a:cs typeface="+mn-cs"/>
          </a:endParaRPr>
        </a:p>
      </dgm:t>
    </dgm:pt>
    <dgm:pt modelId="{2F079E1A-E907-4D0E-A16C-23610607DFE9}" type="sibTrans" cxnId="{162097F3-2075-4FB5-868E-9FD4223BDE68}">
      <dgm:prSet/>
      <dgm:spPr/>
      <dgm:t>
        <a:bodyPr/>
        <a:lstStyle/>
        <a:p>
          <a:endParaRPr lang="ru-RU"/>
        </a:p>
      </dgm:t>
    </dgm:pt>
    <dgm:pt modelId="{D6E5EEFE-9C03-40F7-8255-517D72EBFE7A}" type="parTrans" cxnId="{162097F3-2075-4FB5-868E-9FD4223BDE68}">
      <dgm:prSet/>
      <dgm:spPr/>
      <dgm:t>
        <a:bodyPr/>
        <a:lstStyle/>
        <a:p>
          <a:endParaRPr lang="ru-RU"/>
        </a:p>
      </dgm:t>
    </dgm:pt>
    <dgm:pt modelId="{7F8BAE6D-9AF2-40AA-8D38-5467DCC3D879}" type="pres">
      <dgm:prSet presAssocID="{D297A3A6-2DFD-458D-BA80-912371D5CEC1}" presName="linear" presStyleCnt="0">
        <dgm:presLayoutVars>
          <dgm:dir/>
          <dgm:animLvl val="lvl"/>
          <dgm:resizeHandles val="exact"/>
        </dgm:presLayoutVars>
      </dgm:prSet>
      <dgm:spPr/>
      <dgm:t>
        <a:bodyPr/>
        <a:lstStyle/>
        <a:p>
          <a:endParaRPr lang="uk-UA"/>
        </a:p>
      </dgm:t>
    </dgm:pt>
    <dgm:pt modelId="{46BBC8AB-0CC8-474D-9B90-B323BDAEC5D4}" type="pres">
      <dgm:prSet presAssocID="{98E64E23-4F01-4BE2-BD60-F063E1FC580A}" presName="parentLin" presStyleCnt="0"/>
      <dgm:spPr/>
    </dgm:pt>
    <dgm:pt modelId="{60390C77-A9BC-48EF-88F9-4012901A30D2}" type="pres">
      <dgm:prSet presAssocID="{98E64E23-4F01-4BE2-BD60-F063E1FC580A}" presName="parentLeftMargin" presStyleLbl="node1" presStyleIdx="0" presStyleCnt="7"/>
      <dgm:spPr>
        <a:prstGeom prst="rect">
          <a:avLst/>
        </a:prstGeom>
      </dgm:spPr>
      <dgm:t>
        <a:bodyPr/>
        <a:lstStyle/>
        <a:p>
          <a:endParaRPr lang="uk-UA"/>
        </a:p>
      </dgm:t>
    </dgm:pt>
    <dgm:pt modelId="{7337C2CA-C783-4706-BB56-050AC33E2F1E}" type="pres">
      <dgm:prSet presAssocID="{98E64E23-4F01-4BE2-BD60-F063E1FC580A}" presName="parentText" presStyleLbl="node1" presStyleIdx="0" presStyleCnt="7" custScaleX="142857">
        <dgm:presLayoutVars>
          <dgm:chMax val="0"/>
          <dgm:bulletEnabled val="1"/>
        </dgm:presLayoutVars>
      </dgm:prSet>
      <dgm:spPr/>
      <dgm:t>
        <a:bodyPr/>
        <a:lstStyle/>
        <a:p>
          <a:endParaRPr lang="uk-UA"/>
        </a:p>
      </dgm:t>
    </dgm:pt>
    <dgm:pt modelId="{455044DD-AFA6-4CEC-BFBB-B288C8E9C8B1}" type="pres">
      <dgm:prSet presAssocID="{98E64E23-4F01-4BE2-BD60-F063E1FC580A}" presName="negativeSpace" presStyleCnt="0"/>
      <dgm:spPr/>
    </dgm:pt>
    <dgm:pt modelId="{A3DEC3C5-A5CF-4950-85FE-F8B9C8656904}" type="pres">
      <dgm:prSet presAssocID="{98E64E23-4F01-4BE2-BD60-F063E1FC580A}" presName="childText" presStyleLbl="conFgAcc1" presStyleIdx="0" presStyleCnt="7">
        <dgm:presLayoutVars>
          <dgm:bulletEnabled val="1"/>
        </dgm:presLayoutVars>
      </dgm:prSet>
      <dgm:spPr/>
    </dgm:pt>
    <dgm:pt modelId="{C7B833AF-1289-4AAC-942E-A1F5BEA35BFD}" type="pres">
      <dgm:prSet presAssocID="{2F079E1A-E907-4D0E-A16C-23610607DFE9}" presName="spaceBetweenRectangles" presStyleCnt="0"/>
      <dgm:spPr/>
    </dgm:pt>
    <dgm:pt modelId="{07281B89-08E7-4706-ACE9-35C0591C2723}" type="pres">
      <dgm:prSet presAssocID="{395DE571-F667-43E9-A5C9-95D48041FAFE}" presName="parentLin" presStyleCnt="0"/>
      <dgm:spPr/>
    </dgm:pt>
    <dgm:pt modelId="{FC60BBE6-BD8B-4CBF-9FBA-1A5B9ED1AE34}" type="pres">
      <dgm:prSet presAssocID="{395DE571-F667-43E9-A5C9-95D48041FAFE}" presName="parentLeftMargin" presStyleLbl="node1" presStyleIdx="0" presStyleCnt="7"/>
      <dgm:spPr>
        <a:prstGeom prst="rect">
          <a:avLst/>
        </a:prstGeom>
      </dgm:spPr>
      <dgm:t>
        <a:bodyPr/>
        <a:lstStyle/>
        <a:p>
          <a:endParaRPr lang="uk-UA"/>
        </a:p>
      </dgm:t>
    </dgm:pt>
    <dgm:pt modelId="{6B083A70-B3A7-44E9-BB27-99E01C043237}" type="pres">
      <dgm:prSet presAssocID="{395DE571-F667-43E9-A5C9-95D48041FAFE}" presName="parentText" presStyleLbl="node1" presStyleIdx="1" presStyleCnt="7" custScaleX="142857">
        <dgm:presLayoutVars>
          <dgm:chMax val="0"/>
          <dgm:bulletEnabled val="1"/>
        </dgm:presLayoutVars>
      </dgm:prSet>
      <dgm:spPr/>
      <dgm:t>
        <a:bodyPr/>
        <a:lstStyle/>
        <a:p>
          <a:endParaRPr lang="uk-UA"/>
        </a:p>
      </dgm:t>
    </dgm:pt>
    <dgm:pt modelId="{E8278BB5-54A2-4288-A821-C584C8F1A8D6}" type="pres">
      <dgm:prSet presAssocID="{395DE571-F667-43E9-A5C9-95D48041FAFE}" presName="negativeSpace" presStyleCnt="0"/>
      <dgm:spPr/>
    </dgm:pt>
    <dgm:pt modelId="{C32022AF-CBC9-426E-BAA7-154DDB49BED8}" type="pres">
      <dgm:prSet presAssocID="{395DE571-F667-43E9-A5C9-95D48041FAFE}" presName="childText" presStyleLbl="conFgAcc1" presStyleIdx="1" presStyleCnt="7">
        <dgm:presLayoutVars>
          <dgm:bulletEnabled val="1"/>
        </dgm:presLayoutVars>
      </dgm:prSet>
      <dgm:spPr/>
    </dgm:pt>
    <dgm:pt modelId="{FA84C629-82AF-4DB2-8342-0B2391E56AE1}" type="pres">
      <dgm:prSet presAssocID="{EF5A7DBE-2823-461F-8561-F1944247EB84}" presName="spaceBetweenRectangles" presStyleCnt="0"/>
      <dgm:spPr/>
    </dgm:pt>
    <dgm:pt modelId="{E80EBB1C-0DAF-4E96-9B51-391ABDF7A06F}" type="pres">
      <dgm:prSet presAssocID="{4B21B79E-CFE3-401B-BE31-13CFEC05CBBB}" presName="parentLin" presStyleCnt="0"/>
      <dgm:spPr/>
    </dgm:pt>
    <dgm:pt modelId="{A650D492-F2A0-41D8-B990-5D9C964AEE11}" type="pres">
      <dgm:prSet presAssocID="{4B21B79E-CFE3-401B-BE31-13CFEC05CBBB}" presName="parentLeftMargin" presStyleLbl="node1" presStyleIdx="1" presStyleCnt="7"/>
      <dgm:spPr>
        <a:prstGeom prst="rect">
          <a:avLst/>
        </a:prstGeom>
      </dgm:spPr>
      <dgm:t>
        <a:bodyPr/>
        <a:lstStyle/>
        <a:p>
          <a:endParaRPr lang="uk-UA"/>
        </a:p>
      </dgm:t>
    </dgm:pt>
    <dgm:pt modelId="{C85ABC9D-87BE-400F-BAE9-81AF0908A742}" type="pres">
      <dgm:prSet presAssocID="{4B21B79E-CFE3-401B-BE31-13CFEC05CBBB}" presName="parentText" presStyleLbl="node1" presStyleIdx="2" presStyleCnt="7" custScaleX="142857">
        <dgm:presLayoutVars>
          <dgm:chMax val="0"/>
          <dgm:bulletEnabled val="1"/>
        </dgm:presLayoutVars>
      </dgm:prSet>
      <dgm:spPr/>
      <dgm:t>
        <a:bodyPr/>
        <a:lstStyle/>
        <a:p>
          <a:endParaRPr lang="uk-UA"/>
        </a:p>
      </dgm:t>
    </dgm:pt>
    <dgm:pt modelId="{646331F5-BB6B-4BDD-BAC7-CB251F1E4D48}" type="pres">
      <dgm:prSet presAssocID="{4B21B79E-CFE3-401B-BE31-13CFEC05CBBB}" presName="negativeSpace" presStyleCnt="0"/>
      <dgm:spPr/>
    </dgm:pt>
    <dgm:pt modelId="{521D3994-3453-4F3A-BAB1-A7B32B13272F}" type="pres">
      <dgm:prSet presAssocID="{4B21B79E-CFE3-401B-BE31-13CFEC05CBBB}" presName="childText" presStyleLbl="conFgAcc1" presStyleIdx="2" presStyleCnt="7">
        <dgm:presLayoutVars>
          <dgm:bulletEnabled val="1"/>
        </dgm:presLayoutVars>
      </dgm:prSet>
      <dgm:spPr/>
    </dgm:pt>
    <dgm:pt modelId="{D8EF63ED-62E4-4119-ADE8-92FDA9A70B13}" type="pres">
      <dgm:prSet presAssocID="{D2C15F2B-E640-4408-B476-69D5667B2146}" presName="spaceBetweenRectangles" presStyleCnt="0"/>
      <dgm:spPr/>
    </dgm:pt>
    <dgm:pt modelId="{680FA211-5409-46F7-97CB-FFCB04C20C03}" type="pres">
      <dgm:prSet presAssocID="{91E7EC61-BAAC-4C47-9140-B1410510D35C}" presName="parentLin" presStyleCnt="0"/>
      <dgm:spPr/>
    </dgm:pt>
    <dgm:pt modelId="{E35494D5-C205-446F-BA6C-39E66C494034}" type="pres">
      <dgm:prSet presAssocID="{91E7EC61-BAAC-4C47-9140-B1410510D35C}" presName="parentLeftMargin" presStyleLbl="node1" presStyleIdx="2" presStyleCnt="7"/>
      <dgm:spPr>
        <a:prstGeom prst="rect">
          <a:avLst/>
        </a:prstGeom>
      </dgm:spPr>
      <dgm:t>
        <a:bodyPr/>
        <a:lstStyle/>
        <a:p>
          <a:endParaRPr lang="uk-UA"/>
        </a:p>
      </dgm:t>
    </dgm:pt>
    <dgm:pt modelId="{4B3B98BA-8CDC-4644-A638-0609D1BEABFD}" type="pres">
      <dgm:prSet presAssocID="{91E7EC61-BAAC-4C47-9140-B1410510D35C}" presName="parentText" presStyleLbl="node1" presStyleIdx="3" presStyleCnt="7" custScaleX="137465">
        <dgm:presLayoutVars>
          <dgm:chMax val="0"/>
          <dgm:bulletEnabled val="1"/>
        </dgm:presLayoutVars>
      </dgm:prSet>
      <dgm:spPr/>
      <dgm:t>
        <a:bodyPr/>
        <a:lstStyle/>
        <a:p>
          <a:endParaRPr lang="uk-UA"/>
        </a:p>
      </dgm:t>
    </dgm:pt>
    <dgm:pt modelId="{862EDFFF-A4FD-4820-9F10-00FB19BE3AE1}" type="pres">
      <dgm:prSet presAssocID="{91E7EC61-BAAC-4C47-9140-B1410510D35C}" presName="negativeSpace" presStyleCnt="0"/>
      <dgm:spPr/>
    </dgm:pt>
    <dgm:pt modelId="{A9C48D07-D123-4BCA-A575-1F9BDA1724E4}" type="pres">
      <dgm:prSet presAssocID="{91E7EC61-BAAC-4C47-9140-B1410510D35C}" presName="childText" presStyleLbl="conFgAcc1" presStyleIdx="3" presStyleCnt="7">
        <dgm:presLayoutVars>
          <dgm:bulletEnabled val="1"/>
        </dgm:presLayoutVars>
      </dgm:prSet>
      <dgm:spPr/>
    </dgm:pt>
    <dgm:pt modelId="{A49E7503-9F0D-498F-8E3A-7A7FC9771555}" type="pres">
      <dgm:prSet presAssocID="{752AFEBA-EB2B-46FA-8A3A-65272CA670C1}" presName="spaceBetweenRectangles" presStyleCnt="0"/>
      <dgm:spPr/>
    </dgm:pt>
    <dgm:pt modelId="{B499BAF4-DFE5-4570-8B39-CE47B932A4C7}" type="pres">
      <dgm:prSet presAssocID="{AF867F9F-2BF9-4A96-AC57-62B769D84681}" presName="parentLin" presStyleCnt="0"/>
      <dgm:spPr/>
    </dgm:pt>
    <dgm:pt modelId="{32425435-26FE-4726-BD38-A34F47C2D028}" type="pres">
      <dgm:prSet presAssocID="{AF867F9F-2BF9-4A96-AC57-62B769D84681}" presName="parentLeftMargin" presStyleLbl="node1" presStyleIdx="3" presStyleCnt="7"/>
      <dgm:spPr>
        <a:prstGeom prst="rect">
          <a:avLst/>
        </a:prstGeom>
      </dgm:spPr>
      <dgm:t>
        <a:bodyPr/>
        <a:lstStyle/>
        <a:p>
          <a:endParaRPr lang="uk-UA"/>
        </a:p>
      </dgm:t>
    </dgm:pt>
    <dgm:pt modelId="{D258D87C-A015-41B9-944A-26A741F33E39}" type="pres">
      <dgm:prSet presAssocID="{AF867F9F-2BF9-4A96-AC57-62B769D84681}" presName="parentText" presStyleLbl="node1" presStyleIdx="4" presStyleCnt="7" custScaleX="142857">
        <dgm:presLayoutVars>
          <dgm:chMax val="0"/>
          <dgm:bulletEnabled val="1"/>
        </dgm:presLayoutVars>
      </dgm:prSet>
      <dgm:spPr/>
      <dgm:t>
        <a:bodyPr/>
        <a:lstStyle/>
        <a:p>
          <a:endParaRPr lang="uk-UA"/>
        </a:p>
      </dgm:t>
    </dgm:pt>
    <dgm:pt modelId="{9226630B-29BE-44F1-B06D-B3FE16186402}" type="pres">
      <dgm:prSet presAssocID="{AF867F9F-2BF9-4A96-AC57-62B769D84681}" presName="negativeSpace" presStyleCnt="0"/>
      <dgm:spPr/>
    </dgm:pt>
    <dgm:pt modelId="{5081F25F-31EC-4B86-A33F-76D1B1D9815F}" type="pres">
      <dgm:prSet presAssocID="{AF867F9F-2BF9-4A96-AC57-62B769D84681}" presName="childText" presStyleLbl="conFgAcc1" presStyleIdx="4" presStyleCnt="7">
        <dgm:presLayoutVars>
          <dgm:bulletEnabled val="1"/>
        </dgm:presLayoutVars>
      </dgm:prSet>
      <dgm:spPr/>
    </dgm:pt>
    <dgm:pt modelId="{8DEA1006-B22A-4A26-BFEA-91B73C6C9963}" type="pres">
      <dgm:prSet presAssocID="{C813B192-29D8-44DF-9127-C26BC33F007C}" presName="spaceBetweenRectangles" presStyleCnt="0"/>
      <dgm:spPr/>
    </dgm:pt>
    <dgm:pt modelId="{17B2F318-5F1A-4FAA-8AB3-C2F39032572B}" type="pres">
      <dgm:prSet presAssocID="{BFD13C9F-B8FF-40CF-B390-E4AC244CBEBA}" presName="parentLin" presStyleCnt="0"/>
      <dgm:spPr/>
    </dgm:pt>
    <dgm:pt modelId="{E0D51277-5F0E-4C43-932A-3AFA479B0105}" type="pres">
      <dgm:prSet presAssocID="{BFD13C9F-B8FF-40CF-B390-E4AC244CBEBA}" presName="parentLeftMargin" presStyleLbl="node1" presStyleIdx="4" presStyleCnt="7"/>
      <dgm:spPr>
        <a:prstGeom prst="rect">
          <a:avLst/>
        </a:prstGeom>
      </dgm:spPr>
      <dgm:t>
        <a:bodyPr/>
        <a:lstStyle/>
        <a:p>
          <a:endParaRPr lang="uk-UA"/>
        </a:p>
      </dgm:t>
    </dgm:pt>
    <dgm:pt modelId="{5F1AB83A-02DE-4173-AB45-29D96A0C4A27}" type="pres">
      <dgm:prSet presAssocID="{BFD13C9F-B8FF-40CF-B390-E4AC244CBEBA}" presName="parentText" presStyleLbl="node1" presStyleIdx="5" presStyleCnt="7" custScaleX="142857">
        <dgm:presLayoutVars>
          <dgm:chMax val="0"/>
          <dgm:bulletEnabled val="1"/>
        </dgm:presLayoutVars>
      </dgm:prSet>
      <dgm:spPr/>
      <dgm:t>
        <a:bodyPr/>
        <a:lstStyle/>
        <a:p>
          <a:endParaRPr lang="uk-UA"/>
        </a:p>
      </dgm:t>
    </dgm:pt>
    <dgm:pt modelId="{A9FBD7AF-321E-4F6B-9453-7B4B3DB0F63F}" type="pres">
      <dgm:prSet presAssocID="{BFD13C9F-B8FF-40CF-B390-E4AC244CBEBA}" presName="negativeSpace" presStyleCnt="0"/>
      <dgm:spPr/>
    </dgm:pt>
    <dgm:pt modelId="{C2367DF3-5661-4BC3-91F7-E785572AD223}" type="pres">
      <dgm:prSet presAssocID="{BFD13C9F-B8FF-40CF-B390-E4AC244CBEBA}" presName="childText" presStyleLbl="conFgAcc1" presStyleIdx="5" presStyleCnt="7">
        <dgm:presLayoutVars>
          <dgm:bulletEnabled val="1"/>
        </dgm:presLayoutVars>
      </dgm:prSet>
      <dgm:spPr/>
    </dgm:pt>
    <dgm:pt modelId="{3983D649-A956-4918-B0E1-EA9515769C01}" type="pres">
      <dgm:prSet presAssocID="{7ED23EFA-CAE0-440C-BAB1-228ADC800D22}" presName="spaceBetweenRectangles" presStyleCnt="0"/>
      <dgm:spPr/>
    </dgm:pt>
    <dgm:pt modelId="{BD2FCAEC-346A-4E69-BF93-C740140EC006}" type="pres">
      <dgm:prSet presAssocID="{9E07031A-C9CF-4567-A229-6ED7B1CF2744}" presName="parentLin" presStyleCnt="0"/>
      <dgm:spPr/>
    </dgm:pt>
    <dgm:pt modelId="{53C76814-85AA-4135-872E-CBFC863EBF13}" type="pres">
      <dgm:prSet presAssocID="{9E07031A-C9CF-4567-A229-6ED7B1CF2744}" presName="parentLeftMargin" presStyleLbl="node1" presStyleIdx="5" presStyleCnt="7"/>
      <dgm:spPr>
        <a:prstGeom prst="rect">
          <a:avLst/>
        </a:prstGeom>
      </dgm:spPr>
      <dgm:t>
        <a:bodyPr/>
        <a:lstStyle/>
        <a:p>
          <a:endParaRPr lang="uk-UA"/>
        </a:p>
      </dgm:t>
    </dgm:pt>
    <dgm:pt modelId="{301AA603-6BC2-4727-AF2B-5F8A10525F9B}" type="pres">
      <dgm:prSet presAssocID="{9E07031A-C9CF-4567-A229-6ED7B1CF2744}" presName="parentText" presStyleLbl="node1" presStyleIdx="6" presStyleCnt="7" custScaleX="142857">
        <dgm:presLayoutVars>
          <dgm:chMax val="0"/>
          <dgm:bulletEnabled val="1"/>
        </dgm:presLayoutVars>
      </dgm:prSet>
      <dgm:spPr/>
      <dgm:t>
        <a:bodyPr/>
        <a:lstStyle/>
        <a:p>
          <a:endParaRPr lang="uk-UA"/>
        </a:p>
      </dgm:t>
    </dgm:pt>
    <dgm:pt modelId="{BE60835C-1065-45B5-824E-D7430AD9047D}" type="pres">
      <dgm:prSet presAssocID="{9E07031A-C9CF-4567-A229-6ED7B1CF2744}" presName="negativeSpace" presStyleCnt="0"/>
      <dgm:spPr/>
    </dgm:pt>
    <dgm:pt modelId="{25D9F757-B6CB-4A18-8A6D-4DC71A40FB9A}" type="pres">
      <dgm:prSet presAssocID="{9E07031A-C9CF-4567-A229-6ED7B1CF2744}" presName="childText" presStyleLbl="conFgAcc1" presStyleIdx="6" presStyleCnt="7">
        <dgm:presLayoutVars>
          <dgm:bulletEnabled val="1"/>
        </dgm:presLayoutVars>
      </dgm:prSet>
      <dgm:spPr/>
    </dgm:pt>
  </dgm:ptLst>
  <dgm:cxnLst>
    <dgm:cxn modelId="{5487E593-400C-4530-9B29-7B7BBDCF43AC}" type="presOf" srcId="{4B21B79E-CFE3-401B-BE31-13CFEC05CBBB}" destId="{C85ABC9D-87BE-400F-BAE9-81AF0908A742}" srcOrd="1" destOrd="0" presId="urn:microsoft.com/office/officeart/2005/8/layout/list1"/>
    <dgm:cxn modelId="{BAB0687A-80DD-4FFA-B4D1-C8CA15169F70}" srcId="{D297A3A6-2DFD-458D-BA80-912371D5CEC1}" destId="{91E7EC61-BAAC-4C47-9140-B1410510D35C}" srcOrd="3" destOrd="0" parTransId="{B1962ED2-C42C-413B-9FA6-886CF0F75620}" sibTransId="{752AFEBA-EB2B-46FA-8A3A-65272CA670C1}"/>
    <dgm:cxn modelId="{2F493E0C-042A-4B95-B882-54D10F5E98BB}" type="presOf" srcId="{9E07031A-C9CF-4567-A229-6ED7B1CF2744}" destId="{301AA603-6BC2-4727-AF2B-5F8A10525F9B}" srcOrd="1" destOrd="0" presId="urn:microsoft.com/office/officeart/2005/8/layout/list1"/>
    <dgm:cxn modelId="{162097F3-2075-4FB5-868E-9FD4223BDE68}" srcId="{D297A3A6-2DFD-458D-BA80-912371D5CEC1}" destId="{98E64E23-4F01-4BE2-BD60-F063E1FC580A}" srcOrd="0" destOrd="0" parTransId="{D6E5EEFE-9C03-40F7-8255-517D72EBFE7A}" sibTransId="{2F079E1A-E907-4D0E-A16C-23610607DFE9}"/>
    <dgm:cxn modelId="{C5A46F51-8945-402A-B7FD-E38EAD96E2FF}" srcId="{D297A3A6-2DFD-458D-BA80-912371D5CEC1}" destId="{AF867F9F-2BF9-4A96-AC57-62B769D84681}" srcOrd="4" destOrd="0" parTransId="{0806ECB7-4987-4931-9408-41C96061B14F}" sibTransId="{C813B192-29D8-44DF-9127-C26BC33F007C}"/>
    <dgm:cxn modelId="{153C5FD9-4605-4F18-8775-0116CBAED917}" type="presOf" srcId="{395DE571-F667-43E9-A5C9-95D48041FAFE}" destId="{6B083A70-B3A7-44E9-BB27-99E01C043237}" srcOrd="1" destOrd="0" presId="urn:microsoft.com/office/officeart/2005/8/layout/list1"/>
    <dgm:cxn modelId="{56FFF1A4-9759-4E51-B5AF-53071CBC33AB}" srcId="{D297A3A6-2DFD-458D-BA80-912371D5CEC1}" destId="{4B21B79E-CFE3-401B-BE31-13CFEC05CBBB}" srcOrd="2" destOrd="0" parTransId="{790BB733-69C3-4277-AFF0-D90E97A6DB29}" sibTransId="{D2C15F2B-E640-4408-B476-69D5667B2146}"/>
    <dgm:cxn modelId="{F60A0D95-2238-432C-AB6F-64562496DAB4}" srcId="{D297A3A6-2DFD-458D-BA80-912371D5CEC1}" destId="{9E07031A-C9CF-4567-A229-6ED7B1CF2744}" srcOrd="6" destOrd="0" parTransId="{A064F639-3DAB-4DA2-94C3-97218F946A3C}" sibTransId="{7BBCEAF9-3751-43E1-8A8F-AF57E98E6B5D}"/>
    <dgm:cxn modelId="{A8465D83-ABA7-4B19-956E-EC9D5D209DE5}" type="presOf" srcId="{AF867F9F-2BF9-4A96-AC57-62B769D84681}" destId="{D258D87C-A015-41B9-944A-26A741F33E39}" srcOrd="1" destOrd="0" presId="urn:microsoft.com/office/officeart/2005/8/layout/list1"/>
    <dgm:cxn modelId="{782E05A9-9933-42C8-BD57-71D30DD69CF2}" type="presOf" srcId="{AF867F9F-2BF9-4A96-AC57-62B769D84681}" destId="{32425435-26FE-4726-BD38-A34F47C2D028}" srcOrd="0" destOrd="0" presId="urn:microsoft.com/office/officeart/2005/8/layout/list1"/>
    <dgm:cxn modelId="{86EA45A1-D696-47FC-B9DA-6C44AD8B7F5B}" srcId="{D297A3A6-2DFD-458D-BA80-912371D5CEC1}" destId="{395DE571-F667-43E9-A5C9-95D48041FAFE}" srcOrd="1" destOrd="0" parTransId="{DBB3CF56-C98B-4AB8-BC0E-AE2C584F61A7}" sibTransId="{EF5A7DBE-2823-461F-8561-F1944247EB84}"/>
    <dgm:cxn modelId="{2C838B83-112C-42DB-91BE-E843FA38E37D}" type="presOf" srcId="{BFD13C9F-B8FF-40CF-B390-E4AC244CBEBA}" destId="{5F1AB83A-02DE-4173-AB45-29D96A0C4A27}" srcOrd="1" destOrd="0" presId="urn:microsoft.com/office/officeart/2005/8/layout/list1"/>
    <dgm:cxn modelId="{959D6CC5-511C-442C-9622-14B6458C3C57}" type="presOf" srcId="{91E7EC61-BAAC-4C47-9140-B1410510D35C}" destId="{E35494D5-C205-446F-BA6C-39E66C494034}" srcOrd="0" destOrd="0" presId="urn:microsoft.com/office/officeart/2005/8/layout/list1"/>
    <dgm:cxn modelId="{A49F1319-53F2-491C-A330-2F78B0CF361A}" type="presOf" srcId="{4B21B79E-CFE3-401B-BE31-13CFEC05CBBB}" destId="{A650D492-F2A0-41D8-B990-5D9C964AEE11}" srcOrd="0" destOrd="0" presId="urn:microsoft.com/office/officeart/2005/8/layout/list1"/>
    <dgm:cxn modelId="{984E3DE8-AD75-4F54-9D3B-C65425A73AF6}" type="presOf" srcId="{BFD13C9F-B8FF-40CF-B390-E4AC244CBEBA}" destId="{E0D51277-5F0E-4C43-932A-3AFA479B0105}" srcOrd="0" destOrd="0" presId="urn:microsoft.com/office/officeart/2005/8/layout/list1"/>
    <dgm:cxn modelId="{9558C092-5699-4D31-9D0E-24062399879E}" type="presOf" srcId="{98E64E23-4F01-4BE2-BD60-F063E1FC580A}" destId="{60390C77-A9BC-48EF-88F9-4012901A30D2}" srcOrd="0" destOrd="0" presId="urn:microsoft.com/office/officeart/2005/8/layout/list1"/>
    <dgm:cxn modelId="{3E3FD523-634B-4620-8C4E-D76C01F160F9}" srcId="{D297A3A6-2DFD-458D-BA80-912371D5CEC1}" destId="{BFD13C9F-B8FF-40CF-B390-E4AC244CBEBA}" srcOrd="5" destOrd="0" parTransId="{7882DBD9-A1A0-424A-81D8-51A95DBA2E8E}" sibTransId="{7ED23EFA-CAE0-440C-BAB1-228ADC800D22}"/>
    <dgm:cxn modelId="{A1E5FEC7-7059-4734-9C61-097E0E4F2534}" type="presOf" srcId="{91E7EC61-BAAC-4C47-9140-B1410510D35C}" destId="{4B3B98BA-8CDC-4644-A638-0609D1BEABFD}" srcOrd="1" destOrd="0" presId="urn:microsoft.com/office/officeart/2005/8/layout/list1"/>
    <dgm:cxn modelId="{72419BDC-36F9-44DC-B61B-1EB99EF74182}" type="presOf" srcId="{395DE571-F667-43E9-A5C9-95D48041FAFE}" destId="{FC60BBE6-BD8B-4CBF-9FBA-1A5B9ED1AE34}" srcOrd="0" destOrd="0" presId="urn:microsoft.com/office/officeart/2005/8/layout/list1"/>
    <dgm:cxn modelId="{6440F8A2-A15C-4D47-A043-64AF1FFD21FC}" type="presOf" srcId="{D297A3A6-2DFD-458D-BA80-912371D5CEC1}" destId="{7F8BAE6D-9AF2-40AA-8D38-5467DCC3D879}" srcOrd="0" destOrd="0" presId="urn:microsoft.com/office/officeart/2005/8/layout/list1"/>
    <dgm:cxn modelId="{38F02F2A-6FBF-4FD9-839B-FED6C4AD38E2}" type="presOf" srcId="{98E64E23-4F01-4BE2-BD60-F063E1FC580A}" destId="{7337C2CA-C783-4706-BB56-050AC33E2F1E}" srcOrd="1" destOrd="0" presId="urn:microsoft.com/office/officeart/2005/8/layout/list1"/>
    <dgm:cxn modelId="{959B9D72-9919-4966-B8B7-AFBF4F00583B}" type="presOf" srcId="{9E07031A-C9CF-4567-A229-6ED7B1CF2744}" destId="{53C76814-85AA-4135-872E-CBFC863EBF13}" srcOrd="0" destOrd="0" presId="urn:microsoft.com/office/officeart/2005/8/layout/list1"/>
    <dgm:cxn modelId="{32859DF6-47A4-44A6-A846-74423993C462}" type="presParOf" srcId="{7F8BAE6D-9AF2-40AA-8D38-5467DCC3D879}" destId="{46BBC8AB-0CC8-474D-9B90-B323BDAEC5D4}" srcOrd="0" destOrd="0" presId="urn:microsoft.com/office/officeart/2005/8/layout/list1"/>
    <dgm:cxn modelId="{1C6F137F-165E-4136-8AE2-1AD45D0C7A73}" type="presParOf" srcId="{46BBC8AB-0CC8-474D-9B90-B323BDAEC5D4}" destId="{60390C77-A9BC-48EF-88F9-4012901A30D2}" srcOrd="0" destOrd="0" presId="urn:microsoft.com/office/officeart/2005/8/layout/list1"/>
    <dgm:cxn modelId="{7D66A9C4-AE78-4451-8E0A-93931A00A1AF}" type="presParOf" srcId="{46BBC8AB-0CC8-474D-9B90-B323BDAEC5D4}" destId="{7337C2CA-C783-4706-BB56-050AC33E2F1E}" srcOrd="1" destOrd="0" presId="urn:microsoft.com/office/officeart/2005/8/layout/list1"/>
    <dgm:cxn modelId="{88ED9839-C7F6-41BA-8F66-F529165B5D71}" type="presParOf" srcId="{7F8BAE6D-9AF2-40AA-8D38-5467DCC3D879}" destId="{455044DD-AFA6-4CEC-BFBB-B288C8E9C8B1}" srcOrd="1" destOrd="0" presId="urn:microsoft.com/office/officeart/2005/8/layout/list1"/>
    <dgm:cxn modelId="{1B1CE04C-264F-47E6-86D7-CE6E6D8BB25A}" type="presParOf" srcId="{7F8BAE6D-9AF2-40AA-8D38-5467DCC3D879}" destId="{A3DEC3C5-A5CF-4950-85FE-F8B9C8656904}" srcOrd="2" destOrd="0" presId="urn:microsoft.com/office/officeart/2005/8/layout/list1"/>
    <dgm:cxn modelId="{90E5AFF1-12AB-43D1-97C0-4BBF94E3D337}" type="presParOf" srcId="{7F8BAE6D-9AF2-40AA-8D38-5467DCC3D879}" destId="{C7B833AF-1289-4AAC-942E-A1F5BEA35BFD}" srcOrd="3" destOrd="0" presId="urn:microsoft.com/office/officeart/2005/8/layout/list1"/>
    <dgm:cxn modelId="{828BA487-9D00-4FCA-AC3C-A6D78C8DCA40}" type="presParOf" srcId="{7F8BAE6D-9AF2-40AA-8D38-5467DCC3D879}" destId="{07281B89-08E7-4706-ACE9-35C0591C2723}" srcOrd="4" destOrd="0" presId="urn:microsoft.com/office/officeart/2005/8/layout/list1"/>
    <dgm:cxn modelId="{E96025FC-9B28-4852-BB05-C18D883256EB}" type="presParOf" srcId="{07281B89-08E7-4706-ACE9-35C0591C2723}" destId="{FC60BBE6-BD8B-4CBF-9FBA-1A5B9ED1AE34}" srcOrd="0" destOrd="0" presId="urn:microsoft.com/office/officeart/2005/8/layout/list1"/>
    <dgm:cxn modelId="{4685B5EA-0AF6-4593-9262-261F649FB5AD}" type="presParOf" srcId="{07281B89-08E7-4706-ACE9-35C0591C2723}" destId="{6B083A70-B3A7-44E9-BB27-99E01C043237}" srcOrd="1" destOrd="0" presId="urn:microsoft.com/office/officeart/2005/8/layout/list1"/>
    <dgm:cxn modelId="{5055EB56-5DFD-4AB2-A412-3A2E418ADCAC}" type="presParOf" srcId="{7F8BAE6D-9AF2-40AA-8D38-5467DCC3D879}" destId="{E8278BB5-54A2-4288-A821-C584C8F1A8D6}" srcOrd="5" destOrd="0" presId="urn:microsoft.com/office/officeart/2005/8/layout/list1"/>
    <dgm:cxn modelId="{668DB5D7-7CDD-4266-A3D5-2170236189BB}" type="presParOf" srcId="{7F8BAE6D-9AF2-40AA-8D38-5467DCC3D879}" destId="{C32022AF-CBC9-426E-BAA7-154DDB49BED8}" srcOrd="6" destOrd="0" presId="urn:microsoft.com/office/officeart/2005/8/layout/list1"/>
    <dgm:cxn modelId="{D2900210-4A9F-4436-A179-02EB4084CC47}" type="presParOf" srcId="{7F8BAE6D-9AF2-40AA-8D38-5467DCC3D879}" destId="{FA84C629-82AF-4DB2-8342-0B2391E56AE1}" srcOrd="7" destOrd="0" presId="urn:microsoft.com/office/officeart/2005/8/layout/list1"/>
    <dgm:cxn modelId="{D10D8F7E-389E-4976-8391-E9CC44EA647B}" type="presParOf" srcId="{7F8BAE6D-9AF2-40AA-8D38-5467DCC3D879}" destId="{E80EBB1C-0DAF-4E96-9B51-391ABDF7A06F}" srcOrd="8" destOrd="0" presId="urn:microsoft.com/office/officeart/2005/8/layout/list1"/>
    <dgm:cxn modelId="{53B0D217-1C7A-459F-B8BA-F3D86353C972}" type="presParOf" srcId="{E80EBB1C-0DAF-4E96-9B51-391ABDF7A06F}" destId="{A650D492-F2A0-41D8-B990-5D9C964AEE11}" srcOrd="0" destOrd="0" presId="urn:microsoft.com/office/officeart/2005/8/layout/list1"/>
    <dgm:cxn modelId="{3A841B66-9298-4B28-BC12-50866EE31219}" type="presParOf" srcId="{E80EBB1C-0DAF-4E96-9B51-391ABDF7A06F}" destId="{C85ABC9D-87BE-400F-BAE9-81AF0908A742}" srcOrd="1" destOrd="0" presId="urn:microsoft.com/office/officeart/2005/8/layout/list1"/>
    <dgm:cxn modelId="{7928B5AF-1062-46F9-ADB0-25E16B8E012F}" type="presParOf" srcId="{7F8BAE6D-9AF2-40AA-8D38-5467DCC3D879}" destId="{646331F5-BB6B-4BDD-BAC7-CB251F1E4D48}" srcOrd="9" destOrd="0" presId="urn:microsoft.com/office/officeart/2005/8/layout/list1"/>
    <dgm:cxn modelId="{1F7EC0DF-B707-4CEA-9F34-EEFC6B5CA107}" type="presParOf" srcId="{7F8BAE6D-9AF2-40AA-8D38-5467DCC3D879}" destId="{521D3994-3453-4F3A-BAB1-A7B32B13272F}" srcOrd="10" destOrd="0" presId="urn:microsoft.com/office/officeart/2005/8/layout/list1"/>
    <dgm:cxn modelId="{083769E7-7EC0-4217-B2A6-1A7E269BC684}" type="presParOf" srcId="{7F8BAE6D-9AF2-40AA-8D38-5467DCC3D879}" destId="{D8EF63ED-62E4-4119-ADE8-92FDA9A70B13}" srcOrd="11" destOrd="0" presId="urn:microsoft.com/office/officeart/2005/8/layout/list1"/>
    <dgm:cxn modelId="{9391F84B-A47E-4424-9DD5-7A0A84397230}" type="presParOf" srcId="{7F8BAE6D-9AF2-40AA-8D38-5467DCC3D879}" destId="{680FA211-5409-46F7-97CB-FFCB04C20C03}" srcOrd="12" destOrd="0" presId="urn:microsoft.com/office/officeart/2005/8/layout/list1"/>
    <dgm:cxn modelId="{23D833DD-EC8B-4DC8-BAC1-741FA6317842}" type="presParOf" srcId="{680FA211-5409-46F7-97CB-FFCB04C20C03}" destId="{E35494D5-C205-446F-BA6C-39E66C494034}" srcOrd="0" destOrd="0" presId="urn:microsoft.com/office/officeart/2005/8/layout/list1"/>
    <dgm:cxn modelId="{CF3B077A-5138-45BF-87A4-222244114C9A}" type="presParOf" srcId="{680FA211-5409-46F7-97CB-FFCB04C20C03}" destId="{4B3B98BA-8CDC-4644-A638-0609D1BEABFD}" srcOrd="1" destOrd="0" presId="urn:microsoft.com/office/officeart/2005/8/layout/list1"/>
    <dgm:cxn modelId="{FA031315-D419-4682-B302-6F2061823441}" type="presParOf" srcId="{7F8BAE6D-9AF2-40AA-8D38-5467DCC3D879}" destId="{862EDFFF-A4FD-4820-9F10-00FB19BE3AE1}" srcOrd="13" destOrd="0" presId="urn:microsoft.com/office/officeart/2005/8/layout/list1"/>
    <dgm:cxn modelId="{9AA83F4D-F01D-4BC5-9C8B-732D257478B7}" type="presParOf" srcId="{7F8BAE6D-9AF2-40AA-8D38-5467DCC3D879}" destId="{A9C48D07-D123-4BCA-A575-1F9BDA1724E4}" srcOrd="14" destOrd="0" presId="urn:microsoft.com/office/officeart/2005/8/layout/list1"/>
    <dgm:cxn modelId="{E2C32235-3E21-456B-856A-31A46929E5FF}" type="presParOf" srcId="{7F8BAE6D-9AF2-40AA-8D38-5467DCC3D879}" destId="{A49E7503-9F0D-498F-8E3A-7A7FC9771555}" srcOrd="15" destOrd="0" presId="urn:microsoft.com/office/officeart/2005/8/layout/list1"/>
    <dgm:cxn modelId="{11201CC7-5044-4277-A8C5-80113DAC726C}" type="presParOf" srcId="{7F8BAE6D-9AF2-40AA-8D38-5467DCC3D879}" destId="{B499BAF4-DFE5-4570-8B39-CE47B932A4C7}" srcOrd="16" destOrd="0" presId="urn:microsoft.com/office/officeart/2005/8/layout/list1"/>
    <dgm:cxn modelId="{98C538FF-93D8-426D-9442-ACE13BC7C422}" type="presParOf" srcId="{B499BAF4-DFE5-4570-8B39-CE47B932A4C7}" destId="{32425435-26FE-4726-BD38-A34F47C2D028}" srcOrd="0" destOrd="0" presId="urn:microsoft.com/office/officeart/2005/8/layout/list1"/>
    <dgm:cxn modelId="{ED8B3618-1BF0-4BF7-A709-01C1E1182332}" type="presParOf" srcId="{B499BAF4-DFE5-4570-8B39-CE47B932A4C7}" destId="{D258D87C-A015-41B9-944A-26A741F33E39}" srcOrd="1" destOrd="0" presId="urn:microsoft.com/office/officeart/2005/8/layout/list1"/>
    <dgm:cxn modelId="{9DF42035-9D81-4612-9D7F-ECF4849EF037}" type="presParOf" srcId="{7F8BAE6D-9AF2-40AA-8D38-5467DCC3D879}" destId="{9226630B-29BE-44F1-B06D-B3FE16186402}" srcOrd="17" destOrd="0" presId="urn:microsoft.com/office/officeart/2005/8/layout/list1"/>
    <dgm:cxn modelId="{965F20E9-3B37-480D-AF90-8E9D7F626BC6}" type="presParOf" srcId="{7F8BAE6D-9AF2-40AA-8D38-5467DCC3D879}" destId="{5081F25F-31EC-4B86-A33F-76D1B1D9815F}" srcOrd="18" destOrd="0" presId="urn:microsoft.com/office/officeart/2005/8/layout/list1"/>
    <dgm:cxn modelId="{20BAA736-CA6E-44CC-96CF-5F51E49B1C3C}" type="presParOf" srcId="{7F8BAE6D-9AF2-40AA-8D38-5467DCC3D879}" destId="{8DEA1006-B22A-4A26-BFEA-91B73C6C9963}" srcOrd="19" destOrd="0" presId="urn:microsoft.com/office/officeart/2005/8/layout/list1"/>
    <dgm:cxn modelId="{31FDD0D9-0152-4049-90EB-33C2B7487B52}" type="presParOf" srcId="{7F8BAE6D-9AF2-40AA-8D38-5467DCC3D879}" destId="{17B2F318-5F1A-4FAA-8AB3-C2F39032572B}" srcOrd="20" destOrd="0" presId="urn:microsoft.com/office/officeart/2005/8/layout/list1"/>
    <dgm:cxn modelId="{1E872DB4-7064-410F-A48D-EFC5FB1CF66B}" type="presParOf" srcId="{17B2F318-5F1A-4FAA-8AB3-C2F39032572B}" destId="{E0D51277-5F0E-4C43-932A-3AFA479B0105}" srcOrd="0" destOrd="0" presId="urn:microsoft.com/office/officeart/2005/8/layout/list1"/>
    <dgm:cxn modelId="{0B583CCD-6D78-4218-8716-D1A52187CCFC}" type="presParOf" srcId="{17B2F318-5F1A-4FAA-8AB3-C2F39032572B}" destId="{5F1AB83A-02DE-4173-AB45-29D96A0C4A27}" srcOrd="1" destOrd="0" presId="urn:microsoft.com/office/officeart/2005/8/layout/list1"/>
    <dgm:cxn modelId="{7C8573C1-0736-46EF-A7ED-99974F4B1B18}" type="presParOf" srcId="{7F8BAE6D-9AF2-40AA-8D38-5467DCC3D879}" destId="{A9FBD7AF-321E-4F6B-9453-7B4B3DB0F63F}" srcOrd="21" destOrd="0" presId="urn:microsoft.com/office/officeart/2005/8/layout/list1"/>
    <dgm:cxn modelId="{B36804DF-1651-43C8-9DD0-A5B0DB0A0733}" type="presParOf" srcId="{7F8BAE6D-9AF2-40AA-8D38-5467DCC3D879}" destId="{C2367DF3-5661-4BC3-91F7-E785572AD223}" srcOrd="22" destOrd="0" presId="urn:microsoft.com/office/officeart/2005/8/layout/list1"/>
    <dgm:cxn modelId="{BFF743F2-89F6-4351-955E-CC69DB3A28FE}" type="presParOf" srcId="{7F8BAE6D-9AF2-40AA-8D38-5467DCC3D879}" destId="{3983D649-A956-4918-B0E1-EA9515769C01}" srcOrd="23" destOrd="0" presId="urn:microsoft.com/office/officeart/2005/8/layout/list1"/>
    <dgm:cxn modelId="{3F8C850A-717A-47E6-A963-7677C2C92F6E}" type="presParOf" srcId="{7F8BAE6D-9AF2-40AA-8D38-5467DCC3D879}" destId="{BD2FCAEC-346A-4E69-BF93-C740140EC006}" srcOrd="24" destOrd="0" presId="urn:microsoft.com/office/officeart/2005/8/layout/list1"/>
    <dgm:cxn modelId="{1BDA48E1-2288-4786-80E8-5C3AC2C32B3C}" type="presParOf" srcId="{BD2FCAEC-346A-4E69-BF93-C740140EC006}" destId="{53C76814-85AA-4135-872E-CBFC863EBF13}" srcOrd="0" destOrd="0" presId="urn:microsoft.com/office/officeart/2005/8/layout/list1"/>
    <dgm:cxn modelId="{BBE6D5CB-8F44-4AEF-921F-C3EC896EF4B9}" type="presParOf" srcId="{BD2FCAEC-346A-4E69-BF93-C740140EC006}" destId="{301AA603-6BC2-4727-AF2B-5F8A10525F9B}" srcOrd="1" destOrd="0" presId="urn:microsoft.com/office/officeart/2005/8/layout/list1"/>
    <dgm:cxn modelId="{A5AFC524-FE6E-46B7-B38B-0B7DF7DD1C88}" type="presParOf" srcId="{7F8BAE6D-9AF2-40AA-8D38-5467DCC3D879}" destId="{BE60835C-1065-45B5-824E-D7430AD9047D}" srcOrd="25" destOrd="0" presId="urn:microsoft.com/office/officeart/2005/8/layout/list1"/>
    <dgm:cxn modelId="{DA55D1BB-BC2B-4C08-81C2-909A2BF328B6}" type="presParOf" srcId="{7F8BAE6D-9AF2-40AA-8D38-5467DCC3D879}" destId="{25D9F757-B6CB-4A18-8A6D-4DC71A40FB9A}"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9BE139-7BC1-4B50-9873-D7FE27BE40DD}" type="doc">
      <dgm:prSet loTypeId="urn:microsoft.com/office/officeart/2005/8/layout/lProcess2" loCatId="relationship" qsTypeId="urn:microsoft.com/office/officeart/2005/8/quickstyle/3d1" qsCatId="3D" csTypeId="urn:microsoft.com/office/officeart/2005/8/colors/colorful1" csCatId="colorful" phldr="1"/>
      <dgm:spPr/>
      <dgm:t>
        <a:bodyPr/>
        <a:lstStyle/>
        <a:p>
          <a:endParaRPr lang="uk-UA"/>
        </a:p>
      </dgm:t>
    </dgm:pt>
    <dgm:pt modelId="{F09E5A9C-6A25-49B5-BD43-3F53EF8B2F77}">
      <dgm:prSet phldrT="[Текст]" custT="1"/>
      <dgm:spPr/>
      <dgm:t>
        <a:bodyPr/>
        <a:lstStyle/>
        <a:p>
          <a:r>
            <a:rPr lang="uk-UA" sz="2000" b="1">
              <a:latin typeface="Monotype Corsiva" panose="03010101010201010101" pitchFamily="66" charset="0"/>
            </a:rPr>
            <a:t>Вивчення сімей учнів</a:t>
          </a:r>
          <a:endParaRPr lang="uk-UA" sz="2000" b="1" dirty="0">
            <a:latin typeface="Monotype Corsiva" panose="03010101010201010101" pitchFamily="66" charset="0"/>
          </a:endParaRPr>
        </a:p>
      </dgm:t>
    </dgm:pt>
    <dgm:pt modelId="{B76ECCB7-846D-48EC-BC1C-744FDA021A13}" type="parTrans" cxnId="{F1230DFC-F603-4BFD-831F-7D744A30B440}">
      <dgm:prSet/>
      <dgm:spPr/>
      <dgm:t>
        <a:bodyPr/>
        <a:lstStyle/>
        <a:p>
          <a:endParaRPr lang="uk-UA" sz="2000"/>
        </a:p>
      </dgm:t>
    </dgm:pt>
    <dgm:pt modelId="{F4C67EB7-CACE-4D6D-A634-BF97AAF28244}" type="sibTrans" cxnId="{F1230DFC-F603-4BFD-831F-7D744A30B440}">
      <dgm:prSet/>
      <dgm:spPr/>
      <dgm:t>
        <a:bodyPr/>
        <a:lstStyle/>
        <a:p>
          <a:endParaRPr lang="uk-UA" sz="2000"/>
        </a:p>
      </dgm:t>
    </dgm:pt>
    <dgm:pt modelId="{F3B0ADF6-0E52-4638-B063-4EDA880B1AFC}">
      <dgm:prSet phldrT="[Текст]" custT="1"/>
      <dgm:spPr/>
      <dgm:t>
        <a:bodyPr/>
        <a:lstStyle/>
        <a:p>
          <a:r>
            <a:rPr lang="uk-UA" sz="2000" b="1" dirty="0">
              <a:latin typeface="Monotype Corsiva" panose="03010101010201010101" pitchFamily="66" charset="0"/>
            </a:rPr>
            <a:t>Спостереження</a:t>
          </a:r>
        </a:p>
      </dgm:t>
    </dgm:pt>
    <dgm:pt modelId="{9A351D77-59DD-4D8C-A172-A0231D611797}" type="parTrans" cxnId="{28B40C7A-C0BF-4364-AF19-2DFEC08EE588}">
      <dgm:prSet/>
      <dgm:spPr/>
      <dgm:t>
        <a:bodyPr/>
        <a:lstStyle/>
        <a:p>
          <a:endParaRPr lang="uk-UA" sz="2000"/>
        </a:p>
      </dgm:t>
    </dgm:pt>
    <dgm:pt modelId="{A527727B-F969-4FA8-9BFC-ED9BFEF725EC}" type="sibTrans" cxnId="{28B40C7A-C0BF-4364-AF19-2DFEC08EE588}">
      <dgm:prSet/>
      <dgm:spPr/>
      <dgm:t>
        <a:bodyPr/>
        <a:lstStyle/>
        <a:p>
          <a:endParaRPr lang="uk-UA" sz="2000"/>
        </a:p>
      </dgm:t>
    </dgm:pt>
    <dgm:pt modelId="{F28E2DA8-A1EF-4DC7-9633-E7C07DB277A6}">
      <dgm:prSet phldrT="[Текст]" custT="1"/>
      <dgm:spPr/>
      <dgm:t>
        <a:bodyPr/>
        <a:lstStyle/>
        <a:p>
          <a:r>
            <a:rPr lang="uk-UA" sz="2000" b="1">
              <a:latin typeface="Monotype Corsiva" panose="03010101010201010101" pitchFamily="66" charset="0"/>
            </a:rPr>
            <a:t>Анкетування</a:t>
          </a:r>
          <a:endParaRPr lang="uk-UA" sz="2000" b="1" dirty="0">
            <a:latin typeface="Monotype Corsiva" panose="03010101010201010101" pitchFamily="66" charset="0"/>
          </a:endParaRPr>
        </a:p>
      </dgm:t>
    </dgm:pt>
    <dgm:pt modelId="{ACA3B009-C7BC-43D6-837D-A398348A0089}" type="parTrans" cxnId="{33FFCA91-7BE1-4F35-AB75-B0B920224ADD}">
      <dgm:prSet/>
      <dgm:spPr/>
      <dgm:t>
        <a:bodyPr/>
        <a:lstStyle/>
        <a:p>
          <a:endParaRPr lang="uk-UA" sz="2000"/>
        </a:p>
      </dgm:t>
    </dgm:pt>
    <dgm:pt modelId="{D6184531-7670-4625-AD63-EB640C5CAEF7}" type="sibTrans" cxnId="{33FFCA91-7BE1-4F35-AB75-B0B920224ADD}">
      <dgm:prSet/>
      <dgm:spPr/>
      <dgm:t>
        <a:bodyPr/>
        <a:lstStyle/>
        <a:p>
          <a:endParaRPr lang="uk-UA" sz="2000"/>
        </a:p>
      </dgm:t>
    </dgm:pt>
    <dgm:pt modelId="{55A54C3E-77ED-4582-8736-B779C7BC3371}">
      <dgm:prSet phldrT="[Текст]" custT="1"/>
      <dgm:spPr/>
      <dgm:t>
        <a:bodyPr/>
        <a:lstStyle/>
        <a:p>
          <a:r>
            <a:rPr lang="uk-UA" sz="2000" b="1" i="1" dirty="0">
              <a:latin typeface="Monotype Corsiva" panose="03010101010201010101" pitchFamily="66" charset="0"/>
            </a:rPr>
            <a:t>Батьківський всеобуч</a:t>
          </a:r>
        </a:p>
      </dgm:t>
    </dgm:pt>
    <dgm:pt modelId="{9D3C3558-ACF0-474C-953C-0E5C81A00356}" type="parTrans" cxnId="{740260B9-B87F-477A-B68B-BCBACF24A754}">
      <dgm:prSet/>
      <dgm:spPr/>
      <dgm:t>
        <a:bodyPr/>
        <a:lstStyle/>
        <a:p>
          <a:endParaRPr lang="uk-UA" sz="2000"/>
        </a:p>
      </dgm:t>
    </dgm:pt>
    <dgm:pt modelId="{6F31D743-5C28-4BD3-98D8-19E1A212F543}" type="sibTrans" cxnId="{740260B9-B87F-477A-B68B-BCBACF24A754}">
      <dgm:prSet/>
      <dgm:spPr/>
      <dgm:t>
        <a:bodyPr/>
        <a:lstStyle/>
        <a:p>
          <a:endParaRPr lang="uk-UA" sz="2000"/>
        </a:p>
      </dgm:t>
    </dgm:pt>
    <dgm:pt modelId="{356422AC-DF20-4C3C-9115-CA8FE374CD78}">
      <dgm:prSet phldrT="[Текст]" custT="1"/>
      <dgm:spPr/>
      <dgm:t>
        <a:bodyPr/>
        <a:lstStyle/>
        <a:p>
          <a:r>
            <a:rPr lang="uk-UA" sz="2000" b="1" dirty="0">
              <a:latin typeface="Monotype Corsiva" panose="03010101010201010101" pitchFamily="66" charset="0"/>
            </a:rPr>
            <a:t>Бесіди, групові та індивідуальні консультації</a:t>
          </a:r>
        </a:p>
      </dgm:t>
    </dgm:pt>
    <dgm:pt modelId="{C24F923E-5EFE-4605-82DB-7E363F9F3EB9}" type="parTrans" cxnId="{F0796428-D99A-402E-9295-398CD196D7A3}">
      <dgm:prSet/>
      <dgm:spPr/>
      <dgm:t>
        <a:bodyPr/>
        <a:lstStyle/>
        <a:p>
          <a:endParaRPr lang="uk-UA" sz="2000"/>
        </a:p>
      </dgm:t>
    </dgm:pt>
    <dgm:pt modelId="{8CD9B37A-225D-49E8-A65F-780F6EA1EC6F}" type="sibTrans" cxnId="{F0796428-D99A-402E-9295-398CD196D7A3}">
      <dgm:prSet/>
      <dgm:spPr/>
      <dgm:t>
        <a:bodyPr/>
        <a:lstStyle/>
        <a:p>
          <a:endParaRPr lang="uk-UA" sz="2000"/>
        </a:p>
      </dgm:t>
    </dgm:pt>
    <dgm:pt modelId="{5E6CAAF0-0AF3-4809-8DD3-7F2C994E597C}">
      <dgm:prSet phldrT="[Текст]" custT="1"/>
      <dgm:spPr/>
      <dgm:t>
        <a:bodyPr/>
        <a:lstStyle/>
        <a:p>
          <a:r>
            <a:rPr lang="uk-UA" sz="2000" b="1">
              <a:latin typeface="Monotype Corsiva" panose="03010101010201010101" pitchFamily="66" charset="0"/>
            </a:rPr>
            <a:t>Відкриті заходи</a:t>
          </a:r>
          <a:endParaRPr lang="uk-UA" sz="2000" b="1" dirty="0">
            <a:latin typeface="Monotype Corsiva" panose="03010101010201010101" pitchFamily="66" charset="0"/>
          </a:endParaRPr>
        </a:p>
      </dgm:t>
    </dgm:pt>
    <dgm:pt modelId="{10D6753F-DFC5-486C-8579-2E1EE2EEEADE}" type="parTrans" cxnId="{76F4F818-C3F4-450D-8113-222B80EBF89B}">
      <dgm:prSet/>
      <dgm:spPr/>
      <dgm:t>
        <a:bodyPr/>
        <a:lstStyle/>
        <a:p>
          <a:endParaRPr lang="uk-UA" sz="2000"/>
        </a:p>
      </dgm:t>
    </dgm:pt>
    <dgm:pt modelId="{F2DB8EC6-39AC-438A-B02D-5385B3D02C9B}" type="sibTrans" cxnId="{76F4F818-C3F4-450D-8113-222B80EBF89B}">
      <dgm:prSet/>
      <dgm:spPr/>
      <dgm:t>
        <a:bodyPr/>
        <a:lstStyle/>
        <a:p>
          <a:endParaRPr lang="uk-UA" sz="2000"/>
        </a:p>
      </dgm:t>
    </dgm:pt>
    <dgm:pt modelId="{0B15D782-F7DB-48D6-A3FE-E8F36D635A3A}">
      <dgm:prSet phldrT="[Текст]" custT="1"/>
      <dgm:spPr/>
      <dgm:t>
        <a:bodyPr/>
        <a:lstStyle/>
        <a:p>
          <a:r>
            <a:rPr lang="uk-UA" sz="2000" b="1" dirty="0">
              <a:latin typeface="Monotype Corsiva" panose="03010101010201010101" pitchFamily="66" charset="0"/>
            </a:rPr>
            <a:t>Спільна робота</a:t>
          </a:r>
        </a:p>
      </dgm:t>
    </dgm:pt>
    <dgm:pt modelId="{DF5D3586-D024-42AC-8F9A-26D16F1476EE}" type="parTrans" cxnId="{F1FBCED5-1CC7-4B80-A50F-DDDBF41BBFAD}">
      <dgm:prSet/>
      <dgm:spPr/>
      <dgm:t>
        <a:bodyPr/>
        <a:lstStyle/>
        <a:p>
          <a:endParaRPr lang="uk-UA" sz="2000"/>
        </a:p>
      </dgm:t>
    </dgm:pt>
    <dgm:pt modelId="{C42B1E2F-99F3-4D32-894A-071FB69DAD71}" type="sibTrans" cxnId="{F1FBCED5-1CC7-4B80-A50F-DDDBF41BBFAD}">
      <dgm:prSet/>
      <dgm:spPr/>
      <dgm:t>
        <a:bodyPr/>
        <a:lstStyle/>
        <a:p>
          <a:endParaRPr lang="uk-UA" sz="2000"/>
        </a:p>
      </dgm:t>
    </dgm:pt>
    <dgm:pt modelId="{1153B88E-C070-40BC-A471-608A48EE907A}">
      <dgm:prSet phldrT="[Текст]" custT="1"/>
      <dgm:spPr/>
      <dgm:t>
        <a:bodyPr/>
        <a:lstStyle/>
        <a:p>
          <a:r>
            <a:rPr lang="uk-UA" sz="2000" b="1">
              <a:latin typeface="Monotype Corsiva" panose="03010101010201010101" pitchFamily="66" charset="0"/>
            </a:rPr>
            <a:t>Загальношкільні збори</a:t>
          </a:r>
          <a:endParaRPr lang="uk-UA" sz="2000" b="1" dirty="0">
            <a:latin typeface="Monotype Corsiva" panose="03010101010201010101" pitchFamily="66" charset="0"/>
          </a:endParaRPr>
        </a:p>
      </dgm:t>
    </dgm:pt>
    <dgm:pt modelId="{02E9941D-574C-4D58-9F80-6E4769361B08}" type="parTrans" cxnId="{E84067F0-A0F9-4C55-A55D-B58410825E53}">
      <dgm:prSet/>
      <dgm:spPr/>
      <dgm:t>
        <a:bodyPr/>
        <a:lstStyle/>
        <a:p>
          <a:endParaRPr lang="uk-UA" sz="2000"/>
        </a:p>
      </dgm:t>
    </dgm:pt>
    <dgm:pt modelId="{9CF0C46B-D141-408D-B50B-221CEEC66F9C}" type="sibTrans" cxnId="{E84067F0-A0F9-4C55-A55D-B58410825E53}">
      <dgm:prSet/>
      <dgm:spPr/>
      <dgm:t>
        <a:bodyPr/>
        <a:lstStyle/>
        <a:p>
          <a:endParaRPr lang="uk-UA" sz="2000"/>
        </a:p>
      </dgm:t>
    </dgm:pt>
    <dgm:pt modelId="{52048405-68FE-47C8-BEE7-21BE3C52B84A}">
      <dgm:prSet phldrT="[Текст]" custT="1"/>
      <dgm:spPr/>
      <dgm:t>
        <a:bodyPr/>
        <a:lstStyle/>
        <a:p>
          <a:r>
            <a:rPr lang="uk-UA" sz="2000" b="1">
              <a:latin typeface="Monotype Corsiva" panose="03010101010201010101" pitchFamily="66" charset="0"/>
            </a:rPr>
            <a:t>Класні збори</a:t>
          </a:r>
          <a:endParaRPr lang="uk-UA" sz="2000" b="1" dirty="0">
            <a:latin typeface="Monotype Corsiva" panose="03010101010201010101" pitchFamily="66" charset="0"/>
          </a:endParaRPr>
        </a:p>
      </dgm:t>
    </dgm:pt>
    <dgm:pt modelId="{15C44E3B-88F8-4F53-9EB8-54D3858E2179}" type="parTrans" cxnId="{0E78CBAD-E3BB-4257-8F46-4CAB42C47872}">
      <dgm:prSet/>
      <dgm:spPr/>
      <dgm:t>
        <a:bodyPr/>
        <a:lstStyle/>
        <a:p>
          <a:endParaRPr lang="uk-UA" sz="2000"/>
        </a:p>
      </dgm:t>
    </dgm:pt>
    <dgm:pt modelId="{CBF64665-E7EC-4355-8DEB-353CF2464C4F}" type="sibTrans" cxnId="{0E78CBAD-E3BB-4257-8F46-4CAB42C47872}">
      <dgm:prSet/>
      <dgm:spPr/>
      <dgm:t>
        <a:bodyPr/>
        <a:lstStyle/>
        <a:p>
          <a:endParaRPr lang="uk-UA" sz="2000"/>
        </a:p>
      </dgm:t>
    </dgm:pt>
    <dgm:pt modelId="{1CE439A4-8B39-45FA-AEC9-6B232ECA6A6A}">
      <dgm:prSet phldrT="[Текст]" custT="1"/>
      <dgm:spPr/>
      <dgm:t>
        <a:bodyPr/>
        <a:lstStyle/>
        <a:p>
          <a:r>
            <a:rPr lang="uk-UA" sz="2000" b="1">
              <a:latin typeface="Monotype Corsiva" panose="03010101010201010101" pitchFamily="66" charset="0"/>
            </a:rPr>
            <a:t>Спільні свята</a:t>
          </a:r>
          <a:endParaRPr lang="uk-UA" sz="2000" b="1" dirty="0">
            <a:latin typeface="Monotype Corsiva" panose="03010101010201010101" pitchFamily="66" charset="0"/>
          </a:endParaRPr>
        </a:p>
      </dgm:t>
    </dgm:pt>
    <dgm:pt modelId="{467C0410-43F5-4AB0-BD58-578CA969FDB7}" type="parTrans" cxnId="{8005EFC5-5245-4C05-82F3-DE4582CEFB96}">
      <dgm:prSet/>
      <dgm:spPr/>
      <dgm:t>
        <a:bodyPr/>
        <a:lstStyle/>
        <a:p>
          <a:endParaRPr lang="uk-UA"/>
        </a:p>
      </dgm:t>
    </dgm:pt>
    <dgm:pt modelId="{C81075FA-4FBA-4431-9C8F-9308530DC0F4}" type="sibTrans" cxnId="{8005EFC5-5245-4C05-82F3-DE4582CEFB96}">
      <dgm:prSet/>
      <dgm:spPr/>
      <dgm:t>
        <a:bodyPr/>
        <a:lstStyle/>
        <a:p>
          <a:endParaRPr lang="uk-UA"/>
        </a:p>
      </dgm:t>
    </dgm:pt>
    <dgm:pt modelId="{8273D788-492E-4EF7-BEAE-1AE0272D1524}">
      <dgm:prSet phldrT="[Текст]" custT="1"/>
      <dgm:spPr/>
      <dgm:t>
        <a:bodyPr/>
        <a:lstStyle/>
        <a:p>
          <a:r>
            <a:rPr lang="uk-UA" sz="2000" b="1">
              <a:latin typeface="Monotype Corsiva" panose="03010101010201010101" pitchFamily="66" charset="0"/>
            </a:rPr>
            <a:t>Громадські справи</a:t>
          </a:r>
          <a:endParaRPr lang="uk-UA" sz="2000" b="1" dirty="0">
            <a:latin typeface="Monotype Corsiva" panose="03010101010201010101" pitchFamily="66" charset="0"/>
          </a:endParaRPr>
        </a:p>
      </dgm:t>
    </dgm:pt>
    <dgm:pt modelId="{234F7FC4-BB24-4515-A167-9B43CA861ABC}" type="parTrans" cxnId="{0776A3DA-03CA-49A0-BA7B-BCFBC8FC5ED9}">
      <dgm:prSet/>
      <dgm:spPr/>
      <dgm:t>
        <a:bodyPr/>
        <a:lstStyle/>
        <a:p>
          <a:endParaRPr lang="uk-UA"/>
        </a:p>
      </dgm:t>
    </dgm:pt>
    <dgm:pt modelId="{A8E1D0BC-807D-475D-A30F-F00B7B235CA4}" type="sibTrans" cxnId="{0776A3DA-03CA-49A0-BA7B-BCFBC8FC5ED9}">
      <dgm:prSet/>
      <dgm:spPr/>
      <dgm:t>
        <a:bodyPr/>
        <a:lstStyle/>
        <a:p>
          <a:endParaRPr lang="uk-UA"/>
        </a:p>
      </dgm:t>
    </dgm:pt>
    <dgm:pt modelId="{0C0D7EC4-5A1D-4B4E-9A7F-B8E448E3197B}" type="pres">
      <dgm:prSet presAssocID="{259BE139-7BC1-4B50-9873-D7FE27BE40DD}" presName="theList" presStyleCnt="0">
        <dgm:presLayoutVars>
          <dgm:dir/>
          <dgm:animLvl val="lvl"/>
          <dgm:resizeHandles val="exact"/>
        </dgm:presLayoutVars>
      </dgm:prSet>
      <dgm:spPr/>
      <dgm:t>
        <a:bodyPr/>
        <a:lstStyle/>
        <a:p>
          <a:endParaRPr lang="uk-UA"/>
        </a:p>
      </dgm:t>
    </dgm:pt>
    <dgm:pt modelId="{533AB780-C3FC-4613-9C8F-DF4C984AC928}" type="pres">
      <dgm:prSet presAssocID="{F09E5A9C-6A25-49B5-BD43-3F53EF8B2F77}" presName="compNode" presStyleCnt="0"/>
      <dgm:spPr/>
    </dgm:pt>
    <dgm:pt modelId="{B1B1D131-716A-4563-973A-0589CEBE51BF}" type="pres">
      <dgm:prSet presAssocID="{F09E5A9C-6A25-49B5-BD43-3F53EF8B2F77}" presName="aNode" presStyleLbl="bgShp" presStyleIdx="0" presStyleCnt="3"/>
      <dgm:spPr/>
      <dgm:t>
        <a:bodyPr/>
        <a:lstStyle/>
        <a:p>
          <a:endParaRPr lang="uk-UA"/>
        </a:p>
      </dgm:t>
    </dgm:pt>
    <dgm:pt modelId="{DE52D30A-5E83-41B6-A3A7-C71A79D38AF6}" type="pres">
      <dgm:prSet presAssocID="{F09E5A9C-6A25-49B5-BD43-3F53EF8B2F77}" presName="textNode" presStyleLbl="bgShp" presStyleIdx="0" presStyleCnt="3"/>
      <dgm:spPr/>
      <dgm:t>
        <a:bodyPr/>
        <a:lstStyle/>
        <a:p>
          <a:endParaRPr lang="uk-UA"/>
        </a:p>
      </dgm:t>
    </dgm:pt>
    <dgm:pt modelId="{C41C77AC-94F3-4533-A13E-07DD1D1402B4}" type="pres">
      <dgm:prSet presAssocID="{F09E5A9C-6A25-49B5-BD43-3F53EF8B2F77}" presName="compChildNode" presStyleCnt="0"/>
      <dgm:spPr/>
    </dgm:pt>
    <dgm:pt modelId="{589A8ED6-258F-48C3-8342-0B651BF43573}" type="pres">
      <dgm:prSet presAssocID="{F09E5A9C-6A25-49B5-BD43-3F53EF8B2F77}" presName="theInnerList" presStyleCnt="0"/>
      <dgm:spPr/>
    </dgm:pt>
    <dgm:pt modelId="{7679D883-ADA6-425A-84CE-A1DA7F368D26}" type="pres">
      <dgm:prSet presAssocID="{F3B0ADF6-0E52-4638-B063-4EDA880B1AFC}" presName="childNode" presStyleLbl="node1" presStyleIdx="0" presStyleCnt="8" custLinFactNeighborX="3059" custLinFactNeighborY="-14261">
        <dgm:presLayoutVars>
          <dgm:bulletEnabled val="1"/>
        </dgm:presLayoutVars>
      </dgm:prSet>
      <dgm:spPr/>
      <dgm:t>
        <a:bodyPr/>
        <a:lstStyle/>
        <a:p>
          <a:endParaRPr lang="uk-UA"/>
        </a:p>
      </dgm:t>
    </dgm:pt>
    <dgm:pt modelId="{D93795CE-669F-4A7A-9A3C-2D8CA582E36E}" type="pres">
      <dgm:prSet presAssocID="{F3B0ADF6-0E52-4638-B063-4EDA880B1AFC}" presName="aSpace2" presStyleCnt="0"/>
      <dgm:spPr/>
    </dgm:pt>
    <dgm:pt modelId="{2E2753D1-E37F-4DC6-B1A2-E295EB587F53}" type="pres">
      <dgm:prSet presAssocID="{F28E2DA8-A1EF-4DC7-9633-E7C07DB277A6}" presName="childNode" presStyleLbl="node1" presStyleIdx="1" presStyleCnt="8">
        <dgm:presLayoutVars>
          <dgm:bulletEnabled val="1"/>
        </dgm:presLayoutVars>
      </dgm:prSet>
      <dgm:spPr/>
      <dgm:t>
        <a:bodyPr/>
        <a:lstStyle/>
        <a:p>
          <a:endParaRPr lang="uk-UA"/>
        </a:p>
      </dgm:t>
    </dgm:pt>
    <dgm:pt modelId="{A003D36F-F37F-4E3B-B1DB-E617D1666B44}" type="pres">
      <dgm:prSet presAssocID="{F09E5A9C-6A25-49B5-BD43-3F53EF8B2F77}" presName="aSpace" presStyleCnt="0"/>
      <dgm:spPr/>
    </dgm:pt>
    <dgm:pt modelId="{2279AC36-C595-4F29-8F0C-9C9E68A4B8F5}" type="pres">
      <dgm:prSet presAssocID="{55A54C3E-77ED-4582-8736-B779C7BC3371}" presName="compNode" presStyleCnt="0"/>
      <dgm:spPr/>
    </dgm:pt>
    <dgm:pt modelId="{40F3C558-C852-4CAB-8D7B-1D4EB500D797}" type="pres">
      <dgm:prSet presAssocID="{55A54C3E-77ED-4582-8736-B779C7BC3371}" presName="aNode" presStyleLbl="bgShp" presStyleIdx="1" presStyleCnt="3"/>
      <dgm:spPr/>
      <dgm:t>
        <a:bodyPr/>
        <a:lstStyle/>
        <a:p>
          <a:endParaRPr lang="uk-UA"/>
        </a:p>
      </dgm:t>
    </dgm:pt>
    <dgm:pt modelId="{95BDA8AB-9903-4171-B61B-A5C063FD3143}" type="pres">
      <dgm:prSet presAssocID="{55A54C3E-77ED-4582-8736-B779C7BC3371}" presName="textNode" presStyleLbl="bgShp" presStyleIdx="1" presStyleCnt="3"/>
      <dgm:spPr/>
      <dgm:t>
        <a:bodyPr/>
        <a:lstStyle/>
        <a:p>
          <a:endParaRPr lang="uk-UA"/>
        </a:p>
      </dgm:t>
    </dgm:pt>
    <dgm:pt modelId="{D413DC8E-3A33-4C10-B5B9-FCDFE9E011F8}" type="pres">
      <dgm:prSet presAssocID="{55A54C3E-77ED-4582-8736-B779C7BC3371}" presName="compChildNode" presStyleCnt="0"/>
      <dgm:spPr/>
    </dgm:pt>
    <dgm:pt modelId="{B12571D3-0BA3-4969-A687-58403A260C30}" type="pres">
      <dgm:prSet presAssocID="{55A54C3E-77ED-4582-8736-B779C7BC3371}" presName="theInnerList" presStyleCnt="0"/>
      <dgm:spPr/>
    </dgm:pt>
    <dgm:pt modelId="{0AA72BF4-69C2-4216-8D84-FCAD5840E398}" type="pres">
      <dgm:prSet presAssocID="{356422AC-DF20-4C3C-9115-CA8FE374CD78}" presName="childNode" presStyleLbl="node1" presStyleIdx="2" presStyleCnt="8" custScaleY="145795" custLinFactNeighborY="10329">
        <dgm:presLayoutVars>
          <dgm:bulletEnabled val="1"/>
        </dgm:presLayoutVars>
      </dgm:prSet>
      <dgm:spPr/>
      <dgm:t>
        <a:bodyPr/>
        <a:lstStyle/>
        <a:p>
          <a:endParaRPr lang="uk-UA"/>
        </a:p>
      </dgm:t>
    </dgm:pt>
    <dgm:pt modelId="{7FA0D38E-2C76-4DA0-8DC9-BC2D36AB4E2F}" type="pres">
      <dgm:prSet presAssocID="{356422AC-DF20-4C3C-9115-CA8FE374CD78}" presName="aSpace2" presStyleCnt="0"/>
      <dgm:spPr/>
    </dgm:pt>
    <dgm:pt modelId="{46877E26-53FD-4813-92C6-4BC1E34B9D10}" type="pres">
      <dgm:prSet presAssocID="{5E6CAAF0-0AF3-4809-8DD3-7F2C994E597C}" presName="childNode" presStyleLbl="node1" presStyleIdx="3" presStyleCnt="8">
        <dgm:presLayoutVars>
          <dgm:bulletEnabled val="1"/>
        </dgm:presLayoutVars>
      </dgm:prSet>
      <dgm:spPr/>
      <dgm:t>
        <a:bodyPr/>
        <a:lstStyle/>
        <a:p>
          <a:endParaRPr lang="uk-UA"/>
        </a:p>
      </dgm:t>
    </dgm:pt>
    <dgm:pt modelId="{B650618F-942A-4FF5-BEDF-9EA993AB8931}" type="pres">
      <dgm:prSet presAssocID="{55A54C3E-77ED-4582-8736-B779C7BC3371}" presName="aSpace" presStyleCnt="0"/>
      <dgm:spPr/>
    </dgm:pt>
    <dgm:pt modelId="{874011E5-4F2C-43D8-AE25-FA40F1D12DC8}" type="pres">
      <dgm:prSet presAssocID="{0B15D782-F7DB-48D6-A3FE-E8F36D635A3A}" presName="compNode" presStyleCnt="0"/>
      <dgm:spPr/>
    </dgm:pt>
    <dgm:pt modelId="{CDD2B98E-8E26-491F-A028-19065787AA1A}" type="pres">
      <dgm:prSet presAssocID="{0B15D782-F7DB-48D6-A3FE-E8F36D635A3A}" presName="aNode" presStyleLbl="bgShp" presStyleIdx="2" presStyleCnt="3"/>
      <dgm:spPr/>
      <dgm:t>
        <a:bodyPr/>
        <a:lstStyle/>
        <a:p>
          <a:endParaRPr lang="uk-UA"/>
        </a:p>
      </dgm:t>
    </dgm:pt>
    <dgm:pt modelId="{7105EADA-CE76-402E-A76A-26D36E35F556}" type="pres">
      <dgm:prSet presAssocID="{0B15D782-F7DB-48D6-A3FE-E8F36D635A3A}" presName="textNode" presStyleLbl="bgShp" presStyleIdx="2" presStyleCnt="3"/>
      <dgm:spPr/>
      <dgm:t>
        <a:bodyPr/>
        <a:lstStyle/>
        <a:p>
          <a:endParaRPr lang="uk-UA"/>
        </a:p>
      </dgm:t>
    </dgm:pt>
    <dgm:pt modelId="{4E878A15-D818-4EA0-8E2F-A63106B1569C}" type="pres">
      <dgm:prSet presAssocID="{0B15D782-F7DB-48D6-A3FE-E8F36D635A3A}" presName="compChildNode" presStyleCnt="0"/>
      <dgm:spPr/>
    </dgm:pt>
    <dgm:pt modelId="{729A66D3-7FE1-4589-997E-2BF409F9D1D7}" type="pres">
      <dgm:prSet presAssocID="{0B15D782-F7DB-48D6-A3FE-E8F36D635A3A}" presName="theInnerList" presStyleCnt="0"/>
      <dgm:spPr/>
    </dgm:pt>
    <dgm:pt modelId="{B5ABA9DE-98B6-4A20-96EE-2C8480557B47}" type="pres">
      <dgm:prSet presAssocID="{1153B88E-C070-40BC-A471-608A48EE907A}" presName="childNode" presStyleLbl="node1" presStyleIdx="4" presStyleCnt="8">
        <dgm:presLayoutVars>
          <dgm:bulletEnabled val="1"/>
        </dgm:presLayoutVars>
      </dgm:prSet>
      <dgm:spPr/>
      <dgm:t>
        <a:bodyPr/>
        <a:lstStyle/>
        <a:p>
          <a:endParaRPr lang="uk-UA"/>
        </a:p>
      </dgm:t>
    </dgm:pt>
    <dgm:pt modelId="{F4FCFB9D-AFDF-4E8B-B1F2-78EBBEBAAD98}" type="pres">
      <dgm:prSet presAssocID="{1153B88E-C070-40BC-A471-608A48EE907A}" presName="aSpace2" presStyleCnt="0"/>
      <dgm:spPr/>
    </dgm:pt>
    <dgm:pt modelId="{370098C6-BE3E-4FB6-B362-B5E0673E9C2B}" type="pres">
      <dgm:prSet presAssocID="{52048405-68FE-47C8-BEE7-21BE3C52B84A}" presName="childNode" presStyleLbl="node1" presStyleIdx="5" presStyleCnt="8">
        <dgm:presLayoutVars>
          <dgm:bulletEnabled val="1"/>
        </dgm:presLayoutVars>
      </dgm:prSet>
      <dgm:spPr/>
      <dgm:t>
        <a:bodyPr/>
        <a:lstStyle/>
        <a:p>
          <a:endParaRPr lang="uk-UA"/>
        </a:p>
      </dgm:t>
    </dgm:pt>
    <dgm:pt modelId="{2C65C94E-D28C-4BA2-A83B-2F28452F7F12}" type="pres">
      <dgm:prSet presAssocID="{52048405-68FE-47C8-BEE7-21BE3C52B84A}" presName="aSpace2" presStyleCnt="0"/>
      <dgm:spPr/>
    </dgm:pt>
    <dgm:pt modelId="{566524FA-9EC1-48A8-9E19-34E9618C2FAB}" type="pres">
      <dgm:prSet presAssocID="{1CE439A4-8B39-45FA-AEC9-6B232ECA6A6A}" presName="childNode" presStyleLbl="node1" presStyleIdx="6" presStyleCnt="8">
        <dgm:presLayoutVars>
          <dgm:bulletEnabled val="1"/>
        </dgm:presLayoutVars>
      </dgm:prSet>
      <dgm:spPr/>
      <dgm:t>
        <a:bodyPr/>
        <a:lstStyle/>
        <a:p>
          <a:endParaRPr lang="uk-UA"/>
        </a:p>
      </dgm:t>
    </dgm:pt>
    <dgm:pt modelId="{19868E94-9A66-439E-9F3A-17973473CD65}" type="pres">
      <dgm:prSet presAssocID="{1CE439A4-8B39-45FA-AEC9-6B232ECA6A6A}" presName="aSpace2" presStyleCnt="0"/>
      <dgm:spPr/>
    </dgm:pt>
    <dgm:pt modelId="{9C642F08-4781-40A2-8171-2086CA36B2C5}" type="pres">
      <dgm:prSet presAssocID="{8273D788-492E-4EF7-BEAE-1AE0272D1524}" presName="childNode" presStyleLbl="node1" presStyleIdx="7" presStyleCnt="8">
        <dgm:presLayoutVars>
          <dgm:bulletEnabled val="1"/>
        </dgm:presLayoutVars>
      </dgm:prSet>
      <dgm:spPr/>
      <dgm:t>
        <a:bodyPr/>
        <a:lstStyle/>
        <a:p>
          <a:endParaRPr lang="uk-UA"/>
        </a:p>
      </dgm:t>
    </dgm:pt>
  </dgm:ptLst>
  <dgm:cxnLst>
    <dgm:cxn modelId="{1F99890F-8646-4582-987C-07B7DB552D0E}" type="presOf" srcId="{F3B0ADF6-0E52-4638-B063-4EDA880B1AFC}" destId="{7679D883-ADA6-425A-84CE-A1DA7F368D26}" srcOrd="0" destOrd="0" presId="urn:microsoft.com/office/officeart/2005/8/layout/lProcess2"/>
    <dgm:cxn modelId="{F29D65A9-6207-4055-91CC-CDFABF0890E5}" type="presOf" srcId="{0B15D782-F7DB-48D6-A3FE-E8F36D635A3A}" destId="{CDD2B98E-8E26-491F-A028-19065787AA1A}" srcOrd="0" destOrd="0" presId="urn:microsoft.com/office/officeart/2005/8/layout/lProcess2"/>
    <dgm:cxn modelId="{BBF2C79B-E83C-47BC-BE6A-2E34DD51B552}" type="presOf" srcId="{259BE139-7BC1-4B50-9873-D7FE27BE40DD}" destId="{0C0D7EC4-5A1D-4B4E-9A7F-B8E448E3197B}" srcOrd="0" destOrd="0" presId="urn:microsoft.com/office/officeart/2005/8/layout/lProcess2"/>
    <dgm:cxn modelId="{BA9AE4F0-42EB-4E27-9577-82D8E6ED82EB}" type="presOf" srcId="{1153B88E-C070-40BC-A471-608A48EE907A}" destId="{B5ABA9DE-98B6-4A20-96EE-2C8480557B47}" srcOrd="0" destOrd="0" presId="urn:microsoft.com/office/officeart/2005/8/layout/lProcess2"/>
    <dgm:cxn modelId="{740260B9-B87F-477A-B68B-BCBACF24A754}" srcId="{259BE139-7BC1-4B50-9873-D7FE27BE40DD}" destId="{55A54C3E-77ED-4582-8736-B779C7BC3371}" srcOrd="1" destOrd="0" parTransId="{9D3C3558-ACF0-474C-953C-0E5C81A00356}" sibTransId="{6F31D743-5C28-4BD3-98D8-19E1A212F543}"/>
    <dgm:cxn modelId="{F0796428-D99A-402E-9295-398CD196D7A3}" srcId="{55A54C3E-77ED-4582-8736-B779C7BC3371}" destId="{356422AC-DF20-4C3C-9115-CA8FE374CD78}" srcOrd="0" destOrd="0" parTransId="{C24F923E-5EFE-4605-82DB-7E363F9F3EB9}" sibTransId="{8CD9B37A-225D-49E8-A65F-780F6EA1EC6F}"/>
    <dgm:cxn modelId="{99E2B953-8C97-454C-B525-953D1C663FE4}" type="presOf" srcId="{0B15D782-F7DB-48D6-A3FE-E8F36D635A3A}" destId="{7105EADA-CE76-402E-A76A-26D36E35F556}" srcOrd="1" destOrd="0" presId="urn:microsoft.com/office/officeart/2005/8/layout/lProcess2"/>
    <dgm:cxn modelId="{E84067F0-A0F9-4C55-A55D-B58410825E53}" srcId="{0B15D782-F7DB-48D6-A3FE-E8F36D635A3A}" destId="{1153B88E-C070-40BC-A471-608A48EE907A}" srcOrd="0" destOrd="0" parTransId="{02E9941D-574C-4D58-9F80-6E4769361B08}" sibTransId="{9CF0C46B-D141-408D-B50B-221CEEC66F9C}"/>
    <dgm:cxn modelId="{A77ACC10-FE7B-4634-8731-ECDA0DC585A3}" type="presOf" srcId="{1CE439A4-8B39-45FA-AEC9-6B232ECA6A6A}" destId="{566524FA-9EC1-48A8-9E19-34E9618C2FAB}" srcOrd="0" destOrd="0" presId="urn:microsoft.com/office/officeart/2005/8/layout/lProcess2"/>
    <dgm:cxn modelId="{0776A3DA-03CA-49A0-BA7B-BCFBC8FC5ED9}" srcId="{0B15D782-F7DB-48D6-A3FE-E8F36D635A3A}" destId="{8273D788-492E-4EF7-BEAE-1AE0272D1524}" srcOrd="3" destOrd="0" parTransId="{234F7FC4-BB24-4515-A167-9B43CA861ABC}" sibTransId="{A8E1D0BC-807D-475D-A30F-F00B7B235CA4}"/>
    <dgm:cxn modelId="{4257CF4A-F1A9-46AC-97D1-78AEEEAD4DEF}" type="presOf" srcId="{5E6CAAF0-0AF3-4809-8DD3-7F2C994E597C}" destId="{46877E26-53FD-4813-92C6-4BC1E34B9D10}" srcOrd="0" destOrd="0" presId="urn:microsoft.com/office/officeart/2005/8/layout/lProcess2"/>
    <dgm:cxn modelId="{0E78CBAD-E3BB-4257-8F46-4CAB42C47872}" srcId="{0B15D782-F7DB-48D6-A3FE-E8F36D635A3A}" destId="{52048405-68FE-47C8-BEE7-21BE3C52B84A}" srcOrd="1" destOrd="0" parTransId="{15C44E3B-88F8-4F53-9EB8-54D3858E2179}" sibTransId="{CBF64665-E7EC-4355-8DEB-353CF2464C4F}"/>
    <dgm:cxn modelId="{C65C70F8-9F14-40F5-BF25-999060A76B69}" type="presOf" srcId="{F09E5A9C-6A25-49B5-BD43-3F53EF8B2F77}" destId="{B1B1D131-716A-4563-973A-0589CEBE51BF}" srcOrd="0" destOrd="0" presId="urn:microsoft.com/office/officeart/2005/8/layout/lProcess2"/>
    <dgm:cxn modelId="{80D0AA05-39E5-40AB-BD6B-CB971655367B}" type="presOf" srcId="{55A54C3E-77ED-4582-8736-B779C7BC3371}" destId="{95BDA8AB-9903-4171-B61B-A5C063FD3143}" srcOrd="1" destOrd="0" presId="urn:microsoft.com/office/officeart/2005/8/layout/lProcess2"/>
    <dgm:cxn modelId="{02569E5E-2A7D-4D1C-9B79-F884091DE0CF}" type="presOf" srcId="{F28E2DA8-A1EF-4DC7-9633-E7C07DB277A6}" destId="{2E2753D1-E37F-4DC6-B1A2-E295EB587F53}" srcOrd="0" destOrd="0" presId="urn:microsoft.com/office/officeart/2005/8/layout/lProcess2"/>
    <dgm:cxn modelId="{33FFCA91-7BE1-4F35-AB75-B0B920224ADD}" srcId="{F09E5A9C-6A25-49B5-BD43-3F53EF8B2F77}" destId="{F28E2DA8-A1EF-4DC7-9633-E7C07DB277A6}" srcOrd="1" destOrd="0" parTransId="{ACA3B009-C7BC-43D6-837D-A398348A0089}" sibTransId="{D6184531-7670-4625-AD63-EB640C5CAEF7}"/>
    <dgm:cxn modelId="{F1230DFC-F603-4BFD-831F-7D744A30B440}" srcId="{259BE139-7BC1-4B50-9873-D7FE27BE40DD}" destId="{F09E5A9C-6A25-49B5-BD43-3F53EF8B2F77}" srcOrd="0" destOrd="0" parTransId="{B76ECCB7-846D-48EC-BC1C-744FDA021A13}" sibTransId="{F4C67EB7-CACE-4D6D-A634-BF97AAF28244}"/>
    <dgm:cxn modelId="{EE5A7FEA-6948-4F23-9825-79D2F159B8E8}" type="presOf" srcId="{55A54C3E-77ED-4582-8736-B779C7BC3371}" destId="{40F3C558-C852-4CAB-8D7B-1D4EB500D797}" srcOrd="0" destOrd="0" presId="urn:microsoft.com/office/officeart/2005/8/layout/lProcess2"/>
    <dgm:cxn modelId="{49552701-1E2F-48F3-99C4-D0A158435CB1}" type="presOf" srcId="{52048405-68FE-47C8-BEE7-21BE3C52B84A}" destId="{370098C6-BE3E-4FB6-B362-B5E0673E9C2B}" srcOrd="0" destOrd="0" presId="urn:microsoft.com/office/officeart/2005/8/layout/lProcess2"/>
    <dgm:cxn modelId="{76F4F818-C3F4-450D-8113-222B80EBF89B}" srcId="{55A54C3E-77ED-4582-8736-B779C7BC3371}" destId="{5E6CAAF0-0AF3-4809-8DD3-7F2C994E597C}" srcOrd="1" destOrd="0" parTransId="{10D6753F-DFC5-486C-8579-2E1EE2EEEADE}" sibTransId="{F2DB8EC6-39AC-438A-B02D-5385B3D02C9B}"/>
    <dgm:cxn modelId="{D67C7B7C-B208-4610-9CA6-1374EA515EFE}" type="presOf" srcId="{356422AC-DF20-4C3C-9115-CA8FE374CD78}" destId="{0AA72BF4-69C2-4216-8D84-FCAD5840E398}" srcOrd="0" destOrd="0" presId="urn:microsoft.com/office/officeart/2005/8/layout/lProcess2"/>
    <dgm:cxn modelId="{8005EFC5-5245-4C05-82F3-DE4582CEFB96}" srcId="{0B15D782-F7DB-48D6-A3FE-E8F36D635A3A}" destId="{1CE439A4-8B39-45FA-AEC9-6B232ECA6A6A}" srcOrd="2" destOrd="0" parTransId="{467C0410-43F5-4AB0-BD58-578CA969FDB7}" sibTransId="{C81075FA-4FBA-4431-9C8F-9308530DC0F4}"/>
    <dgm:cxn modelId="{28B40C7A-C0BF-4364-AF19-2DFEC08EE588}" srcId="{F09E5A9C-6A25-49B5-BD43-3F53EF8B2F77}" destId="{F3B0ADF6-0E52-4638-B063-4EDA880B1AFC}" srcOrd="0" destOrd="0" parTransId="{9A351D77-59DD-4D8C-A172-A0231D611797}" sibTransId="{A527727B-F969-4FA8-9BFC-ED9BFEF725EC}"/>
    <dgm:cxn modelId="{AEE2EED5-B89D-49AF-AEAC-181E3C81FDD6}" type="presOf" srcId="{F09E5A9C-6A25-49B5-BD43-3F53EF8B2F77}" destId="{DE52D30A-5E83-41B6-A3A7-C71A79D38AF6}" srcOrd="1" destOrd="0" presId="urn:microsoft.com/office/officeart/2005/8/layout/lProcess2"/>
    <dgm:cxn modelId="{F1FBCED5-1CC7-4B80-A50F-DDDBF41BBFAD}" srcId="{259BE139-7BC1-4B50-9873-D7FE27BE40DD}" destId="{0B15D782-F7DB-48D6-A3FE-E8F36D635A3A}" srcOrd="2" destOrd="0" parTransId="{DF5D3586-D024-42AC-8F9A-26D16F1476EE}" sibTransId="{C42B1E2F-99F3-4D32-894A-071FB69DAD71}"/>
    <dgm:cxn modelId="{32A95561-963D-4BDA-A43E-6CC27ADEF308}" type="presOf" srcId="{8273D788-492E-4EF7-BEAE-1AE0272D1524}" destId="{9C642F08-4781-40A2-8171-2086CA36B2C5}" srcOrd="0" destOrd="0" presId="urn:microsoft.com/office/officeart/2005/8/layout/lProcess2"/>
    <dgm:cxn modelId="{D637CDD4-6184-4D47-BC08-D002F03A9D66}" type="presParOf" srcId="{0C0D7EC4-5A1D-4B4E-9A7F-B8E448E3197B}" destId="{533AB780-C3FC-4613-9C8F-DF4C984AC928}" srcOrd="0" destOrd="0" presId="urn:microsoft.com/office/officeart/2005/8/layout/lProcess2"/>
    <dgm:cxn modelId="{0A6B0322-28C2-4097-A77F-F453564F5D64}" type="presParOf" srcId="{533AB780-C3FC-4613-9C8F-DF4C984AC928}" destId="{B1B1D131-716A-4563-973A-0589CEBE51BF}" srcOrd="0" destOrd="0" presId="urn:microsoft.com/office/officeart/2005/8/layout/lProcess2"/>
    <dgm:cxn modelId="{54427A32-06D6-475B-9580-D13143DF6490}" type="presParOf" srcId="{533AB780-C3FC-4613-9C8F-DF4C984AC928}" destId="{DE52D30A-5E83-41B6-A3A7-C71A79D38AF6}" srcOrd="1" destOrd="0" presId="urn:microsoft.com/office/officeart/2005/8/layout/lProcess2"/>
    <dgm:cxn modelId="{EB271A44-D0D9-48ED-99F7-878913EF68B7}" type="presParOf" srcId="{533AB780-C3FC-4613-9C8F-DF4C984AC928}" destId="{C41C77AC-94F3-4533-A13E-07DD1D1402B4}" srcOrd="2" destOrd="0" presId="urn:microsoft.com/office/officeart/2005/8/layout/lProcess2"/>
    <dgm:cxn modelId="{9DDC618F-DF1A-4360-AB28-D65C8CDB1270}" type="presParOf" srcId="{C41C77AC-94F3-4533-A13E-07DD1D1402B4}" destId="{589A8ED6-258F-48C3-8342-0B651BF43573}" srcOrd="0" destOrd="0" presId="urn:microsoft.com/office/officeart/2005/8/layout/lProcess2"/>
    <dgm:cxn modelId="{E07C1E07-905E-43E3-AA87-AE2F6CF9D323}" type="presParOf" srcId="{589A8ED6-258F-48C3-8342-0B651BF43573}" destId="{7679D883-ADA6-425A-84CE-A1DA7F368D26}" srcOrd="0" destOrd="0" presId="urn:microsoft.com/office/officeart/2005/8/layout/lProcess2"/>
    <dgm:cxn modelId="{227F8F83-960C-42EA-AF02-50D0B249ADFB}" type="presParOf" srcId="{589A8ED6-258F-48C3-8342-0B651BF43573}" destId="{D93795CE-669F-4A7A-9A3C-2D8CA582E36E}" srcOrd="1" destOrd="0" presId="urn:microsoft.com/office/officeart/2005/8/layout/lProcess2"/>
    <dgm:cxn modelId="{D6E87864-1498-45AA-8315-1C90DB9C1B5E}" type="presParOf" srcId="{589A8ED6-258F-48C3-8342-0B651BF43573}" destId="{2E2753D1-E37F-4DC6-B1A2-E295EB587F53}" srcOrd="2" destOrd="0" presId="urn:microsoft.com/office/officeart/2005/8/layout/lProcess2"/>
    <dgm:cxn modelId="{A06C4645-EC2D-4C74-94E4-4E4BF9A30D72}" type="presParOf" srcId="{0C0D7EC4-5A1D-4B4E-9A7F-B8E448E3197B}" destId="{A003D36F-F37F-4E3B-B1DB-E617D1666B44}" srcOrd="1" destOrd="0" presId="urn:microsoft.com/office/officeart/2005/8/layout/lProcess2"/>
    <dgm:cxn modelId="{ED9921C8-CE7A-4DC6-9E5E-77E16CA015C2}" type="presParOf" srcId="{0C0D7EC4-5A1D-4B4E-9A7F-B8E448E3197B}" destId="{2279AC36-C595-4F29-8F0C-9C9E68A4B8F5}" srcOrd="2" destOrd="0" presId="urn:microsoft.com/office/officeart/2005/8/layout/lProcess2"/>
    <dgm:cxn modelId="{BE235D49-CCE2-46E4-8C77-72013D343873}" type="presParOf" srcId="{2279AC36-C595-4F29-8F0C-9C9E68A4B8F5}" destId="{40F3C558-C852-4CAB-8D7B-1D4EB500D797}" srcOrd="0" destOrd="0" presId="urn:microsoft.com/office/officeart/2005/8/layout/lProcess2"/>
    <dgm:cxn modelId="{30FFCB3F-6C8A-46AA-BC73-7ED9A29FB84F}" type="presParOf" srcId="{2279AC36-C595-4F29-8F0C-9C9E68A4B8F5}" destId="{95BDA8AB-9903-4171-B61B-A5C063FD3143}" srcOrd="1" destOrd="0" presId="urn:microsoft.com/office/officeart/2005/8/layout/lProcess2"/>
    <dgm:cxn modelId="{9B39188A-3BCF-4A2E-BF98-09393129611D}" type="presParOf" srcId="{2279AC36-C595-4F29-8F0C-9C9E68A4B8F5}" destId="{D413DC8E-3A33-4C10-B5B9-FCDFE9E011F8}" srcOrd="2" destOrd="0" presId="urn:microsoft.com/office/officeart/2005/8/layout/lProcess2"/>
    <dgm:cxn modelId="{10F72979-C10A-480A-A09D-623AA5B644C3}" type="presParOf" srcId="{D413DC8E-3A33-4C10-B5B9-FCDFE9E011F8}" destId="{B12571D3-0BA3-4969-A687-58403A260C30}" srcOrd="0" destOrd="0" presId="urn:microsoft.com/office/officeart/2005/8/layout/lProcess2"/>
    <dgm:cxn modelId="{DA89EED1-8AD3-4CE8-B0F4-05AC22842C2A}" type="presParOf" srcId="{B12571D3-0BA3-4969-A687-58403A260C30}" destId="{0AA72BF4-69C2-4216-8D84-FCAD5840E398}" srcOrd="0" destOrd="0" presId="urn:microsoft.com/office/officeart/2005/8/layout/lProcess2"/>
    <dgm:cxn modelId="{CD198FAD-1340-4D52-8087-8D69035A4DCB}" type="presParOf" srcId="{B12571D3-0BA3-4969-A687-58403A260C30}" destId="{7FA0D38E-2C76-4DA0-8DC9-BC2D36AB4E2F}" srcOrd="1" destOrd="0" presId="urn:microsoft.com/office/officeart/2005/8/layout/lProcess2"/>
    <dgm:cxn modelId="{5B354307-86A4-4BD7-9FE4-F818C32EDE9B}" type="presParOf" srcId="{B12571D3-0BA3-4969-A687-58403A260C30}" destId="{46877E26-53FD-4813-92C6-4BC1E34B9D10}" srcOrd="2" destOrd="0" presId="urn:microsoft.com/office/officeart/2005/8/layout/lProcess2"/>
    <dgm:cxn modelId="{9A0437B9-CB02-4329-9086-DC4EBE848C5C}" type="presParOf" srcId="{0C0D7EC4-5A1D-4B4E-9A7F-B8E448E3197B}" destId="{B650618F-942A-4FF5-BEDF-9EA993AB8931}" srcOrd="3" destOrd="0" presId="urn:microsoft.com/office/officeart/2005/8/layout/lProcess2"/>
    <dgm:cxn modelId="{0AF27318-5F7B-428B-B11C-6B37F8AE6E51}" type="presParOf" srcId="{0C0D7EC4-5A1D-4B4E-9A7F-B8E448E3197B}" destId="{874011E5-4F2C-43D8-AE25-FA40F1D12DC8}" srcOrd="4" destOrd="0" presId="urn:microsoft.com/office/officeart/2005/8/layout/lProcess2"/>
    <dgm:cxn modelId="{2CB8107E-4A9C-4525-96FE-2339C68AE797}" type="presParOf" srcId="{874011E5-4F2C-43D8-AE25-FA40F1D12DC8}" destId="{CDD2B98E-8E26-491F-A028-19065787AA1A}" srcOrd="0" destOrd="0" presId="urn:microsoft.com/office/officeart/2005/8/layout/lProcess2"/>
    <dgm:cxn modelId="{B39A575B-6B1F-4D12-B098-9CF24078379C}" type="presParOf" srcId="{874011E5-4F2C-43D8-AE25-FA40F1D12DC8}" destId="{7105EADA-CE76-402E-A76A-26D36E35F556}" srcOrd="1" destOrd="0" presId="urn:microsoft.com/office/officeart/2005/8/layout/lProcess2"/>
    <dgm:cxn modelId="{ADBF9244-270A-4ECB-BB86-AD8862B35FEA}" type="presParOf" srcId="{874011E5-4F2C-43D8-AE25-FA40F1D12DC8}" destId="{4E878A15-D818-4EA0-8E2F-A63106B1569C}" srcOrd="2" destOrd="0" presId="urn:microsoft.com/office/officeart/2005/8/layout/lProcess2"/>
    <dgm:cxn modelId="{20CE4209-B499-4DAC-B773-CFADE9B7AAC1}" type="presParOf" srcId="{4E878A15-D818-4EA0-8E2F-A63106B1569C}" destId="{729A66D3-7FE1-4589-997E-2BF409F9D1D7}" srcOrd="0" destOrd="0" presId="urn:microsoft.com/office/officeart/2005/8/layout/lProcess2"/>
    <dgm:cxn modelId="{F8B13361-8771-4CE3-80CE-5BD88BB32780}" type="presParOf" srcId="{729A66D3-7FE1-4589-997E-2BF409F9D1D7}" destId="{B5ABA9DE-98B6-4A20-96EE-2C8480557B47}" srcOrd="0" destOrd="0" presId="urn:microsoft.com/office/officeart/2005/8/layout/lProcess2"/>
    <dgm:cxn modelId="{5E33C1B5-9DBB-4AF0-8D02-78AAD5F80F47}" type="presParOf" srcId="{729A66D3-7FE1-4589-997E-2BF409F9D1D7}" destId="{F4FCFB9D-AFDF-4E8B-B1F2-78EBBEBAAD98}" srcOrd="1" destOrd="0" presId="urn:microsoft.com/office/officeart/2005/8/layout/lProcess2"/>
    <dgm:cxn modelId="{D0A537AF-F2D6-414C-BD62-FD1FCCF0E37C}" type="presParOf" srcId="{729A66D3-7FE1-4589-997E-2BF409F9D1D7}" destId="{370098C6-BE3E-4FB6-B362-B5E0673E9C2B}" srcOrd="2" destOrd="0" presId="urn:microsoft.com/office/officeart/2005/8/layout/lProcess2"/>
    <dgm:cxn modelId="{ACA867B2-5E56-41CD-B9DC-966A0B68FE38}" type="presParOf" srcId="{729A66D3-7FE1-4589-997E-2BF409F9D1D7}" destId="{2C65C94E-D28C-4BA2-A83B-2F28452F7F12}" srcOrd="3" destOrd="0" presId="urn:microsoft.com/office/officeart/2005/8/layout/lProcess2"/>
    <dgm:cxn modelId="{3178C402-31C6-4EEE-9981-BAC9AEA77834}" type="presParOf" srcId="{729A66D3-7FE1-4589-997E-2BF409F9D1D7}" destId="{566524FA-9EC1-48A8-9E19-34E9618C2FAB}" srcOrd="4" destOrd="0" presId="urn:microsoft.com/office/officeart/2005/8/layout/lProcess2"/>
    <dgm:cxn modelId="{B48FAF71-8CFC-4A0E-B38C-8B4EC84F0FF4}" type="presParOf" srcId="{729A66D3-7FE1-4589-997E-2BF409F9D1D7}" destId="{19868E94-9A66-439E-9F3A-17973473CD65}" srcOrd="5" destOrd="0" presId="urn:microsoft.com/office/officeart/2005/8/layout/lProcess2"/>
    <dgm:cxn modelId="{DAB5F4D5-DC73-471E-A96A-3A33855D665B}" type="presParOf" srcId="{729A66D3-7FE1-4589-997E-2BF409F9D1D7}" destId="{9C642F08-4781-40A2-8171-2086CA36B2C5}"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D8E28-17AA-494E-8CE9-CBC39DFD8E39}">
      <dsp:nvSpPr>
        <dsp:cNvPr id="0" name=""/>
        <dsp:cNvSpPr/>
      </dsp:nvSpPr>
      <dsp:spPr>
        <a:xfrm>
          <a:off x="0" y="488550"/>
          <a:ext cx="8389856" cy="302400"/>
        </a:xfrm>
        <a:prstGeom prst="rect">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5036607-C0AC-46B9-999E-AA338586C122}">
      <dsp:nvSpPr>
        <dsp:cNvPr id="0" name=""/>
        <dsp:cNvSpPr/>
      </dsp:nvSpPr>
      <dsp:spPr>
        <a:xfrm>
          <a:off x="377702" y="46709"/>
          <a:ext cx="7886481" cy="660051"/>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1982" tIns="0" rIns="221982" bIns="0" numCol="1" spcCol="1270" anchor="ctr" anchorCtr="0">
          <a:noAutofit/>
        </a:bodyPr>
        <a:lstStyle/>
        <a:p>
          <a:pPr lvl="0" algn="l" defTabSz="1244600">
            <a:lnSpc>
              <a:spcPct val="90000"/>
            </a:lnSpc>
            <a:spcBef>
              <a:spcPct val="0"/>
            </a:spcBef>
            <a:spcAft>
              <a:spcPct val="35000"/>
            </a:spcAft>
          </a:pPr>
          <a:r>
            <a:rPr lang="uk-UA" sz="2800" kern="1200" dirty="0">
              <a:latin typeface="Monotype Corsiva" panose="03010101010201010101" pitchFamily="66" charset="0"/>
            </a:rPr>
            <a:t>1</a:t>
          </a:r>
          <a:r>
            <a:rPr lang="uk-UA" sz="2800" b="1" kern="1200" dirty="0">
              <a:latin typeface="Monotype Corsiva" panose="03010101010201010101" pitchFamily="66" charset="0"/>
            </a:rPr>
            <a:t>. Створення оптимальних умов для </a:t>
          </a:r>
          <a:r>
            <a:rPr lang="uk-UA" sz="2800" b="1" kern="1200" dirty="0" err="1">
              <a:latin typeface="Monotype Corsiva" panose="03010101010201010101" pitchFamily="66" charset="0"/>
            </a:rPr>
            <a:t>фомування</a:t>
          </a:r>
          <a:r>
            <a:rPr lang="uk-UA" sz="2800" b="1" kern="1200" dirty="0">
              <a:latin typeface="Monotype Corsiva" panose="03010101010201010101" pitchFamily="66" charset="0"/>
            </a:rPr>
            <a:t> ключових </a:t>
          </a:r>
          <a:r>
            <a:rPr lang="uk-UA" sz="2800" b="1" kern="1200" dirty="0" err="1">
              <a:latin typeface="Monotype Corsiva" panose="03010101010201010101" pitchFamily="66" charset="0"/>
            </a:rPr>
            <a:t>компетентностей</a:t>
          </a:r>
          <a:r>
            <a:rPr lang="uk-UA" sz="2800" b="1" kern="1200" dirty="0">
              <a:latin typeface="Monotype Corsiva" panose="03010101010201010101" pitchFamily="66" charset="0"/>
            </a:rPr>
            <a:t> учня</a:t>
          </a:r>
          <a:endParaRPr lang="ru-RU" sz="2800" b="1" kern="1200" dirty="0">
            <a:latin typeface="Monotype Corsiva" panose="03010101010201010101" pitchFamily="66" charset="0"/>
          </a:endParaRPr>
        </a:p>
      </dsp:txBody>
      <dsp:txXfrm>
        <a:off x="409923" y="78930"/>
        <a:ext cx="7822039" cy="595609"/>
      </dsp:txXfrm>
    </dsp:sp>
    <dsp:sp modelId="{751C3A21-8A3E-40C3-B246-FDB8D1072B56}">
      <dsp:nvSpPr>
        <dsp:cNvPr id="0" name=""/>
        <dsp:cNvSpPr/>
      </dsp:nvSpPr>
      <dsp:spPr>
        <a:xfrm>
          <a:off x="0" y="1359287"/>
          <a:ext cx="8389856" cy="302400"/>
        </a:xfrm>
        <a:prstGeom prst="rect">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A53C158-BFE3-4820-8814-4703515FD705}">
      <dsp:nvSpPr>
        <dsp:cNvPr id="0" name=""/>
        <dsp:cNvSpPr/>
      </dsp:nvSpPr>
      <dsp:spPr>
        <a:xfrm>
          <a:off x="412668" y="820942"/>
          <a:ext cx="7977187" cy="680657"/>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1982" tIns="0" rIns="221982" bIns="0" numCol="1" spcCol="1270" anchor="ctr" anchorCtr="0">
          <a:noAutofit/>
        </a:bodyPr>
        <a:lstStyle/>
        <a:p>
          <a:pPr lvl="0" algn="l" defTabSz="1244600">
            <a:lnSpc>
              <a:spcPct val="90000"/>
            </a:lnSpc>
            <a:spcBef>
              <a:spcPct val="0"/>
            </a:spcBef>
            <a:spcAft>
              <a:spcPct val="35000"/>
            </a:spcAft>
          </a:pPr>
          <a:r>
            <a:rPr lang="uk-UA" sz="2800" b="1" kern="1200" dirty="0"/>
            <a:t>2.</a:t>
          </a:r>
          <a:r>
            <a:rPr lang="uk-UA" sz="2800" b="1" kern="1200" dirty="0">
              <a:latin typeface="Monotype Corsiva" panose="03010101010201010101" pitchFamily="66" charset="0"/>
            </a:rPr>
            <a:t>Створення атмосфери співробітництва, взаємодії вчителя та учня.</a:t>
          </a:r>
          <a:endParaRPr lang="ru-RU" sz="1700" kern="1200" dirty="0">
            <a:latin typeface="Monotype Corsiva" panose="03010101010201010101" pitchFamily="66" charset="0"/>
          </a:endParaRPr>
        </a:p>
      </dsp:txBody>
      <dsp:txXfrm>
        <a:off x="445895" y="854169"/>
        <a:ext cx="7910733" cy="614203"/>
      </dsp:txXfrm>
    </dsp:sp>
    <dsp:sp modelId="{70CE429E-1335-42D5-83A4-68749992F278}">
      <dsp:nvSpPr>
        <dsp:cNvPr id="0" name=""/>
        <dsp:cNvSpPr/>
      </dsp:nvSpPr>
      <dsp:spPr>
        <a:xfrm>
          <a:off x="0" y="2223242"/>
          <a:ext cx="8389856" cy="302400"/>
        </a:xfrm>
        <a:prstGeom prst="rect">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E539040-AB8C-47ED-9F88-80818F1D9A1B}">
      <dsp:nvSpPr>
        <dsp:cNvPr id="0" name=""/>
        <dsp:cNvSpPr/>
      </dsp:nvSpPr>
      <dsp:spPr>
        <a:xfrm>
          <a:off x="415805" y="1726487"/>
          <a:ext cx="7971023" cy="673874"/>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1982" tIns="0" rIns="221982" bIns="0" numCol="1" spcCol="1270" anchor="ctr" anchorCtr="0">
          <a:noAutofit/>
        </a:bodyPr>
        <a:lstStyle/>
        <a:p>
          <a:pPr lvl="0" algn="l" defTabSz="1244600">
            <a:lnSpc>
              <a:spcPct val="90000"/>
            </a:lnSpc>
            <a:spcBef>
              <a:spcPct val="0"/>
            </a:spcBef>
            <a:spcAft>
              <a:spcPct val="35000"/>
            </a:spcAft>
          </a:pPr>
          <a:r>
            <a:rPr lang="uk-UA" sz="2800" b="1" kern="1200" dirty="0"/>
            <a:t>3</a:t>
          </a:r>
          <a:r>
            <a:rPr lang="uk-UA" sz="2800" b="1" kern="1200" dirty="0">
              <a:latin typeface="Monotype Corsiva" panose="03010101010201010101" pitchFamily="66" charset="0"/>
            </a:rPr>
            <a:t>. Формування пізнавальних умінь і навичок.</a:t>
          </a:r>
          <a:endParaRPr lang="ru-RU" sz="1900" kern="1200" dirty="0">
            <a:latin typeface="Monotype Corsiva" panose="03010101010201010101" pitchFamily="66" charset="0"/>
          </a:endParaRPr>
        </a:p>
      </dsp:txBody>
      <dsp:txXfrm>
        <a:off x="448701" y="1759383"/>
        <a:ext cx="7905231" cy="608082"/>
      </dsp:txXfrm>
    </dsp:sp>
    <dsp:sp modelId="{3F30B52F-B2FF-4F4E-8A2F-0A370F8CF918}">
      <dsp:nvSpPr>
        <dsp:cNvPr id="0" name=""/>
        <dsp:cNvSpPr/>
      </dsp:nvSpPr>
      <dsp:spPr>
        <a:xfrm>
          <a:off x="0" y="3134799"/>
          <a:ext cx="8389856" cy="302400"/>
        </a:xfrm>
        <a:prstGeom prst="rect">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A5264EB-B1F2-4869-B2E9-24190B073864}">
      <dsp:nvSpPr>
        <dsp:cNvPr id="0" name=""/>
        <dsp:cNvSpPr/>
      </dsp:nvSpPr>
      <dsp:spPr>
        <a:xfrm>
          <a:off x="399419" y="2590442"/>
          <a:ext cx="7988380" cy="721477"/>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1982" tIns="0" rIns="221982" bIns="0" numCol="1" spcCol="1270" anchor="ctr" anchorCtr="0">
          <a:noAutofit/>
        </a:bodyPr>
        <a:lstStyle/>
        <a:p>
          <a:pPr lvl="0" algn="l" defTabSz="1244600">
            <a:lnSpc>
              <a:spcPct val="90000"/>
            </a:lnSpc>
            <a:spcBef>
              <a:spcPct val="0"/>
            </a:spcBef>
            <a:spcAft>
              <a:spcPct val="35000"/>
            </a:spcAft>
          </a:pPr>
          <a:r>
            <a:rPr lang="uk-UA" sz="2800" b="1" kern="1200" dirty="0">
              <a:latin typeface="Monotype Corsiva" panose="03010101010201010101" pitchFamily="66" charset="0"/>
            </a:rPr>
            <a:t>4. Формування потреби в самопізнанні , самореалізації.</a:t>
          </a:r>
          <a:endParaRPr lang="ru-RU" sz="2800" b="1" kern="1200" dirty="0">
            <a:latin typeface="Monotype Corsiva" panose="03010101010201010101" pitchFamily="66" charset="0"/>
          </a:endParaRPr>
        </a:p>
      </dsp:txBody>
      <dsp:txXfrm>
        <a:off x="434639" y="2625662"/>
        <a:ext cx="7917940" cy="651037"/>
      </dsp:txXfrm>
    </dsp:sp>
    <dsp:sp modelId="{31AADCBC-1B4D-4B90-BFC4-720629C98F29}">
      <dsp:nvSpPr>
        <dsp:cNvPr id="0" name=""/>
        <dsp:cNvSpPr/>
      </dsp:nvSpPr>
      <dsp:spPr>
        <a:xfrm>
          <a:off x="0" y="4117866"/>
          <a:ext cx="8389856" cy="302400"/>
        </a:xfrm>
        <a:prstGeom prst="rect">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4D898F3-AF0D-4AD7-8C0D-BB1F2F6DA35E}">
      <dsp:nvSpPr>
        <dsp:cNvPr id="0" name=""/>
        <dsp:cNvSpPr/>
      </dsp:nvSpPr>
      <dsp:spPr>
        <a:xfrm>
          <a:off x="399419" y="3501999"/>
          <a:ext cx="7988380" cy="792987"/>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1982" tIns="0" rIns="221982" bIns="0" numCol="1" spcCol="1270" anchor="ctr" anchorCtr="0">
          <a:noAutofit/>
        </a:bodyPr>
        <a:lstStyle/>
        <a:p>
          <a:pPr lvl="0" algn="l" defTabSz="1244600">
            <a:lnSpc>
              <a:spcPct val="90000"/>
            </a:lnSpc>
            <a:spcBef>
              <a:spcPct val="0"/>
            </a:spcBef>
            <a:spcAft>
              <a:spcPct val="35000"/>
            </a:spcAft>
          </a:pPr>
          <a:r>
            <a:rPr lang="uk-UA" sz="2800" b="1" kern="1200" dirty="0">
              <a:latin typeface="Monotype Corsiva" panose="03010101010201010101" pitchFamily="66" charset="0"/>
            </a:rPr>
            <a:t>5. Виховання свідомого громадянина-патріота.</a:t>
          </a:r>
          <a:endParaRPr lang="ru-RU" sz="2800" b="1" kern="1200" dirty="0">
            <a:latin typeface="Monotype Corsiva" panose="03010101010201010101" pitchFamily="66" charset="0"/>
          </a:endParaRPr>
        </a:p>
      </dsp:txBody>
      <dsp:txXfrm>
        <a:off x="438129" y="3540709"/>
        <a:ext cx="7910960" cy="715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1560F-C788-441E-9FC3-3AC630437AE8}" type="datetimeFigureOut">
              <a:rPr lang="uk-UA" smtClean="0"/>
              <a:t>12.02.2025</a:t>
            </a:fld>
            <a:endParaRPr lang="uk-UA"/>
          </a:p>
        </p:txBody>
      </p:sp>
      <p:sp>
        <p:nvSpPr>
          <p:cNvPr id="4" name="Місце для зображення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AEAB0-FD6A-4B48-99D1-0AF460946C01}" type="slidenum">
              <a:rPr lang="uk-UA" smtClean="0"/>
              <a:t>‹#›</a:t>
            </a:fld>
            <a:endParaRPr lang="uk-UA"/>
          </a:p>
        </p:txBody>
      </p:sp>
    </p:spTree>
    <p:extLst>
      <p:ext uri="{BB962C8B-B14F-4D97-AF65-F5344CB8AC3E}">
        <p14:creationId xmlns:p14="http://schemas.microsoft.com/office/powerpoint/2010/main" val="2393018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FE7AEAB0-FD6A-4B48-99D1-0AF460946C01}" type="slidenum">
              <a:rPr lang="uk-UA" smtClean="0"/>
              <a:t>43</a:t>
            </a:fld>
            <a:endParaRPr lang="uk-UA"/>
          </a:p>
        </p:txBody>
      </p:sp>
    </p:spTree>
    <p:extLst>
      <p:ext uri="{BB962C8B-B14F-4D97-AF65-F5344CB8AC3E}">
        <p14:creationId xmlns:p14="http://schemas.microsoft.com/office/powerpoint/2010/main" val="159553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5850B91-5DBB-4508-BD9E-0073A557E94B}" type="datetimeFigureOut">
              <a:rPr lang="ru-RU" smtClean="0"/>
              <a:pPr/>
              <a:t>12.02.2025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p14="http://schemas.microsoft.com/office/powerpoint/2010/main" val="1866007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5850B91-5DBB-4508-BD9E-0073A557E94B}" type="datetimeFigureOut">
              <a:rPr lang="ru-RU" smtClean="0"/>
              <a:pPr/>
              <a:t>12.02.2025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p14="http://schemas.microsoft.com/office/powerpoint/2010/main" val="111667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5850B91-5DBB-4508-BD9E-0073A557E94B}" type="datetimeFigureOut">
              <a:rPr lang="ru-RU" smtClean="0"/>
              <a:pPr/>
              <a:t>12.02.2025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p14="http://schemas.microsoft.com/office/powerpoint/2010/main" val="3009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lstStyle/>
          <a:p>
            <a:r>
              <a:rPr lang="ru-RU" dirty="0"/>
              <a:t>Образец заголовка</a:t>
            </a:r>
          </a:p>
        </p:txBody>
      </p:sp>
      <p:sp>
        <p:nvSpPr>
          <p:cNvPr id="3" name="Дата 2"/>
          <p:cNvSpPr>
            <a:spLocks noGrp="1"/>
          </p:cNvSpPr>
          <p:nvPr>
            <p:ph type="dt" sz="half" idx="10"/>
          </p:nvPr>
        </p:nvSpPr>
        <p:spPr/>
        <p:txBody>
          <a:bodyPr/>
          <a:lstStyle/>
          <a:p>
            <a:fld id="{465B7319-8752-43DC-9251-6FF6EC4E5500}" type="datetimeFigureOut">
              <a:rPr lang="ru-RU" smtClean="0"/>
              <a:pPr/>
              <a:t>12.02.2025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3297806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47"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451816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5850B91-5DBB-4508-BD9E-0073A557E94B}" type="datetimeFigureOut">
              <a:rPr lang="ru-RU" smtClean="0"/>
              <a:pPr/>
              <a:t>12.02.2025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p14="http://schemas.microsoft.com/office/powerpoint/2010/main" val="116861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5850B91-5DBB-4508-BD9E-0073A557E94B}" type="datetimeFigureOut">
              <a:rPr lang="ru-RU" smtClean="0"/>
              <a:pPr/>
              <a:t>12.02.2025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p14="http://schemas.microsoft.com/office/powerpoint/2010/main" val="94106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5850B91-5DBB-4508-BD9E-0073A557E94B}" type="datetimeFigureOut">
              <a:rPr lang="ru-RU" smtClean="0"/>
              <a:pPr/>
              <a:t>12.02.2025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p14="http://schemas.microsoft.com/office/powerpoint/2010/main" val="319787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5850B91-5DBB-4508-BD9E-0073A557E94B}" type="datetimeFigureOut">
              <a:rPr lang="ru-RU" smtClean="0"/>
              <a:pPr/>
              <a:t>12.02.2025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p14="http://schemas.microsoft.com/office/powerpoint/2010/main" val="234138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5850B91-5DBB-4508-BD9E-0073A557E94B}" type="datetimeFigureOut">
              <a:rPr lang="ru-RU" smtClean="0"/>
              <a:pPr/>
              <a:t>12.02.2025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p14="http://schemas.microsoft.com/office/powerpoint/2010/main" val="2602837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850B91-5DBB-4508-BD9E-0073A557E94B}" type="datetimeFigureOut">
              <a:rPr lang="ru-RU" smtClean="0"/>
              <a:pPr/>
              <a:t>12.02.2025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p14="http://schemas.microsoft.com/office/powerpoint/2010/main" val="180285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5850B91-5DBB-4508-BD9E-0073A557E94B}" type="datetimeFigureOut">
              <a:rPr lang="ru-RU" smtClean="0"/>
              <a:pPr/>
              <a:t>12.02.2025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p14="http://schemas.microsoft.com/office/powerpoint/2010/main" val="221702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5850B91-5DBB-4508-BD9E-0073A557E94B}" type="datetimeFigureOut">
              <a:rPr lang="ru-RU" smtClean="0"/>
              <a:pPr/>
              <a:t>12.02.2025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74D19E-BA6B-4305-959A-2B107A2C1FF1}" type="slidenum">
              <a:rPr lang="ru-RU" smtClean="0"/>
              <a:pPr/>
              <a:t>‹#›</a:t>
            </a:fld>
            <a:endParaRPr lang="ru-RU"/>
          </a:p>
        </p:txBody>
      </p:sp>
    </p:spTree>
    <p:extLst>
      <p:ext uri="{BB962C8B-B14F-4D97-AF65-F5344CB8AC3E}">
        <p14:creationId xmlns:p14="http://schemas.microsoft.com/office/powerpoint/2010/main" val="880204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50B91-5DBB-4508-BD9E-0073A557E94B}" type="datetimeFigureOut">
              <a:rPr lang="ru-RU" smtClean="0"/>
              <a:pPr/>
              <a:t>12.02.2025</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4D19E-BA6B-4305-959A-2B107A2C1FF1}" type="slidenum">
              <a:rPr lang="ru-RU" smtClean="0"/>
              <a:pPr/>
              <a:t>‹#›</a:t>
            </a:fld>
            <a:endParaRPr lang="ru-RU"/>
          </a:p>
        </p:txBody>
      </p:sp>
    </p:spTree>
    <p:extLst>
      <p:ext uri="{BB962C8B-B14F-4D97-AF65-F5344CB8AC3E}">
        <p14:creationId xmlns:p14="http://schemas.microsoft.com/office/powerpoint/2010/main" val="544029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454D5530-5332-BCE2-1501-481DECC9DB07}"/>
              </a:ext>
            </a:extLst>
          </p:cNvPr>
          <p:cNvPicPr>
            <a:picLocks noChangeAspect="1"/>
          </p:cNvPicPr>
          <p:nvPr/>
        </p:nvPicPr>
        <p:blipFill>
          <a:blip r:embed="rId2"/>
          <a:stretch>
            <a:fillRect/>
          </a:stretch>
        </p:blipFill>
        <p:spPr>
          <a:xfrm>
            <a:off x="0" y="-24385"/>
            <a:ext cx="9144000" cy="6858000"/>
          </a:xfrm>
          <a:prstGeom prst="rect">
            <a:avLst/>
          </a:prstGeom>
        </p:spPr>
      </p:pic>
      <p:sp>
        <p:nvSpPr>
          <p:cNvPr id="5" name="Заголовок 1"/>
          <p:cNvSpPr txBox="1">
            <a:spLocks/>
          </p:cNvSpPr>
          <p:nvPr/>
        </p:nvSpPr>
        <p:spPr>
          <a:xfrm>
            <a:off x="1634247" y="1193026"/>
            <a:ext cx="6672271" cy="3745150"/>
          </a:xfrm>
          <a:prstGeom prst="rect">
            <a:avLst/>
          </a:prstGeom>
          <a:ln>
            <a:noFill/>
          </a:ln>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uk-UA" sz="16500" b="1" spc="50" dirty="0">
                <a:ln w="11430"/>
                <a:solidFill>
                  <a:schemeClr val="tx1">
                    <a:lumMod val="75000"/>
                    <a:lumOff val="25000"/>
                  </a:schemeClr>
                </a:solidFill>
                <a:effectLst>
                  <a:outerShdw blurRad="76200" dist="50800" dir="5400000" algn="tl" rotWithShape="0">
                    <a:srgbClr val="000000">
                      <a:alpha val="65000"/>
                    </a:srgbClr>
                  </a:outerShdw>
                </a:effectLst>
                <a:latin typeface="Monotype Corsiva" panose="03010101010201010101" pitchFamily="66" charset="0"/>
              </a:rPr>
              <a:t>Опис досвіду роботи вчителя </a:t>
            </a:r>
            <a:r>
              <a:rPr lang="uk-UA" sz="16500" b="1" spc="50" dirty="0" smtClean="0">
                <a:ln w="11430"/>
                <a:solidFill>
                  <a:schemeClr val="tx1">
                    <a:lumMod val="75000"/>
                    <a:lumOff val="25000"/>
                  </a:schemeClr>
                </a:solidFill>
                <a:effectLst>
                  <a:outerShdw blurRad="76200" dist="50800" dir="5400000" algn="tl" rotWithShape="0">
                    <a:srgbClr val="000000">
                      <a:alpha val="65000"/>
                    </a:srgbClr>
                  </a:outerShdw>
                </a:effectLst>
                <a:latin typeface="Monotype Corsiva" panose="03010101010201010101" pitchFamily="66" charset="0"/>
              </a:rPr>
              <a:t>історії</a:t>
            </a:r>
          </a:p>
          <a:p>
            <a:pPr>
              <a:lnSpc>
                <a:spcPct val="120000"/>
              </a:lnSpc>
            </a:pPr>
            <a:r>
              <a:rPr lang="uk-UA" sz="16500" b="1" kern="10" spc="50" dirty="0" err="1" smtClean="0">
                <a:ln w="11430"/>
                <a:solidFill>
                  <a:schemeClr val="tx1">
                    <a:lumMod val="75000"/>
                    <a:lumOff val="25000"/>
                  </a:schemeClr>
                </a:solidFill>
                <a:effectLst>
                  <a:outerShdw blurRad="76200" dist="50800" dir="5400000" algn="tl" rotWithShape="0">
                    <a:srgbClr val="000000">
                      <a:alpha val="65000"/>
                    </a:srgbClr>
                  </a:outerShdw>
                </a:effectLst>
                <a:latin typeface="Monotype Corsiva" panose="03010101010201010101" pitchFamily="66" charset="0"/>
              </a:rPr>
              <a:t>Мацишин</a:t>
            </a:r>
            <a:r>
              <a:rPr lang="uk-UA" sz="16500" b="1" kern="10" spc="50" dirty="0" smtClean="0">
                <a:ln w="11430"/>
                <a:solidFill>
                  <a:schemeClr val="tx1">
                    <a:lumMod val="75000"/>
                    <a:lumOff val="25000"/>
                  </a:schemeClr>
                </a:solidFill>
                <a:effectLst>
                  <a:outerShdw blurRad="76200" dist="50800" dir="5400000" algn="tl" rotWithShape="0">
                    <a:srgbClr val="000000">
                      <a:alpha val="65000"/>
                    </a:srgbClr>
                  </a:outerShdw>
                </a:effectLst>
                <a:latin typeface="Monotype Corsiva" panose="03010101010201010101" pitchFamily="66" charset="0"/>
              </a:rPr>
              <a:t> Руслани Михайлівни</a:t>
            </a:r>
            <a:endParaRPr lang="uk-UA" sz="16500" b="1" kern="10" dirty="0">
              <a:ln w="9525">
                <a:round/>
                <a:headEnd/>
                <a:tailEnd/>
              </a:ln>
              <a:solidFill>
                <a:schemeClr val="tx1">
                  <a:lumMod val="75000"/>
                  <a:lumOff val="25000"/>
                </a:schemeClr>
              </a:solidFill>
              <a:latin typeface="Monotype Corsiva" panose="03010101010201010101" pitchFamily="66" charset="0"/>
            </a:endParaRPr>
          </a:p>
          <a:p>
            <a:endParaRPr lang="ru-RU" dirty="0"/>
          </a:p>
        </p:txBody>
      </p:sp>
      <p:pic>
        <p:nvPicPr>
          <p:cNvPr id="3" name="Рисунок 2">
            <a:extLst>
              <a:ext uri="{FF2B5EF4-FFF2-40B4-BE49-F238E27FC236}">
                <a16:creationId xmlns="" xmlns:a16="http://schemas.microsoft.com/office/drawing/2014/main" id="{885012B2-8EC8-8B51-C7C2-D76CCB9319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11" b="98936" l="9752" r="94504">
                        <a14:foregroundMark x1="49645" y1="8511" x2="63121" y2="9220"/>
                        <a14:foregroundMark x1="90426" y1="60106" x2="94504" y2="66667"/>
                        <a14:foregroundMark x1="94504" y1="66667" x2="91312" y2="70390"/>
                        <a14:foregroundMark x1="41489" y1="90071" x2="42021" y2="98936"/>
                      </a14:backgroundRemoval>
                    </a14:imgEffect>
                  </a14:imgLayer>
                </a14:imgProps>
              </a:ext>
              <a:ext uri="{28A0092B-C50C-407E-A947-70E740481C1C}">
                <a14:useLocalDpi xmlns:a14="http://schemas.microsoft.com/office/drawing/2010/main" val="0"/>
              </a:ext>
            </a:extLst>
          </a:blip>
          <a:stretch>
            <a:fillRect/>
          </a:stretch>
        </p:blipFill>
        <p:spPr>
          <a:xfrm flipH="1">
            <a:off x="-95020" y="3065601"/>
            <a:ext cx="3768014" cy="3768014"/>
          </a:xfrm>
          <a:prstGeom prst="rect">
            <a:avLst/>
          </a:prstGeom>
        </p:spPr>
      </p:pic>
    </p:spTree>
    <p:extLst>
      <p:ext uri="{BB962C8B-B14F-4D97-AF65-F5344CB8AC3E}">
        <p14:creationId xmlns:p14="http://schemas.microsoft.com/office/powerpoint/2010/main" val="1565420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8E101E1E-E004-ECFE-DBC2-FEAA0BFBE651}"/>
              </a:ext>
            </a:extLst>
          </p:cNvPr>
          <p:cNvPicPr>
            <a:picLocks noChangeAspect="1"/>
          </p:cNvPicPr>
          <p:nvPr/>
        </p:nvPicPr>
        <p:blipFill>
          <a:blip r:embed="rId2"/>
          <a:stretch>
            <a:fillRect/>
          </a:stretch>
        </p:blipFill>
        <p:spPr>
          <a:xfrm>
            <a:off x="0" y="0"/>
            <a:ext cx="9144000" cy="6857999"/>
          </a:xfrm>
          <a:prstGeom prst="rect">
            <a:avLst/>
          </a:prstGeom>
        </p:spPr>
      </p:pic>
      <p:sp>
        <p:nvSpPr>
          <p:cNvPr id="5" name="TextBox 4">
            <a:extLst>
              <a:ext uri="{FF2B5EF4-FFF2-40B4-BE49-F238E27FC236}">
                <a16:creationId xmlns="" xmlns:a16="http://schemas.microsoft.com/office/drawing/2014/main" id="{4EF9AACE-F275-A397-DE25-4C14B5147B8B}"/>
              </a:ext>
            </a:extLst>
          </p:cNvPr>
          <p:cNvSpPr txBox="1"/>
          <p:nvPr/>
        </p:nvSpPr>
        <p:spPr>
          <a:xfrm>
            <a:off x="1492393" y="447571"/>
            <a:ext cx="6392677" cy="769441"/>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4400" b="1" i="0" u="none" strike="noStrike" kern="1200" cap="none" spc="0" normalizeH="0" baseline="0" noProof="0" dirty="0">
                <a:ln>
                  <a:noFill/>
                </a:ln>
                <a:solidFill>
                  <a:schemeClr val="accent5">
                    <a:lumMod val="75000"/>
                  </a:schemeClr>
                </a:solidFill>
                <a:effectLst/>
                <a:uLnTx/>
                <a:uFillTx/>
                <a:latin typeface="Monotype Corsiva" panose="03010101010201010101" pitchFamily="66" charset="0"/>
              </a:rPr>
              <a:t>Види </a:t>
            </a:r>
            <a:r>
              <a:rPr kumimoji="0" lang="uk-UA" sz="4400" b="1" i="0" u="none" strike="noStrike" kern="1200" cap="none" spc="0" normalizeH="0" baseline="0" noProof="0" dirty="0" err="1">
                <a:ln>
                  <a:noFill/>
                </a:ln>
                <a:solidFill>
                  <a:schemeClr val="accent5">
                    <a:lumMod val="75000"/>
                  </a:schemeClr>
                </a:solidFill>
                <a:effectLst/>
                <a:uLnTx/>
                <a:uFillTx/>
                <a:latin typeface="Monotype Corsiva" panose="03010101010201010101" pitchFamily="66" charset="0"/>
              </a:rPr>
              <a:t>компетентностей</a:t>
            </a:r>
            <a:endParaRPr kumimoji="0" lang="uk-UA" sz="4400" b="1" i="0" u="none" strike="noStrike" kern="1200" cap="none" spc="0" normalizeH="0" baseline="0" noProof="0" dirty="0">
              <a:ln>
                <a:noFill/>
              </a:ln>
              <a:solidFill>
                <a:schemeClr val="accent5">
                  <a:lumMod val="75000"/>
                </a:schemeClr>
              </a:solidFill>
              <a:effectLst/>
              <a:uLnTx/>
              <a:uFillTx/>
              <a:latin typeface="Monotype Corsiva" panose="03010101010201010101" pitchFamily="66" charset="0"/>
            </a:endParaRPr>
          </a:p>
        </p:txBody>
      </p:sp>
      <p:sp>
        <p:nvSpPr>
          <p:cNvPr id="2" name="Скругленный прямоугольник 4">
            <a:extLst>
              <a:ext uri="{FF2B5EF4-FFF2-40B4-BE49-F238E27FC236}">
                <a16:creationId xmlns="" xmlns:a16="http://schemas.microsoft.com/office/drawing/2014/main" id="{1007060A-8294-60F8-4720-E65DC24BA158}"/>
              </a:ext>
            </a:extLst>
          </p:cNvPr>
          <p:cNvSpPr/>
          <p:nvPr/>
        </p:nvSpPr>
        <p:spPr>
          <a:xfrm>
            <a:off x="437744" y="1343571"/>
            <a:ext cx="8501974" cy="3850999"/>
          </a:xfrm>
          <a:prstGeom prst="round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indent="180340" algn="just">
              <a:spcBef>
                <a:spcPts val="0"/>
              </a:spcBef>
              <a:spcAft>
                <a:spcPts val="0"/>
              </a:spcAft>
            </a:pPr>
            <a:r>
              <a:rPr lang="uk-UA" sz="2400" b="1" dirty="0">
                <a:solidFill>
                  <a:srgbClr val="333333"/>
                </a:solidFill>
                <a:latin typeface="Times New Roman" panose="02020603050405020304" pitchFamily="18" charset="0"/>
              </a:rPr>
              <a:t>У педагогічній діяльності прийнято виділяти наступні види </a:t>
            </a:r>
            <a:r>
              <a:rPr lang="uk-UA" sz="2400" b="1" dirty="0" err="1">
                <a:solidFill>
                  <a:srgbClr val="333333"/>
                </a:solidFill>
                <a:latin typeface="Times New Roman" panose="02020603050405020304" pitchFamily="18" charset="0"/>
              </a:rPr>
              <a:t>компетентностей</a:t>
            </a:r>
            <a:r>
              <a:rPr lang="uk-UA" sz="2400" b="1" dirty="0">
                <a:solidFill>
                  <a:srgbClr val="333333"/>
                </a:solidFill>
                <a:latin typeface="Times New Roman" panose="02020603050405020304" pitchFamily="18" charset="0"/>
              </a:rPr>
              <a:t>:</a:t>
            </a:r>
            <a:endParaRPr lang="uk-UA" sz="2400" b="1" dirty="0">
              <a:solidFill>
                <a:srgbClr val="333333"/>
              </a:solidFill>
              <a:latin typeface="Roboto" panose="02000000000000000000" pitchFamily="2" charset="0"/>
            </a:endParaRPr>
          </a:p>
          <a:p>
            <a:pPr indent="180340" algn="just">
              <a:spcBef>
                <a:spcPts val="0"/>
              </a:spcBef>
              <a:spcAft>
                <a:spcPts val="0"/>
              </a:spcAft>
            </a:pPr>
            <a:r>
              <a:rPr lang="uk-UA" sz="2400" dirty="0">
                <a:solidFill>
                  <a:srgbClr val="333333"/>
                </a:solidFill>
                <a:latin typeface="Times New Roman" panose="02020603050405020304" pitchFamily="18" charset="0"/>
              </a:rPr>
              <a:t>1) </a:t>
            </a:r>
            <a:r>
              <a:rPr lang="uk-UA" sz="2400" b="1" dirty="0">
                <a:solidFill>
                  <a:srgbClr val="333333"/>
                </a:solidFill>
                <a:latin typeface="Times New Roman" panose="02020603050405020304" pitchFamily="18" charset="0"/>
              </a:rPr>
              <a:t>ключові</a:t>
            </a:r>
            <a:r>
              <a:rPr lang="uk-UA" sz="2400" dirty="0">
                <a:solidFill>
                  <a:srgbClr val="333333"/>
                </a:solidFill>
                <a:latin typeface="Times New Roman" panose="02020603050405020304" pitchFamily="18" charset="0"/>
              </a:rPr>
              <a:t> (необхідні для особистої реалізації, розвитку, активної громадянської позиції, соціальної інклюзії, працевлаштування);</a:t>
            </a:r>
            <a:endParaRPr lang="uk-UA" sz="2400" dirty="0">
              <a:solidFill>
                <a:srgbClr val="333333"/>
              </a:solidFill>
              <a:latin typeface="Roboto" panose="02000000000000000000" pitchFamily="2" charset="0"/>
            </a:endParaRPr>
          </a:p>
          <a:p>
            <a:pPr indent="180340" algn="just">
              <a:spcBef>
                <a:spcPts val="0"/>
              </a:spcBef>
              <a:spcAft>
                <a:spcPts val="0"/>
              </a:spcAft>
            </a:pPr>
            <a:r>
              <a:rPr lang="uk-UA" sz="2400" dirty="0">
                <a:solidFill>
                  <a:srgbClr val="333333"/>
                </a:solidFill>
                <a:latin typeface="Times New Roman" panose="02020603050405020304" pitchFamily="18" charset="0"/>
              </a:rPr>
              <a:t>2) </a:t>
            </a:r>
            <a:r>
              <a:rPr lang="uk-UA" sz="2400" b="1" dirty="0">
                <a:solidFill>
                  <a:srgbClr val="333333"/>
                </a:solidFill>
                <a:latin typeface="Times New Roman" panose="02020603050405020304" pitchFamily="18" charset="0"/>
              </a:rPr>
              <a:t>предметні</a:t>
            </a:r>
            <a:r>
              <a:rPr lang="uk-UA" sz="2400" dirty="0">
                <a:solidFill>
                  <a:srgbClr val="333333"/>
                </a:solidFill>
                <a:latin typeface="Times New Roman" panose="02020603050405020304" pitchFamily="18" charset="0"/>
              </a:rPr>
              <a:t> (визначаються на основі вимог до навчальних досягнень учнів, що сформульовані в програмі окремого предмета);</a:t>
            </a:r>
            <a:endParaRPr lang="uk-UA" sz="2400" dirty="0">
              <a:solidFill>
                <a:srgbClr val="333333"/>
              </a:solidFill>
              <a:latin typeface="Roboto" panose="02000000000000000000" pitchFamily="2" charset="0"/>
            </a:endParaRPr>
          </a:p>
          <a:p>
            <a:pPr indent="180340" algn="just">
              <a:spcBef>
                <a:spcPts val="0"/>
              </a:spcBef>
              <a:spcAft>
                <a:spcPts val="0"/>
              </a:spcAft>
            </a:pPr>
            <a:r>
              <a:rPr lang="uk-UA" sz="2400" dirty="0">
                <a:solidFill>
                  <a:srgbClr val="333333"/>
                </a:solidFill>
                <a:latin typeface="Times New Roman" panose="02020603050405020304" pitchFamily="18" charset="0"/>
              </a:rPr>
              <a:t>3) </a:t>
            </a:r>
            <a:r>
              <a:rPr lang="uk-UA" sz="2400" b="1" dirty="0">
                <a:solidFill>
                  <a:srgbClr val="333333"/>
                </a:solidFill>
                <a:latin typeface="Times New Roman" panose="02020603050405020304" pitchFamily="18" charset="0"/>
              </a:rPr>
              <a:t>міжпредметні</a:t>
            </a:r>
            <a:r>
              <a:rPr lang="uk-UA" sz="2400" dirty="0">
                <a:solidFill>
                  <a:srgbClr val="333333"/>
                </a:solidFill>
                <a:latin typeface="Times New Roman" panose="02020603050405020304" pitchFamily="18" charset="0"/>
              </a:rPr>
              <a:t> (формуються у взаємозв'язку змісту й методики викладання предмета освітньої галузі).</a:t>
            </a:r>
            <a:endParaRPr lang="uk-UA" sz="2400" dirty="0">
              <a:solidFill>
                <a:srgbClr val="333333"/>
              </a:solidFill>
              <a:latin typeface="Roboto" panose="02000000000000000000" pitchFamily="2" charset="0"/>
            </a:endParaRPr>
          </a:p>
        </p:txBody>
      </p:sp>
    </p:spTree>
    <p:extLst>
      <p:ext uri="{BB962C8B-B14F-4D97-AF65-F5344CB8AC3E}">
        <p14:creationId xmlns:p14="http://schemas.microsoft.com/office/powerpoint/2010/main" val="2847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8E101E1E-E004-ECFE-DBC2-FEAA0BFBE651}"/>
              </a:ext>
            </a:extLst>
          </p:cNvPr>
          <p:cNvPicPr>
            <a:picLocks noChangeAspect="1"/>
          </p:cNvPicPr>
          <p:nvPr/>
        </p:nvPicPr>
        <p:blipFill>
          <a:blip r:embed="rId2"/>
          <a:stretch>
            <a:fillRect/>
          </a:stretch>
        </p:blipFill>
        <p:spPr>
          <a:xfrm>
            <a:off x="0" y="0"/>
            <a:ext cx="9144000" cy="6857999"/>
          </a:xfrm>
          <a:prstGeom prst="rect">
            <a:avLst/>
          </a:prstGeom>
        </p:spPr>
      </p:pic>
      <p:sp>
        <p:nvSpPr>
          <p:cNvPr id="2" name="Скругленный прямоугольник 4">
            <a:extLst>
              <a:ext uri="{FF2B5EF4-FFF2-40B4-BE49-F238E27FC236}">
                <a16:creationId xmlns="" xmlns:a16="http://schemas.microsoft.com/office/drawing/2014/main" id="{1007060A-8294-60F8-4720-E65DC24BA158}"/>
              </a:ext>
            </a:extLst>
          </p:cNvPr>
          <p:cNvSpPr/>
          <p:nvPr/>
        </p:nvSpPr>
        <p:spPr>
          <a:xfrm>
            <a:off x="437744" y="1343571"/>
            <a:ext cx="6381345" cy="4600029"/>
          </a:xfrm>
          <a:prstGeom prst="round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indent="180340" algn="just">
              <a:spcBef>
                <a:spcPts val="0"/>
              </a:spcBef>
              <a:spcAft>
                <a:spcPts val="0"/>
              </a:spcAft>
            </a:pPr>
            <a:r>
              <a:rPr lang="uk-UA" b="1" dirty="0" smtClean="0">
                <a:solidFill>
                  <a:srgbClr val="333333"/>
                </a:solidFill>
                <a:latin typeface="Times New Roman" panose="02020603050405020304" pitchFamily="18" charset="0"/>
              </a:rPr>
              <a:t>Метою «Громадянської і історичної галузі», </a:t>
            </a:r>
            <a:r>
              <a:rPr lang="uk-UA" dirty="0">
                <a:solidFill>
                  <a:srgbClr val="333333"/>
                </a:solidFill>
                <a:latin typeface="Times New Roman" panose="02020603050405020304" pitchFamily="18" charset="0"/>
              </a:rPr>
              <a:t>що складається з історичного та </a:t>
            </a:r>
            <a:r>
              <a:rPr lang="uk-UA" dirty="0" smtClean="0">
                <a:solidFill>
                  <a:srgbClr val="333333"/>
                </a:solidFill>
                <a:latin typeface="Times New Roman" panose="02020603050405020304" pitchFamily="18" charset="0"/>
              </a:rPr>
              <a:t>громадянського компонентів</a:t>
            </a:r>
            <a:r>
              <a:rPr lang="uk-UA" dirty="0">
                <a:solidFill>
                  <a:srgbClr val="333333"/>
                </a:solidFill>
                <a:latin typeface="Times New Roman" panose="02020603050405020304" pitchFamily="18" charset="0"/>
              </a:rPr>
              <a:t>, є забезпечення розвитку учня як особистості, що керується гуманістичними нормами і цінностями, усвідомлює себе громадянином України та успішно </a:t>
            </a:r>
            <a:r>
              <a:rPr lang="uk-UA" dirty="0" err="1">
                <a:solidFill>
                  <a:srgbClr val="333333"/>
                </a:solidFill>
                <a:latin typeface="Times New Roman" panose="02020603050405020304" pitchFamily="18" charset="0"/>
              </a:rPr>
              <a:t>самореалізується</a:t>
            </a:r>
            <a:r>
              <a:rPr lang="uk-UA" dirty="0">
                <a:solidFill>
                  <a:srgbClr val="333333"/>
                </a:solidFill>
                <a:latin typeface="Times New Roman" panose="02020603050405020304" pitchFamily="18" charset="0"/>
              </a:rPr>
              <a:t> в сучасному українському суспільстві.</a:t>
            </a:r>
          </a:p>
          <a:p>
            <a:pPr indent="180340" algn="just">
              <a:spcBef>
                <a:spcPts val="0"/>
              </a:spcBef>
              <a:spcAft>
                <a:spcPts val="0"/>
              </a:spcAft>
            </a:pPr>
            <a:endParaRPr lang="uk-UA" dirty="0">
              <a:solidFill>
                <a:srgbClr val="333333"/>
              </a:solidFill>
              <a:latin typeface="Times New Roman" panose="02020603050405020304" pitchFamily="18" charset="0"/>
            </a:endParaRPr>
          </a:p>
          <a:p>
            <a:pPr indent="180340" algn="just">
              <a:spcBef>
                <a:spcPts val="0"/>
              </a:spcBef>
              <a:spcAft>
                <a:spcPts val="0"/>
              </a:spcAft>
            </a:pPr>
            <a:r>
              <a:rPr lang="uk-UA" dirty="0">
                <a:solidFill>
                  <a:srgbClr val="333333"/>
                </a:solidFill>
                <a:latin typeface="Times New Roman" panose="02020603050405020304" pitchFamily="18" charset="0"/>
              </a:rPr>
              <a:t>Одним із завдань освітньої галузі є забезпечення реалізації можливостей розвитку учня як вільної особистості, здатної за допомогою набутих ключових та галузевих </a:t>
            </a:r>
            <a:r>
              <a:rPr lang="uk-UA" dirty="0" err="1">
                <a:solidFill>
                  <a:srgbClr val="333333"/>
                </a:solidFill>
                <a:latin typeface="Times New Roman" panose="02020603050405020304" pitchFamily="18" charset="0"/>
              </a:rPr>
              <a:t>компетентностей</a:t>
            </a:r>
            <a:r>
              <a:rPr lang="uk-UA" dirty="0">
                <a:solidFill>
                  <a:srgbClr val="333333"/>
                </a:solidFill>
                <a:latin typeface="Times New Roman" panose="02020603050405020304" pitchFamily="18" charset="0"/>
              </a:rPr>
              <a:t> ефективно </a:t>
            </a:r>
            <a:r>
              <a:rPr lang="uk-UA" dirty="0" err="1">
                <a:solidFill>
                  <a:srgbClr val="333333"/>
                </a:solidFill>
                <a:latin typeface="Times New Roman" panose="02020603050405020304" pitchFamily="18" charset="0"/>
              </a:rPr>
              <a:t>самореалізовуватися</a:t>
            </a:r>
            <a:r>
              <a:rPr lang="uk-UA" dirty="0">
                <a:solidFill>
                  <a:srgbClr val="333333"/>
                </a:solidFill>
                <a:latin typeface="Times New Roman" panose="02020603050405020304" pitchFamily="18" charset="0"/>
              </a:rPr>
              <a:t> в сучасному багатоманітному глобалізованому світі та брати участь у житті демократичної, соціальної, правової держави і громадянського суспільства, вчитися протягом усього життя.</a:t>
            </a:r>
          </a:p>
          <a:p>
            <a:pPr indent="180340" algn="just">
              <a:spcBef>
                <a:spcPts val="0"/>
              </a:spcBef>
              <a:spcAft>
                <a:spcPts val="0"/>
              </a:spcAft>
            </a:pPr>
            <a:endParaRPr lang="uk-UA" sz="1400" dirty="0">
              <a:solidFill>
                <a:srgbClr val="333333"/>
              </a:solidFill>
              <a:latin typeface="Times New Roman" panose="02020603050405020304" pitchFamily="18" charset="0"/>
            </a:endParaRPr>
          </a:p>
        </p:txBody>
      </p:sp>
    </p:spTree>
    <p:extLst>
      <p:ext uri="{BB962C8B-B14F-4D97-AF65-F5344CB8AC3E}">
        <p14:creationId xmlns:p14="http://schemas.microsoft.com/office/powerpoint/2010/main" val="385491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8E101E1E-E004-ECFE-DBC2-FEAA0BFBE651}"/>
              </a:ext>
            </a:extLst>
          </p:cNvPr>
          <p:cNvPicPr>
            <a:picLocks noChangeAspect="1"/>
          </p:cNvPicPr>
          <p:nvPr/>
        </p:nvPicPr>
        <p:blipFill>
          <a:blip r:embed="rId2"/>
          <a:stretch>
            <a:fillRect/>
          </a:stretch>
        </p:blipFill>
        <p:spPr>
          <a:xfrm>
            <a:off x="0" y="0"/>
            <a:ext cx="9144000" cy="6857999"/>
          </a:xfrm>
          <a:prstGeom prst="rect">
            <a:avLst/>
          </a:prstGeom>
        </p:spPr>
      </p:pic>
      <p:sp>
        <p:nvSpPr>
          <p:cNvPr id="2" name="Скругленный прямоугольник 4">
            <a:extLst>
              <a:ext uri="{FF2B5EF4-FFF2-40B4-BE49-F238E27FC236}">
                <a16:creationId xmlns="" xmlns:a16="http://schemas.microsoft.com/office/drawing/2014/main" id="{1007060A-8294-60F8-4720-E65DC24BA158}"/>
              </a:ext>
            </a:extLst>
          </p:cNvPr>
          <p:cNvSpPr/>
          <p:nvPr/>
        </p:nvSpPr>
        <p:spPr>
          <a:xfrm>
            <a:off x="437744" y="1050587"/>
            <a:ext cx="6400801" cy="4708187"/>
          </a:xfrm>
          <a:prstGeom prst="round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indent="180340" algn="just">
              <a:spcBef>
                <a:spcPts val="0"/>
              </a:spcBef>
              <a:spcAft>
                <a:spcPts val="0"/>
              </a:spcAft>
            </a:pPr>
            <a:endParaRPr lang="uk-UA" sz="1400" dirty="0">
              <a:solidFill>
                <a:srgbClr val="333333"/>
              </a:solidFill>
              <a:latin typeface="Times New Roman" panose="02020603050405020304" pitchFamily="18" charset="0"/>
            </a:endParaRPr>
          </a:p>
          <a:p>
            <a:pPr indent="180340" algn="just">
              <a:spcBef>
                <a:spcPts val="0"/>
              </a:spcBef>
              <a:spcAft>
                <a:spcPts val="0"/>
              </a:spcAft>
            </a:pPr>
            <a:r>
              <a:rPr lang="uk-UA" sz="2000" dirty="0">
                <a:solidFill>
                  <a:srgbClr val="333333"/>
                </a:solidFill>
                <a:latin typeface="Times New Roman" panose="02020603050405020304" pitchFamily="18" charset="0"/>
              </a:rPr>
              <a:t>Метою навчання історії в загальноосвітній школі є формування в учнів ідентичності та почуття власної гідності у результаті осмислення соціального та морального досвіду минулих поколінь, розуміння історії і культури України в контексті історичного процесу.</a:t>
            </a:r>
          </a:p>
          <a:p>
            <a:pPr indent="180340" algn="just">
              <a:spcBef>
                <a:spcPts val="0"/>
              </a:spcBef>
              <a:spcAft>
                <a:spcPts val="0"/>
              </a:spcAft>
            </a:pPr>
            <a:endParaRPr lang="uk-UA" sz="2000" dirty="0">
              <a:solidFill>
                <a:srgbClr val="333333"/>
              </a:solidFill>
              <a:latin typeface="Times New Roman" panose="02020603050405020304" pitchFamily="18" charset="0"/>
            </a:endParaRPr>
          </a:p>
          <a:p>
            <a:pPr indent="180340" algn="just">
              <a:spcBef>
                <a:spcPts val="0"/>
              </a:spcBef>
              <a:spcAft>
                <a:spcPts val="0"/>
              </a:spcAft>
            </a:pPr>
            <a:r>
              <a:rPr lang="uk-UA" sz="2000" dirty="0">
                <a:solidFill>
                  <a:srgbClr val="333333"/>
                </a:solidFill>
                <a:latin typeface="Times New Roman" panose="02020603050405020304" pitchFamily="18" charset="0"/>
              </a:rPr>
              <a:t>Метою навчання суспільствознавства є створення умов для розвитку особистості компетентного, активного, відповідального громадянина України, члена європейської і світової спільноти, що здатний сприймати та ефективно відповідати на сучасні індивідуальні та суспільні виклики і загрози.</a:t>
            </a:r>
            <a:endParaRPr lang="uk-UA" sz="2000" dirty="0">
              <a:solidFill>
                <a:srgbClr val="333333"/>
              </a:solidFill>
              <a:latin typeface="Roboto" panose="02000000000000000000" pitchFamily="2" charset="0"/>
            </a:endParaRPr>
          </a:p>
        </p:txBody>
      </p:sp>
    </p:spTree>
    <p:extLst>
      <p:ext uri="{BB962C8B-B14F-4D97-AF65-F5344CB8AC3E}">
        <p14:creationId xmlns:p14="http://schemas.microsoft.com/office/powerpoint/2010/main" val="321653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577DF6F7-5F53-80C9-33AF-45958398F2E4}"/>
              </a:ext>
            </a:extLst>
          </p:cNvPr>
          <p:cNvPicPr>
            <a:picLocks noChangeAspect="1"/>
          </p:cNvPicPr>
          <p:nvPr/>
        </p:nvPicPr>
        <p:blipFill>
          <a:blip r:embed="rId2"/>
          <a:stretch>
            <a:fillRect/>
          </a:stretch>
        </p:blipFill>
        <p:spPr>
          <a:xfrm>
            <a:off x="0" y="0"/>
            <a:ext cx="9144000" cy="6857999"/>
          </a:xfrm>
          <a:prstGeom prst="rect">
            <a:avLst/>
          </a:prstGeom>
        </p:spPr>
      </p:pic>
      <p:sp>
        <p:nvSpPr>
          <p:cNvPr id="4" name="Rectangle 90">
            <a:extLst>
              <a:ext uri="{FF2B5EF4-FFF2-40B4-BE49-F238E27FC236}">
                <a16:creationId xmlns="" xmlns:a16="http://schemas.microsoft.com/office/drawing/2014/main" id="{E5FE2984-E6D9-36B1-B63B-074EE9A8DC1D}"/>
              </a:ext>
            </a:extLst>
          </p:cNvPr>
          <p:cNvSpPr/>
          <p:nvPr/>
        </p:nvSpPr>
        <p:spPr>
          <a:xfrm>
            <a:off x="331788" y="2041525"/>
            <a:ext cx="217487" cy="633413"/>
          </a:xfrm>
          <a:prstGeom prst="rect">
            <a:avLst/>
          </a:prstGeom>
          <a:solidFill>
            <a:srgbClr val="EC6E62"/>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5" name="Rectangle 91">
            <a:extLst>
              <a:ext uri="{FF2B5EF4-FFF2-40B4-BE49-F238E27FC236}">
                <a16:creationId xmlns="" xmlns:a16="http://schemas.microsoft.com/office/drawing/2014/main" id="{7EF4B685-9B56-3B81-8B14-E799009EE1FC}"/>
              </a:ext>
            </a:extLst>
          </p:cNvPr>
          <p:cNvSpPr/>
          <p:nvPr/>
        </p:nvSpPr>
        <p:spPr>
          <a:xfrm>
            <a:off x="827088" y="1989138"/>
            <a:ext cx="8174037" cy="792162"/>
          </a:xfrm>
          <a:prstGeom prst="rect">
            <a:avLst/>
          </a:prstGeom>
          <a:solidFill>
            <a:srgbClr val="EC6E62">
              <a:alpha val="50000"/>
            </a:srgbClr>
          </a:solidFill>
          <a:ln w="38100" cap="flat" cmpd="sng" algn="ctr">
            <a:noFill/>
            <a:prstDash val="solid"/>
            <a:round/>
            <a:headEnd type="none" w="med" len="med"/>
            <a:tailEnd type="none" w="med" len="med"/>
          </a:ln>
          <a:effectLst/>
        </p:spPr>
        <p:txBody>
          <a:bodyPr anchor="ctr"/>
          <a:lstStyle/>
          <a:p>
            <a:pPr>
              <a:defRPr/>
            </a:pPr>
            <a:r>
              <a:rPr lang="uk-UA" sz="3000" b="1" dirty="0">
                <a:solidFill>
                  <a:prstClr val="black"/>
                </a:solidFill>
                <a:effectLst>
                  <a:outerShdw blurRad="38100" dist="38100" dir="2700000" algn="tl">
                    <a:srgbClr val="000000"/>
                  </a:outerShdw>
                </a:effectLst>
                <a:cs typeface="Arial" charset="0"/>
              </a:rPr>
              <a:t>Спілкування</a:t>
            </a:r>
            <a:r>
              <a:rPr lang="uk-UA" sz="3000" b="1" dirty="0">
                <a:solidFill>
                  <a:srgbClr val="663300"/>
                </a:solidFill>
                <a:effectLst>
                  <a:outerShdw blurRad="38100" dist="38100" dir="2700000" algn="tl">
                    <a:srgbClr val="000000"/>
                  </a:outerShdw>
                </a:effectLst>
                <a:cs typeface="Arial" charset="0"/>
              </a:rPr>
              <a:t> </a:t>
            </a:r>
            <a:r>
              <a:rPr lang="uk-UA" sz="3000" b="1" dirty="0">
                <a:solidFill>
                  <a:srgbClr val="00B050"/>
                </a:solidFill>
                <a:effectLst>
                  <a:outerShdw blurRad="38100" dist="38100" dir="2700000" algn="tl">
                    <a:srgbClr val="000000"/>
                  </a:outerShdw>
                </a:effectLst>
                <a:cs typeface="Arial" charset="0"/>
              </a:rPr>
              <a:t>державною</a:t>
            </a:r>
            <a:r>
              <a:rPr lang="uk-UA" sz="3000" b="1" dirty="0">
                <a:solidFill>
                  <a:srgbClr val="663300"/>
                </a:solidFill>
                <a:effectLst>
                  <a:outerShdw blurRad="38100" dist="38100" dir="2700000" algn="tl">
                    <a:srgbClr val="000000"/>
                  </a:outerShdw>
                </a:effectLst>
                <a:cs typeface="Arial" charset="0"/>
              </a:rPr>
              <a:t> </a:t>
            </a:r>
            <a:r>
              <a:rPr lang="uk-UA" sz="3000" b="1" dirty="0">
                <a:solidFill>
                  <a:prstClr val="black"/>
                </a:solidFill>
                <a:effectLst>
                  <a:outerShdw blurRad="38100" dist="38100" dir="2700000" algn="tl">
                    <a:srgbClr val="000000"/>
                  </a:outerShdw>
                </a:effectLst>
                <a:cs typeface="Arial" charset="0"/>
              </a:rPr>
              <a:t>(і </a:t>
            </a:r>
            <a:r>
              <a:rPr lang="uk-UA" sz="3000" b="1" dirty="0">
                <a:solidFill>
                  <a:srgbClr val="00B050"/>
                </a:solidFill>
                <a:effectLst>
                  <a:outerShdw blurRad="38100" dist="38100" dir="2700000" algn="tl">
                    <a:srgbClr val="000000"/>
                  </a:outerShdw>
                </a:effectLst>
                <a:cs typeface="Arial" charset="0"/>
              </a:rPr>
              <a:t>рідною</a:t>
            </a:r>
            <a:r>
              <a:rPr lang="uk-UA" sz="3000" b="1" dirty="0">
                <a:solidFill>
                  <a:srgbClr val="663300"/>
                </a:solidFill>
                <a:effectLst>
                  <a:outerShdw blurRad="38100" dist="38100" dir="2700000" algn="tl">
                    <a:srgbClr val="000000"/>
                  </a:outerShdw>
                </a:effectLst>
                <a:cs typeface="Arial" charset="0"/>
              </a:rPr>
              <a:t> </a:t>
            </a:r>
            <a:r>
              <a:rPr lang="uk-UA" sz="3000" b="1" dirty="0">
                <a:solidFill>
                  <a:prstClr val="black"/>
                </a:solidFill>
                <a:effectLst>
                  <a:outerShdw blurRad="38100" dist="38100" dir="2700000" algn="tl">
                    <a:srgbClr val="000000"/>
                  </a:outerShdw>
                </a:effectLst>
                <a:cs typeface="Arial" charset="0"/>
              </a:rPr>
              <a:t>у разі відмінності) </a:t>
            </a:r>
            <a:r>
              <a:rPr lang="uk-UA" sz="3000" b="1" dirty="0">
                <a:solidFill>
                  <a:srgbClr val="00B050"/>
                </a:solidFill>
                <a:effectLst>
                  <a:outerShdw blurRad="38100" dist="38100" dir="2700000" algn="tl">
                    <a:srgbClr val="000000"/>
                  </a:outerShdw>
                </a:effectLst>
                <a:cs typeface="Arial" charset="0"/>
              </a:rPr>
              <a:t>мовами</a:t>
            </a:r>
          </a:p>
        </p:txBody>
      </p:sp>
      <p:sp>
        <p:nvSpPr>
          <p:cNvPr id="6" name="Oval 92">
            <a:extLst>
              <a:ext uri="{FF2B5EF4-FFF2-40B4-BE49-F238E27FC236}">
                <a16:creationId xmlns="" xmlns:a16="http://schemas.microsoft.com/office/drawing/2014/main" id="{CD757DEE-4EA8-CB07-A5C7-E03D871F89A2}"/>
              </a:ext>
            </a:extLst>
          </p:cNvPr>
          <p:cNvSpPr/>
          <p:nvPr/>
        </p:nvSpPr>
        <p:spPr>
          <a:xfrm>
            <a:off x="269875" y="1989138"/>
            <a:ext cx="341313" cy="341312"/>
          </a:xfrm>
          <a:prstGeom prst="ellipse">
            <a:avLst/>
          </a:prstGeom>
          <a:solidFill>
            <a:srgbClr val="AF2415"/>
          </a:solidFill>
          <a:ln w="38100" cap="flat" cmpd="sng" algn="ctr">
            <a:noFill/>
            <a:prstDash val="solid"/>
            <a:round/>
            <a:headEnd type="none" w="med" len="med"/>
            <a:tailEnd type="none" w="med" len="med"/>
          </a:ln>
          <a:effectLst/>
        </p:spPr>
        <p:txBody>
          <a:bodyPr anchor="ctr"/>
          <a:lstStyle/>
          <a:p>
            <a:pPr algn="ctr">
              <a:defRPr/>
            </a:pPr>
            <a:r>
              <a:rPr lang="en-US" b="1" cap="small" dirty="0">
                <a:solidFill>
                  <a:prstClr val="white"/>
                </a:solidFill>
                <a:effectLst>
                  <a:outerShdw blurRad="25400" dist="38100" dir="2700000" algn="tl">
                    <a:srgbClr val="000000">
                      <a:alpha val="70000"/>
                    </a:srgbClr>
                  </a:outerShdw>
                </a:effectLst>
                <a:cs typeface="Arial" pitchFamily="34" charset="0"/>
              </a:rPr>
              <a:t>1</a:t>
            </a:r>
          </a:p>
        </p:txBody>
      </p:sp>
      <p:sp>
        <p:nvSpPr>
          <p:cNvPr id="7" name="Rectangle 93">
            <a:extLst>
              <a:ext uri="{FF2B5EF4-FFF2-40B4-BE49-F238E27FC236}">
                <a16:creationId xmlns="" xmlns:a16="http://schemas.microsoft.com/office/drawing/2014/main" id="{15CB1CC4-D938-11A3-31EC-A5B6B973B776}"/>
              </a:ext>
            </a:extLst>
          </p:cNvPr>
          <p:cNvSpPr/>
          <p:nvPr/>
        </p:nvSpPr>
        <p:spPr>
          <a:xfrm>
            <a:off x="331788" y="3049588"/>
            <a:ext cx="217487" cy="633412"/>
          </a:xfrm>
          <a:prstGeom prst="rect">
            <a:avLst/>
          </a:prstGeom>
          <a:solidFill>
            <a:srgbClr val="EA964D"/>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8" name="Rectangle 94">
            <a:extLst>
              <a:ext uri="{FF2B5EF4-FFF2-40B4-BE49-F238E27FC236}">
                <a16:creationId xmlns="" xmlns:a16="http://schemas.microsoft.com/office/drawing/2014/main" id="{C630769E-DF20-362F-0851-73C55675CD1F}"/>
              </a:ext>
            </a:extLst>
          </p:cNvPr>
          <p:cNvSpPr/>
          <p:nvPr/>
        </p:nvSpPr>
        <p:spPr>
          <a:xfrm>
            <a:off x="827088" y="2959100"/>
            <a:ext cx="8174037" cy="790575"/>
          </a:xfrm>
          <a:prstGeom prst="rect">
            <a:avLst/>
          </a:prstGeom>
          <a:solidFill>
            <a:srgbClr val="EA964D">
              <a:alpha val="50000"/>
            </a:srgbClr>
          </a:solidFill>
          <a:ln w="38100" cap="flat" cmpd="sng" algn="ctr">
            <a:noFill/>
            <a:prstDash val="solid"/>
            <a:round/>
            <a:headEnd type="none" w="med" len="med"/>
            <a:tailEnd type="none" w="med" len="med"/>
          </a:ln>
          <a:effectLst/>
        </p:spPr>
        <p:txBody>
          <a:bodyPr anchor="ctr"/>
          <a:lstStyle/>
          <a:p>
            <a:pPr>
              <a:defRPr/>
            </a:pPr>
            <a:r>
              <a:rPr lang="uk-UA" sz="3200" b="1" dirty="0">
                <a:solidFill>
                  <a:prstClr val="black"/>
                </a:solidFill>
                <a:effectLst>
                  <a:outerShdw blurRad="38100" dist="38100" dir="2700000" algn="tl">
                    <a:srgbClr val="000000">
                      <a:alpha val="43137"/>
                    </a:srgbClr>
                  </a:outerShdw>
                </a:effectLst>
                <a:cs typeface="Arial" charset="0"/>
              </a:rPr>
              <a:t>Спілкування</a:t>
            </a:r>
            <a:r>
              <a:rPr lang="uk-UA" sz="3200" b="1" dirty="0">
                <a:solidFill>
                  <a:srgbClr val="663300"/>
                </a:solidFill>
                <a:effectLst>
                  <a:outerShdw blurRad="38100" dist="38100" dir="2700000" algn="tl">
                    <a:srgbClr val="000000">
                      <a:alpha val="43137"/>
                    </a:srgbClr>
                  </a:outerShdw>
                </a:effectLst>
                <a:cs typeface="Arial" charset="0"/>
              </a:rPr>
              <a:t> </a:t>
            </a:r>
            <a:r>
              <a:rPr lang="uk-UA" sz="3200" b="1" dirty="0">
                <a:solidFill>
                  <a:srgbClr val="00B050"/>
                </a:solidFill>
                <a:effectLst>
                  <a:outerShdw blurRad="38100" dist="38100" dir="2700000" algn="tl">
                    <a:srgbClr val="000000">
                      <a:alpha val="43137"/>
                    </a:srgbClr>
                  </a:outerShdw>
                </a:effectLst>
                <a:cs typeface="Arial" charset="0"/>
              </a:rPr>
              <a:t>іноземними</a:t>
            </a:r>
            <a:r>
              <a:rPr lang="uk-UA" sz="3200" b="1" dirty="0">
                <a:solidFill>
                  <a:srgbClr val="663300"/>
                </a:solidFill>
                <a:effectLst>
                  <a:outerShdw blurRad="38100" dist="38100" dir="2700000" algn="tl">
                    <a:srgbClr val="000000">
                      <a:alpha val="43137"/>
                    </a:srgbClr>
                  </a:outerShdw>
                </a:effectLst>
                <a:cs typeface="Arial" charset="0"/>
              </a:rPr>
              <a:t> </a:t>
            </a:r>
            <a:r>
              <a:rPr lang="uk-UA" sz="3200" b="1" dirty="0">
                <a:solidFill>
                  <a:prstClr val="black"/>
                </a:solidFill>
                <a:effectLst>
                  <a:outerShdw blurRad="38100" dist="38100" dir="2700000" algn="tl">
                    <a:srgbClr val="000000">
                      <a:alpha val="43137"/>
                    </a:srgbClr>
                  </a:outerShdw>
                </a:effectLst>
                <a:cs typeface="Arial" charset="0"/>
              </a:rPr>
              <a:t>мовами</a:t>
            </a:r>
          </a:p>
        </p:txBody>
      </p:sp>
      <p:sp>
        <p:nvSpPr>
          <p:cNvPr id="9" name="Oval 95">
            <a:extLst>
              <a:ext uri="{FF2B5EF4-FFF2-40B4-BE49-F238E27FC236}">
                <a16:creationId xmlns="" xmlns:a16="http://schemas.microsoft.com/office/drawing/2014/main" id="{F36190A0-61A4-4093-AAFD-2E44B9BDF805}"/>
              </a:ext>
            </a:extLst>
          </p:cNvPr>
          <p:cNvSpPr/>
          <p:nvPr/>
        </p:nvSpPr>
        <p:spPr>
          <a:xfrm>
            <a:off x="269875" y="2997200"/>
            <a:ext cx="341313" cy="341313"/>
          </a:xfrm>
          <a:prstGeom prst="ellipse">
            <a:avLst/>
          </a:prstGeom>
          <a:solidFill>
            <a:srgbClr val="965112"/>
          </a:solidFill>
          <a:ln w="38100" cap="flat" cmpd="sng" algn="ctr">
            <a:noFill/>
            <a:prstDash val="solid"/>
            <a:round/>
            <a:headEnd type="none" w="med" len="med"/>
            <a:tailEnd type="none" w="med" len="med"/>
          </a:ln>
          <a:effectLst/>
        </p:spPr>
        <p:txBody>
          <a:bodyPr anchor="ctr"/>
          <a:lstStyle/>
          <a:p>
            <a:pPr algn="ctr">
              <a:defRPr/>
            </a:pPr>
            <a:r>
              <a:rPr lang="en-US" b="1" cap="small" dirty="0">
                <a:solidFill>
                  <a:prstClr val="white"/>
                </a:solidFill>
                <a:effectLst>
                  <a:outerShdw blurRad="25400" dist="38100" dir="2700000" algn="tl">
                    <a:srgbClr val="000000">
                      <a:alpha val="70000"/>
                    </a:srgbClr>
                  </a:outerShdw>
                </a:effectLst>
                <a:cs typeface="Arial" pitchFamily="34" charset="0"/>
              </a:rPr>
              <a:t>2</a:t>
            </a:r>
          </a:p>
        </p:txBody>
      </p:sp>
      <p:sp>
        <p:nvSpPr>
          <p:cNvPr id="10" name="Rectangle 96">
            <a:extLst>
              <a:ext uri="{FF2B5EF4-FFF2-40B4-BE49-F238E27FC236}">
                <a16:creationId xmlns="" xmlns:a16="http://schemas.microsoft.com/office/drawing/2014/main" id="{7D80A97F-3BC2-DD30-4BC6-2565F60BDA53}"/>
              </a:ext>
            </a:extLst>
          </p:cNvPr>
          <p:cNvSpPr/>
          <p:nvPr/>
        </p:nvSpPr>
        <p:spPr>
          <a:xfrm>
            <a:off x="331788" y="3986213"/>
            <a:ext cx="217487" cy="633412"/>
          </a:xfrm>
          <a:prstGeom prst="rect">
            <a:avLst/>
          </a:prstGeom>
          <a:solidFill>
            <a:srgbClr val="F4CF3B"/>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1" name="Rectangle 123">
            <a:extLst>
              <a:ext uri="{FF2B5EF4-FFF2-40B4-BE49-F238E27FC236}">
                <a16:creationId xmlns="" xmlns:a16="http://schemas.microsoft.com/office/drawing/2014/main" id="{4B895325-9173-0685-0618-C54685DE7A2F}"/>
              </a:ext>
            </a:extLst>
          </p:cNvPr>
          <p:cNvSpPr/>
          <p:nvPr/>
        </p:nvSpPr>
        <p:spPr>
          <a:xfrm>
            <a:off x="827088" y="3933825"/>
            <a:ext cx="8174037" cy="790575"/>
          </a:xfrm>
          <a:prstGeom prst="rect">
            <a:avLst/>
          </a:prstGeom>
          <a:solidFill>
            <a:srgbClr val="F4CF3B">
              <a:alpha val="50000"/>
            </a:srgbClr>
          </a:solidFill>
          <a:ln w="38100" cap="flat" cmpd="sng" algn="ctr">
            <a:noFill/>
            <a:prstDash val="solid"/>
            <a:round/>
            <a:headEnd type="none" w="med" len="med"/>
            <a:tailEnd type="none" w="med" len="med"/>
          </a:ln>
          <a:effectLst/>
        </p:spPr>
        <p:txBody>
          <a:bodyPr anchor="ctr"/>
          <a:lstStyle/>
          <a:p>
            <a:pPr>
              <a:defRPr/>
            </a:pPr>
            <a:r>
              <a:rPr lang="uk-UA" sz="3200" b="1" dirty="0">
                <a:solidFill>
                  <a:srgbClr val="00B050"/>
                </a:solidFill>
                <a:effectLst>
                  <a:outerShdw blurRad="38100" dist="38100" dir="2700000" algn="tl">
                    <a:srgbClr val="000000">
                      <a:alpha val="43137"/>
                    </a:srgbClr>
                  </a:outerShdw>
                </a:effectLst>
                <a:cs typeface="Arial" charset="0"/>
              </a:rPr>
              <a:t>Математична</a:t>
            </a:r>
            <a:r>
              <a:rPr lang="uk-UA" sz="3200" b="1" dirty="0">
                <a:solidFill>
                  <a:srgbClr val="663300"/>
                </a:solidFill>
                <a:effectLst>
                  <a:outerShdw blurRad="38100" dist="38100" dir="2700000" algn="tl">
                    <a:srgbClr val="000000">
                      <a:alpha val="43137"/>
                    </a:srgbClr>
                  </a:outerShdw>
                </a:effectLst>
                <a:cs typeface="Arial" charset="0"/>
              </a:rPr>
              <a:t> </a:t>
            </a:r>
            <a:r>
              <a:rPr lang="uk-UA" sz="3200" b="1" dirty="0">
                <a:solidFill>
                  <a:prstClr val="black"/>
                </a:solidFill>
                <a:effectLst>
                  <a:outerShdw blurRad="38100" dist="38100" dir="2700000" algn="tl">
                    <a:srgbClr val="000000">
                      <a:alpha val="43137"/>
                    </a:srgbClr>
                  </a:outerShdw>
                </a:effectLst>
                <a:cs typeface="Arial" charset="0"/>
              </a:rPr>
              <a:t>грамотність</a:t>
            </a:r>
          </a:p>
        </p:txBody>
      </p:sp>
      <p:sp>
        <p:nvSpPr>
          <p:cNvPr id="12" name="Oval 124">
            <a:extLst>
              <a:ext uri="{FF2B5EF4-FFF2-40B4-BE49-F238E27FC236}">
                <a16:creationId xmlns="" xmlns:a16="http://schemas.microsoft.com/office/drawing/2014/main" id="{D5FB96DB-5D8E-5A73-52FA-0074F5CBC218}"/>
              </a:ext>
            </a:extLst>
          </p:cNvPr>
          <p:cNvSpPr/>
          <p:nvPr/>
        </p:nvSpPr>
        <p:spPr>
          <a:xfrm>
            <a:off x="269875" y="3933825"/>
            <a:ext cx="341313" cy="341313"/>
          </a:xfrm>
          <a:prstGeom prst="ellipse">
            <a:avLst/>
          </a:prstGeom>
          <a:solidFill>
            <a:srgbClr val="B2920A"/>
          </a:solidFill>
          <a:ln w="38100" cap="flat" cmpd="sng" algn="ctr">
            <a:noFill/>
            <a:prstDash val="solid"/>
            <a:round/>
            <a:headEnd type="none" w="med" len="med"/>
            <a:tailEnd type="none" w="med" len="med"/>
          </a:ln>
          <a:effectLst/>
        </p:spPr>
        <p:txBody>
          <a:bodyPr anchor="ctr"/>
          <a:lstStyle/>
          <a:p>
            <a:pPr algn="ctr">
              <a:defRPr/>
            </a:pPr>
            <a:r>
              <a:rPr lang="en-US" b="1" cap="small" dirty="0">
                <a:solidFill>
                  <a:prstClr val="white"/>
                </a:solidFill>
                <a:effectLst>
                  <a:outerShdw blurRad="25400" dist="38100" dir="2700000" algn="tl">
                    <a:srgbClr val="000000">
                      <a:alpha val="70000"/>
                    </a:srgbClr>
                  </a:outerShdw>
                </a:effectLst>
                <a:cs typeface="Arial" pitchFamily="34" charset="0"/>
              </a:rPr>
              <a:t>3</a:t>
            </a:r>
          </a:p>
        </p:txBody>
      </p:sp>
      <p:sp>
        <p:nvSpPr>
          <p:cNvPr id="13" name="Rectangle 125">
            <a:extLst>
              <a:ext uri="{FF2B5EF4-FFF2-40B4-BE49-F238E27FC236}">
                <a16:creationId xmlns="" xmlns:a16="http://schemas.microsoft.com/office/drawing/2014/main" id="{1FDBC7C2-B063-AA99-6381-2043EB25B9F5}"/>
              </a:ext>
            </a:extLst>
          </p:cNvPr>
          <p:cNvSpPr/>
          <p:nvPr/>
        </p:nvSpPr>
        <p:spPr>
          <a:xfrm>
            <a:off x="331788" y="4994275"/>
            <a:ext cx="217487" cy="633413"/>
          </a:xfrm>
          <a:prstGeom prst="rect">
            <a:avLst/>
          </a:prstGeom>
          <a:solidFill>
            <a:srgbClr val="5DC3AE"/>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4" name="Rectangle 126">
            <a:extLst>
              <a:ext uri="{FF2B5EF4-FFF2-40B4-BE49-F238E27FC236}">
                <a16:creationId xmlns="" xmlns:a16="http://schemas.microsoft.com/office/drawing/2014/main" id="{1351723F-7A5F-124E-7A6D-D28EB1C38A9B}"/>
              </a:ext>
            </a:extLst>
          </p:cNvPr>
          <p:cNvSpPr/>
          <p:nvPr/>
        </p:nvSpPr>
        <p:spPr>
          <a:xfrm>
            <a:off x="827088" y="4941888"/>
            <a:ext cx="8172450" cy="792162"/>
          </a:xfrm>
          <a:prstGeom prst="rect">
            <a:avLst/>
          </a:prstGeom>
          <a:solidFill>
            <a:srgbClr val="5DC3AE">
              <a:alpha val="50000"/>
            </a:srgbClr>
          </a:solidFill>
          <a:ln w="38100" cap="flat" cmpd="sng" algn="ctr">
            <a:noFill/>
            <a:prstDash val="solid"/>
            <a:round/>
            <a:headEnd type="none" w="med" len="med"/>
            <a:tailEnd type="none" w="med" len="med"/>
          </a:ln>
          <a:effectLst/>
        </p:spPr>
        <p:txBody>
          <a:bodyPr anchor="ctr"/>
          <a:lstStyle/>
          <a:p>
            <a:pPr>
              <a:defRPr/>
            </a:pPr>
            <a:r>
              <a:rPr lang="uk-UA" sz="3000" b="1" dirty="0">
                <a:solidFill>
                  <a:prstClr val="black"/>
                </a:solidFill>
                <a:effectLst>
                  <a:outerShdw blurRad="38100" dist="38100" dir="2700000" algn="tl">
                    <a:srgbClr val="000000">
                      <a:alpha val="43137"/>
                    </a:srgbClr>
                  </a:outerShdw>
                </a:effectLst>
                <a:cs typeface="Arial" charset="0"/>
              </a:rPr>
              <a:t>Компетентності в </a:t>
            </a:r>
            <a:r>
              <a:rPr lang="uk-UA" sz="3000" b="1" dirty="0">
                <a:solidFill>
                  <a:srgbClr val="00B050"/>
                </a:solidFill>
                <a:effectLst>
                  <a:outerShdw blurRad="38100" dist="38100" dir="2700000" algn="tl">
                    <a:srgbClr val="000000">
                      <a:alpha val="43137"/>
                    </a:srgbClr>
                  </a:outerShdw>
                </a:effectLst>
                <a:cs typeface="Arial" charset="0"/>
              </a:rPr>
              <a:t>природничих </a:t>
            </a:r>
            <a:r>
              <a:rPr lang="uk-UA" sz="3000" b="1" dirty="0">
                <a:solidFill>
                  <a:prstClr val="black"/>
                </a:solidFill>
                <a:effectLst>
                  <a:outerShdw blurRad="38100" dist="38100" dir="2700000" algn="tl">
                    <a:srgbClr val="000000">
                      <a:alpha val="43137"/>
                    </a:srgbClr>
                  </a:outerShdw>
                </a:effectLst>
                <a:cs typeface="Arial" charset="0"/>
              </a:rPr>
              <a:t>науках і технологіях</a:t>
            </a:r>
          </a:p>
        </p:txBody>
      </p:sp>
      <p:sp>
        <p:nvSpPr>
          <p:cNvPr id="15" name="Oval 127">
            <a:extLst>
              <a:ext uri="{FF2B5EF4-FFF2-40B4-BE49-F238E27FC236}">
                <a16:creationId xmlns="" xmlns:a16="http://schemas.microsoft.com/office/drawing/2014/main" id="{0A36694A-F2D9-5C1A-A1BA-8AFEA39A1C6E}"/>
              </a:ext>
            </a:extLst>
          </p:cNvPr>
          <p:cNvSpPr/>
          <p:nvPr/>
        </p:nvSpPr>
        <p:spPr>
          <a:xfrm>
            <a:off x="269875" y="4941888"/>
            <a:ext cx="341313" cy="341312"/>
          </a:xfrm>
          <a:prstGeom prst="ellipse">
            <a:avLst/>
          </a:prstGeom>
          <a:solidFill>
            <a:srgbClr val="296D5E"/>
          </a:solidFill>
          <a:ln w="38100" cap="flat" cmpd="sng" algn="ctr">
            <a:noFill/>
            <a:prstDash val="solid"/>
            <a:round/>
            <a:headEnd type="none" w="med" len="med"/>
            <a:tailEnd type="none" w="med" len="med"/>
          </a:ln>
          <a:effectLst/>
        </p:spPr>
        <p:txBody>
          <a:bodyPr anchor="ctr"/>
          <a:lstStyle/>
          <a:p>
            <a:pPr algn="ctr">
              <a:defRPr/>
            </a:pPr>
            <a:r>
              <a:rPr lang="en-US" b="1" cap="small" dirty="0">
                <a:solidFill>
                  <a:prstClr val="white"/>
                </a:solidFill>
                <a:effectLst>
                  <a:outerShdw blurRad="25400" dist="38100" dir="2700000" algn="tl">
                    <a:srgbClr val="000000">
                      <a:alpha val="70000"/>
                    </a:srgbClr>
                  </a:outerShdw>
                </a:effectLst>
                <a:cs typeface="Arial" pitchFamily="34" charset="0"/>
              </a:rPr>
              <a:t>4</a:t>
            </a:r>
          </a:p>
        </p:txBody>
      </p:sp>
      <p:sp>
        <p:nvSpPr>
          <p:cNvPr id="25" name="Заголовок 2">
            <a:extLst>
              <a:ext uri="{FF2B5EF4-FFF2-40B4-BE49-F238E27FC236}">
                <a16:creationId xmlns="" xmlns:a16="http://schemas.microsoft.com/office/drawing/2014/main" id="{7CBD96C6-4AD4-3FFB-377C-77EDC236CBA5}"/>
              </a:ext>
            </a:extLst>
          </p:cNvPr>
          <p:cNvSpPr txBox="1">
            <a:spLocks/>
          </p:cNvSpPr>
          <p:nvPr/>
        </p:nvSpPr>
        <p:spPr>
          <a:xfrm>
            <a:off x="0" y="-4761"/>
            <a:ext cx="9143999" cy="1354137"/>
          </a:xfrm>
          <a:prstGeom prst="rect">
            <a:avLst/>
          </a:prstGeom>
          <a:solidFill>
            <a:schemeClr val="accent1"/>
          </a:solidFill>
        </p:spPr>
        <p:txBody>
          <a:bodyPr anchor="ctr"/>
          <a:lstStyle/>
          <a:p>
            <a:pPr algn="ctr">
              <a:defRPr/>
            </a:pPr>
            <a:r>
              <a:rPr lang="uk-UA" sz="3600" b="1" dirty="0">
                <a:solidFill>
                  <a:srgbClr val="FFFF00"/>
                </a:solidFill>
                <a:effectLst>
                  <a:outerShdw blurRad="38100" dist="38100" dir="2700000" algn="tl">
                    <a:srgbClr val="000000"/>
                  </a:outerShdw>
                </a:effectLst>
                <a:cs typeface="Arial" charset="0"/>
              </a:rPr>
              <a:t>11 КЛЮЧОВИХ КОМПЕТЕНТНОСТЕЙ НОВОЇ УКРАЇНСЬКОЇ ШКОЛИ:</a:t>
            </a:r>
            <a:endParaRPr lang="ru-RU" sz="3600" b="1" dirty="0">
              <a:solidFill>
                <a:srgbClr val="FFFF00"/>
              </a:solidFill>
              <a:effectLst>
                <a:outerShdw blurRad="38100" dist="38100" dir="2700000" algn="tl">
                  <a:srgbClr val="000000"/>
                </a:outerShdw>
              </a:effectLst>
              <a:cs typeface="Arial" charset="0"/>
            </a:endParaRPr>
          </a:p>
        </p:txBody>
      </p:sp>
      <p:sp>
        <p:nvSpPr>
          <p:cNvPr id="16" name="Rectangle 128">
            <a:extLst>
              <a:ext uri="{FF2B5EF4-FFF2-40B4-BE49-F238E27FC236}">
                <a16:creationId xmlns="" xmlns:a16="http://schemas.microsoft.com/office/drawing/2014/main" id="{A7BB3CB6-3DA6-E370-F472-C53F5840D507}"/>
              </a:ext>
            </a:extLst>
          </p:cNvPr>
          <p:cNvSpPr/>
          <p:nvPr/>
        </p:nvSpPr>
        <p:spPr>
          <a:xfrm>
            <a:off x="323850" y="5929313"/>
            <a:ext cx="215900" cy="635000"/>
          </a:xfrm>
          <a:prstGeom prst="rect">
            <a:avLst/>
          </a:prstGeom>
          <a:solidFill>
            <a:srgbClr val="00B0F0">
              <a:alpha val="50000"/>
            </a:srgbClr>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7" name="Rectangle 129">
            <a:extLst>
              <a:ext uri="{FF2B5EF4-FFF2-40B4-BE49-F238E27FC236}">
                <a16:creationId xmlns="" xmlns:a16="http://schemas.microsoft.com/office/drawing/2014/main" id="{7C8FE7E6-63F8-BFE4-0FC0-FC069E98AC6A}"/>
              </a:ext>
            </a:extLst>
          </p:cNvPr>
          <p:cNvSpPr/>
          <p:nvPr/>
        </p:nvSpPr>
        <p:spPr>
          <a:xfrm>
            <a:off x="827088" y="5848350"/>
            <a:ext cx="8172450" cy="792163"/>
          </a:xfrm>
          <a:prstGeom prst="rect">
            <a:avLst/>
          </a:prstGeom>
          <a:solidFill>
            <a:srgbClr val="00B0F0">
              <a:alpha val="50000"/>
            </a:srgbClr>
          </a:solidFill>
          <a:ln w="38100" cap="flat" cmpd="sng" algn="ctr">
            <a:noFill/>
            <a:prstDash val="solid"/>
            <a:round/>
            <a:headEnd type="none" w="med" len="med"/>
            <a:tailEnd type="none" w="med" len="med"/>
          </a:ln>
          <a:effectLst/>
        </p:spPr>
        <p:txBody>
          <a:bodyPr anchor="ctr"/>
          <a:lstStyle/>
          <a:p>
            <a:pPr>
              <a:lnSpc>
                <a:spcPts val="3000"/>
              </a:lnSpc>
              <a:defRPr/>
            </a:pPr>
            <a:r>
              <a:rPr lang="uk-UA" sz="3000" b="1" dirty="0">
                <a:solidFill>
                  <a:srgbClr val="00B050"/>
                </a:solidFill>
                <a:effectLst>
                  <a:outerShdw blurRad="38100" dist="38100" dir="2700000" algn="tl">
                    <a:srgbClr val="000000"/>
                  </a:outerShdw>
                </a:effectLst>
                <a:cs typeface="Arial" charset="0"/>
              </a:rPr>
              <a:t>Інформаційно-цифрова</a:t>
            </a:r>
            <a:r>
              <a:rPr lang="uk-UA" sz="3000" b="1" dirty="0">
                <a:solidFill>
                  <a:srgbClr val="663300"/>
                </a:solidFill>
                <a:effectLst>
                  <a:outerShdw blurRad="38100" dist="38100" dir="2700000" algn="tl">
                    <a:srgbClr val="000000"/>
                  </a:outerShdw>
                </a:effectLst>
                <a:cs typeface="Arial" charset="0"/>
              </a:rPr>
              <a:t> </a:t>
            </a:r>
            <a:r>
              <a:rPr lang="uk-UA" sz="3000" b="1" dirty="0">
                <a:solidFill>
                  <a:prstClr val="black"/>
                </a:solidFill>
                <a:effectLst>
                  <a:outerShdw blurRad="38100" dist="38100" dir="2700000" algn="tl">
                    <a:srgbClr val="000000"/>
                  </a:outerShdw>
                </a:effectLst>
                <a:cs typeface="Arial" charset="0"/>
              </a:rPr>
              <a:t>компетентність</a:t>
            </a:r>
          </a:p>
        </p:txBody>
      </p:sp>
      <p:sp>
        <p:nvSpPr>
          <p:cNvPr id="18" name="Oval 130">
            <a:extLst>
              <a:ext uri="{FF2B5EF4-FFF2-40B4-BE49-F238E27FC236}">
                <a16:creationId xmlns="" xmlns:a16="http://schemas.microsoft.com/office/drawing/2014/main" id="{08D8BDD5-A655-E8AA-58C3-249D79855A6B}"/>
              </a:ext>
            </a:extLst>
          </p:cNvPr>
          <p:cNvSpPr/>
          <p:nvPr/>
        </p:nvSpPr>
        <p:spPr>
          <a:xfrm>
            <a:off x="250825" y="5876925"/>
            <a:ext cx="342900" cy="341313"/>
          </a:xfrm>
          <a:prstGeom prst="ellipse">
            <a:avLst/>
          </a:prstGeom>
          <a:solidFill>
            <a:srgbClr val="00B0F0"/>
          </a:solidFill>
          <a:ln w="38100" cap="flat" cmpd="sng" algn="ctr">
            <a:noFill/>
            <a:prstDash val="solid"/>
            <a:round/>
            <a:headEnd type="none" w="med" len="med"/>
            <a:tailEnd type="none" w="med" len="med"/>
          </a:ln>
          <a:effectLst/>
        </p:spPr>
        <p:txBody>
          <a:bodyPr anchor="ctr"/>
          <a:lstStyle/>
          <a:p>
            <a:pPr algn="ctr">
              <a:defRPr/>
            </a:pPr>
            <a:r>
              <a:rPr lang="en-US" b="1" cap="small" dirty="0">
                <a:solidFill>
                  <a:prstClr val="white"/>
                </a:solidFill>
                <a:effectLst>
                  <a:outerShdw blurRad="25400" dist="38100" dir="2700000" algn="tl">
                    <a:srgbClr val="000000">
                      <a:alpha val="70000"/>
                    </a:srgbClr>
                  </a:outerShdw>
                </a:effectLst>
                <a:cs typeface="Arial" pitchFamily="34" charset="0"/>
              </a:rPr>
              <a:t>5</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FF93936B-E92B-F80A-6731-5A8B1108CB7F}"/>
              </a:ext>
            </a:extLst>
          </p:cNvPr>
          <p:cNvPicPr>
            <a:picLocks noChangeAspect="1"/>
          </p:cNvPicPr>
          <p:nvPr/>
        </p:nvPicPr>
        <p:blipFill>
          <a:blip r:embed="rId2"/>
          <a:stretch>
            <a:fillRect/>
          </a:stretch>
        </p:blipFill>
        <p:spPr>
          <a:xfrm>
            <a:off x="0" y="0"/>
            <a:ext cx="9144000" cy="6857999"/>
          </a:xfrm>
          <a:prstGeom prst="rect">
            <a:avLst/>
          </a:prstGeom>
        </p:spPr>
      </p:pic>
      <p:sp>
        <p:nvSpPr>
          <p:cNvPr id="14" name="Rectangle 126">
            <a:extLst>
              <a:ext uri="{FF2B5EF4-FFF2-40B4-BE49-F238E27FC236}">
                <a16:creationId xmlns="" xmlns:a16="http://schemas.microsoft.com/office/drawing/2014/main" id="{6C76D1E9-9DC1-C84D-3481-CD1EDEFE8FD5}"/>
              </a:ext>
            </a:extLst>
          </p:cNvPr>
          <p:cNvSpPr/>
          <p:nvPr/>
        </p:nvSpPr>
        <p:spPr>
          <a:xfrm>
            <a:off x="857250" y="2376488"/>
            <a:ext cx="8124825" cy="554037"/>
          </a:xfrm>
          <a:prstGeom prst="rect">
            <a:avLst/>
          </a:prstGeom>
          <a:solidFill>
            <a:srgbClr val="0070C0">
              <a:alpha val="50000"/>
            </a:srgbClr>
          </a:solidFill>
          <a:ln w="38100" cap="flat" cmpd="sng" algn="ctr">
            <a:noFill/>
            <a:prstDash val="solid"/>
            <a:round/>
            <a:headEnd type="none" w="med" len="med"/>
            <a:tailEnd type="none" w="med" len="med"/>
          </a:ln>
          <a:effectLst/>
        </p:spPr>
        <p:txBody>
          <a:bodyPr anchor="ctr"/>
          <a:lstStyle/>
          <a:p>
            <a:pPr>
              <a:tabLst>
                <a:tab pos="630238" algn="l"/>
              </a:tabLst>
              <a:defRPr/>
            </a:pPr>
            <a:r>
              <a:rPr lang="uk-UA" sz="3000" b="1" dirty="0">
                <a:solidFill>
                  <a:srgbClr val="00B050"/>
                </a:solidFill>
                <a:effectLst>
                  <a:outerShdw blurRad="38100" dist="38100" dir="2700000" algn="tl">
                    <a:srgbClr val="000000"/>
                  </a:outerShdw>
                </a:effectLst>
                <a:cs typeface="Arial" charset="0"/>
              </a:rPr>
              <a:t>Соціальні і громадянські </a:t>
            </a:r>
            <a:r>
              <a:rPr lang="uk-UA" sz="3000" b="1" dirty="0">
                <a:solidFill>
                  <a:prstClr val="black"/>
                </a:solidFill>
                <a:effectLst>
                  <a:outerShdw blurRad="38100" dist="38100" dir="2700000" algn="tl">
                    <a:srgbClr val="000000"/>
                  </a:outerShdw>
                </a:effectLst>
                <a:cs typeface="Arial" charset="0"/>
              </a:rPr>
              <a:t>компетентності</a:t>
            </a:r>
          </a:p>
        </p:txBody>
      </p:sp>
      <p:sp>
        <p:nvSpPr>
          <p:cNvPr id="16" name="Rectangle 128">
            <a:extLst>
              <a:ext uri="{FF2B5EF4-FFF2-40B4-BE49-F238E27FC236}">
                <a16:creationId xmlns="" xmlns:a16="http://schemas.microsoft.com/office/drawing/2014/main" id="{852A9B03-C3F9-59BE-426E-041521261754}"/>
              </a:ext>
            </a:extLst>
          </p:cNvPr>
          <p:cNvSpPr/>
          <p:nvPr/>
        </p:nvSpPr>
        <p:spPr>
          <a:xfrm>
            <a:off x="571500" y="1924050"/>
            <a:ext cx="139700" cy="261938"/>
          </a:xfrm>
          <a:prstGeom prst="rect">
            <a:avLst/>
          </a:prstGeom>
          <a:solidFill>
            <a:srgbClr val="00B0F0">
              <a:alpha val="50000"/>
            </a:srgbClr>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7" name="Rectangle 129">
            <a:extLst>
              <a:ext uri="{FF2B5EF4-FFF2-40B4-BE49-F238E27FC236}">
                <a16:creationId xmlns="" xmlns:a16="http://schemas.microsoft.com/office/drawing/2014/main" id="{1399819F-8D3C-99DE-81E2-1B0277690551}"/>
              </a:ext>
            </a:extLst>
          </p:cNvPr>
          <p:cNvSpPr/>
          <p:nvPr/>
        </p:nvSpPr>
        <p:spPr>
          <a:xfrm>
            <a:off x="857250" y="1663700"/>
            <a:ext cx="8124825" cy="522288"/>
          </a:xfrm>
          <a:prstGeom prst="rect">
            <a:avLst/>
          </a:prstGeom>
          <a:solidFill>
            <a:srgbClr val="00B0F0">
              <a:alpha val="50000"/>
            </a:srgbClr>
          </a:solidFill>
          <a:ln w="38100" cap="flat" cmpd="sng" algn="ctr">
            <a:noFill/>
            <a:prstDash val="solid"/>
            <a:round/>
            <a:headEnd type="none" w="med" len="med"/>
            <a:tailEnd type="none" w="med" len="med"/>
          </a:ln>
          <a:effectLst/>
        </p:spPr>
        <p:txBody>
          <a:bodyPr anchor="ctr"/>
          <a:lstStyle/>
          <a:p>
            <a:pPr>
              <a:tabLst>
                <a:tab pos="630238" algn="l"/>
              </a:tabLst>
              <a:defRPr/>
            </a:pPr>
            <a:r>
              <a:rPr lang="uk-UA" sz="3200" b="1" dirty="0">
                <a:solidFill>
                  <a:prstClr val="black"/>
                </a:solidFill>
                <a:effectLst>
                  <a:outerShdw blurRad="38100" dist="38100" dir="2700000" algn="tl">
                    <a:srgbClr val="000000">
                      <a:alpha val="43137"/>
                    </a:srgbClr>
                  </a:outerShdw>
                </a:effectLst>
                <a:cs typeface="Arial" charset="0"/>
              </a:rPr>
              <a:t>Уміння</a:t>
            </a:r>
            <a:r>
              <a:rPr lang="uk-UA" sz="3200" b="1" dirty="0">
                <a:solidFill>
                  <a:srgbClr val="663300"/>
                </a:solidFill>
                <a:effectLst>
                  <a:outerShdw blurRad="38100" dist="38100" dir="2700000" algn="tl">
                    <a:srgbClr val="000000">
                      <a:alpha val="43137"/>
                    </a:srgbClr>
                  </a:outerShdw>
                </a:effectLst>
                <a:cs typeface="Arial" charset="0"/>
              </a:rPr>
              <a:t> </a:t>
            </a:r>
            <a:r>
              <a:rPr lang="uk-UA" sz="3200" b="1" dirty="0">
                <a:solidFill>
                  <a:srgbClr val="00B050"/>
                </a:solidFill>
                <a:effectLst>
                  <a:outerShdw blurRad="38100" dist="38100" dir="2700000" algn="tl">
                    <a:srgbClr val="000000">
                      <a:alpha val="43137"/>
                    </a:srgbClr>
                  </a:outerShdw>
                </a:effectLst>
                <a:cs typeface="Arial" charset="0"/>
              </a:rPr>
              <a:t>навчатися впродовж життя</a:t>
            </a:r>
          </a:p>
        </p:txBody>
      </p:sp>
      <p:sp>
        <p:nvSpPr>
          <p:cNvPr id="18" name="Oval 130">
            <a:extLst>
              <a:ext uri="{FF2B5EF4-FFF2-40B4-BE49-F238E27FC236}">
                <a16:creationId xmlns="" xmlns:a16="http://schemas.microsoft.com/office/drawing/2014/main" id="{F78EBBE6-3482-9CA8-2285-7038F4911DCE}"/>
              </a:ext>
            </a:extLst>
          </p:cNvPr>
          <p:cNvSpPr/>
          <p:nvPr/>
        </p:nvSpPr>
        <p:spPr>
          <a:xfrm>
            <a:off x="477838" y="1700213"/>
            <a:ext cx="295275" cy="223837"/>
          </a:xfrm>
          <a:prstGeom prst="ellipse">
            <a:avLst/>
          </a:prstGeom>
          <a:solidFill>
            <a:srgbClr val="00B0F0"/>
          </a:solidFill>
          <a:ln w="38100" cap="flat" cmpd="sng" algn="ctr">
            <a:noFill/>
            <a:prstDash val="solid"/>
            <a:round/>
            <a:headEnd type="none" w="med" len="med"/>
            <a:tailEnd type="none" w="med" len="med"/>
          </a:ln>
          <a:effectLst/>
        </p:spPr>
        <p:txBody>
          <a:bodyPr anchor="ctr"/>
          <a:lstStyle/>
          <a:p>
            <a:pPr algn="ctr">
              <a:defRPr/>
            </a:pPr>
            <a:r>
              <a:rPr lang="en-US" b="1" cap="small" dirty="0">
                <a:solidFill>
                  <a:prstClr val="white"/>
                </a:solidFill>
                <a:effectLst>
                  <a:outerShdw blurRad="25400" dist="38100" dir="2700000" algn="tl">
                    <a:srgbClr val="000000">
                      <a:alpha val="70000"/>
                    </a:srgbClr>
                  </a:outerShdw>
                </a:effectLst>
                <a:cs typeface="Arial" pitchFamily="34" charset="0"/>
              </a:rPr>
              <a:t>6</a:t>
            </a:r>
          </a:p>
        </p:txBody>
      </p:sp>
      <p:sp>
        <p:nvSpPr>
          <p:cNvPr id="19" name="Rectangle 131">
            <a:extLst>
              <a:ext uri="{FF2B5EF4-FFF2-40B4-BE49-F238E27FC236}">
                <a16:creationId xmlns="" xmlns:a16="http://schemas.microsoft.com/office/drawing/2014/main" id="{18A6B827-FA98-349A-9606-81AA6E477753}"/>
              </a:ext>
            </a:extLst>
          </p:cNvPr>
          <p:cNvSpPr/>
          <p:nvPr/>
        </p:nvSpPr>
        <p:spPr>
          <a:xfrm>
            <a:off x="500063" y="5353050"/>
            <a:ext cx="147637" cy="523875"/>
          </a:xfrm>
          <a:prstGeom prst="rect">
            <a:avLst/>
          </a:prstGeom>
          <a:solidFill>
            <a:srgbClr val="AAB5B7"/>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20" name="Rectangle 132">
            <a:extLst>
              <a:ext uri="{FF2B5EF4-FFF2-40B4-BE49-F238E27FC236}">
                <a16:creationId xmlns="" xmlns:a16="http://schemas.microsoft.com/office/drawing/2014/main" id="{CB1B9B4E-E066-01ED-F4EA-EF0E1ACB31A3}"/>
              </a:ext>
            </a:extLst>
          </p:cNvPr>
          <p:cNvSpPr/>
          <p:nvPr/>
        </p:nvSpPr>
        <p:spPr>
          <a:xfrm>
            <a:off x="833438" y="3014663"/>
            <a:ext cx="8123237" cy="558800"/>
          </a:xfrm>
          <a:prstGeom prst="rect">
            <a:avLst/>
          </a:prstGeom>
          <a:solidFill>
            <a:srgbClr val="AAB5B7">
              <a:alpha val="50000"/>
            </a:srgbClr>
          </a:solidFill>
          <a:ln w="38100" cap="flat" cmpd="sng" algn="ctr">
            <a:noFill/>
            <a:prstDash val="solid"/>
            <a:round/>
            <a:headEnd type="none" w="med" len="med"/>
            <a:tailEnd type="none" w="med" len="med"/>
          </a:ln>
          <a:effectLst/>
        </p:spPr>
        <p:txBody>
          <a:bodyPr anchor="ctr"/>
          <a:lstStyle/>
          <a:p>
            <a:pPr>
              <a:tabLst>
                <a:tab pos="630238" algn="l"/>
              </a:tabLst>
              <a:defRPr/>
            </a:pPr>
            <a:r>
              <a:rPr lang="uk-UA" sz="3200" b="1" dirty="0">
                <a:solidFill>
                  <a:srgbClr val="00B050"/>
                </a:solidFill>
                <a:effectLst>
                  <a:outerShdw blurRad="38100" dist="38100" dir="2700000" algn="tl">
                    <a:srgbClr val="000000">
                      <a:alpha val="43137"/>
                    </a:srgbClr>
                  </a:outerShdw>
                </a:effectLst>
                <a:cs typeface="Arial" charset="0"/>
              </a:rPr>
              <a:t>Підприємливість</a:t>
            </a:r>
          </a:p>
        </p:txBody>
      </p:sp>
      <p:sp>
        <p:nvSpPr>
          <p:cNvPr id="21" name="Oval 133">
            <a:extLst>
              <a:ext uri="{FF2B5EF4-FFF2-40B4-BE49-F238E27FC236}">
                <a16:creationId xmlns="" xmlns:a16="http://schemas.microsoft.com/office/drawing/2014/main" id="{EEBD7A84-9E5C-944E-74E9-EB1EB09A523B}"/>
              </a:ext>
            </a:extLst>
          </p:cNvPr>
          <p:cNvSpPr/>
          <p:nvPr/>
        </p:nvSpPr>
        <p:spPr>
          <a:xfrm>
            <a:off x="487363" y="3054350"/>
            <a:ext cx="285750" cy="239713"/>
          </a:xfrm>
          <a:prstGeom prst="ellipse">
            <a:avLst/>
          </a:prstGeom>
          <a:solidFill>
            <a:schemeClr val="tx1">
              <a:lumMod val="65000"/>
              <a:lumOff val="35000"/>
            </a:schemeClr>
          </a:solidFill>
          <a:ln w="38100" cap="flat" cmpd="sng" algn="ctr">
            <a:noFill/>
            <a:prstDash val="solid"/>
            <a:round/>
            <a:headEnd type="none" w="med" len="med"/>
            <a:tailEnd type="none" w="med" len="med"/>
          </a:ln>
          <a:effectLst/>
        </p:spPr>
        <p:txBody>
          <a:bodyPr anchor="ctr"/>
          <a:lstStyle/>
          <a:p>
            <a:pPr algn="ctr">
              <a:defRPr/>
            </a:pPr>
            <a:r>
              <a:rPr lang="en-US" b="1" cap="small" dirty="0">
                <a:solidFill>
                  <a:prstClr val="white"/>
                </a:solidFill>
                <a:effectLst>
                  <a:outerShdw blurRad="25400" dist="38100" dir="2700000" algn="tl">
                    <a:srgbClr val="000000">
                      <a:alpha val="70000"/>
                    </a:srgbClr>
                  </a:outerShdw>
                </a:effectLst>
                <a:cs typeface="Arial" pitchFamily="34" charset="0"/>
              </a:rPr>
              <a:t>8</a:t>
            </a:r>
          </a:p>
        </p:txBody>
      </p:sp>
      <p:sp>
        <p:nvSpPr>
          <p:cNvPr id="22" name="Rectangle 134">
            <a:extLst>
              <a:ext uri="{FF2B5EF4-FFF2-40B4-BE49-F238E27FC236}">
                <a16:creationId xmlns="" xmlns:a16="http://schemas.microsoft.com/office/drawing/2014/main" id="{5BA5D7DB-C652-BC43-F8AE-DDAE626D1AEE}"/>
              </a:ext>
            </a:extLst>
          </p:cNvPr>
          <p:cNvSpPr/>
          <p:nvPr/>
        </p:nvSpPr>
        <p:spPr>
          <a:xfrm>
            <a:off x="539750" y="4057650"/>
            <a:ext cx="157163" cy="307975"/>
          </a:xfrm>
          <a:prstGeom prst="rect">
            <a:avLst/>
          </a:prstGeom>
          <a:solidFill>
            <a:srgbClr val="A47BB3"/>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23" name="Rectangle 135">
            <a:extLst>
              <a:ext uri="{FF2B5EF4-FFF2-40B4-BE49-F238E27FC236}">
                <a16:creationId xmlns="" xmlns:a16="http://schemas.microsoft.com/office/drawing/2014/main" id="{5326F8DD-ED09-FC9F-CCAB-FE5A7BD93FDA}"/>
              </a:ext>
            </a:extLst>
          </p:cNvPr>
          <p:cNvSpPr/>
          <p:nvPr/>
        </p:nvSpPr>
        <p:spPr>
          <a:xfrm>
            <a:off x="811213" y="3716338"/>
            <a:ext cx="8027987" cy="649287"/>
          </a:xfrm>
          <a:prstGeom prst="rect">
            <a:avLst/>
          </a:prstGeom>
          <a:solidFill>
            <a:srgbClr val="A47BB3">
              <a:alpha val="50000"/>
            </a:srgbClr>
          </a:solidFill>
          <a:ln w="38100" cap="flat" cmpd="sng" algn="ctr">
            <a:noFill/>
            <a:prstDash val="solid"/>
            <a:round/>
            <a:headEnd type="none" w="med" len="med"/>
            <a:tailEnd type="none" w="med" len="med"/>
          </a:ln>
          <a:effectLst/>
        </p:spPr>
        <p:txBody>
          <a:bodyPr anchor="ctr"/>
          <a:lstStyle/>
          <a:p>
            <a:pPr>
              <a:lnSpc>
                <a:spcPts val="3000"/>
              </a:lnSpc>
              <a:defRPr/>
            </a:pPr>
            <a:r>
              <a:rPr lang="uk-UA" sz="3200" b="1" dirty="0">
                <a:solidFill>
                  <a:srgbClr val="00B050"/>
                </a:solidFill>
                <a:effectLst>
                  <a:outerShdw blurRad="38100" dist="38100" dir="2700000" algn="tl">
                    <a:srgbClr val="000000">
                      <a:alpha val="43137"/>
                    </a:srgbClr>
                  </a:outerShdw>
                </a:effectLst>
                <a:cs typeface="Arial" charset="0"/>
              </a:rPr>
              <a:t>Загальнокультурна</a:t>
            </a:r>
            <a:r>
              <a:rPr lang="uk-UA" sz="3200" b="1" dirty="0">
                <a:solidFill>
                  <a:srgbClr val="663300"/>
                </a:solidFill>
                <a:effectLst>
                  <a:outerShdw blurRad="38100" dist="38100" dir="2700000" algn="tl">
                    <a:srgbClr val="000000">
                      <a:alpha val="43137"/>
                    </a:srgbClr>
                  </a:outerShdw>
                </a:effectLst>
                <a:cs typeface="Arial" charset="0"/>
              </a:rPr>
              <a:t> </a:t>
            </a:r>
            <a:r>
              <a:rPr lang="uk-UA" sz="3200" b="1" dirty="0">
                <a:solidFill>
                  <a:prstClr val="black"/>
                </a:solidFill>
                <a:effectLst>
                  <a:outerShdw blurRad="38100" dist="38100" dir="2700000" algn="tl">
                    <a:srgbClr val="000000">
                      <a:alpha val="43137"/>
                    </a:srgbClr>
                  </a:outerShdw>
                </a:effectLst>
                <a:cs typeface="Arial" charset="0"/>
              </a:rPr>
              <a:t>грамотність</a:t>
            </a:r>
            <a:endParaRPr lang="uk-UA" sz="3000" b="1" dirty="0">
              <a:solidFill>
                <a:prstClr val="black"/>
              </a:solidFill>
              <a:effectLst>
                <a:outerShdw blurRad="38100" dist="38100" dir="2700000" algn="tl">
                  <a:srgbClr val="000000">
                    <a:alpha val="43137"/>
                  </a:srgbClr>
                </a:outerShdw>
              </a:effectLst>
              <a:cs typeface="Arial" charset="0"/>
            </a:endParaRPr>
          </a:p>
        </p:txBody>
      </p:sp>
      <p:sp>
        <p:nvSpPr>
          <p:cNvPr id="24" name="Oval 136">
            <a:extLst>
              <a:ext uri="{FF2B5EF4-FFF2-40B4-BE49-F238E27FC236}">
                <a16:creationId xmlns="" xmlns:a16="http://schemas.microsoft.com/office/drawing/2014/main" id="{B932C389-19FE-1121-E5B6-ABD960D2BBA3}"/>
              </a:ext>
            </a:extLst>
          </p:cNvPr>
          <p:cNvSpPr/>
          <p:nvPr/>
        </p:nvSpPr>
        <p:spPr>
          <a:xfrm>
            <a:off x="479425" y="3759200"/>
            <a:ext cx="279400" cy="327025"/>
          </a:xfrm>
          <a:prstGeom prst="ellipse">
            <a:avLst/>
          </a:prstGeom>
          <a:solidFill>
            <a:srgbClr val="6F477D"/>
          </a:solidFill>
          <a:ln w="38100" cap="flat" cmpd="sng" algn="ctr">
            <a:noFill/>
            <a:prstDash val="solid"/>
            <a:round/>
            <a:headEnd type="none" w="med" len="med"/>
            <a:tailEnd type="none" w="med" len="med"/>
          </a:ln>
          <a:effectLst/>
        </p:spPr>
        <p:txBody>
          <a:bodyPr anchor="ctr"/>
          <a:lstStyle/>
          <a:p>
            <a:pPr algn="ctr">
              <a:defRPr/>
            </a:pPr>
            <a:r>
              <a:rPr lang="en-US" b="1" cap="small" dirty="0">
                <a:solidFill>
                  <a:prstClr val="white"/>
                </a:solidFill>
                <a:effectLst>
                  <a:outerShdw blurRad="25400" dist="38100" dir="2700000" algn="tl">
                    <a:srgbClr val="000000">
                      <a:alpha val="70000"/>
                    </a:srgbClr>
                  </a:outerShdw>
                </a:effectLst>
                <a:cs typeface="Arial" pitchFamily="34" charset="0"/>
              </a:rPr>
              <a:t>9</a:t>
            </a:r>
          </a:p>
        </p:txBody>
      </p:sp>
      <p:sp>
        <p:nvSpPr>
          <p:cNvPr id="27" name="Rectangle 131">
            <a:extLst>
              <a:ext uri="{FF2B5EF4-FFF2-40B4-BE49-F238E27FC236}">
                <a16:creationId xmlns="" xmlns:a16="http://schemas.microsoft.com/office/drawing/2014/main" id="{167A094B-5C95-3B2A-B1C7-A8FFE0FEE738}"/>
              </a:ext>
            </a:extLst>
          </p:cNvPr>
          <p:cNvSpPr/>
          <p:nvPr/>
        </p:nvSpPr>
        <p:spPr>
          <a:xfrm>
            <a:off x="582613" y="2592388"/>
            <a:ext cx="128587" cy="338137"/>
          </a:xfrm>
          <a:prstGeom prst="rect">
            <a:avLst/>
          </a:prstGeom>
          <a:solidFill>
            <a:srgbClr val="0070C0">
              <a:alpha val="50000"/>
            </a:srgbClr>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28" name="Oval 133">
            <a:extLst>
              <a:ext uri="{FF2B5EF4-FFF2-40B4-BE49-F238E27FC236}">
                <a16:creationId xmlns="" xmlns:a16="http://schemas.microsoft.com/office/drawing/2014/main" id="{F05D8036-DABA-4217-AE79-C55650698E18}"/>
              </a:ext>
            </a:extLst>
          </p:cNvPr>
          <p:cNvSpPr/>
          <p:nvPr/>
        </p:nvSpPr>
        <p:spPr>
          <a:xfrm>
            <a:off x="479425" y="2374900"/>
            <a:ext cx="293688" cy="300038"/>
          </a:xfrm>
          <a:prstGeom prst="ellipse">
            <a:avLst/>
          </a:prstGeom>
          <a:solidFill>
            <a:srgbClr val="0070C0"/>
          </a:solidFill>
          <a:ln w="38100" cap="flat" cmpd="sng" algn="ctr">
            <a:noFill/>
            <a:prstDash val="solid"/>
            <a:round/>
            <a:headEnd type="none" w="med" len="med"/>
            <a:tailEnd type="none" w="med" len="med"/>
          </a:ln>
          <a:effectLst/>
        </p:spPr>
        <p:txBody>
          <a:bodyPr anchor="ctr"/>
          <a:lstStyle/>
          <a:p>
            <a:pPr algn="ctr">
              <a:defRPr/>
            </a:pPr>
            <a:r>
              <a:rPr lang="en-US" b="1" cap="small" dirty="0">
                <a:solidFill>
                  <a:prstClr val="white"/>
                </a:solidFill>
                <a:effectLst>
                  <a:outerShdw blurRad="25400" dist="38100" dir="2700000" algn="tl">
                    <a:srgbClr val="000000">
                      <a:alpha val="70000"/>
                    </a:srgbClr>
                  </a:outerShdw>
                </a:effectLst>
                <a:cs typeface="Arial" pitchFamily="34" charset="0"/>
              </a:rPr>
              <a:t>7</a:t>
            </a:r>
          </a:p>
        </p:txBody>
      </p:sp>
      <p:sp>
        <p:nvSpPr>
          <p:cNvPr id="15" name="Rectangle 90">
            <a:extLst>
              <a:ext uri="{FF2B5EF4-FFF2-40B4-BE49-F238E27FC236}">
                <a16:creationId xmlns="" xmlns:a16="http://schemas.microsoft.com/office/drawing/2014/main" id="{F0B42A82-9964-CF8F-3F0F-AEA83DC847DC}"/>
              </a:ext>
            </a:extLst>
          </p:cNvPr>
          <p:cNvSpPr/>
          <p:nvPr/>
        </p:nvSpPr>
        <p:spPr>
          <a:xfrm>
            <a:off x="461963" y="4724400"/>
            <a:ext cx="120650" cy="217488"/>
          </a:xfrm>
          <a:prstGeom prst="rect">
            <a:avLst/>
          </a:prstGeom>
          <a:solidFill>
            <a:srgbClr val="EC6E62"/>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26" name="Rectangle 91">
            <a:extLst>
              <a:ext uri="{FF2B5EF4-FFF2-40B4-BE49-F238E27FC236}">
                <a16:creationId xmlns="" xmlns:a16="http://schemas.microsoft.com/office/drawing/2014/main" id="{6F852BBB-30BE-569C-AAB9-2A5A446A0F10}"/>
              </a:ext>
            </a:extLst>
          </p:cNvPr>
          <p:cNvSpPr/>
          <p:nvPr/>
        </p:nvSpPr>
        <p:spPr>
          <a:xfrm>
            <a:off x="808038" y="4508500"/>
            <a:ext cx="8010525" cy="433388"/>
          </a:xfrm>
          <a:prstGeom prst="rect">
            <a:avLst/>
          </a:prstGeom>
          <a:solidFill>
            <a:srgbClr val="EC6E62">
              <a:alpha val="50000"/>
            </a:srgbClr>
          </a:solidFill>
          <a:ln w="38100" cap="flat" cmpd="sng" algn="ctr">
            <a:noFill/>
            <a:prstDash val="solid"/>
            <a:round/>
            <a:headEnd type="none" w="med" len="med"/>
            <a:tailEnd type="none" w="med" len="med"/>
          </a:ln>
          <a:effectLst/>
        </p:spPr>
        <p:txBody>
          <a:bodyPr anchor="ctr"/>
          <a:lstStyle/>
          <a:p>
            <a:pPr>
              <a:tabLst>
                <a:tab pos="630238" algn="l"/>
              </a:tabLst>
              <a:defRPr/>
            </a:pPr>
            <a:r>
              <a:rPr lang="uk-UA" sz="2800" b="1" dirty="0">
                <a:solidFill>
                  <a:srgbClr val="00B050"/>
                </a:solidFill>
                <a:effectLst>
                  <a:outerShdw blurRad="38100" dist="38100" dir="2700000" algn="tl">
                    <a:srgbClr val="000000">
                      <a:alpha val="43137"/>
                    </a:srgbClr>
                  </a:outerShdw>
                </a:effectLst>
                <a:cs typeface="Arial" charset="0"/>
              </a:rPr>
              <a:t>Екологічна</a:t>
            </a:r>
            <a:r>
              <a:rPr lang="uk-UA" sz="2800" b="1" dirty="0">
                <a:solidFill>
                  <a:srgbClr val="663300"/>
                </a:solidFill>
                <a:effectLst>
                  <a:outerShdw blurRad="38100" dist="38100" dir="2700000" algn="tl">
                    <a:srgbClr val="000000">
                      <a:alpha val="43137"/>
                    </a:srgbClr>
                  </a:outerShdw>
                </a:effectLst>
                <a:cs typeface="Arial" charset="0"/>
              </a:rPr>
              <a:t> </a:t>
            </a:r>
            <a:r>
              <a:rPr lang="uk-UA" sz="2800" b="1" dirty="0">
                <a:solidFill>
                  <a:prstClr val="black"/>
                </a:solidFill>
                <a:effectLst>
                  <a:outerShdw blurRad="38100" dist="38100" dir="2700000" algn="tl">
                    <a:srgbClr val="000000">
                      <a:alpha val="43137"/>
                    </a:srgbClr>
                  </a:outerShdw>
                </a:effectLst>
                <a:cs typeface="Arial" charset="0"/>
              </a:rPr>
              <a:t>грамотність і </a:t>
            </a:r>
            <a:r>
              <a:rPr lang="uk-UA" sz="2800" b="1" dirty="0">
                <a:solidFill>
                  <a:srgbClr val="00B050"/>
                </a:solidFill>
                <a:effectLst>
                  <a:outerShdw blurRad="38100" dist="38100" dir="2700000" algn="tl">
                    <a:srgbClr val="000000">
                      <a:alpha val="43137"/>
                    </a:srgbClr>
                  </a:outerShdw>
                </a:effectLst>
                <a:cs typeface="Arial" charset="0"/>
              </a:rPr>
              <a:t>здорове</a:t>
            </a:r>
            <a:r>
              <a:rPr lang="uk-UA" sz="2800" b="1" dirty="0">
                <a:solidFill>
                  <a:srgbClr val="663300"/>
                </a:solidFill>
                <a:effectLst>
                  <a:outerShdw blurRad="38100" dist="38100" dir="2700000" algn="tl">
                    <a:srgbClr val="000000">
                      <a:alpha val="43137"/>
                    </a:srgbClr>
                  </a:outerShdw>
                </a:effectLst>
                <a:cs typeface="Arial" charset="0"/>
              </a:rPr>
              <a:t> </a:t>
            </a:r>
            <a:r>
              <a:rPr lang="uk-UA" sz="2800" b="1" dirty="0">
                <a:solidFill>
                  <a:prstClr val="black"/>
                </a:solidFill>
                <a:effectLst>
                  <a:outerShdw blurRad="38100" dist="38100" dir="2700000" algn="tl">
                    <a:srgbClr val="000000">
                      <a:alpha val="43137"/>
                    </a:srgbClr>
                  </a:outerShdw>
                </a:effectLst>
                <a:cs typeface="Arial" charset="0"/>
              </a:rPr>
              <a:t>життя</a:t>
            </a:r>
          </a:p>
        </p:txBody>
      </p:sp>
      <p:sp>
        <p:nvSpPr>
          <p:cNvPr id="29" name="Oval 92">
            <a:extLst>
              <a:ext uri="{FF2B5EF4-FFF2-40B4-BE49-F238E27FC236}">
                <a16:creationId xmlns="" xmlns:a16="http://schemas.microsoft.com/office/drawing/2014/main" id="{CA16AFA7-76CE-E060-8E7C-635866F7F496}"/>
              </a:ext>
            </a:extLst>
          </p:cNvPr>
          <p:cNvSpPr/>
          <p:nvPr/>
        </p:nvSpPr>
        <p:spPr>
          <a:xfrm>
            <a:off x="179388" y="4457700"/>
            <a:ext cx="593725" cy="266700"/>
          </a:xfrm>
          <a:prstGeom prst="ellipse">
            <a:avLst/>
          </a:prstGeom>
          <a:solidFill>
            <a:srgbClr val="AF2415"/>
          </a:solidFill>
          <a:ln w="38100" cap="flat" cmpd="sng" algn="ctr">
            <a:noFill/>
            <a:prstDash val="solid"/>
            <a:round/>
            <a:headEnd type="none" w="med" len="med"/>
            <a:tailEnd type="none" w="med" len="med"/>
          </a:ln>
          <a:effectLst/>
        </p:spPr>
        <p:txBody>
          <a:bodyPr anchor="ctr"/>
          <a:lstStyle/>
          <a:p>
            <a:pPr algn="ctr">
              <a:defRPr/>
            </a:pPr>
            <a:r>
              <a:rPr lang="en-US" sz="1400" b="1" cap="small" dirty="0">
                <a:solidFill>
                  <a:prstClr val="white"/>
                </a:solidFill>
                <a:effectLst>
                  <a:outerShdw blurRad="25400" dist="38100" dir="2700000" algn="tl">
                    <a:srgbClr val="000000">
                      <a:alpha val="70000"/>
                    </a:srgbClr>
                  </a:outerShdw>
                </a:effectLst>
                <a:cs typeface="Arial" pitchFamily="34" charset="0"/>
              </a:rPr>
              <a:t>10</a:t>
            </a:r>
          </a:p>
        </p:txBody>
      </p:sp>
      <p:sp>
        <p:nvSpPr>
          <p:cNvPr id="30" name="Oval 92">
            <a:extLst>
              <a:ext uri="{FF2B5EF4-FFF2-40B4-BE49-F238E27FC236}">
                <a16:creationId xmlns="" xmlns:a16="http://schemas.microsoft.com/office/drawing/2014/main" id="{90BAF851-52B9-0D71-420F-B13B1D0F151D}"/>
              </a:ext>
            </a:extLst>
          </p:cNvPr>
          <p:cNvSpPr/>
          <p:nvPr/>
        </p:nvSpPr>
        <p:spPr>
          <a:xfrm>
            <a:off x="263525" y="5084763"/>
            <a:ext cx="593725" cy="396875"/>
          </a:xfrm>
          <a:prstGeom prst="ellipse">
            <a:avLst/>
          </a:prstGeom>
          <a:solidFill>
            <a:srgbClr val="AF2415"/>
          </a:solidFill>
          <a:ln w="38100" cap="flat" cmpd="sng" algn="ctr">
            <a:noFill/>
            <a:prstDash val="solid"/>
            <a:round/>
            <a:headEnd type="none" w="med" len="med"/>
            <a:tailEnd type="none" w="med" len="med"/>
          </a:ln>
          <a:effectLst/>
        </p:spPr>
        <p:txBody>
          <a:bodyPr anchor="ctr"/>
          <a:lstStyle/>
          <a:p>
            <a:pPr algn="ctr">
              <a:defRPr/>
            </a:pPr>
            <a:r>
              <a:rPr lang="en-US" sz="1400" b="1" cap="small" dirty="0">
                <a:solidFill>
                  <a:prstClr val="white"/>
                </a:solidFill>
                <a:effectLst>
                  <a:outerShdw blurRad="25400" dist="38100" dir="2700000" algn="tl">
                    <a:srgbClr val="000000">
                      <a:alpha val="70000"/>
                    </a:srgbClr>
                  </a:outerShdw>
                </a:effectLst>
                <a:cs typeface="Arial" pitchFamily="34" charset="0"/>
              </a:rPr>
              <a:t>1</a:t>
            </a:r>
            <a:r>
              <a:rPr lang="uk-UA" sz="1400" b="1" cap="small" dirty="0">
                <a:solidFill>
                  <a:prstClr val="white"/>
                </a:solidFill>
                <a:effectLst>
                  <a:outerShdw blurRad="25400" dist="38100" dir="2700000" algn="tl">
                    <a:srgbClr val="000000">
                      <a:alpha val="70000"/>
                    </a:srgbClr>
                  </a:outerShdw>
                </a:effectLst>
                <a:cs typeface="Arial" pitchFamily="34" charset="0"/>
              </a:rPr>
              <a:t>1</a:t>
            </a:r>
            <a:endParaRPr lang="en-US" sz="1400" b="1" cap="small" dirty="0">
              <a:solidFill>
                <a:prstClr val="white"/>
              </a:solidFill>
              <a:effectLst>
                <a:outerShdw blurRad="25400" dist="38100" dir="2700000" algn="tl">
                  <a:srgbClr val="000000">
                    <a:alpha val="70000"/>
                  </a:srgbClr>
                </a:outerShdw>
              </a:effectLst>
              <a:cs typeface="Arial" pitchFamily="34" charset="0"/>
            </a:endParaRPr>
          </a:p>
        </p:txBody>
      </p:sp>
      <p:sp>
        <p:nvSpPr>
          <p:cNvPr id="14355" name="Rectangle 129">
            <a:extLst>
              <a:ext uri="{FF2B5EF4-FFF2-40B4-BE49-F238E27FC236}">
                <a16:creationId xmlns="" xmlns:a16="http://schemas.microsoft.com/office/drawing/2014/main" id="{4B11F04E-3F03-D61E-24F9-EDF1FBB35206}"/>
              </a:ext>
            </a:extLst>
          </p:cNvPr>
          <p:cNvSpPr>
            <a:spLocks noChangeArrowheads="1"/>
          </p:cNvSpPr>
          <p:nvPr/>
        </p:nvSpPr>
        <p:spPr bwMode="auto">
          <a:xfrm>
            <a:off x="857250" y="5084763"/>
            <a:ext cx="8124825" cy="936625"/>
          </a:xfrm>
          <a:prstGeom prst="rect">
            <a:avLst/>
          </a:prstGeom>
          <a:solidFill>
            <a:srgbClr val="00B0F0">
              <a:alpha val="50195"/>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600"/>
              </a:spcBef>
              <a:buFontTx/>
              <a:buNone/>
            </a:pPr>
            <a:r>
              <a:rPr lang="uk-UA" altLang="uk-UA" sz="2000" b="1">
                <a:solidFill>
                  <a:srgbClr val="FF0000"/>
                </a:solidFill>
                <a:latin typeface="Arial" panose="020B0604020202020204" pitchFamily="34" charset="0"/>
                <a:cs typeface="Times New Roman" panose="02020603050405020304" pitchFamily="18" charset="0"/>
              </a:rPr>
              <a:t>Фінансова грамотність, </a:t>
            </a:r>
            <a:r>
              <a:rPr lang="uk-UA" altLang="uk-UA" sz="2000" b="1">
                <a:latin typeface="Arial" panose="020B0604020202020204" pitchFamily="34" charset="0"/>
                <a:cs typeface="Times New Roman" panose="02020603050405020304" pitchFamily="18" charset="0"/>
              </a:rPr>
              <a:t>що передбачають  ініціативність, готовність брати відповідальність за власні рішення, вміння організовувати свою діяльність для досягнення цілей</a:t>
            </a:r>
          </a:p>
        </p:txBody>
      </p:sp>
      <p:sp>
        <p:nvSpPr>
          <p:cNvPr id="32" name="Rectangle 131">
            <a:extLst>
              <a:ext uri="{FF2B5EF4-FFF2-40B4-BE49-F238E27FC236}">
                <a16:creationId xmlns="" xmlns:a16="http://schemas.microsoft.com/office/drawing/2014/main" id="{52B9C17C-5714-D9D4-8B2B-5F65ABAC7055}"/>
              </a:ext>
            </a:extLst>
          </p:cNvPr>
          <p:cNvSpPr/>
          <p:nvPr/>
        </p:nvSpPr>
        <p:spPr>
          <a:xfrm>
            <a:off x="539750" y="3276600"/>
            <a:ext cx="169863" cy="261938"/>
          </a:xfrm>
          <a:prstGeom prst="rect">
            <a:avLst/>
          </a:prstGeom>
          <a:solidFill>
            <a:srgbClr val="AAB5B7"/>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2" name="Заголовок 2">
            <a:extLst>
              <a:ext uri="{FF2B5EF4-FFF2-40B4-BE49-F238E27FC236}">
                <a16:creationId xmlns="" xmlns:a16="http://schemas.microsoft.com/office/drawing/2014/main" id="{4757ADC6-09F6-EF3B-E090-A0BB86C72E0A}"/>
              </a:ext>
            </a:extLst>
          </p:cNvPr>
          <p:cNvSpPr txBox="1">
            <a:spLocks/>
          </p:cNvSpPr>
          <p:nvPr/>
        </p:nvSpPr>
        <p:spPr>
          <a:xfrm>
            <a:off x="0" y="-4761"/>
            <a:ext cx="9143999" cy="1354137"/>
          </a:xfrm>
          <a:prstGeom prst="rect">
            <a:avLst/>
          </a:prstGeom>
          <a:solidFill>
            <a:schemeClr val="accent1"/>
          </a:solidFill>
        </p:spPr>
        <p:txBody>
          <a:bodyPr anchor="ctr"/>
          <a:lstStyle/>
          <a:p>
            <a:pPr algn="ctr">
              <a:defRPr/>
            </a:pPr>
            <a:r>
              <a:rPr lang="uk-UA" sz="3600" b="1" dirty="0">
                <a:solidFill>
                  <a:srgbClr val="FFFF00"/>
                </a:solidFill>
                <a:effectLst>
                  <a:outerShdw blurRad="38100" dist="38100" dir="2700000" algn="tl">
                    <a:srgbClr val="000000"/>
                  </a:outerShdw>
                </a:effectLst>
                <a:cs typeface="Arial" charset="0"/>
              </a:rPr>
              <a:t>11 КЛЮЧОВИХ КОМПЕТЕНТНОСТЕЙ НОВОЇ УКРАЇНСЬКОЇ ШКОЛИ:</a:t>
            </a:r>
            <a:endParaRPr lang="ru-RU" sz="3600" b="1" dirty="0">
              <a:solidFill>
                <a:srgbClr val="FFFF00"/>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90037BF-CF3E-3FF4-CC39-EE03D3375CA6}"/>
              </a:ext>
            </a:extLst>
          </p:cNvPr>
          <p:cNvPicPr>
            <a:picLocks noChangeAspect="1"/>
          </p:cNvPicPr>
          <p:nvPr/>
        </p:nvPicPr>
        <p:blipFill>
          <a:blip r:embed="rId2"/>
          <a:stretch>
            <a:fillRect/>
          </a:stretch>
        </p:blipFill>
        <p:spPr>
          <a:xfrm>
            <a:off x="0" y="0"/>
            <a:ext cx="9144000" cy="6857999"/>
          </a:xfrm>
          <a:prstGeom prst="rect">
            <a:avLst/>
          </a:prstGeom>
        </p:spPr>
      </p:pic>
      <p:sp>
        <p:nvSpPr>
          <p:cNvPr id="4" name="Заголовок 1">
            <a:extLst>
              <a:ext uri="{FF2B5EF4-FFF2-40B4-BE49-F238E27FC236}">
                <a16:creationId xmlns="" xmlns:a16="http://schemas.microsoft.com/office/drawing/2014/main" id="{E77EDDA2-432B-3D19-CC49-D9B5E1322463}"/>
              </a:ext>
            </a:extLst>
          </p:cNvPr>
          <p:cNvSpPr>
            <a:spLocks noGrp="1"/>
          </p:cNvSpPr>
          <p:nvPr>
            <p:ph type="title"/>
          </p:nvPr>
        </p:nvSpPr>
        <p:spPr>
          <a:xfrm>
            <a:off x="1518715" y="339756"/>
            <a:ext cx="7405412" cy="809627"/>
          </a:xfrm>
          <a:solidFill>
            <a:schemeClr val="accent4">
              <a:lumMod val="20000"/>
              <a:lumOff val="80000"/>
            </a:schemeClr>
          </a:solidFill>
        </p:spPr>
        <p:txBody>
          <a:bodyPr/>
          <a:lstStyle/>
          <a:p>
            <a:pPr algn="ctr" eaLnBrk="1" hangingPunct="1">
              <a:defRPr/>
            </a:pPr>
            <a:r>
              <a:rPr lang="uk-UA" sz="3200" dirty="0">
                <a:solidFill>
                  <a:srgbClr val="C00000"/>
                </a:solidFill>
                <a:latin typeface="Times New Roman" pitchFamily="18" charset="0"/>
                <a:cs typeface="Times New Roman" pitchFamily="18" charset="0"/>
              </a:rPr>
              <a:t>Компетенції охоплюють такі якості:</a:t>
            </a:r>
          </a:p>
        </p:txBody>
      </p:sp>
      <p:grpSp>
        <p:nvGrpSpPr>
          <p:cNvPr id="15363" name="Group 46">
            <a:extLst>
              <a:ext uri="{FF2B5EF4-FFF2-40B4-BE49-F238E27FC236}">
                <a16:creationId xmlns="" xmlns:a16="http://schemas.microsoft.com/office/drawing/2014/main" id="{DEF0D942-4C9C-FAFA-6A31-3B544C77E238}"/>
              </a:ext>
            </a:extLst>
          </p:cNvPr>
          <p:cNvGrpSpPr>
            <a:grpSpLocks/>
          </p:cNvGrpSpPr>
          <p:nvPr/>
        </p:nvGrpSpPr>
        <p:grpSpPr bwMode="auto">
          <a:xfrm>
            <a:off x="30163" y="1052513"/>
            <a:ext cx="5500687" cy="685800"/>
            <a:chOff x="1372" y="1824"/>
            <a:chExt cx="2938" cy="432"/>
          </a:xfrm>
        </p:grpSpPr>
        <p:sp>
          <p:nvSpPr>
            <p:cNvPr id="6" name="AutoShape 47">
              <a:extLst>
                <a:ext uri="{FF2B5EF4-FFF2-40B4-BE49-F238E27FC236}">
                  <a16:creationId xmlns="" xmlns:a16="http://schemas.microsoft.com/office/drawing/2014/main" id="{3F235DB2-D53D-57FC-046C-AD5B5BFDCF35}"/>
                </a:ext>
              </a:extLst>
            </p:cNvPr>
            <p:cNvSpPr>
              <a:spLocks noChangeArrowheads="1"/>
            </p:cNvSpPr>
            <p:nvPr/>
          </p:nvSpPr>
          <p:spPr bwMode="gray">
            <a:xfrm>
              <a:off x="1536" y="1899"/>
              <a:ext cx="2736" cy="288"/>
            </a:xfrm>
            <a:prstGeom prst="roundRect">
              <a:avLst>
                <a:gd name="adj" fmla="val 16667"/>
              </a:avLst>
            </a:prstGeom>
            <a:gradFill flip="none" rotWithShape="1">
              <a:gsLst>
                <a:gs pos="85000">
                  <a:schemeClr val="accent2">
                    <a:gamma/>
                    <a:tint val="21176"/>
                    <a:invGamma/>
                  </a:schemeClr>
                </a:gs>
                <a:gs pos="100000">
                  <a:schemeClr val="accent2"/>
                </a:gs>
              </a:gsLst>
              <a:path path="circle">
                <a:fillToRect l="100000" t="100000"/>
              </a:path>
              <a:tileRect r="-100000" b="-100000"/>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uk-UA">
                <a:latin typeface="Arial" charset="0"/>
              </a:endParaRPr>
            </a:p>
          </p:txBody>
        </p:sp>
        <p:sp>
          <p:nvSpPr>
            <p:cNvPr id="15409" name="AutoShape 48">
              <a:extLst>
                <a:ext uri="{FF2B5EF4-FFF2-40B4-BE49-F238E27FC236}">
                  <a16:creationId xmlns="" xmlns:a16="http://schemas.microsoft.com/office/drawing/2014/main" id="{CAD67754-830B-E98F-4727-296C46B09A0D}"/>
                </a:ext>
              </a:extLst>
            </p:cNvPr>
            <p:cNvSpPr>
              <a:spLocks noChangeArrowheads="1"/>
            </p:cNvSpPr>
            <p:nvPr/>
          </p:nvSpPr>
          <p:spPr bwMode="gray">
            <a:xfrm>
              <a:off x="1372" y="1824"/>
              <a:ext cx="356"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uk-UA" altLang="uk-UA" sz="1800">
                <a:latin typeface="Arial" panose="020B0604020202020204" pitchFamily="34" charset="0"/>
              </a:endParaRPr>
            </a:p>
          </p:txBody>
        </p:sp>
        <p:sp>
          <p:nvSpPr>
            <p:cNvPr id="15410" name="Text Box 49">
              <a:extLst>
                <a:ext uri="{FF2B5EF4-FFF2-40B4-BE49-F238E27FC236}">
                  <a16:creationId xmlns="" xmlns:a16="http://schemas.microsoft.com/office/drawing/2014/main" id="{17348634-36AB-21F6-86C1-EC0ECF8FD204}"/>
                </a:ext>
              </a:extLst>
            </p:cNvPr>
            <p:cNvSpPr txBox="1">
              <a:spLocks noChangeArrowheads="1"/>
            </p:cNvSpPr>
            <p:nvPr/>
          </p:nvSpPr>
          <p:spPr bwMode="gray">
            <a:xfrm>
              <a:off x="1830" y="1861"/>
              <a:ext cx="248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i="1">
                  <a:solidFill>
                    <a:srgbClr val="00B050"/>
                  </a:solidFill>
                  <a:latin typeface="Bookman Old Style" panose="02050604050505020204" pitchFamily="18" charset="0"/>
                  <a:cs typeface="Times New Roman" panose="02020603050405020304" pitchFamily="18" charset="0"/>
                </a:rPr>
                <a:t>Ініціативність</a:t>
              </a:r>
              <a:r>
                <a:rPr lang="uk-UA" altLang="uk-UA" b="1" i="1">
                  <a:latin typeface="Bookman Old Style" panose="02050604050505020204" pitchFamily="18" charset="0"/>
                  <a:cs typeface="Times New Roman" panose="02020603050405020304" pitchFamily="18" charset="0"/>
                </a:rPr>
                <a:t> </a:t>
              </a:r>
            </a:p>
          </p:txBody>
        </p:sp>
      </p:grpSp>
      <p:grpSp>
        <p:nvGrpSpPr>
          <p:cNvPr id="15364" name="Group 66">
            <a:extLst>
              <a:ext uri="{FF2B5EF4-FFF2-40B4-BE49-F238E27FC236}">
                <a16:creationId xmlns="" xmlns:a16="http://schemas.microsoft.com/office/drawing/2014/main" id="{3E924F32-B0F1-A24B-4EFC-860E38D4F727}"/>
              </a:ext>
            </a:extLst>
          </p:cNvPr>
          <p:cNvGrpSpPr>
            <a:grpSpLocks/>
          </p:cNvGrpSpPr>
          <p:nvPr/>
        </p:nvGrpSpPr>
        <p:grpSpPr bwMode="auto">
          <a:xfrm>
            <a:off x="1503628" y="3138438"/>
            <a:ext cx="5429250" cy="685800"/>
            <a:chOff x="1372" y="1824"/>
            <a:chExt cx="2900" cy="432"/>
          </a:xfrm>
        </p:grpSpPr>
        <p:sp>
          <p:nvSpPr>
            <p:cNvPr id="13" name="AutoShape 67">
              <a:extLst>
                <a:ext uri="{FF2B5EF4-FFF2-40B4-BE49-F238E27FC236}">
                  <a16:creationId xmlns="" xmlns:a16="http://schemas.microsoft.com/office/drawing/2014/main" id="{AC80B66D-C277-D384-519C-2FEB5F4FF000}"/>
                </a:ext>
              </a:extLst>
            </p:cNvPr>
            <p:cNvSpPr>
              <a:spLocks noChangeArrowheads="1"/>
            </p:cNvSpPr>
            <p:nvPr/>
          </p:nvSpPr>
          <p:spPr bwMode="gray">
            <a:xfrm>
              <a:off x="1536" y="1899"/>
              <a:ext cx="2736" cy="288"/>
            </a:xfrm>
            <a:prstGeom prst="roundRect">
              <a:avLst>
                <a:gd name="adj" fmla="val 16667"/>
              </a:avLst>
            </a:prstGeom>
            <a:gradFill flip="none" rotWithShape="1">
              <a:gsLst>
                <a:gs pos="70000">
                  <a:schemeClr val="accent1">
                    <a:gamma/>
                    <a:tint val="21176"/>
                    <a:invGamma/>
                  </a:schemeClr>
                </a:gs>
                <a:gs pos="100000">
                  <a:schemeClr val="accent1"/>
                </a:gs>
              </a:gsLst>
              <a:path path="circle">
                <a:fillToRect l="100000" t="100000"/>
              </a:path>
              <a:tileRect r="-100000" b="-100000"/>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uk-UA">
                <a:latin typeface="Arial" charset="0"/>
              </a:endParaRPr>
            </a:p>
          </p:txBody>
        </p:sp>
        <p:sp>
          <p:nvSpPr>
            <p:cNvPr id="15404" name="AutoShape 68">
              <a:extLst>
                <a:ext uri="{FF2B5EF4-FFF2-40B4-BE49-F238E27FC236}">
                  <a16:creationId xmlns="" xmlns:a16="http://schemas.microsoft.com/office/drawing/2014/main" id="{FEF945A9-3F20-15A1-2275-5A45D24EE8A4}"/>
                </a:ext>
              </a:extLst>
            </p:cNvPr>
            <p:cNvSpPr>
              <a:spLocks noChangeArrowheads="1"/>
            </p:cNvSpPr>
            <p:nvPr/>
          </p:nvSpPr>
          <p:spPr bwMode="gray">
            <a:xfrm>
              <a:off x="1372" y="1824"/>
              <a:ext cx="356"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uk-UA" altLang="uk-UA" sz="1800">
                <a:latin typeface="Arial" panose="020B0604020202020204" pitchFamily="34" charset="0"/>
              </a:endParaRPr>
            </a:p>
          </p:txBody>
        </p:sp>
        <p:sp>
          <p:nvSpPr>
            <p:cNvPr id="15405" name="Text Box 69">
              <a:extLst>
                <a:ext uri="{FF2B5EF4-FFF2-40B4-BE49-F238E27FC236}">
                  <a16:creationId xmlns="" xmlns:a16="http://schemas.microsoft.com/office/drawing/2014/main" id="{B57BD21E-1CE3-3713-42FA-2A1BC4D89780}"/>
                </a:ext>
              </a:extLst>
            </p:cNvPr>
            <p:cNvSpPr txBox="1">
              <a:spLocks noChangeArrowheads="1"/>
            </p:cNvSpPr>
            <p:nvPr/>
          </p:nvSpPr>
          <p:spPr bwMode="gray">
            <a:xfrm>
              <a:off x="1518" y="1856"/>
              <a:ext cx="216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uk-UA" altLang="uk-UA" b="1" i="1">
                  <a:solidFill>
                    <a:srgbClr val="FF0000"/>
                  </a:solidFill>
                  <a:latin typeface="Bookman Old Style" panose="02050604050505020204" pitchFamily="18" charset="0"/>
                  <a:cs typeface="Times New Roman" panose="02020603050405020304" pitchFamily="18" charset="0"/>
                </a:rPr>
                <a:t>Співпраця </a:t>
              </a:r>
            </a:p>
          </p:txBody>
        </p:sp>
      </p:grpSp>
      <p:grpSp>
        <p:nvGrpSpPr>
          <p:cNvPr id="15365" name="Group 66">
            <a:extLst>
              <a:ext uri="{FF2B5EF4-FFF2-40B4-BE49-F238E27FC236}">
                <a16:creationId xmlns="" xmlns:a16="http://schemas.microsoft.com/office/drawing/2014/main" id="{A7316CE9-0B0B-E75C-89C3-DFD65E5668B8}"/>
              </a:ext>
            </a:extLst>
          </p:cNvPr>
          <p:cNvGrpSpPr>
            <a:grpSpLocks/>
          </p:cNvGrpSpPr>
          <p:nvPr/>
        </p:nvGrpSpPr>
        <p:grpSpPr bwMode="auto">
          <a:xfrm>
            <a:off x="522288" y="1743075"/>
            <a:ext cx="5429250" cy="685800"/>
            <a:chOff x="1372" y="1824"/>
            <a:chExt cx="2900" cy="432"/>
          </a:xfrm>
        </p:grpSpPr>
        <p:sp>
          <p:nvSpPr>
            <p:cNvPr id="17" name="AutoShape 67">
              <a:extLst>
                <a:ext uri="{FF2B5EF4-FFF2-40B4-BE49-F238E27FC236}">
                  <a16:creationId xmlns="" xmlns:a16="http://schemas.microsoft.com/office/drawing/2014/main" id="{923F9A49-9FE8-86D7-4658-24D58303158F}"/>
                </a:ext>
              </a:extLst>
            </p:cNvPr>
            <p:cNvSpPr>
              <a:spLocks noChangeArrowheads="1"/>
            </p:cNvSpPr>
            <p:nvPr/>
          </p:nvSpPr>
          <p:spPr bwMode="gray">
            <a:xfrm>
              <a:off x="1536" y="1899"/>
              <a:ext cx="2736" cy="288"/>
            </a:xfrm>
            <a:prstGeom prst="roundRect">
              <a:avLst>
                <a:gd name="adj" fmla="val 16667"/>
              </a:avLst>
            </a:prstGeom>
            <a:gradFill flip="none" rotWithShape="1">
              <a:gsLst>
                <a:gs pos="70000">
                  <a:schemeClr val="accent1">
                    <a:gamma/>
                    <a:tint val="21176"/>
                    <a:invGamma/>
                  </a:schemeClr>
                </a:gs>
                <a:gs pos="100000">
                  <a:schemeClr val="accent1"/>
                </a:gs>
              </a:gsLst>
              <a:path path="circle">
                <a:fillToRect l="100000" t="100000"/>
              </a:path>
              <a:tileRect r="-100000" b="-100000"/>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uk-UA">
                <a:latin typeface="Arial" charset="0"/>
              </a:endParaRPr>
            </a:p>
          </p:txBody>
        </p:sp>
        <p:sp>
          <p:nvSpPr>
            <p:cNvPr id="15399" name="AutoShape 68">
              <a:extLst>
                <a:ext uri="{FF2B5EF4-FFF2-40B4-BE49-F238E27FC236}">
                  <a16:creationId xmlns="" xmlns:a16="http://schemas.microsoft.com/office/drawing/2014/main" id="{965D74B2-1623-A36B-F879-039FE5AB7ED6}"/>
                </a:ext>
              </a:extLst>
            </p:cNvPr>
            <p:cNvSpPr>
              <a:spLocks noChangeArrowheads="1"/>
            </p:cNvSpPr>
            <p:nvPr/>
          </p:nvSpPr>
          <p:spPr bwMode="gray">
            <a:xfrm>
              <a:off x="1372" y="1824"/>
              <a:ext cx="356"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uk-UA" altLang="uk-UA" sz="1800">
                <a:latin typeface="Arial" panose="020B0604020202020204" pitchFamily="34" charset="0"/>
              </a:endParaRPr>
            </a:p>
          </p:txBody>
        </p:sp>
        <p:sp>
          <p:nvSpPr>
            <p:cNvPr id="19" name="Text Box 69">
              <a:extLst>
                <a:ext uri="{FF2B5EF4-FFF2-40B4-BE49-F238E27FC236}">
                  <a16:creationId xmlns="" xmlns:a16="http://schemas.microsoft.com/office/drawing/2014/main" id="{E0B71F91-79B1-62A7-9AF1-CA0FC6993D6F}"/>
                </a:ext>
              </a:extLst>
            </p:cNvPr>
            <p:cNvSpPr txBox="1">
              <a:spLocks noChangeArrowheads="1"/>
            </p:cNvSpPr>
            <p:nvPr/>
          </p:nvSpPr>
          <p:spPr bwMode="gray">
            <a:xfrm>
              <a:off x="1824" y="1856"/>
              <a:ext cx="216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uk-UA" sz="3200" b="1" i="1" dirty="0">
                  <a:solidFill>
                    <a:schemeClr val="accent5">
                      <a:lumMod val="60000"/>
                      <a:lumOff val="40000"/>
                    </a:schemeClr>
                  </a:solidFill>
                  <a:latin typeface="Bookman Old Style" panose="02050604050505020204" pitchFamily="18" charset="0"/>
                  <a:cs typeface="Times New Roman" panose="02020603050405020304" pitchFamily="18" charset="0"/>
                </a:rPr>
                <a:t>Уміння вчитися </a:t>
              </a:r>
            </a:p>
          </p:txBody>
        </p:sp>
      </p:grpSp>
      <p:grpSp>
        <p:nvGrpSpPr>
          <p:cNvPr id="15366" name="Group 46">
            <a:extLst>
              <a:ext uri="{FF2B5EF4-FFF2-40B4-BE49-F238E27FC236}">
                <a16:creationId xmlns="" xmlns:a16="http://schemas.microsoft.com/office/drawing/2014/main" id="{B40C12BB-A824-BC1C-63A2-BF8E76EC8F1A}"/>
              </a:ext>
            </a:extLst>
          </p:cNvPr>
          <p:cNvGrpSpPr>
            <a:grpSpLocks/>
          </p:cNvGrpSpPr>
          <p:nvPr/>
        </p:nvGrpSpPr>
        <p:grpSpPr bwMode="auto">
          <a:xfrm>
            <a:off x="1182688" y="2381250"/>
            <a:ext cx="5429250" cy="685800"/>
            <a:chOff x="1372" y="1824"/>
            <a:chExt cx="2900" cy="432"/>
          </a:xfrm>
        </p:grpSpPr>
        <p:sp>
          <p:nvSpPr>
            <p:cNvPr id="21" name="AutoShape 47">
              <a:extLst>
                <a:ext uri="{FF2B5EF4-FFF2-40B4-BE49-F238E27FC236}">
                  <a16:creationId xmlns="" xmlns:a16="http://schemas.microsoft.com/office/drawing/2014/main" id="{27CEBEF4-2C2D-EB8E-EAAA-0C1664C9291C}"/>
                </a:ext>
              </a:extLst>
            </p:cNvPr>
            <p:cNvSpPr>
              <a:spLocks noChangeArrowheads="1"/>
            </p:cNvSpPr>
            <p:nvPr/>
          </p:nvSpPr>
          <p:spPr bwMode="gray">
            <a:xfrm>
              <a:off x="1536" y="1899"/>
              <a:ext cx="2736" cy="288"/>
            </a:xfrm>
            <a:prstGeom prst="roundRect">
              <a:avLst>
                <a:gd name="adj" fmla="val 16667"/>
              </a:avLst>
            </a:prstGeom>
            <a:gradFill flip="none" rotWithShape="1">
              <a:gsLst>
                <a:gs pos="85000">
                  <a:schemeClr val="accent2">
                    <a:gamma/>
                    <a:tint val="21176"/>
                    <a:invGamma/>
                  </a:schemeClr>
                </a:gs>
                <a:gs pos="100000">
                  <a:schemeClr val="accent2"/>
                </a:gs>
              </a:gsLst>
              <a:path path="circle">
                <a:fillToRect l="100000" t="100000"/>
              </a:path>
              <a:tileRect r="-100000" b="-100000"/>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uk-UA">
                <a:latin typeface="Arial" charset="0"/>
              </a:endParaRPr>
            </a:p>
          </p:txBody>
        </p:sp>
        <p:sp>
          <p:nvSpPr>
            <p:cNvPr id="15394" name="AutoShape 48">
              <a:extLst>
                <a:ext uri="{FF2B5EF4-FFF2-40B4-BE49-F238E27FC236}">
                  <a16:creationId xmlns="" xmlns:a16="http://schemas.microsoft.com/office/drawing/2014/main" id="{4288C4FD-B81C-A5AA-35FB-1F8750E89372}"/>
                </a:ext>
              </a:extLst>
            </p:cNvPr>
            <p:cNvSpPr>
              <a:spLocks noChangeArrowheads="1"/>
            </p:cNvSpPr>
            <p:nvPr/>
          </p:nvSpPr>
          <p:spPr bwMode="gray">
            <a:xfrm>
              <a:off x="1372" y="1824"/>
              <a:ext cx="356"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uk-UA" altLang="uk-UA" sz="1800">
                <a:latin typeface="Arial" panose="020B0604020202020204" pitchFamily="34" charset="0"/>
              </a:endParaRPr>
            </a:p>
          </p:txBody>
        </p:sp>
        <p:sp>
          <p:nvSpPr>
            <p:cNvPr id="15395" name="Text Box 49">
              <a:extLst>
                <a:ext uri="{FF2B5EF4-FFF2-40B4-BE49-F238E27FC236}">
                  <a16:creationId xmlns="" xmlns:a16="http://schemas.microsoft.com/office/drawing/2014/main" id="{3004E3DA-FC8C-0718-0C1F-157556121FA4}"/>
                </a:ext>
              </a:extLst>
            </p:cNvPr>
            <p:cNvSpPr txBox="1">
              <a:spLocks noChangeArrowheads="1"/>
            </p:cNvSpPr>
            <p:nvPr/>
          </p:nvSpPr>
          <p:spPr bwMode="gray">
            <a:xfrm>
              <a:off x="1760" y="1840"/>
              <a:ext cx="248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i="1">
                  <a:solidFill>
                    <a:srgbClr val="00B050"/>
                  </a:solidFill>
                  <a:latin typeface="Bookman Old Style" panose="02050604050505020204" pitchFamily="18" charset="0"/>
                  <a:cs typeface="Times New Roman" panose="02020603050405020304" pitchFamily="18" charset="0"/>
                </a:rPr>
                <a:t>Логічно мислити</a:t>
              </a:r>
              <a:r>
                <a:rPr lang="uk-UA" altLang="uk-UA" b="1" i="1">
                  <a:latin typeface="Bookman Old Style" panose="02050604050505020204" pitchFamily="18" charset="0"/>
                  <a:cs typeface="Times New Roman" panose="02020603050405020304" pitchFamily="18" charset="0"/>
                </a:rPr>
                <a:t> </a:t>
              </a:r>
            </a:p>
          </p:txBody>
        </p:sp>
      </p:grpSp>
      <p:grpSp>
        <p:nvGrpSpPr>
          <p:cNvPr id="15367" name="Group 46">
            <a:extLst>
              <a:ext uri="{FF2B5EF4-FFF2-40B4-BE49-F238E27FC236}">
                <a16:creationId xmlns="" xmlns:a16="http://schemas.microsoft.com/office/drawing/2014/main" id="{1C098E48-ED46-796F-BE3A-F765DF7BF05F}"/>
              </a:ext>
            </a:extLst>
          </p:cNvPr>
          <p:cNvGrpSpPr>
            <a:grpSpLocks/>
          </p:cNvGrpSpPr>
          <p:nvPr/>
        </p:nvGrpSpPr>
        <p:grpSpPr bwMode="auto">
          <a:xfrm>
            <a:off x="1196578" y="3905217"/>
            <a:ext cx="5500687" cy="685800"/>
            <a:chOff x="1372" y="1824"/>
            <a:chExt cx="2938" cy="432"/>
          </a:xfrm>
        </p:grpSpPr>
        <p:sp>
          <p:nvSpPr>
            <p:cNvPr id="25" name="AutoShape 47">
              <a:extLst>
                <a:ext uri="{FF2B5EF4-FFF2-40B4-BE49-F238E27FC236}">
                  <a16:creationId xmlns="" xmlns:a16="http://schemas.microsoft.com/office/drawing/2014/main" id="{75939261-0A67-0211-5EE0-B2805D2622E7}"/>
                </a:ext>
              </a:extLst>
            </p:cNvPr>
            <p:cNvSpPr>
              <a:spLocks noChangeArrowheads="1"/>
            </p:cNvSpPr>
            <p:nvPr/>
          </p:nvSpPr>
          <p:spPr bwMode="gray">
            <a:xfrm>
              <a:off x="1536" y="1899"/>
              <a:ext cx="2736" cy="288"/>
            </a:xfrm>
            <a:prstGeom prst="roundRect">
              <a:avLst>
                <a:gd name="adj" fmla="val 16667"/>
              </a:avLst>
            </a:prstGeom>
            <a:gradFill flip="none" rotWithShape="1">
              <a:gsLst>
                <a:gs pos="85000">
                  <a:schemeClr val="accent2">
                    <a:gamma/>
                    <a:tint val="21176"/>
                    <a:invGamma/>
                  </a:schemeClr>
                </a:gs>
                <a:gs pos="100000">
                  <a:schemeClr val="accent2"/>
                </a:gs>
              </a:gsLst>
              <a:path path="circle">
                <a:fillToRect l="100000" t="100000"/>
              </a:path>
              <a:tileRect r="-100000" b="-100000"/>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uk-UA">
                <a:latin typeface="Arial" charset="0"/>
              </a:endParaRPr>
            </a:p>
          </p:txBody>
        </p:sp>
        <p:sp>
          <p:nvSpPr>
            <p:cNvPr id="15389" name="AutoShape 48">
              <a:extLst>
                <a:ext uri="{FF2B5EF4-FFF2-40B4-BE49-F238E27FC236}">
                  <a16:creationId xmlns="" xmlns:a16="http://schemas.microsoft.com/office/drawing/2014/main" id="{9642FB59-58DB-17BD-102D-A64AB5236AB2}"/>
                </a:ext>
              </a:extLst>
            </p:cNvPr>
            <p:cNvSpPr>
              <a:spLocks noChangeArrowheads="1"/>
            </p:cNvSpPr>
            <p:nvPr/>
          </p:nvSpPr>
          <p:spPr bwMode="gray">
            <a:xfrm>
              <a:off x="1372" y="1824"/>
              <a:ext cx="356"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uk-UA" altLang="uk-UA" sz="1800">
                <a:latin typeface="Arial" panose="020B0604020202020204" pitchFamily="34" charset="0"/>
              </a:endParaRPr>
            </a:p>
          </p:txBody>
        </p:sp>
        <p:sp>
          <p:nvSpPr>
            <p:cNvPr id="15390" name="Text Box 49">
              <a:extLst>
                <a:ext uri="{FF2B5EF4-FFF2-40B4-BE49-F238E27FC236}">
                  <a16:creationId xmlns="" xmlns:a16="http://schemas.microsoft.com/office/drawing/2014/main" id="{C3E1E069-8B81-72EA-F5C0-74F5019B695C}"/>
                </a:ext>
              </a:extLst>
            </p:cNvPr>
            <p:cNvSpPr txBox="1">
              <a:spLocks noChangeArrowheads="1"/>
            </p:cNvSpPr>
            <p:nvPr/>
          </p:nvSpPr>
          <p:spPr bwMode="gray">
            <a:xfrm>
              <a:off x="1830" y="1861"/>
              <a:ext cx="248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i="1">
                  <a:solidFill>
                    <a:srgbClr val="FF0000"/>
                  </a:solidFill>
                  <a:latin typeface="Bookman Old Style" panose="02050604050505020204" pitchFamily="18" charset="0"/>
                  <a:cs typeface="Times New Roman" panose="02020603050405020304" pitchFamily="18" charset="0"/>
                </a:rPr>
                <a:t>Оцінювати</a:t>
              </a:r>
              <a:r>
                <a:rPr lang="uk-UA" altLang="uk-UA" b="1" i="1">
                  <a:latin typeface="Bookman Old Style" panose="02050604050505020204" pitchFamily="18" charset="0"/>
                  <a:cs typeface="Times New Roman" panose="02020603050405020304" pitchFamily="18" charset="0"/>
                </a:rPr>
                <a:t> </a:t>
              </a:r>
            </a:p>
          </p:txBody>
        </p:sp>
      </p:grpSp>
      <p:grpSp>
        <p:nvGrpSpPr>
          <p:cNvPr id="15368" name="Group 71">
            <a:extLst>
              <a:ext uri="{FF2B5EF4-FFF2-40B4-BE49-F238E27FC236}">
                <a16:creationId xmlns="" xmlns:a16="http://schemas.microsoft.com/office/drawing/2014/main" id="{2ADE3F0D-DE8E-903B-6CC1-026575F9DA56}"/>
              </a:ext>
            </a:extLst>
          </p:cNvPr>
          <p:cNvGrpSpPr>
            <a:grpSpLocks/>
          </p:cNvGrpSpPr>
          <p:nvPr/>
        </p:nvGrpSpPr>
        <p:grpSpPr bwMode="auto">
          <a:xfrm>
            <a:off x="663417" y="4610101"/>
            <a:ext cx="6273069" cy="685800"/>
            <a:chOff x="1372" y="1824"/>
            <a:chExt cx="2930" cy="432"/>
          </a:xfrm>
        </p:grpSpPr>
        <p:sp>
          <p:nvSpPr>
            <p:cNvPr id="29" name="AutoShape 72">
              <a:extLst>
                <a:ext uri="{FF2B5EF4-FFF2-40B4-BE49-F238E27FC236}">
                  <a16:creationId xmlns="" xmlns:a16="http://schemas.microsoft.com/office/drawing/2014/main" id="{CAB17813-2DC3-E14B-FA71-EF4F0359A629}"/>
                </a:ext>
              </a:extLst>
            </p:cNvPr>
            <p:cNvSpPr>
              <a:spLocks noChangeArrowheads="1"/>
            </p:cNvSpPr>
            <p:nvPr/>
          </p:nvSpPr>
          <p:spPr bwMode="gray">
            <a:xfrm>
              <a:off x="1536" y="1899"/>
              <a:ext cx="2736" cy="288"/>
            </a:xfrm>
            <a:prstGeom prst="roundRect">
              <a:avLst>
                <a:gd name="adj" fmla="val 16667"/>
              </a:avLst>
            </a:prstGeom>
            <a:gradFill flip="none" rotWithShape="0">
              <a:gsLst>
                <a:gs pos="83000">
                  <a:schemeClr val="accent6">
                    <a:lumMod val="40000"/>
                    <a:lumOff val="60000"/>
                  </a:schemeClr>
                </a:gs>
                <a:gs pos="100000">
                  <a:schemeClr val="tx2"/>
                </a:gs>
              </a:gsLst>
              <a:path path="circle">
                <a:fillToRect l="100000" b="100000"/>
              </a:path>
              <a:tileRect t="-100000" r="-100000"/>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uk-UA">
                <a:latin typeface="Arial" charset="0"/>
              </a:endParaRPr>
            </a:p>
          </p:txBody>
        </p:sp>
        <p:sp>
          <p:nvSpPr>
            <p:cNvPr id="30" name="AutoShape 73">
              <a:extLst>
                <a:ext uri="{FF2B5EF4-FFF2-40B4-BE49-F238E27FC236}">
                  <a16:creationId xmlns="" xmlns:a16="http://schemas.microsoft.com/office/drawing/2014/main" id="{A4013305-307B-F9A7-E0CB-A6CC068E0C80}"/>
                </a:ext>
              </a:extLst>
            </p:cNvPr>
            <p:cNvSpPr>
              <a:spLocks noChangeArrowheads="1"/>
            </p:cNvSpPr>
            <p:nvPr/>
          </p:nvSpPr>
          <p:spPr bwMode="gray">
            <a:xfrm>
              <a:off x="1372" y="1824"/>
              <a:ext cx="356" cy="432"/>
            </a:xfrm>
            <a:prstGeom prst="diamond">
              <a:avLst/>
            </a:prstGeom>
            <a:solidFill>
              <a:schemeClr val="accent6">
                <a:lumMod val="40000"/>
                <a:lumOff val="6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defRPr/>
              </a:pPr>
              <a:endParaRPr lang="uk-UA">
                <a:latin typeface="Arial" charset="0"/>
              </a:endParaRPr>
            </a:p>
          </p:txBody>
        </p:sp>
        <p:sp>
          <p:nvSpPr>
            <p:cNvPr id="15385" name="Text Box 74">
              <a:extLst>
                <a:ext uri="{FF2B5EF4-FFF2-40B4-BE49-F238E27FC236}">
                  <a16:creationId xmlns="" xmlns:a16="http://schemas.microsoft.com/office/drawing/2014/main" id="{90AE410C-FC62-6730-0951-E2E9FCEE33D3}"/>
                </a:ext>
              </a:extLst>
            </p:cNvPr>
            <p:cNvSpPr txBox="1">
              <a:spLocks noChangeArrowheads="1"/>
            </p:cNvSpPr>
            <p:nvPr/>
          </p:nvSpPr>
          <p:spPr bwMode="gray">
            <a:xfrm>
              <a:off x="1474" y="1887"/>
              <a:ext cx="282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uk-UA" altLang="uk-UA" sz="2000" b="1" i="1" dirty="0">
                  <a:solidFill>
                    <a:srgbClr val="0000CC"/>
                  </a:solidFill>
                  <a:latin typeface="Bookman Old Style" panose="02050604050505020204" pitchFamily="18" charset="0"/>
                  <a:cs typeface="Times New Roman" panose="02020603050405020304" pitchFamily="18" charset="0"/>
                </a:rPr>
                <a:t>Здатність працювати в колективі</a:t>
              </a:r>
            </a:p>
          </p:txBody>
        </p:sp>
      </p:grpSp>
      <p:grpSp>
        <p:nvGrpSpPr>
          <p:cNvPr id="15369" name="Group 76">
            <a:extLst>
              <a:ext uri="{FF2B5EF4-FFF2-40B4-BE49-F238E27FC236}">
                <a16:creationId xmlns="" xmlns:a16="http://schemas.microsoft.com/office/drawing/2014/main" id="{FC342F2D-08ED-860A-0775-11D9E224C68E}"/>
              </a:ext>
            </a:extLst>
          </p:cNvPr>
          <p:cNvGrpSpPr>
            <a:grpSpLocks/>
          </p:cNvGrpSpPr>
          <p:nvPr/>
        </p:nvGrpSpPr>
        <p:grpSpPr bwMode="auto">
          <a:xfrm>
            <a:off x="458909" y="5328841"/>
            <a:ext cx="5500687" cy="685800"/>
            <a:chOff x="1334" y="1824"/>
            <a:chExt cx="2938" cy="432"/>
          </a:xfrm>
        </p:grpSpPr>
        <p:sp>
          <p:nvSpPr>
            <p:cNvPr id="33" name="AutoShape 77">
              <a:extLst>
                <a:ext uri="{FF2B5EF4-FFF2-40B4-BE49-F238E27FC236}">
                  <a16:creationId xmlns="" xmlns:a16="http://schemas.microsoft.com/office/drawing/2014/main" id="{27EFAE03-9E16-14C8-08BE-27F4622FF16C}"/>
                </a:ext>
              </a:extLst>
            </p:cNvPr>
            <p:cNvSpPr>
              <a:spLocks noChangeArrowheads="1"/>
            </p:cNvSpPr>
            <p:nvPr/>
          </p:nvSpPr>
          <p:spPr bwMode="gray">
            <a:xfrm>
              <a:off x="1536" y="1899"/>
              <a:ext cx="2736" cy="288"/>
            </a:xfrm>
            <a:prstGeom prst="roundRect">
              <a:avLst>
                <a:gd name="adj" fmla="val 16667"/>
              </a:avLst>
            </a:prstGeom>
            <a:gradFill flip="none" rotWithShape="1">
              <a:gsLst>
                <a:gs pos="79000">
                  <a:srgbClr val="FF8F8F"/>
                </a:gs>
                <a:gs pos="100000">
                  <a:schemeClr val="folHlink"/>
                </a:gs>
              </a:gsLst>
              <a:path path="circle">
                <a:fillToRect l="100000" t="100000"/>
              </a:path>
              <a:tileRect r="-100000" b="-100000"/>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uk-UA">
                <a:latin typeface="Arial" charset="0"/>
              </a:endParaRPr>
            </a:p>
          </p:txBody>
        </p:sp>
        <p:sp>
          <p:nvSpPr>
            <p:cNvPr id="15379" name="AutoShape 78">
              <a:extLst>
                <a:ext uri="{FF2B5EF4-FFF2-40B4-BE49-F238E27FC236}">
                  <a16:creationId xmlns="" xmlns:a16="http://schemas.microsoft.com/office/drawing/2014/main" id="{2AB42354-8039-7179-8F92-FD60A7BC9B31}"/>
                </a:ext>
              </a:extLst>
            </p:cNvPr>
            <p:cNvSpPr>
              <a:spLocks noChangeArrowheads="1"/>
            </p:cNvSpPr>
            <p:nvPr/>
          </p:nvSpPr>
          <p:spPr bwMode="gray">
            <a:xfrm>
              <a:off x="1334" y="1824"/>
              <a:ext cx="394" cy="432"/>
            </a:xfrm>
            <a:prstGeom prst="diamond">
              <a:avLst/>
            </a:prstGeom>
            <a:solidFill>
              <a:srgbClr val="FF8F8F"/>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uk-UA" altLang="uk-UA" sz="1800">
                <a:latin typeface="Arial" panose="020B0604020202020204" pitchFamily="34" charset="0"/>
              </a:endParaRPr>
            </a:p>
          </p:txBody>
        </p:sp>
        <p:sp>
          <p:nvSpPr>
            <p:cNvPr id="15380" name="Text Box 79">
              <a:extLst>
                <a:ext uri="{FF2B5EF4-FFF2-40B4-BE49-F238E27FC236}">
                  <a16:creationId xmlns="" xmlns:a16="http://schemas.microsoft.com/office/drawing/2014/main" id="{FEF1E672-BAF3-F397-F6C2-0E1AEEC45934}"/>
                </a:ext>
              </a:extLst>
            </p:cNvPr>
            <p:cNvSpPr txBox="1">
              <a:spLocks noChangeArrowheads="1"/>
            </p:cNvSpPr>
            <p:nvPr/>
          </p:nvSpPr>
          <p:spPr bwMode="gray">
            <a:xfrm>
              <a:off x="1593" y="1899"/>
              <a:ext cx="263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uk-UA" altLang="uk-UA" sz="2400" b="1" i="1">
                  <a:solidFill>
                    <a:srgbClr val="FFFF00"/>
                  </a:solidFill>
                  <a:latin typeface="Bookman Old Style" panose="02050604050505020204" pitchFamily="18" charset="0"/>
                  <a:cs typeface="Times New Roman" panose="02020603050405020304" pitchFamily="18" charset="0"/>
                </a:rPr>
                <a:t>Комунікативні здібності</a:t>
              </a:r>
            </a:p>
          </p:txBody>
        </p:sp>
      </p:grpSp>
      <p:grpSp>
        <p:nvGrpSpPr>
          <p:cNvPr id="15370" name="Group 76">
            <a:extLst>
              <a:ext uri="{FF2B5EF4-FFF2-40B4-BE49-F238E27FC236}">
                <a16:creationId xmlns="" xmlns:a16="http://schemas.microsoft.com/office/drawing/2014/main" id="{E38D3FCB-BD66-4920-EAF8-1FF321CB3DA4}"/>
              </a:ext>
            </a:extLst>
          </p:cNvPr>
          <p:cNvGrpSpPr>
            <a:grpSpLocks/>
          </p:cNvGrpSpPr>
          <p:nvPr/>
        </p:nvGrpSpPr>
        <p:grpSpPr bwMode="auto">
          <a:xfrm>
            <a:off x="148114" y="6047581"/>
            <a:ext cx="5500688" cy="685800"/>
            <a:chOff x="1334" y="1824"/>
            <a:chExt cx="2938" cy="432"/>
          </a:xfrm>
        </p:grpSpPr>
        <p:sp>
          <p:nvSpPr>
            <p:cNvPr id="37" name="AutoShape 77">
              <a:extLst>
                <a:ext uri="{FF2B5EF4-FFF2-40B4-BE49-F238E27FC236}">
                  <a16:creationId xmlns="" xmlns:a16="http://schemas.microsoft.com/office/drawing/2014/main" id="{F40B149D-7457-4DEB-FDFA-BEEA90D6D079}"/>
                </a:ext>
              </a:extLst>
            </p:cNvPr>
            <p:cNvSpPr>
              <a:spLocks noChangeArrowheads="1"/>
            </p:cNvSpPr>
            <p:nvPr/>
          </p:nvSpPr>
          <p:spPr bwMode="gray">
            <a:xfrm>
              <a:off x="1536" y="1899"/>
              <a:ext cx="2736" cy="288"/>
            </a:xfrm>
            <a:prstGeom prst="roundRect">
              <a:avLst>
                <a:gd name="adj" fmla="val 16667"/>
              </a:avLst>
            </a:prstGeom>
            <a:gradFill flip="none" rotWithShape="1">
              <a:gsLst>
                <a:gs pos="79000">
                  <a:srgbClr val="FF8F8F"/>
                </a:gs>
                <a:gs pos="100000">
                  <a:schemeClr val="folHlink"/>
                </a:gs>
              </a:gsLst>
              <a:path path="circle">
                <a:fillToRect l="100000" t="100000"/>
              </a:path>
              <a:tileRect r="-100000" b="-100000"/>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defRPr/>
              </a:pPr>
              <a:endParaRPr lang="uk-UA">
                <a:latin typeface="Arial" charset="0"/>
              </a:endParaRPr>
            </a:p>
          </p:txBody>
        </p:sp>
        <p:sp>
          <p:nvSpPr>
            <p:cNvPr id="15374" name="AutoShape 78">
              <a:extLst>
                <a:ext uri="{FF2B5EF4-FFF2-40B4-BE49-F238E27FC236}">
                  <a16:creationId xmlns="" xmlns:a16="http://schemas.microsoft.com/office/drawing/2014/main" id="{ABC1A5E7-2BD6-CEF1-D730-F160D5ACB692}"/>
                </a:ext>
              </a:extLst>
            </p:cNvPr>
            <p:cNvSpPr>
              <a:spLocks noChangeArrowheads="1"/>
            </p:cNvSpPr>
            <p:nvPr/>
          </p:nvSpPr>
          <p:spPr bwMode="gray">
            <a:xfrm>
              <a:off x="1334" y="1824"/>
              <a:ext cx="394" cy="432"/>
            </a:xfrm>
            <a:prstGeom prst="diamond">
              <a:avLst/>
            </a:prstGeom>
            <a:solidFill>
              <a:srgbClr val="FF8F8F"/>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uk-UA" altLang="uk-UA" sz="1800">
                <a:latin typeface="Arial" panose="020B0604020202020204" pitchFamily="34" charset="0"/>
              </a:endParaRPr>
            </a:p>
          </p:txBody>
        </p:sp>
        <p:sp>
          <p:nvSpPr>
            <p:cNvPr id="15375" name="Text Box 79">
              <a:extLst>
                <a:ext uri="{FF2B5EF4-FFF2-40B4-BE49-F238E27FC236}">
                  <a16:creationId xmlns="" xmlns:a16="http://schemas.microsoft.com/office/drawing/2014/main" id="{02A0FD26-112B-3C2C-6087-86E57DB480FC}"/>
                </a:ext>
              </a:extLst>
            </p:cNvPr>
            <p:cNvSpPr txBox="1">
              <a:spLocks noChangeArrowheads="1"/>
            </p:cNvSpPr>
            <p:nvPr/>
          </p:nvSpPr>
          <p:spPr bwMode="gray">
            <a:xfrm>
              <a:off x="1593" y="1899"/>
              <a:ext cx="263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uk-UA" altLang="uk-UA" sz="2400" b="1" i="1">
                  <a:solidFill>
                    <a:srgbClr val="FF0000"/>
                  </a:solidFill>
                  <a:latin typeface="Bookman Old Style" panose="02050604050505020204" pitchFamily="18" charset="0"/>
                  <a:cs typeface="Times New Roman" panose="02020603050405020304" pitchFamily="18" charset="0"/>
                </a:rPr>
                <a:t>Знаходити інформацію</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93D5483A-9795-817D-4D37-30BE452CF717}"/>
              </a:ext>
            </a:extLst>
          </p:cNvPr>
          <p:cNvPicPr>
            <a:picLocks noChangeAspect="1"/>
          </p:cNvPicPr>
          <p:nvPr/>
        </p:nvPicPr>
        <p:blipFill>
          <a:blip r:embed="rId2"/>
          <a:stretch>
            <a:fillRect/>
          </a:stretch>
        </p:blipFill>
        <p:spPr>
          <a:xfrm>
            <a:off x="0" y="0"/>
            <a:ext cx="9144000" cy="6857999"/>
          </a:xfrm>
          <a:prstGeom prst="rect">
            <a:avLst/>
          </a:prstGeom>
        </p:spPr>
      </p:pic>
      <p:sp>
        <p:nvSpPr>
          <p:cNvPr id="4" name="Заголовок 2"/>
          <p:cNvSpPr txBox="1">
            <a:spLocks/>
          </p:cNvSpPr>
          <p:nvPr/>
        </p:nvSpPr>
        <p:spPr>
          <a:xfrm>
            <a:off x="-1" y="-24569"/>
            <a:ext cx="9143999" cy="1292076"/>
          </a:xfrm>
          <a:prstGeom prst="rect">
            <a:avLst/>
          </a:prstGeom>
          <a:solidFill>
            <a:schemeClr val="accent4">
              <a:lumMod val="20000"/>
              <a:lumOff val="8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b="1" dirty="0">
                <a:solidFill>
                  <a:srgbClr val="0070C0"/>
                </a:solidFill>
                <a:latin typeface="Monotype Corsiva" panose="03010101010201010101" pitchFamily="66" charset="0"/>
              </a:rPr>
              <a:t> Учень НУШ вміє:</a:t>
            </a:r>
          </a:p>
        </p:txBody>
      </p:sp>
      <p:sp>
        <p:nvSpPr>
          <p:cNvPr id="5" name="Овал 4"/>
          <p:cNvSpPr/>
          <p:nvPr/>
        </p:nvSpPr>
        <p:spPr>
          <a:xfrm>
            <a:off x="1321884" y="1905597"/>
            <a:ext cx="2592000" cy="1944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1600" b="1" u="sng" dirty="0">
                <a:solidFill>
                  <a:schemeClr val="tx1"/>
                </a:solidFill>
              </a:rPr>
              <a:t>Співпрацювати в команді</a:t>
            </a:r>
            <a:endParaRPr lang="uk-UA" b="1" u="sng" dirty="0">
              <a:solidFill>
                <a:schemeClr val="tx1"/>
              </a:solidFill>
            </a:endParaRPr>
          </a:p>
        </p:txBody>
      </p:sp>
      <p:sp>
        <p:nvSpPr>
          <p:cNvPr id="6" name="Овал 5"/>
          <p:cNvSpPr/>
          <p:nvPr/>
        </p:nvSpPr>
        <p:spPr>
          <a:xfrm>
            <a:off x="3490120" y="1267507"/>
            <a:ext cx="2592000" cy="1944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57150" indent="0" defTabSz="311150">
              <a:lnSpc>
                <a:spcPct val="90000"/>
              </a:lnSpc>
              <a:spcBef>
                <a:spcPct val="0"/>
              </a:spcBef>
              <a:spcAft>
                <a:spcPct val="15000"/>
              </a:spcAft>
              <a:buNone/>
            </a:pPr>
            <a:endParaRPr lang="uk-UA" dirty="0"/>
          </a:p>
          <a:p>
            <a:pPr marL="57150" indent="0" defTabSz="311150">
              <a:lnSpc>
                <a:spcPct val="90000"/>
              </a:lnSpc>
              <a:spcBef>
                <a:spcPct val="0"/>
              </a:spcBef>
              <a:spcAft>
                <a:spcPct val="15000"/>
              </a:spcAft>
              <a:buNone/>
            </a:pPr>
            <a:endParaRPr lang="uk-UA" sz="1600" dirty="0"/>
          </a:p>
          <a:p>
            <a:pPr algn="ctr">
              <a:defRPr/>
            </a:pPr>
            <a:r>
              <a:rPr lang="uk-UA" sz="1600" b="1" u="sng" dirty="0">
                <a:solidFill>
                  <a:schemeClr val="tx1"/>
                </a:solidFill>
              </a:rPr>
              <a:t>Висловлювати усно і письмово свою думку</a:t>
            </a:r>
            <a:endParaRPr lang="uk-UA" sz="1600" b="1" dirty="0">
              <a:solidFill>
                <a:schemeClr val="tx1"/>
              </a:solidFill>
            </a:endParaRPr>
          </a:p>
          <a:p>
            <a:pPr marL="57150" indent="0" defTabSz="311150">
              <a:lnSpc>
                <a:spcPct val="90000"/>
              </a:lnSpc>
              <a:spcBef>
                <a:spcPct val="0"/>
              </a:spcBef>
              <a:spcAft>
                <a:spcPct val="15000"/>
              </a:spcAft>
              <a:buNone/>
            </a:pPr>
            <a:endParaRPr lang="uk-UA" dirty="0"/>
          </a:p>
          <a:p>
            <a:pPr algn="ctr"/>
            <a:endParaRPr lang="uk-UA" b="1" dirty="0">
              <a:solidFill>
                <a:srgbClr val="002060"/>
              </a:solidFill>
            </a:endParaRPr>
          </a:p>
        </p:txBody>
      </p:sp>
      <p:sp>
        <p:nvSpPr>
          <p:cNvPr id="7" name="Овал 6"/>
          <p:cNvSpPr/>
          <p:nvPr/>
        </p:nvSpPr>
        <p:spPr>
          <a:xfrm>
            <a:off x="5436096" y="1792616"/>
            <a:ext cx="2592288" cy="201600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1600" b="1" u="sng" dirty="0">
                <a:solidFill>
                  <a:schemeClr val="tx1"/>
                </a:solidFill>
              </a:rPr>
              <a:t>Логічно обґрунтовувати позицію</a:t>
            </a:r>
            <a:endParaRPr lang="uk-UA" b="1" dirty="0">
              <a:solidFill>
                <a:schemeClr val="tx1"/>
              </a:solidFill>
            </a:endParaRPr>
          </a:p>
        </p:txBody>
      </p:sp>
      <p:sp>
        <p:nvSpPr>
          <p:cNvPr id="8" name="Овал 7"/>
          <p:cNvSpPr/>
          <p:nvPr/>
        </p:nvSpPr>
        <p:spPr>
          <a:xfrm>
            <a:off x="5436096" y="3645024"/>
            <a:ext cx="2952328" cy="208801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uk-UA" sz="1600" b="1" u="sng" dirty="0">
                <a:solidFill>
                  <a:schemeClr val="tx1"/>
                </a:solidFill>
              </a:rPr>
              <a:t>Вирішувати проблеми, оцінювати ризики, приймати рішення</a:t>
            </a:r>
          </a:p>
        </p:txBody>
      </p:sp>
      <p:sp>
        <p:nvSpPr>
          <p:cNvPr id="9" name="Овал 8"/>
          <p:cNvSpPr/>
          <p:nvPr/>
        </p:nvSpPr>
        <p:spPr>
          <a:xfrm>
            <a:off x="3491880" y="4581128"/>
            <a:ext cx="2592000" cy="1944216"/>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uk-UA" sz="1600" b="1" u="sng" dirty="0">
                <a:solidFill>
                  <a:schemeClr val="tx1"/>
                </a:solidFill>
              </a:rPr>
              <a:t>Бути ініціативними</a:t>
            </a:r>
            <a:endParaRPr lang="uk-UA" b="1" dirty="0">
              <a:solidFill>
                <a:schemeClr val="tx1"/>
              </a:solidFill>
            </a:endParaRPr>
          </a:p>
        </p:txBody>
      </p:sp>
      <p:sp>
        <p:nvSpPr>
          <p:cNvPr id="10" name="Овал 9"/>
          <p:cNvSpPr/>
          <p:nvPr/>
        </p:nvSpPr>
        <p:spPr>
          <a:xfrm>
            <a:off x="1644752" y="3439769"/>
            <a:ext cx="2592000" cy="19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u="sng" dirty="0">
                <a:solidFill>
                  <a:schemeClr val="tx1"/>
                </a:solidFill>
              </a:rPr>
              <a:t>Конструктивно керувати емоціями</a:t>
            </a:r>
            <a:endParaRPr lang="uk-UA" b="1" dirty="0">
              <a:solidFill>
                <a:schemeClr val="tx1"/>
              </a:solidFill>
            </a:endParaRPr>
          </a:p>
        </p:txBody>
      </p:sp>
      <p:pic>
        <p:nvPicPr>
          <p:cNvPr id="3" name="Рисунок 2">
            <a:extLst>
              <a:ext uri="{FF2B5EF4-FFF2-40B4-BE49-F238E27FC236}">
                <a16:creationId xmlns="" xmlns:a16="http://schemas.microsoft.com/office/drawing/2014/main" id="{31E66603-B346-D435-B40D-91913CB2DBAD}"/>
              </a:ext>
            </a:extLst>
          </p:cNvPr>
          <p:cNvPicPr>
            <a:picLocks noChangeAspect="1"/>
          </p:cNvPicPr>
          <p:nvPr/>
        </p:nvPicPr>
        <p:blipFill>
          <a:blip r:embed="rId3"/>
          <a:stretch>
            <a:fillRect/>
          </a:stretch>
        </p:blipFill>
        <p:spPr>
          <a:xfrm>
            <a:off x="3475702" y="2801679"/>
            <a:ext cx="2902872" cy="2111839"/>
          </a:xfrm>
          <a:prstGeom prst="ellipse">
            <a:avLst/>
          </a:prstGeom>
          <a:ln>
            <a:noFill/>
          </a:ln>
          <a:effectLst>
            <a:softEdge rad="112500"/>
          </a:effectLst>
        </p:spPr>
      </p:pic>
    </p:spTree>
    <p:extLst>
      <p:ext uri="{BB962C8B-B14F-4D97-AF65-F5344CB8AC3E}">
        <p14:creationId xmlns:p14="http://schemas.microsoft.com/office/powerpoint/2010/main" val="235688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0F5FD347-CCA5-38AF-D4AE-F208F5756FD5}"/>
              </a:ext>
            </a:extLst>
          </p:cNvPr>
          <p:cNvPicPr>
            <a:picLocks noChangeAspect="1"/>
          </p:cNvPicPr>
          <p:nvPr/>
        </p:nvPicPr>
        <p:blipFill>
          <a:blip r:embed="rId2"/>
          <a:stretch>
            <a:fillRect/>
          </a:stretch>
        </p:blipFill>
        <p:spPr>
          <a:xfrm>
            <a:off x="0" y="0"/>
            <a:ext cx="9144000" cy="6857999"/>
          </a:xfrm>
          <a:prstGeom prst="rect">
            <a:avLst/>
          </a:prstGeom>
        </p:spPr>
      </p:pic>
      <p:sp>
        <p:nvSpPr>
          <p:cNvPr id="2" name="Скругленный прямоугольник 4">
            <a:extLst>
              <a:ext uri="{FF2B5EF4-FFF2-40B4-BE49-F238E27FC236}">
                <a16:creationId xmlns="" xmlns:a16="http://schemas.microsoft.com/office/drawing/2014/main" id="{1007060A-8294-60F8-4720-E65DC24BA158}"/>
              </a:ext>
            </a:extLst>
          </p:cNvPr>
          <p:cNvSpPr/>
          <p:nvPr/>
        </p:nvSpPr>
        <p:spPr>
          <a:xfrm>
            <a:off x="389107" y="1022557"/>
            <a:ext cx="8501974" cy="4531936"/>
          </a:xfrm>
          <a:prstGeom prst="roundRect">
            <a:avLst/>
          </a:prstGeom>
          <a:solidFill>
            <a:schemeClr val="accent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indent="180340" algn="just">
              <a:spcBef>
                <a:spcPts val="0"/>
              </a:spcBef>
              <a:spcAft>
                <a:spcPts val="0"/>
              </a:spcAft>
            </a:pPr>
            <a:r>
              <a:rPr lang="uk-UA" sz="1600" dirty="0">
                <a:solidFill>
                  <a:srgbClr val="333333"/>
                </a:solidFill>
                <a:latin typeface="Times New Roman" panose="02020603050405020304" pitchFamily="18" charset="0"/>
              </a:rPr>
              <a:t>У процесі формування </a:t>
            </a:r>
            <a:r>
              <a:rPr lang="uk-UA" sz="1600" dirty="0" err="1">
                <a:solidFill>
                  <a:srgbClr val="333333"/>
                </a:solidFill>
                <a:latin typeface="Times New Roman" panose="02020603050405020304" pitchFamily="18" charset="0"/>
              </a:rPr>
              <a:t>компетентностей</a:t>
            </a:r>
            <a:r>
              <a:rPr lang="uk-UA" sz="1600" dirty="0">
                <a:solidFill>
                  <a:srgbClr val="333333"/>
                </a:solidFill>
                <a:latin typeface="Times New Roman" panose="02020603050405020304" pitchFamily="18" charset="0"/>
              </a:rPr>
              <a:t> учнів найбільш доцільне використання, в першу чергу, тих методів, при яких в учнів розвивається бажання до творчої, продуктивної праці; учні прагнуть до активних дій, досягають успіхів і мотивують власну поведінку; відпрацьовуються моделі поведінки, необхідні для успішної професійної чи підприємницької діяльності. Цим вимогам найбільш відповідають інтерактивні методи навчання.</a:t>
            </a:r>
          </a:p>
          <a:p>
            <a:pPr indent="180340" algn="just">
              <a:spcBef>
                <a:spcPts val="0"/>
              </a:spcBef>
              <a:spcAft>
                <a:spcPts val="0"/>
              </a:spcAft>
            </a:pPr>
            <a:r>
              <a:rPr lang="uk-UA" sz="1600" b="1" dirty="0">
                <a:solidFill>
                  <a:srgbClr val="333333"/>
                </a:solidFill>
                <a:latin typeface="Times New Roman" panose="02020603050405020304" pitchFamily="18" charset="0"/>
              </a:rPr>
              <a:t>Інтерактивне навчання </a:t>
            </a:r>
            <a:r>
              <a:rPr lang="uk-UA" sz="1600" dirty="0">
                <a:solidFill>
                  <a:srgbClr val="333333"/>
                </a:solidFill>
                <a:latin typeface="Times New Roman" panose="02020603050405020304" pitchFamily="18" charset="0"/>
              </a:rPr>
              <a:t>– це навчання в режимі діалогу, під час якого відбувається взаємодія учасників педагогічного процесу з метою взаєморозуміння, спільного вирішення навчальних завдань, розвитку особистісних якостей учнів.</a:t>
            </a:r>
          </a:p>
          <a:p>
            <a:pPr indent="180340" algn="just">
              <a:spcBef>
                <a:spcPts val="0"/>
              </a:spcBef>
              <a:spcAft>
                <a:spcPts val="0"/>
              </a:spcAft>
            </a:pPr>
            <a:r>
              <a:rPr lang="uk-UA" sz="1600" dirty="0">
                <a:solidFill>
                  <a:srgbClr val="333333"/>
                </a:solidFill>
                <a:latin typeface="Times New Roman" panose="02020603050405020304" pitchFamily="18" charset="0"/>
              </a:rPr>
              <a:t>Технологія інтерактивного навчання – така організація навчального процесу, за якої кожен учень має конкретне завдання, за виконання якого він повинен публічно відзвітуватися, або від його діяльності залежить якість виконання поставленого перед групою завдання.</a:t>
            </a:r>
          </a:p>
          <a:p>
            <a:pPr indent="180340" algn="just">
              <a:spcBef>
                <a:spcPts val="0"/>
              </a:spcBef>
              <a:spcAft>
                <a:spcPts val="0"/>
              </a:spcAft>
            </a:pPr>
            <a:r>
              <a:rPr lang="uk-UA" sz="1600" dirty="0">
                <a:solidFill>
                  <a:srgbClr val="333333"/>
                </a:solidFill>
                <a:latin typeface="Times New Roman" panose="02020603050405020304" pitchFamily="18" charset="0"/>
              </a:rPr>
              <a:t>Інтерактивне навчання дозволяє вирішувати одночасно декілька завдань. Головне – воно розвиває комунікативні вміння і навички, допомагає встановленню емоційних контактів між учнями, забезпечує виховну мету, оскільки привчає працювати в команді, прислуховуватися до думки однокласників.</a:t>
            </a:r>
            <a:endParaRPr lang="uk-UA" sz="1600" dirty="0">
              <a:solidFill>
                <a:srgbClr val="333333"/>
              </a:solidFill>
              <a:latin typeface="Roboto" panose="02000000000000000000" pitchFamily="2" charset="0"/>
            </a:endParaRPr>
          </a:p>
        </p:txBody>
      </p:sp>
    </p:spTree>
    <p:extLst>
      <p:ext uri="{BB962C8B-B14F-4D97-AF65-F5344CB8AC3E}">
        <p14:creationId xmlns:p14="http://schemas.microsoft.com/office/powerpoint/2010/main" val="197311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3464F949-0674-CC88-E784-A69ACFB55D3E}"/>
              </a:ext>
            </a:extLst>
          </p:cNvPr>
          <p:cNvPicPr>
            <a:picLocks noChangeAspect="1"/>
          </p:cNvPicPr>
          <p:nvPr/>
        </p:nvPicPr>
        <p:blipFill>
          <a:blip r:embed="rId2"/>
          <a:stretch>
            <a:fillRect/>
          </a:stretch>
        </p:blipFill>
        <p:spPr>
          <a:xfrm>
            <a:off x="0" y="0"/>
            <a:ext cx="9144000" cy="6858000"/>
          </a:xfrm>
          <a:prstGeom prst="rect">
            <a:avLst/>
          </a:prstGeom>
        </p:spPr>
      </p:pic>
      <p:sp>
        <p:nvSpPr>
          <p:cNvPr id="2" name="Скругленный прямоугольник 4">
            <a:extLst>
              <a:ext uri="{FF2B5EF4-FFF2-40B4-BE49-F238E27FC236}">
                <a16:creationId xmlns="" xmlns:a16="http://schemas.microsoft.com/office/drawing/2014/main" id="{1007060A-8294-60F8-4720-E65DC24BA158}"/>
              </a:ext>
            </a:extLst>
          </p:cNvPr>
          <p:cNvSpPr/>
          <p:nvPr/>
        </p:nvSpPr>
        <p:spPr>
          <a:xfrm>
            <a:off x="175098" y="1080923"/>
            <a:ext cx="6809362" cy="4094191"/>
          </a:xfrm>
          <a:prstGeom prst="round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indent="180340" algn="just">
              <a:spcBef>
                <a:spcPts val="0"/>
              </a:spcBef>
              <a:spcAft>
                <a:spcPts val="0"/>
              </a:spcAft>
            </a:pPr>
            <a:r>
              <a:rPr lang="uk-UA" sz="2000" dirty="0">
                <a:solidFill>
                  <a:srgbClr val="333333"/>
                </a:solidFill>
                <a:latin typeface="Times New Roman" panose="02020603050405020304" pitchFamily="18" charset="0"/>
              </a:rPr>
              <a:t>У своїй роботі використовую такі форми і методи роботи: </a:t>
            </a:r>
            <a:r>
              <a:rPr lang="uk-UA" sz="2000" b="1" dirty="0">
                <a:solidFill>
                  <a:srgbClr val="000099"/>
                </a:solidFill>
                <a:latin typeface="Times New Roman" panose="02020603050405020304" pitchFamily="18" charset="0"/>
              </a:rPr>
              <a:t>«Велике коло», «Акваріум», «Займи позицію», «Мозковий штурм», «Дебати», «Мікрофон», «Шість капелюхів», «Хмару слів»,  «Брейн-ринг», «Аукціон», «Реклама», «Конференція», «</a:t>
            </a:r>
            <a:r>
              <a:rPr lang="uk-UA" sz="2000" b="1" dirty="0" err="1">
                <a:solidFill>
                  <a:srgbClr val="000099"/>
                </a:solidFill>
                <a:latin typeface="Times New Roman" panose="02020603050405020304" pitchFamily="18" charset="0"/>
              </a:rPr>
              <a:t>Фішбоун</a:t>
            </a:r>
            <a:r>
              <a:rPr lang="uk-UA" sz="2000" b="1" dirty="0">
                <a:solidFill>
                  <a:srgbClr val="000099"/>
                </a:solidFill>
                <a:latin typeface="Times New Roman" panose="02020603050405020304" pitchFamily="18" charset="0"/>
              </a:rPr>
              <a:t>», «Кола Вена», «</a:t>
            </a:r>
            <a:r>
              <a:rPr lang="uk-UA" sz="2000" b="1" dirty="0" err="1">
                <a:solidFill>
                  <a:srgbClr val="000099"/>
                </a:solidFill>
                <a:latin typeface="Times New Roman" panose="02020603050405020304" pitchFamily="18" charset="0"/>
              </a:rPr>
              <a:t>Кроссенс</a:t>
            </a:r>
            <a:r>
              <a:rPr lang="uk-UA" sz="2000" b="1" dirty="0">
                <a:solidFill>
                  <a:srgbClr val="000099"/>
                </a:solidFill>
                <a:latin typeface="Times New Roman" panose="02020603050405020304" pitchFamily="18" charset="0"/>
              </a:rPr>
              <a:t>», «Кубик </a:t>
            </a:r>
            <a:r>
              <a:rPr lang="uk-UA" sz="2000" b="1" dirty="0" err="1">
                <a:solidFill>
                  <a:srgbClr val="000099"/>
                </a:solidFill>
                <a:latin typeface="Times New Roman" panose="02020603050405020304" pitchFamily="18" charset="0"/>
              </a:rPr>
              <a:t>Блума</a:t>
            </a:r>
            <a:r>
              <a:rPr lang="uk-UA" sz="2000" b="1" dirty="0">
                <a:solidFill>
                  <a:srgbClr val="000099"/>
                </a:solidFill>
                <a:latin typeface="Times New Roman" panose="02020603050405020304" pitchFamily="18" charset="0"/>
              </a:rPr>
              <a:t>», «Ромашка </a:t>
            </a:r>
            <a:r>
              <a:rPr lang="uk-UA" sz="2000" b="1" dirty="0" err="1">
                <a:solidFill>
                  <a:srgbClr val="000099"/>
                </a:solidFill>
                <a:latin typeface="Times New Roman" panose="02020603050405020304" pitchFamily="18" charset="0"/>
              </a:rPr>
              <a:t>Блума</a:t>
            </a:r>
            <a:r>
              <a:rPr lang="uk-UA" sz="2000" b="1" dirty="0">
                <a:solidFill>
                  <a:srgbClr val="000099"/>
                </a:solidFill>
                <a:latin typeface="Times New Roman" panose="02020603050405020304" pitchFamily="18" charset="0"/>
              </a:rPr>
              <a:t>», «Анаграми», «Ребуси», «</a:t>
            </a:r>
            <a:r>
              <a:rPr lang="uk-UA" sz="2000" b="1" dirty="0" err="1">
                <a:solidFill>
                  <a:srgbClr val="000099"/>
                </a:solidFill>
                <a:latin typeface="Times New Roman" panose="02020603050405020304" pitchFamily="18" charset="0"/>
              </a:rPr>
              <a:t>Панбук</a:t>
            </a:r>
            <a:r>
              <a:rPr lang="uk-UA" sz="2000" b="1" dirty="0">
                <a:solidFill>
                  <a:srgbClr val="000099"/>
                </a:solidFill>
                <a:latin typeface="Times New Roman" panose="02020603050405020304" pitchFamily="18" charset="0"/>
              </a:rPr>
              <a:t>», «</a:t>
            </a:r>
            <a:r>
              <a:rPr lang="uk-UA" sz="2000" b="1" dirty="0" err="1">
                <a:solidFill>
                  <a:srgbClr val="000099"/>
                </a:solidFill>
                <a:latin typeface="Times New Roman" panose="02020603050405020304" pitchFamily="18" charset="0"/>
              </a:rPr>
              <a:t>Лепбук</a:t>
            </a:r>
            <a:r>
              <a:rPr lang="uk-UA" sz="2000" b="1" dirty="0">
                <a:solidFill>
                  <a:srgbClr val="000099"/>
                </a:solidFill>
                <a:latin typeface="Times New Roman" panose="02020603050405020304" pitchFamily="18" charset="0"/>
              </a:rPr>
              <a:t>», «Коло ідей», «</a:t>
            </a:r>
            <a:r>
              <a:rPr lang="uk-UA" sz="2000" b="1" dirty="0" err="1">
                <a:solidFill>
                  <a:srgbClr val="000099"/>
                </a:solidFill>
                <a:latin typeface="Times New Roman" panose="02020603050405020304" pitchFamily="18" charset="0"/>
              </a:rPr>
              <a:t>Сенкан</a:t>
            </a:r>
            <a:r>
              <a:rPr lang="uk-UA" sz="2000" b="1" dirty="0">
                <a:solidFill>
                  <a:srgbClr val="000099"/>
                </a:solidFill>
                <a:latin typeface="Times New Roman" panose="02020603050405020304" pitchFamily="18" charset="0"/>
              </a:rPr>
              <a:t>», «</a:t>
            </a:r>
            <a:r>
              <a:rPr lang="uk-UA" sz="2000" b="1" dirty="0" err="1">
                <a:solidFill>
                  <a:srgbClr val="000099"/>
                </a:solidFill>
                <a:latin typeface="Times New Roman" panose="02020603050405020304" pitchFamily="18" charset="0"/>
              </a:rPr>
              <a:t>Фанфік</a:t>
            </a:r>
            <a:r>
              <a:rPr lang="uk-UA" sz="2000" b="1" dirty="0">
                <a:solidFill>
                  <a:srgbClr val="000099"/>
                </a:solidFill>
                <a:latin typeface="Times New Roman" panose="02020603050405020304" pitchFamily="18" charset="0"/>
              </a:rPr>
              <a:t>», «Комікс», «Ментальні карти», «Історія в обличчях», «Експрес-лото», «Дерево рішень», </a:t>
            </a:r>
            <a:r>
              <a:rPr lang="uk-UA" sz="2000" dirty="0">
                <a:solidFill>
                  <a:srgbClr val="333333"/>
                </a:solidFill>
                <a:latin typeface="Times New Roman" panose="02020603050405020304" pitchFamily="18" charset="0"/>
              </a:rPr>
              <a:t>що сприяють у першу чергу розвитку логічного, образного, асоціативного мислення, дають змогу займати чітку позицію, співпрацювати з іншими, відстоювати власну точку зору.</a:t>
            </a:r>
            <a:endParaRPr lang="uk-UA" sz="2000" dirty="0">
              <a:solidFill>
                <a:srgbClr val="333333"/>
              </a:solidFill>
              <a:latin typeface="Roboto" panose="02000000000000000000" pitchFamily="2" charset="0"/>
            </a:endParaRPr>
          </a:p>
        </p:txBody>
      </p:sp>
    </p:spTree>
    <p:extLst>
      <p:ext uri="{BB962C8B-B14F-4D97-AF65-F5344CB8AC3E}">
        <p14:creationId xmlns:p14="http://schemas.microsoft.com/office/powerpoint/2010/main" val="17034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198619F1-AA39-FBE0-8073-3795B13C61D7}"/>
              </a:ext>
            </a:extLst>
          </p:cNvPr>
          <p:cNvPicPr>
            <a:picLocks noChangeAspect="1"/>
          </p:cNvPicPr>
          <p:nvPr/>
        </p:nvPicPr>
        <p:blipFill>
          <a:blip r:embed="rId2"/>
          <a:stretch>
            <a:fillRect/>
          </a:stretch>
        </p:blipFill>
        <p:spPr>
          <a:xfrm>
            <a:off x="0" y="0"/>
            <a:ext cx="9144000" cy="6857999"/>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610208" y="139795"/>
            <a:ext cx="6353666" cy="769441"/>
          </a:xfrm>
          <a:prstGeom prst="rect">
            <a:avLst/>
          </a:prstGeom>
        </p:spPr>
        <p:txBody>
          <a:bodyPr wrap="square">
            <a:spAutoFit/>
          </a:bodyPr>
          <a:lstStyle/>
          <a:p>
            <a:pPr algn="ctr"/>
            <a:r>
              <a:rPr lang="uk-UA" sz="4400" b="1" dirty="0">
                <a:solidFill>
                  <a:srgbClr val="000099"/>
                </a:solidFill>
                <a:latin typeface="Monotype Corsiva" panose="03010101010201010101" pitchFamily="66" charset="0"/>
              </a:rPr>
              <a:t>Ромашка </a:t>
            </a:r>
            <a:r>
              <a:rPr lang="uk-UA" sz="4400" b="1" dirty="0" err="1">
                <a:solidFill>
                  <a:srgbClr val="000099"/>
                </a:solidFill>
                <a:latin typeface="Monotype Corsiva" panose="03010101010201010101" pitchFamily="66" charset="0"/>
              </a:rPr>
              <a:t>Блума</a:t>
            </a:r>
            <a:endParaRPr lang="ru-RU" sz="4400" b="1" dirty="0">
              <a:solidFill>
                <a:srgbClr val="000099"/>
              </a:solidFill>
              <a:latin typeface="Monotype Corsiva" panose="03010101010201010101" pitchFamily="66" charset="0"/>
            </a:endParaRPr>
          </a:p>
        </p:txBody>
      </p:sp>
      <p:pic>
        <p:nvPicPr>
          <p:cNvPr id="3" name="Рисунок 2">
            <a:extLst>
              <a:ext uri="{FF2B5EF4-FFF2-40B4-BE49-F238E27FC236}">
                <a16:creationId xmlns="" xmlns:a16="http://schemas.microsoft.com/office/drawing/2014/main" id="{88BE9BB0-FE17-6B3F-6998-7E746228413A}"/>
              </a:ext>
            </a:extLst>
          </p:cNvPr>
          <p:cNvPicPr>
            <a:picLocks noChangeAspect="1"/>
          </p:cNvPicPr>
          <p:nvPr/>
        </p:nvPicPr>
        <p:blipFill rotWithShape="1">
          <a:blip r:embed="rId3">
            <a:clrChange>
              <a:clrFrom>
                <a:srgbClr val="FFFFFF"/>
              </a:clrFrom>
              <a:clrTo>
                <a:srgbClr val="FFFFFF">
                  <a:alpha val="0"/>
                </a:srgbClr>
              </a:clrTo>
            </a:clrChange>
          </a:blip>
          <a:srcRect l="4287" t="2036" r="6238"/>
          <a:stretch/>
        </p:blipFill>
        <p:spPr>
          <a:xfrm>
            <a:off x="729575" y="1147864"/>
            <a:ext cx="5843671" cy="5072641"/>
          </a:xfrm>
          <a:prstGeom prst="rect">
            <a:avLst/>
          </a:prstGeom>
        </p:spPr>
      </p:pic>
    </p:spTree>
    <p:extLst>
      <p:ext uri="{BB962C8B-B14F-4D97-AF65-F5344CB8AC3E}">
        <p14:creationId xmlns:p14="http://schemas.microsoft.com/office/powerpoint/2010/main" val="2715067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70CCE88C-8B9E-ED41-F8F8-A2ECA6BDE7D7}"/>
              </a:ext>
            </a:extLst>
          </p:cNvPr>
          <p:cNvPicPr>
            <a:picLocks noChangeAspect="1"/>
          </p:cNvPicPr>
          <p:nvPr/>
        </p:nvPicPr>
        <p:blipFill>
          <a:blip r:embed="rId2"/>
          <a:stretch>
            <a:fillRect/>
          </a:stretch>
        </p:blipFill>
        <p:spPr>
          <a:xfrm>
            <a:off x="0" y="-24385"/>
            <a:ext cx="9144000" cy="6858000"/>
          </a:xfrm>
          <a:prstGeom prst="rect">
            <a:avLst/>
          </a:prstGeom>
        </p:spPr>
      </p:pic>
      <p:sp>
        <p:nvSpPr>
          <p:cNvPr id="3" name="Rectangle 3"/>
          <p:cNvSpPr>
            <a:spLocks noChangeArrowheads="1"/>
          </p:cNvSpPr>
          <p:nvPr/>
        </p:nvSpPr>
        <p:spPr bwMode="auto">
          <a:xfrm>
            <a:off x="2271385" y="409492"/>
            <a:ext cx="5181600" cy="715963"/>
          </a:xfrm>
          <a:prstGeom prst="rect">
            <a:avLst/>
          </a:prstGeom>
          <a:solidFill>
            <a:schemeClr val="bg2"/>
          </a:solidFill>
          <a:ln w="9525">
            <a:noFill/>
            <a:miter lim="800000"/>
            <a:headEnd/>
            <a:tailEnd/>
          </a:ln>
        </p:spPr>
        <p:txBody>
          <a:bodyPr anchor="ctr"/>
          <a:lstStyle/>
          <a:p>
            <a:pPr algn="ctr">
              <a:defRPr/>
            </a:pPr>
            <a:r>
              <a:rPr lang="uk-UA" sz="4400" b="1" i="1" dirty="0">
                <a:solidFill>
                  <a:srgbClr val="660033"/>
                </a:solidFill>
                <a:effectLst>
                  <a:outerShdw blurRad="38100" dist="38100" dir="2700000" algn="tl">
                    <a:srgbClr val="C0C0C0"/>
                  </a:outerShdw>
                </a:effectLst>
                <a:latin typeface="Times New Roman" pitchFamily="18" charset="0"/>
              </a:rPr>
              <a:t>Візитна картка</a:t>
            </a:r>
            <a:endParaRPr lang="ru-RU" sz="4400" b="1" i="1" dirty="0">
              <a:solidFill>
                <a:srgbClr val="660033"/>
              </a:solidFill>
              <a:effectLst>
                <a:outerShdw blurRad="38100" dist="38100" dir="2700000" algn="tl">
                  <a:srgbClr val="C0C0C0"/>
                </a:outerShdw>
              </a:effectLst>
              <a:latin typeface="Times New Roman" pitchFamily="18" charset="0"/>
            </a:endParaRPr>
          </a:p>
        </p:txBody>
      </p:sp>
      <p:sp>
        <p:nvSpPr>
          <p:cNvPr id="11" name="AutoShape 52"/>
          <p:cNvSpPr>
            <a:spLocks noChangeArrowheads="1"/>
          </p:cNvSpPr>
          <p:nvPr/>
        </p:nvSpPr>
        <p:spPr bwMode="gray">
          <a:xfrm>
            <a:off x="609211" y="1928547"/>
            <a:ext cx="6503215" cy="533400"/>
          </a:xfrm>
          <a:prstGeom prst="roundRect">
            <a:avLst>
              <a:gd name="adj" fmla="val 50000"/>
            </a:avLst>
          </a:prstGeom>
          <a:solidFill>
            <a:schemeClr val="accent2">
              <a:lumMod val="20000"/>
              <a:lumOff val="80000"/>
            </a:schemeClr>
          </a:solidFill>
          <a:ln w="57150" algn="ctr">
            <a:solidFill>
              <a:srgbClr val="FF0000"/>
            </a:solidFill>
            <a:round/>
            <a:headEnd/>
            <a:tailEnd/>
          </a:ln>
        </p:spPr>
        <p:txBody>
          <a:bodyPr/>
          <a:lstStyle/>
          <a:p>
            <a:pPr marL="342900" indent="-342900" eaLnBrk="0" hangingPunct="0">
              <a:lnSpc>
                <a:spcPct val="80000"/>
              </a:lnSpc>
              <a:defRPr/>
            </a:pPr>
            <a:r>
              <a:rPr lang="uk-UA" b="1" i="1" dirty="0">
                <a:solidFill>
                  <a:srgbClr val="990033"/>
                </a:solidFill>
                <a:effectLst>
                  <a:outerShdw blurRad="38100" dist="38100" dir="2700000" algn="tl">
                    <a:srgbClr val="C0C0C0"/>
                  </a:outerShdw>
                </a:effectLst>
                <a:latin typeface="Times New Roman" pitchFamily="18" charset="0"/>
                <a:cs typeface="Arial" charset="0"/>
              </a:rPr>
              <a:t>Дата народження</a:t>
            </a:r>
            <a:r>
              <a:rPr lang="uk-UA" b="1" i="1" dirty="0" smtClean="0">
                <a:solidFill>
                  <a:srgbClr val="990033"/>
                </a:solidFill>
                <a:effectLst>
                  <a:outerShdw blurRad="38100" dist="38100" dir="2700000" algn="tl">
                    <a:srgbClr val="C0C0C0"/>
                  </a:outerShdw>
                </a:effectLst>
                <a:latin typeface="Times New Roman" pitchFamily="18" charset="0"/>
                <a:cs typeface="Arial" charset="0"/>
              </a:rPr>
              <a:t>:</a:t>
            </a:r>
            <a:r>
              <a:rPr lang="uk-UA" i="1" dirty="0">
                <a:latin typeface="Times New Roman" pitchFamily="18" charset="0"/>
                <a:cs typeface="Arial" charset="0"/>
              </a:rPr>
              <a:t> </a:t>
            </a:r>
            <a:r>
              <a:rPr lang="uk-UA" i="1" dirty="0" smtClean="0">
                <a:latin typeface="Times New Roman" pitchFamily="18" charset="0"/>
                <a:cs typeface="Arial" charset="0"/>
              </a:rPr>
              <a:t>03.07.1976 р.</a:t>
            </a:r>
            <a:endParaRPr lang="en-US" b="1" i="1" dirty="0">
              <a:latin typeface="Times New Roman" pitchFamily="18" charset="0"/>
              <a:cs typeface="Arial" charset="0"/>
            </a:endParaRPr>
          </a:p>
        </p:txBody>
      </p:sp>
      <p:sp>
        <p:nvSpPr>
          <p:cNvPr id="20" name="AutoShape 52"/>
          <p:cNvSpPr>
            <a:spLocks noChangeArrowheads="1"/>
          </p:cNvSpPr>
          <p:nvPr/>
        </p:nvSpPr>
        <p:spPr bwMode="gray">
          <a:xfrm>
            <a:off x="609212" y="2532236"/>
            <a:ext cx="6579527" cy="609600"/>
          </a:xfrm>
          <a:prstGeom prst="roundRect">
            <a:avLst>
              <a:gd name="adj" fmla="val 50000"/>
            </a:avLst>
          </a:prstGeom>
          <a:solidFill>
            <a:schemeClr val="accent2">
              <a:lumMod val="20000"/>
              <a:lumOff val="80000"/>
            </a:schemeClr>
          </a:solidFill>
          <a:ln w="57150" algn="ctr">
            <a:solidFill>
              <a:srgbClr val="FF6600"/>
            </a:solidFill>
            <a:round/>
            <a:headEnd/>
            <a:tailEnd/>
          </a:ln>
        </p:spPr>
        <p:txBody>
          <a:bodyPr/>
          <a:lstStyle/>
          <a:p>
            <a:pPr>
              <a:lnSpc>
                <a:spcPct val="80000"/>
              </a:lnSpc>
              <a:spcBef>
                <a:spcPct val="20000"/>
              </a:spcBef>
              <a:defRPr/>
            </a:pPr>
            <a:r>
              <a:rPr lang="uk-UA" b="1" i="1" dirty="0">
                <a:solidFill>
                  <a:srgbClr val="990033"/>
                </a:solidFill>
                <a:effectLst>
                  <a:outerShdw blurRad="38100" dist="38100" dir="2700000" algn="tl">
                    <a:srgbClr val="C0C0C0"/>
                  </a:outerShdw>
                </a:effectLst>
                <a:latin typeface="Times New Roman" pitchFamily="18" charset="0"/>
              </a:rPr>
              <a:t>Освіта:</a:t>
            </a:r>
            <a:r>
              <a:rPr lang="uk-UA" i="1" dirty="0">
                <a:latin typeface="Times New Roman" pitchFamily="18" charset="0"/>
              </a:rPr>
              <a:t> </a:t>
            </a:r>
            <a:r>
              <a:rPr lang="uk-UA" sz="1600" b="1" i="1" dirty="0">
                <a:latin typeface="Times New Roman" pitchFamily="18" charset="0"/>
              </a:rPr>
              <a:t>вища, </a:t>
            </a:r>
            <a:r>
              <a:rPr lang="uk-UA" sz="1600" b="1" i="1" dirty="0" smtClean="0">
                <a:latin typeface="Times New Roman" pitchFamily="18" charset="0"/>
              </a:rPr>
              <a:t>закінчила  Львівський національний університет </a:t>
            </a:r>
            <a:r>
              <a:rPr lang="uk-UA" sz="1600" b="1" i="1" dirty="0" err="1" smtClean="0">
                <a:latin typeface="Times New Roman" pitchFamily="18" charset="0"/>
              </a:rPr>
              <a:t>ім.Івана</a:t>
            </a:r>
            <a:r>
              <a:rPr lang="uk-UA" sz="1600" b="1" i="1" dirty="0" smtClean="0">
                <a:latin typeface="Times New Roman" pitchFamily="18" charset="0"/>
              </a:rPr>
              <a:t> Франка</a:t>
            </a:r>
            <a:endParaRPr lang="en-US" sz="1600" b="1" i="1" dirty="0">
              <a:latin typeface="Times New Roman" pitchFamily="18" charset="0"/>
            </a:endParaRPr>
          </a:p>
        </p:txBody>
      </p:sp>
      <p:sp>
        <p:nvSpPr>
          <p:cNvPr id="28" name="AutoShape 52"/>
          <p:cNvSpPr>
            <a:spLocks noChangeArrowheads="1"/>
          </p:cNvSpPr>
          <p:nvPr/>
        </p:nvSpPr>
        <p:spPr bwMode="gray">
          <a:xfrm>
            <a:off x="729287" y="3245241"/>
            <a:ext cx="6383140" cy="556298"/>
          </a:xfrm>
          <a:prstGeom prst="roundRect">
            <a:avLst>
              <a:gd name="adj" fmla="val 45574"/>
            </a:avLst>
          </a:prstGeom>
          <a:solidFill>
            <a:schemeClr val="accent2">
              <a:lumMod val="20000"/>
              <a:lumOff val="80000"/>
            </a:schemeClr>
          </a:solidFill>
          <a:ln w="57150" algn="ctr">
            <a:solidFill>
              <a:schemeClr val="accent1"/>
            </a:solidFill>
            <a:round/>
            <a:headEnd/>
            <a:tailEnd/>
          </a:ln>
        </p:spPr>
        <p:txBody>
          <a:bodyPr/>
          <a:lstStyle/>
          <a:p>
            <a:pPr marL="342900" indent="-342900">
              <a:spcBef>
                <a:spcPct val="20000"/>
              </a:spcBef>
              <a:defRPr/>
            </a:pPr>
            <a:r>
              <a:rPr lang="uk-UA" b="1" i="1" dirty="0">
                <a:solidFill>
                  <a:srgbClr val="990033"/>
                </a:solidFill>
                <a:effectLst>
                  <a:outerShdw blurRad="38100" dist="38100" dir="2700000" algn="tl">
                    <a:srgbClr val="C0C0C0"/>
                  </a:outerShdw>
                </a:effectLst>
                <a:latin typeface="Times New Roman" pitchFamily="18" charset="0"/>
                <a:cs typeface="Arial" charset="0"/>
              </a:rPr>
              <a:t>Спеціальність</a:t>
            </a:r>
            <a:r>
              <a:rPr lang="uk-UA" b="1" i="1" dirty="0" smtClean="0">
                <a:solidFill>
                  <a:srgbClr val="990033"/>
                </a:solidFill>
                <a:effectLst>
                  <a:outerShdw blurRad="38100" dist="38100" dir="2700000" algn="tl">
                    <a:srgbClr val="C0C0C0"/>
                  </a:outerShdw>
                </a:effectLst>
                <a:latin typeface="Times New Roman" pitchFamily="18" charset="0"/>
                <a:cs typeface="Arial" charset="0"/>
              </a:rPr>
              <a:t>: Історик-викладач  </a:t>
            </a:r>
            <a:endParaRPr lang="en-US" sz="1600" b="1" i="1" dirty="0">
              <a:latin typeface="Times New Roman" pitchFamily="18" charset="0"/>
              <a:cs typeface="Arial" charset="0"/>
            </a:endParaRPr>
          </a:p>
        </p:txBody>
      </p:sp>
      <p:sp>
        <p:nvSpPr>
          <p:cNvPr id="36" name="AutoShape 52"/>
          <p:cNvSpPr>
            <a:spLocks noChangeArrowheads="1"/>
          </p:cNvSpPr>
          <p:nvPr/>
        </p:nvSpPr>
        <p:spPr bwMode="gray">
          <a:xfrm>
            <a:off x="729287" y="3904944"/>
            <a:ext cx="6324600" cy="563722"/>
          </a:xfrm>
          <a:prstGeom prst="roundRect">
            <a:avLst>
              <a:gd name="adj" fmla="val 50000"/>
            </a:avLst>
          </a:prstGeom>
          <a:solidFill>
            <a:schemeClr val="accent2">
              <a:lumMod val="20000"/>
              <a:lumOff val="80000"/>
            </a:schemeClr>
          </a:solidFill>
          <a:ln w="57150" algn="ctr">
            <a:solidFill>
              <a:schemeClr val="tx2">
                <a:lumMod val="75000"/>
              </a:schemeClr>
            </a:solidFill>
            <a:round/>
            <a:headEnd/>
            <a:tailEnd/>
          </a:ln>
        </p:spPr>
        <p:txBody>
          <a:bodyPr/>
          <a:lstStyle/>
          <a:p>
            <a:pPr marL="342900" indent="-342900">
              <a:spcBef>
                <a:spcPct val="20000"/>
              </a:spcBef>
              <a:defRPr/>
            </a:pPr>
            <a:r>
              <a:rPr lang="uk-UA" b="1" i="1" dirty="0">
                <a:solidFill>
                  <a:srgbClr val="990033"/>
                </a:solidFill>
                <a:effectLst>
                  <a:outerShdw blurRad="38100" dist="38100" dir="2700000" algn="tl">
                    <a:srgbClr val="C0C0C0"/>
                  </a:outerShdw>
                </a:effectLst>
                <a:latin typeface="Times New Roman" pitchFamily="18" charset="0"/>
                <a:cs typeface="Arial" charset="0"/>
              </a:rPr>
              <a:t>Місце роботи: </a:t>
            </a:r>
            <a:r>
              <a:rPr lang="uk-UA" b="1" i="1" dirty="0" err="1" smtClean="0">
                <a:solidFill>
                  <a:srgbClr val="990033"/>
                </a:solidFill>
                <a:effectLst>
                  <a:outerShdw blurRad="38100" dist="38100" dir="2700000" algn="tl">
                    <a:srgbClr val="C0C0C0"/>
                  </a:outerShdw>
                </a:effectLst>
                <a:latin typeface="Times New Roman" pitchFamily="18" charset="0"/>
                <a:cs typeface="Arial" charset="0"/>
              </a:rPr>
              <a:t>Осталовицький</a:t>
            </a:r>
            <a:r>
              <a:rPr lang="uk-UA" b="1" i="1" dirty="0" smtClean="0">
                <a:solidFill>
                  <a:srgbClr val="990033"/>
                </a:solidFill>
                <a:effectLst>
                  <a:outerShdw blurRad="38100" dist="38100" dir="2700000" algn="tl">
                    <a:srgbClr val="C0C0C0"/>
                  </a:outerShdw>
                </a:effectLst>
                <a:latin typeface="Times New Roman" pitchFamily="18" charset="0"/>
                <a:cs typeface="Arial" charset="0"/>
              </a:rPr>
              <a:t> З</a:t>
            </a:r>
            <a:r>
              <a:rPr lang="uk-UA" b="1" i="1" dirty="0">
                <a:solidFill>
                  <a:srgbClr val="990033"/>
                </a:solidFill>
                <a:effectLst>
                  <a:outerShdw blurRad="38100" dist="38100" dir="2700000" algn="tl">
                    <a:srgbClr val="C0C0C0"/>
                  </a:outerShdw>
                </a:effectLst>
                <a:latin typeface="Times New Roman" pitchFamily="18" charset="0"/>
                <a:cs typeface="Arial" charset="0"/>
              </a:rPr>
              <a:t>З</a:t>
            </a:r>
            <a:r>
              <a:rPr lang="uk-UA" b="1" i="1" dirty="0" smtClean="0">
                <a:solidFill>
                  <a:srgbClr val="990033"/>
                </a:solidFill>
                <a:effectLst>
                  <a:outerShdw blurRad="38100" dist="38100" dir="2700000" algn="tl">
                    <a:srgbClr val="C0C0C0"/>
                  </a:outerShdw>
                </a:effectLst>
                <a:latin typeface="Times New Roman" pitchFamily="18" charset="0"/>
                <a:cs typeface="Arial" charset="0"/>
              </a:rPr>
              <a:t>СО </a:t>
            </a:r>
            <a:r>
              <a:rPr lang="en-US" b="1" i="1" dirty="0" smtClean="0">
                <a:solidFill>
                  <a:srgbClr val="990033"/>
                </a:solidFill>
                <a:effectLst>
                  <a:outerShdw blurRad="38100" dist="38100" dir="2700000" algn="tl">
                    <a:srgbClr val="C0C0C0"/>
                  </a:outerShdw>
                </a:effectLst>
                <a:latin typeface="Times New Roman" pitchFamily="18" charset="0"/>
                <a:cs typeface="Arial" charset="0"/>
              </a:rPr>
              <a:t>I-III</a:t>
            </a:r>
            <a:r>
              <a:rPr lang="uk-UA" sz="1600" b="1" i="1" dirty="0" smtClean="0">
                <a:solidFill>
                  <a:srgbClr val="990033"/>
                </a:solidFill>
                <a:effectLst>
                  <a:outerShdw blurRad="38100" dist="38100" dir="2700000" algn="tl">
                    <a:srgbClr val="C0C0C0"/>
                  </a:outerShdw>
                </a:effectLst>
                <a:latin typeface="Times New Roman" pitchFamily="18" charset="0"/>
                <a:cs typeface="Arial" charset="0"/>
              </a:rPr>
              <a:t>….</a:t>
            </a:r>
            <a:endParaRPr lang="uk-UA" sz="1400" b="1" i="1" dirty="0">
              <a:effectLst>
                <a:outerShdw blurRad="38100" dist="38100" dir="2700000" algn="tl">
                  <a:srgbClr val="C0C0C0"/>
                </a:outerShdw>
              </a:effectLst>
              <a:latin typeface="Times New Roman" pitchFamily="18" charset="0"/>
              <a:cs typeface="Arial" charset="0"/>
            </a:endParaRPr>
          </a:p>
          <a:p>
            <a:pPr marL="342900" indent="-342900">
              <a:spcBef>
                <a:spcPct val="20000"/>
              </a:spcBef>
              <a:defRPr/>
            </a:pPr>
            <a:r>
              <a:rPr lang="uk-UA" b="1" i="1" dirty="0">
                <a:effectLst>
                  <a:outerShdw blurRad="38100" dist="38100" dir="2700000" algn="tl">
                    <a:srgbClr val="C0C0C0"/>
                  </a:outerShdw>
                </a:effectLst>
                <a:latin typeface="Times New Roman" pitchFamily="18" charset="0"/>
                <a:cs typeface="Arial" charset="0"/>
              </a:rPr>
              <a:t> </a:t>
            </a:r>
          </a:p>
          <a:p>
            <a:pPr marL="342900" indent="-342900">
              <a:spcBef>
                <a:spcPct val="20000"/>
              </a:spcBef>
              <a:defRPr/>
            </a:pPr>
            <a:r>
              <a:rPr lang="uk-UA" b="1" i="1" dirty="0">
                <a:solidFill>
                  <a:srgbClr val="990033"/>
                </a:solidFill>
                <a:effectLst>
                  <a:outerShdw blurRad="38100" dist="38100" dir="2700000" algn="tl">
                    <a:srgbClr val="C0C0C0"/>
                  </a:outerShdw>
                </a:effectLst>
                <a:latin typeface="Times New Roman" pitchFamily="18" charset="0"/>
                <a:cs typeface="Arial" charset="0"/>
              </a:rPr>
              <a:t> </a:t>
            </a:r>
            <a:endParaRPr lang="uk-UA" b="1" i="1" dirty="0">
              <a:effectLst>
                <a:outerShdw blurRad="38100" dist="38100" dir="2700000" algn="tl">
                  <a:srgbClr val="C0C0C0"/>
                </a:outerShdw>
              </a:effectLst>
              <a:latin typeface="Times New Roman" pitchFamily="18" charset="0"/>
              <a:cs typeface="Arial" charset="0"/>
            </a:endParaRPr>
          </a:p>
          <a:p>
            <a:pPr marL="342900" indent="-342900" eaLnBrk="0" hangingPunct="0">
              <a:lnSpc>
                <a:spcPct val="80000"/>
              </a:lnSpc>
              <a:defRPr/>
            </a:pPr>
            <a:endParaRPr lang="en-US" sz="1400" b="1" dirty="0">
              <a:latin typeface="Arial" charset="0"/>
              <a:cs typeface="Arial" charset="0"/>
            </a:endParaRPr>
          </a:p>
        </p:txBody>
      </p:sp>
      <p:sp>
        <p:nvSpPr>
          <p:cNvPr id="45" name="AutoShape 52"/>
          <p:cNvSpPr>
            <a:spLocks noChangeArrowheads="1"/>
          </p:cNvSpPr>
          <p:nvPr/>
        </p:nvSpPr>
        <p:spPr bwMode="gray">
          <a:xfrm>
            <a:off x="729287" y="4567860"/>
            <a:ext cx="6324600" cy="516730"/>
          </a:xfrm>
          <a:prstGeom prst="roundRect">
            <a:avLst>
              <a:gd name="adj" fmla="val 50000"/>
            </a:avLst>
          </a:prstGeom>
          <a:solidFill>
            <a:schemeClr val="accent2">
              <a:lumMod val="20000"/>
              <a:lumOff val="80000"/>
            </a:schemeClr>
          </a:solidFill>
          <a:ln w="57150" algn="ctr">
            <a:solidFill>
              <a:srgbClr val="33CCCC"/>
            </a:solidFill>
            <a:round/>
            <a:headEnd/>
            <a:tailEnd/>
          </a:ln>
        </p:spPr>
        <p:txBody>
          <a:bodyPr/>
          <a:lstStyle/>
          <a:p>
            <a:pPr marL="342900" indent="-342900">
              <a:spcBef>
                <a:spcPct val="20000"/>
              </a:spcBef>
              <a:defRPr/>
            </a:pPr>
            <a:r>
              <a:rPr lang="uk-UA" sz="1600" b="1" i="1" dirty="0" err="1" smtClean="0">
                <a:solidFill>
                  <a:srgbClr val="CC3300"/>
                </a:solidFill>
                <a:effectLst>
                  <a:outerShdw blurRad="38100" dist="38100" dir="2700000" algn="tl">
                    <a:srgbClr val="C0C0C0"/>
                  </a:outerShdw>
                </a:effectLst>
                <a:latin typeface="Times New Roman" pitchFamily="18" charset="0"/>
                <a:cs typeface="Arial" charset="0"/>
              </a:rPr>
              <a:t>Посада:вчитель</a:t>
            </a:r>
            <a:r>
              <a:rPr lang="uk-UA" sz="1600" b="1" i="1" dirty="0" smtClean="0">
                <a:solidFill>
                  <a:srgbClr val="CC3300"/>
                </a:solidFill>
                <a:effectLst>
                  <a:outerShdw blurRad="38100" dist="38100" dir="2700000" algn="tl">
                    <a:srgbClr val="C0C0C0"/>
                  </a:outerShdw>
                </a:effectLst>
                <a:latin typeface="Times New Roman" pitchFamily="18" charset="0"/>
                <a:cs typeface="Arial" charset="0"/>
              </a:rPr>
              <a:t> історії</a:t>
            </a:r>
            <a:r>
              <a:rPr lang="uk-UA" sz="1400" i="1" dirty="0" smtClean="0">
                <a:solidFill>
                  <a:srgbClr val="CC3300"/>
                </a:solidFill>
                <a:latin typeface="Times New Roman" pitchFamily="18" charset="0"/>
                <a:cs typeface="Arial" charset="0"/>
              </a:rPr>
              <a:t> </a:t>
            </a:r>
            <a:endParaRPr lang="ru-RU" sz="1600" b="1" i="1" dirty="0">
              <a:latin typeface="Times New Roman" pitchFamily="18" charset="0"/>
              <a:cs typeface="Arial" charset="0"/>
            </a:endParaRPr>
          </a:p>
          <a:p>
            <a:pPr marL="342900" indent="-342900" eaLnBrk="0" hangingPunct="0">
              <a:lnSpc>
                <a:spcPct val="80000"/>
              </a:lnSpc>
              <a:defRPr/>
            </a:pPr>
            <a:endParaRPr lang="en-US" sz="600" b="1" dirty="0">
              <a:latin typeface="Arial" charset="0"/>
              <a:cs typeface="Arial" charset="0"/>
            </a:endParaRPr>
          </a:p>
        </p:txBody>
      </p:sp>
      <p:sp>
        <p:nvSpPr>
          <p:cNvPr id="53" name="AutoShape 52"/>
          <p:cNvSpPr>
            <a:spLocks noChangeArrowheads="1"/>
          </p:cNvSpPr>
          <p:nvPr/>
        </p:nvSpPr>
        <p:spPr bwMode="gray">
          <a:xfrm>
            <a:off x="1681502" y="5210625"/>
            <a:ext cx="2462981" cy="381000"/>
          </a:xfrm>
          <a:prstGeom prst="roundRect">
            <a:avLst>
              <a:gd name="adj" fmla="val 50000"/>
            </a:avLst>
          </a:prstGeom>
          <a:solidFill>
            <a:schemeClr val="accent2">
              <a:lumMod val="20000"/>
              <a:lumOff val="80000"/>
            </a:schemeClr>
          </a:solidFill>
          <a:ln w="57150" algn="ctr">
            <a:solidFill>
              <a:srgbClr val="000080"/>
            </a:solidFill>
            <a:round/>
            <a:headEnd/>
            <a:tailEnd/>
          </a:ln>
        </p:spPr>
        <p:txBody>
          <a:bodyPr/>
          <a:lstStyle/>
          <a:p>
            <a:pPr marL="342900" indent="-342900">
              <a:spcBef>
                <a:spcPct val="20000"/>
              </a:spcBef>
              <a:defRPr/>
            </a:pPr>
            <a:r>
              <a:rPr lang="uk-UA" sz="1600" b="1" i="1" dirty="0">
                <a:solidFill>
                  <a:srgbClr val="990033"/>
                </a:solidFill>
                <a:effectLst>
                  <a:outerShdw blurRad="38100" dist="38100" dir="2700000" algn="tl">
                    <a:srgbClr val="C0C0C0"/>
                  </a:outerShdw>
                </a:effectLst>
                <a:latin typeface="Times New Roman" pitchFamily="18" charset="0"/>
                <a:cs typeface="Arial" charset="0"/>
              </a:rPr>
              <a:t>Стаж </a:t>
            </a:r>
            <a:r>
              <a:rPr lang="uk-UA" sz="1600" b="1" i="1" dirty="0" smtClean="0">
                <a:solidFill>
                  <a:srgbClr val="990033"/>
                </a:solidFill>
                <a:effectLst>
                  <a:outerShdw blurRad="38100" dist="38100" dir="2700000" algn="tl">
                    <a:srgbClr val="C0C0C0"/>
                  </a:outerShdw>
                </a:effectLst>
                <a:latin typeface="Times New Roman" pitchFamily="18" charset="0"/>
                <a:cs typeface="Arial" charset="0"/>
              </a:rPr>
              <a:t>роботи:30р.</a:t>
            </a:r>
            <a:r>
              <a:rPr lang="uk-UA" sz="1400" i="1" dirty="0" smtClean="0">
                <a:latin typeface="Times New Roman" pitchFamily="18" charset="0"/>
                <a:cs typeface="Arial" charset="0"/>
              </a:rPr>
              <a:t> </a:t>
            </a:r>
            <a:r>
              <a:rPr lang="uk-UA" sz="1600" b="1" i="1" dirty="0" smtClean="0">
                <a:latin typeface="Times New Roman" pitchFamily="18" charset="0"/>
                <a:cs typeface="Arial" charset="0"/>
              </a:rPr>
              <a:t> </a:t>
            </a:r>
            <a:endParaRPr lang="ru-RU" sz="1600" b="1" i="1" dirty="0">
              <a:latin typeface="Times New Roman" pitchFamily="18" charset="0"/>
              <a:cs typeface="Arial" charset="0"/>
            </a:endParaRPr>
          </a:p>
          <a:p>
            <a:pPr marL="342900" indent="-342900" eaLnBrk="0" hangingPunct="0">
              <a:lnSpc>
                <a:spcPct val="80000"/>
              </a:lnSpc>
              <a:defRPr/>
            </a:pPr>
            <a:r>
              <a:rPr lang="uk-UA" sz="600" b="1" dirty="0">
                <a:latin typeface="Arial" charset="0"/>
                <a:cs typeface="Arial" charset="0"/>
              </a:rPr>
              <a:t>2</a:t>
            </a:r>
            <a:endParaRPr lang="en-US" sz="600" b="1" dirty="0">
              <a:latin typeface="Arial" charset="0"/>
              <a:cs typeface="Arial" charset="0"/>
            </a:endParaRPr>
          </a:p>
        </p:txBody>
      </p:sp>
      <p:sp>
        <p:nvSpPr>
          <p:cNvPr id="54" name="AutoShape 52"/>
          <p:cNvSpPr>
            <a:spLocks noChangeArrowheads="1"/>
          </p:cNvSpPr>
          <p:nvPr/>
        </p:nvSpPr>
        <p:spPr bwMode="gray">
          <a:xfrm>
            <a:off x="1769353" y="5661914"/>
            <a:ext cx="2002160" cy="381000"/>
          </a:xfrm>
          <a:prstGeom prst="roundRect">
            <a:avLst>
              <a:gd name="adj" fmla="val 50000"/>
            </a:avLst>
          </a:prstGeom>
          <a:solidFill>
            <a:schemeClr val="accent2">
              <a:lumMod val="20000"/>
              <a:lumOff val="80000"/>
            </a:schemeClr>
          </a:solidFill>
          <a:ln w="57150" algn="ctr">
            <a:solidFill>
              <a:srgbClr val="000080"/>
            </a:solidFill>
            <a:round/>
            <a:headEnd/>
            <a:tailEnd/>
          </a:ln>
        </p:spPr>
        <p:txBody>
          <a:bodyPr/>
          <a:lstStyle/>
          <a:p>
            <a:pPr marL="342900" indent="-342900">
              <a:spcBef>
                <a:spcPct val="20000"/>
              </a:spcBef>
              <a:defRPr/>
            </a:pPr>
            <a:r>
              <a:rPr lang="uk-UA" sz="1600" b="1" i="1" dirty="0">
                <a:solidFill>
                  <a:srgbClr val="990033"/>
                </a:solidFill>
                <a:effectLst>
                  <a:outerShdw blurRad="38100" dist="38100" dir="2700000" algn="tl">
                    <a:srgbClr val="C0C0C0"/>
                  </a:outerShdw>
                </a:effectLst>
                <a:latin typeface="Times New Roman" pitchFamily="18" charset="0"/>
                <a:cs typeface="Arial" charset="0"/>
              </a:rPr>
              <a:t>Категорія:</a:t>
            </a:r>
            <a:r>
              <a:rPr lang="uk-UA" sz="1600" i="1" dirty="0">
                <a:latin typeface="Times New Roman" pitchFamily="18" charset="0"/>
                <a:cs typeface="Arial" charset="0"/>
              </a:rPr>
              <a:t> </a:t>
            </a:r>
            <a:r>
              <a:rPr lang="uk-UA" b="1" i="1" dirty="0">
                <a:latin typeface="Times New Roman" pitchFamily="18" charset="0"/>
                <a:cs typeface="Arial" charset="0"/>
              </a:rPr>
              <a:t>вища</a:t>
            </a:r>
            <a:endParaRPr lang="uk-UA" i="1" dirty="0">
              <a:latin typeface="Times New Roman" pitchFamily="18" charset="0"/>
              <a:cs typeface="Arial" charset="0"/>
            </a:endParaRPr>
          </a:p>
          <a:p>
            <a:pPr marL="342900" indent="-342900" eaLnBrk="0" hangingPunct="0">
              <a:lnSpc>
                <a:spcPct val="80000"/>
              </a:lnSpc>
              <a:defRPr/>
            </a:pPr>
            <a:endParaRPr lang="en-US" sz="700" b="1" dirty="0">
              <a:latin typeface="Arial" charset="0"/>
              <a:cs typeface="Arial" charset="0"/>
            </a:endParaRPr>
          </a:p>
        </p:txBody>
      </p:sp>
      <p:sp>
        <p:nvSpPr>
          <p:cNvPr id="55" name="AutoShape 52"/>
          <p:cNvSpPr>
            <a:spLocks noChangeArrowheads="1"/>
          </p:cNvSpPr>
          <p:nvPr/>
        </p:nvSpPr>
        <p:spPr bwMode="gray">
          <a:xfrm>
            <a:off x="1769353" y="6146319"/>
            <a:ext cx="2694039" cy="381000"/>
          </a:xfrm>
          <a:prstGeom prst="roundRect">
            <a:avLst>
              <a:gd name="adj" fmla="val 50000"/>
            </a:avLst>
          </a:prstGeom>
          <a:solidFill>
            <a:schemeClr val="accent2">
              <a:lumMod val="20000"/>
              <a:lumOff val="80000"/>
            </a:schemeClr>
          </a:solidFill>
          <a:ln w="57150" algn="ctr">
            <a:solidFill>
              <a:srgbClr val="000080"/>
            </a:solidFill>
            <a:round/>
            <a:headEnd/>
            <a:tailEnd/>
          </a:ln>
        </p:spPr>
        <p:txBody>
          <a:bodyPr/>
          <a:lstStyle/>
          <a:p>
            <a:pPr marL="342900" indent="-342900">
              <a:spcBef>
                <a:spcPct val="20000"/>
              </a:spcBef>
              <a:defRPr/>
            </a:pPr>
            <a:r>
              <a:rPr lang="uk-UA" sz="1600" b="1" i="1" dirty="0">
                <a:solidFill>
                  <a:srgbClr val="990033"/>
                </a:solidFill>
                <a:effectLst>
                  <a:outerShdw blurRad="38100" dist="38100" dir="2700000" algn="tl">
                    <a:srgbClr val="C0C0C0"/>
                  </a:outerShdw>
                </a:effectLst>
                <a:latin typeface="Times New Roman" pitchFamily="18" charset="0"/>
                <a:cs typeface="Arial" charset="0"/>
              </a:rPr>
              <a:t>Рік </a:t>
            </a:r>
            <a:r>
              <a:rPr lang="uk-UA" sz="1600" b="1" i="1" dirty="0" smtClean="0">
                <a:solidFill>
                  <a:srgbClr val="990033"/>
                </a:solidFill>
                <a:effectLst>
                  <a:outerShdw blurRad="38100" dist="38100" dir="2700000" algn="tl">
                    <a:srgbClr val="C0C0C0"/>
                  </a:outerShdw>
                </a:effectLst>
                <a:latin typeface="Times New Roman" pitchFamily="18" charset="0"/>
                <a:cs typeface="Arial" charset="0"/>
              </a:rPr>
              <a:t>атестації:2025</a:t>
            </a:r>
            <a:r>
              <a:rPr lang="uk-UA" sz="1400" b="1" i="1" dirty="0" smtClean="0">
                <a:latin typeface="Times New Roman" pitchFamily="18" charset="0"/>
                <a:cs typeface="Arial" charset="0"/>
              </a:rPr>
              <a:t> </a:t>
            </a:r>
            <a:endParaRPr lang="ru-RU" b="1" i="1" dirty="0">
              <a:latin typeface="Times New Roman" pitchFamily="18" charset="0"/>
              <a:cs typeface="Arial" charset="0"/>
            </a:endParaRPr>
          </a:p>
          <a:p>
            <a:pPr marL="342900" indent="-342900" eaLnBrk="0" hangingPunct="0">
              <a:lnSpc>
                <a:spcPct val="80000"/>
              </a:lnSpc>
              <a:defRPr/>
            </a:pPr>
            <a:endParaRPr lang="en-US" sz="600" b="1" dirty="0">
              <a:latin typeface="Arial" charset="0"/>
              <a:cs typeface="Arial" charset="0"/>
            </a:endParaRPr>
          </a:p>
        </p:txBody>
      </p:sp>
      <p:sp>
        <p:nvSpPr>
          <p:cNvPr id="44" name="AutoShape 52">
            <a:extLst>
              <a:ext uri="{FF2B5EF4-FFF2-40B4-BE49-F238E27FC236}">
                <a16:creationId xmlns="" xmlns:a16="http://schemas.microsoft.com/office/drawing/2014/main" id="{F3B2D737-C621-071E-A8B4-328798326AA9}"/>
              </a:ext>
            </a:extLst>
          </p:cNvPr>
          <p:cNvSpPr>
            <a:spLocks noChangeArrowheads="1"/>
          </p:cNvSpPr>
          <p:nvPr/>
        </p:nvSpPr>
        <p:spPr bwMode="gray">
          <a:xfrm>
            <a:off x="3891587" y="5649523"/>
            <a:ext cx="2566169" cy="381000"/>
          </a:xfrm>
          <a:prstGeom prst="roundRect">
            <a:avLst>
              <a:gd name="adj" fmla="val 50000"/>
            </a:avLst>
          </a:prstGeom>
          <a:solidFill>
            <a:schemeClr val="accent2">
              <a:lumMod val="20000"/>
              <a:lumOff val="80000"/>
            </a:schemeClr>
          </a:solidFill>
          <a:ln w="57150" algn="ctr">
            <a:solidFill>
              <a:srgbClr val="000080"/>
            </a:solidFill>
            <a:round/>
            <a:headEnd/>
            <a:tailEnd/>
          </a:ln>
        </p:spPr>
        <p:txBody>
          <a:bodyPr/>
          <a:lstStyle/>
          <a:p>
            <a:pPr marL="342900" indent="-342900">
              <a:spcBef>
                <a:spcPct val="20000"/>
              </a:spcBef>
              <a:defRPr/>
            </a:pPr>
            <a:r>
              <a:rPr lang="uk-UA" sz="1600" b="1" i="1" dirty="0">
                <a:solidFill>
                  <a:srgbClr val="990033"/>
                </a:solidFill>
                <a:effectLst>
                  <a:outerShdw blurRad="38100" dist="38100" dir="2700000" algn="tl">
                    <a:srgbClr val="C0C0C0"/>
                  </a:outerShdw>
                </a:effectLst>
                <a:latin typeface="Times New Roman" pitchFamily="18" charset="0"/>
                <a:cs typeface="Arial" charset="0"/>
              </a:rPr>
              <a:t>Звання:</a:t>
            </a:r>
            <a:endParaRPr lang="en-US" sz="600" b="1" dirty="0">
              <a:latin typeface="Arial" charset="0"/>
              <a:cs typeface="Arial" charset="0"/>
            </a:endParaRPr>
          </a:p>
        </p:txBody>
      </p:sp>
      <p:sp>
        <p:nvSpPr>
          <p:cNvPr id="4" name="AutoShape 52">
            <a:extLst>
              <a:ext uri="{FF2B5EF4-FFF2-40B4-BE49-F238E27FC236}">
                <a16:creationId xmlns="" xmlns:a16="http://schemas.microsoft.com/office/drawing/2014/main" id="{D4BF5890-E681-E459-6C02-2E5129D38AA7}"/>
              </a:ext>
            </a:extLst>
          </p:cNvPr>
          <p:cNvSpPr>
            <a:spLocks noChangeArrowheads="1"/>
          </p:cNvSpPr>
          <p:nvPr/>
        </p:nvSpPr>
        <p:spPr bwMode="gray">
          <a:xfrm>
            <a:off x="579942" y="1266375"/>
            <a:ext cx="6532483" cy="556298"/>
          </a:xfrm>
          <a:prstGeom prst="roundRect">
            <a:avLst>
              <a:gd name="adj" fmla="val 45574"/>
            </a:avLst>
          </a:prstGeom>
          <a:solidFill>
            <a:schemeClr val="accent2">
              <a:lumMod val="20000"/>
              <a:lumOff val="80000"/>
            </a:schemeClr>
          </a:solidFill>
          <a:ln w="57150" algn="ctr">
            <a:solidFill>
              <a:schemeClr val="accent1"/>
            </a:solidFill>
            <a:round/>
            <a:headEnd/>
            <a:tailEnd/>
          </a:ln>
        </p:spPr>
        <p:txBody>
          <a:bodyPr/>
          <a:lstStyle/>
          <a:p>
            <a:pPr marL="342900" indent="-342900">
              <a:spcBef>
                <a:spcPct val="20000"/>
              </a:spcBef>
              <a:defRPr/>
            </a:pPr>
            <a:r>
              <a:rPr lang="uk-UA" b="1" i="1" dirty="0">
                <a:solidFill>
                  <a:srgbClr val="990033"/>
                </a:solidFill>
                <a:effectLst>
                  <a:outerShdw blurRad="38100" dist="38100" dir="2700000" algn="tl">
                    <a:srgbClr val="C0C0C0"/>
                  </a:outerShdw>
                </a:effectLst>
                <a:latin typeface="Times New Roman" pitchFamily="18" charset="0"/>
                <a:cs typeface="Arial" charset="0"/>
              </a:rPr>
              <a:t>ПІП</a:t>
            </a:r>
            <a:r>
              <a:rPr lang="uk-UA" b="1" i="1" dirty="0" smtClean="0">
                <a:solidFill>
                  <a:srgbClr val="990033"/>
                </a:solidFill>
                <a:effectLst>
                  <a:outerShdw blurRad="38100" dist="38100" dir="2700000" algn="tl">
                    <a:srgbClr val="C0C0C0"/>
                  </a:outerShdw>
                </a:effectLst>
                <a:latin typeface="Times New Roman" pitchFamily="18" charset="0"/>
                <a:cs typeface="Arial" charset="0"/>
              </a:rPr>
              <a:t>: </a:t>
            </a:r>
            <a:r>
              <a:rPr lang="uk-UA" b="1" i="1" dirty="0" err="1" smtClean="0">
                <a:solidFill>
                  <a:srgbClr val="990033"/>
                </a:solidFill>
                <a:effectLst>
                  <a:outerShdw blurRad="38100" dist="38100" dir="2700000" algn="tl">
                    <a:srgbClr val="C0C0C0"/>
                  </a:outerShdw>
                </a:effectLst>
                <a:latin typeface="Times New Roman" pitchFamily="18" charset="0"/>
                <a:cs typeface="Arial" charset="0"/>
              </a:rPr>
              <a:t>Мацишин</a:t>
            </a:r>
            <a:r>
              <a:rPr lang="uk-UA" b="1" i="1" dirty="0" smtClean="0">
                <a:solidFill>
                  <a:srgbClr val="990033"/>
                </a:solidFill>
                <a:effectLst>
                  <a:outerShdw blurRad="38100" dist="38100" dir="2700000" algn="tl">
                    <a:srgbClr val="C0C0C0"/>
                  </a:outerShdw>
                </a:effectLst>
                <a:latin typeface="Times New Roman" pitchFamily="18" charset="0"/>
                <a:cs typeface="Arial" charset="0"/>
              </a:rPr>
              <a:t> Руслана Михайлівна </a:t>
            </a:r>
            <a:endParaRPr lang="en-US" sz="1600" b="1" i="1" dirty="0">
              <a:latin typeface="Times New Roman" pitchFamily="18" charset="0"/>
              <a:cs typeface="Arial" charset="0"/>
            </a:endParaRPr>
          </a:p>
        </p:txBody>
      </p:sp>
    </p:spTree>
    <p:extLst>
      <p:ext uri="{BB962C8B-B14F-4D97-AF65-F5344CB8AC3E}">
        <p14:creationId xmlns:p14="http://schemas.microsoft.com/office/powerpoint/2010/main" val="6135869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198619F1-AA39-FBE0-8073-3795B13C61D7}"/>
              </a:ext>
            </a:extLst>
          </p:cNvPr>
          <p:cNvPicPr>
            <a:picLocks noChangeAspect="1"/>
          </p:cNvPicPr>
          <p:nvPr/>
        </p:nvPicPr>
        <p:blipFill>
          <a:blip r:embed="rId2"/>
          <a:stretch>
            <a:fillRect/>
          </a:stretch>
        </p:blipFill>
        <p:spPr>
          <a:xfrm>
            <a:off x="0" y="0"/>
            <a:ext cx="9144000" cy="6857999"/>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610208" y="139795"/>
            <a:ext cx="6353666" cy="769441"/>
          </a:xfrm>
          <a:prstGeom prst="rect">
            <a:avLst/>
          </a:prstGeom>
        </p:spPr>
        <p:txBody>
          <a:bodyPr wrap="square">
            <a:spAutoFit/>
          </a:bodyPr>
          <a:lstStyle/>
          <a:p>
            <a:pPr algn="ctr"/>
            <a:r>
              <a:rPr lang="uk-UA" sz="4400" b="1" dirty="0">
                <a:solidFill>
                  <a:srgbClr val="000099"/>
                </a:solidFill>
                <a:latin typeface="Monotype Corsiva" panose="03010101010201010101" pitchFamily="66" charset="0"/>
              </a:rPr>
              <a:t>Кубик  </a:t>
            </a:r>
            <a:r>
              <a:rPr lang="uk-UA" sz="4400" b="1" dirty="0" err="1">
                <a:solidFill>
                  <a:srgbClr val="000099"/>
                </a:solidFill>
                <a:latin typeface="Monotype Corsiva" panose="03010101010201010101" pitchFamily="66" charset="0"/>
              </a:rPr>
              <a:t>Блума</a:t>
            </a:r>
            <a:endParaRPr lang="ru-RU" sz="4400" b="1" dirty="0">
              <a:solidFill>
                <a:srgbClr val="000099"/>
              </a:solidFill>
              <a:latin typeface="Monotype Corsiva" panose="03010101010201010101" pitchFamily="66" charset="0"/>
            </a:endParaRPr>
          </a:p>
        </p:txBody>
      </p:sp>
      <p:pic>
        <p:nvPicPr>
          <p:cNvPr id="5" name="Рисунок 4">
            <a:extLst>
              <a:ext uri="{FF2B5EF4-FFF2-40B4-BE49-F238E27FC236}">
                <a16:creationId xmlns="" xmlns:a16="http://schemas.microsoft.com/office/drawing/2014/main" id="{2117AFA1-3779-7386-5113-4971F3C3250D}"/>
              </a:ext>
            </a:extLst>
          </p:cNvPr>
          <p:cNvPicPr>
            <a:picLocks noChangeAspect="1"/>
          </p:cNvPicPr>
          <p:nvPr/>
        </p:nvPicPr>
        <p:blipFill>
          <a:blip r:embed="rId3"/>
          <a:stretch>
            <a:fillRect/>
          </a:stretch>
        </p:blipFill>
        <p:spPr>
          <a:xfrm>
            <a:off x="1486950" y="1049031"/>
            <a:ext cx="3915230" cy="5535038"/>
          </a:xfrm>
          <a:prstGeom prst="rect">
            <a:avLst/>
          </a:prstGeom>
        </p:spPr>
      </p:pic>
    </p:spTree>
    <p:extLst>
      <p:ext uri="{BB962C8B-B14F-4D97-AF65-F5344CB8AC3E}">
        <p14:creationId xmlns:p14="http://schemas.microsoft.com/office/powerpoint/2010/main" val="67354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EDEC4243-E12A-1D91-33EE-1DC9FB47B707}"/>
              </a:ext>
            </a:extLst>
          </p:cNvPr>
          <p:cNvPicPr>
            <a:picLocks noChangeAspect="1"/>
          </p:cNvPicPr>
          <p:nvPr/>
        </p:nvPicPr>
        <p:blipFill>
          <a:blip r:embed="rId2"/>
          <a:stretch>
            <a:fillRect/>
          </a:stretch>
        </p:blipFill>
        <p:spPr>
          <a:xfrm>
            <a:off x="0" y="-24385"/>
            <a:ext cx="9144000" cy="6858000"/>
          </a:xfrm>
          <a:prstGeom prst="rect">
            <a:avLst/>
          </a:prstGeom>
        </p:spPr>
      </p:pic>
      <p:sp>
        <p:nvSpPr>
          <p:cNvPr id="13" name="Прямоугольник 3">
            <a:extLst>
              <a:ext uri="{FF2B5EF4-FFF2-40B4-BE49-F238E27FC236}">
                <a16:creationId xmlns="" xmlns:a16="http://schemas.microsoft.com/office/drawing/2014/main" id="{4736ADE9-5B47-409F-9DB3-C0C0C3E22232}"/>
              </a:ext>
            </a:extLst>
          </p:cNvPr>
          <p:cNvSpPr/>
          <p:nvPr/>
        </p:nvSpPr>
        <p:spPr>
          <a:xfrm>
            <a:off x="2384982" y="556182"/>
            <a:ext cx="4449452" cy="769441"/>
          </a:xfrm>
          <a:prstGeom prst="rect">
            <a:avLst/>
          </a:prstGeom>
        </p:spPr>
        <p:txBody>
          <a:bodyPr wrap="square">
            <a:spAutoFit/>
          </a:bodyPr>
          <a:lstStyle/>
          <a:p>
            <a:pPr algn="ctr"/>
            <a:r>
              <a:rPr lang="ru-RU" sz="4400" b="1" dirty="0" err="1">
                <a:solidFill>
                  <a:srgbClr val="000099"/>
                </a:solidFill>
                <a:latin typeface="Monotype Corsiva" panose="03010101010201010101" pitchFamily="66" charset="0"/>
              </a:rPr>
              <a:t>Шість</a:t>
            </a:r>
            <a:r>
              <a:rPr lang="ru-RU" sz="4400" b="1" dirty="0">
                <a:solidFill>
                  <a:srgbClr val="000099"/>
                </a:solidFill>
                <a:latin typeface="Monotype Corsiva" panose="03010101010201010101" pitchFamily="66" charset="0"/>
              </a:rPr>
              <a:t> </a:t>
            </a:r>
            <a:r>
              <a:rPr lang="ru-RU" sz="4400" b="1" dirty="0" err="1">
                <a:solidFill>
                  <a:srgbClr val="000099"/>
                </a:solidFill>
                <a:latin typeface="Monotype Corsiva" panose="03010101010201010101" pitchFamily="66" charset="0"/>
              </a:rPr>
              <a:t>капелюхів</a:t>
            </a:r>
            <a:endParaRPr lang="ru-RU" sz="4400" b="1" dirty="0">
              <a:solidFill>
                <a:srgbClr val="000099"/>
              </a:solidFill>
              <a:latin typeface="Monotype Corsiva" panose="03010101010201010101" pitchFamily="66" charset="0"/>
            </a:endParaRPr>
          </a:p>
        </p:txBody>
      </p:sp>
      <p:pic>
        <p:nvPicPr>
          <p:cNvPr id="5" name="Рисунок 4">
            <a:extLst>
              <a:ext uri="{FF2B5EF4-FFF2-40B4-BE49-F238E27FC236}">
                <a16:creationId xmlns="" xmlns:a16="http://schemas.microsoft.com/office/drawing/2014/main" id="{1BE22D05-2DB3-AE1A-4B97-F050E6D17CD8}"/>
              </a:ext>
            </a:extLst>
          </p:cNvPr>
          <p:cNvPicPr>
            <a:picLocks noChangeAspect="1"/>
          </p:cNvPicPr>
          <p:nvPr/>
        </p:nvPicPr>
        <p:blipFill>
          <a:blip r:embed="rId3"/>
          <a:stretch>
            <a:fillRect/>
          </a:stretch>
        </p:blipFill>
        <p:spPr>
          <a:xfrm>
            <a:off x="333739" y="1325623"/>
            <a:ext cx="7114649" cy="3657917"/>
          </a:xfrm>
          <a:prstGeom prst="rect">
            <a:avLst/>
          </a:prstGeom>
        </p:spPr>
      </p:pic>
    </p:spTree>
    <p:extLst>
      <p:ext uri="{BB962C8B-B14F-4D97-AF65-F5344CB8AC3E}">
        <p14:creationId xmlns:p14="http://schemas.microsoft.com/office/powerpoint/2010/main" val="1404143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11FBADDF-2BD5-D534-B28B-BEFCC6DC2A9D}"/>
              </a:ext>
            </a:extLst>
          </p:cNvPr>
          <p:cNvPicPr>
            <a:picLocks noChangeAspect="1"/>
          </p:cNvPicPr>
          <p:nvPr/>
        </p:nvPicPr>
        <p:blipFill>
          <a:blip r:embed="rId2"/>
          <a:stretch>
            <a:fillRect/>
          </a:stretch>
        </p:blipFill>
        <p:spPr>
          <a:xfrm>
            <a:off x="0" y="-24385"/>
            <a:ext cx="9144000" cy="6858000"/>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2262433" y="263951"/>
            <a:ext cx="4595567" cy="769441"/>
          </a:xfrm>
          <a:prstGeom prst="rect">
            <a:avLst/>
          </a:prstGeom>
        </p:spPr>
        <p:txBody>
          <a:bodyPr wrap="square">
            <a:spAutoFit/>
          </a:bodyPr>
          <a:lstStyle/>
          <a:p>
            <a:pPr algn="ctr"/>
            <a:r>
              <a:rPr lang="ru-RU" sz="4400" b="1" dirty="0">
                <a:solidFill>
                  <a:srgbClr val="000099"/>
                </a:solidFill>
                <a:latin typeface="Monotype Corsiva" panose="03010101010201010101" pitchFamily="66" charset="0"/>
              </a:rPr>
              <a:t>Хмара </a:t>
            </a:r>
            <a:r>
              <a:rPr lang="ru-RU" sz="4400" b="1" dirty="0" err="1">
                <a:solidFill>
                  <a:srgbClr val="000099"/>
                </a:solidFill>
                <a:latin typeface="Monotype Corsiva" panose="03010101010201010101" pitchFamily="66" charset="0"/>
              </a:rPr>
              <a:t>слів</a:t>
            </a:r>
            <a:endParaRPr lang="ru-RU" sz="4400" b="1" dirty="0">
              <a:solidFill>
                <a:srgbClr val="000099"/>
              </a:solidFill>
              <a:latin typeface="Monotype Corsiva" panose="03010101010201010101" pitchFamily="66" charset="0"/>
            </a:endParaRPr>
          </a:p>
        </p:txBody>
      </p:sp>
      <p:pic>
        <p:nvPicPr>
          <p:cNvPr id="7" name="Рисунок 6">
            <a:extLst>
              <a:ext uri="{FF2B5EF4-FFF2-40B4-BE49-F238E27FC236}">
                <a16:creationId xmlns="" xmlns:a16="http://schemas.microsoft.com/office/drawing/2014/main" id="{C2DB29B9-D70A-4FEF-5CFC-BA20593CA1BB}"/>
              </a:ext>
            </a:extLst>
          </p:cNvPr>
          <p:cNvPicPr>
            <a:picLocks noChangeAspect="1"/>
          </p:cNvPicPr>
          <p:nvPr/>
        </p:nvPicPr>
        <p:blipFill>
          <a:blip r:embed="rId3"/>
          <a:stretch>
            <a:fillRect/>
          </a:stretch>
        </p:blipFill>
        <p:spPr>
          <a:xfrm>
            <a:off x="1186684" y="1090454"/>
            <a:ext cx="4702506" cy="5085993"/>
          </a:xfrm>
          <a:prstGeom prst="rect">
            <a:avLst/>
          </a:prstGeom>
        </p:spPr>
      </p:pic>
      <p:sp>
        <p:nvSpPr>
          <p:cNvPr id="8" name="TextBox 7">
            <a:extLst>
              <a:ext uri="{FF2B5EF4-FFF2-40B4-BE49-F238E27FC236}">
                <a16:creationId xmlns="" xmlns:a16="http://schemas.microsoft.com/office/drawing/2014/main" id="{168A4F37-1FBD-77BB-CF1B-D628CD4D2F9E}"/>
              </a:ext>
            </a:extLst>
          </p:cNvPr>
          <p:cNvSpPr txBox="1"/>
          <p:nvPr/>
        </p:nvSpPr>
        <p:spPr>
          <a:xfrm>
            <a:off x="1381328" y="6176447"/>
            <a:ext cx="3504101" cy="461665"/>
          </a:xfrm>
          <a:prstGeom prst="rect">
            <a:avLst/>
          </a:prstGeom>
          <a:noFill/>
        </p:spPr>
        <p:txBody>
          <a:bodyPr wrap="none" rtlCol="0">
            <a:spAutoFit/>
          </a:bodyPr>
          <a:lstStyle/>
          <a:p>
            <a:r>
              <a:rPr lang="uk-UA" sz="2400" b="1" dirty="0">
                <a:latin typeface="Times New Roman" panose="02020603050405020304" pitchFamily="18" charset="0"/>
                <a:cs typeface="Times New Roman" panose="02020603050405020304" pitchFamily="18" charset="0"/>
              </a:rPr>
              <a:t>Торгівля Київської Русі</a:t>
            </a:r>
          </a:p>
        </p:txBody>
      </p:sp>
    </p:spTree>
    <p:extLst>
      <p:ext uri="{BB962C8B-B14F-4D97-AF65-F5344CB8AC3E}">
        <p14:creationId xmlns:p14="http://schemas.microsoft.com/office/powerpoint/2010/main" val="4078788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82AA4C25-5C34-5B49-29A8-31BA1783BFB4}"/>
              </a:ext>
            </a:extLst>
          </p:cNvPr>
          <p:cNvPicPr>
            <a:picLocks noChangeAspect="1"/>
          </p:cNvPicPr>
          <p:nvPr/>
        </p:nvPicPr>
        <p:blipFill>
          <a:blip r:embed="rId2"/>
          <a:stretch>
            <a:fillRect/>
          </a:stretch>
        </p:blipFill>
        <p:spPr>
          <a:xfrm>
            <a:off x="0" y="0"/>
            <a:ext cx="9144000" cy="6858000"/>
          </a:xfrm>
          <a:prstGeom prst="rect">
            <a:avLst/>
          </a:prstGeom>
        </p:spPr>
      </p:pic>
      <p:grpSp>
        <p:nvGrpSpPr>
          <p:cNvPr id="4" name="object 4"/>
          <p:cNvGrpSpPr/>
          <p:nvPr/>
        </p:nvGrpSpPr>
        <p:grpSpPr>
          <a:xfrm>
            <a:off x="5602240" y="1129186"/>
            <a:ext cx="3183636" cy="3145536"/>
            <a:chOff x="498348" y="2712720"/>
            <a:chExt cx="3183636" cy="3145536"/>
          </a:xfrm>
        </p:grpSpPr>
        <p:pic>
          <p:nvPicPr>
            <p:cNvPr id="6" name="object 6"/>
            <p:cNvPicPr/>
            <p:nvPr/>
          </p:nvPicPr>
          <p:blipFill>
            <a:blip r:embed="rId3" cstate="print"/>
            <a:stretch>
              <a:fillRect/>
            </a:stretch>
          </p:blipFill>
          <p:spPr>
            <a:xfrm>
              <a:off x="498348" y="2712720"/>
              <a:ext cx="3147060" cy="1572767"/>
            </a:xfrm>
            <a:prstGeom prst="rect">
              <a:avLst/>
            </a:prstGeom>
          </p:spPr>
        </p:pic>
        <p:pic>
          <p:nvPicPr>
            <p:cNvPr id="7" name="object 7"/>
            <p:cNvPicPr/>
            <p:nvPr/>
          </p:nvPicPr>
          <p:blipFill>
            <a:blip r:embed="rId4" cstate="print"/>
            <a:stretch>
              <a:fillRect/>
            </a:stretch>
          </p:blipFill>
          <p:spPr>
            <a:xfrm>
              <a:off x="498348" y="4355592"/>
              <a:ext cx="3183636" cy="1502664"/>
            </a:xfrm>
            <a:prstGeom prst="rect">
              <a:avLst/>
            </a:prstGeom>
          </p:spPr>
        </p:pic>
      </p:grpSp>
      <p:sp>
        <p:nvSpPr>
          <p:cNvPr id="8" name="object 8"/>
          <p:cNvSpPr txBox="1"/>
          <p:nvPr/>
        </p:nvSpPr>
        <p:spPr>
          <a:xfrm>
            <a:off x="6453233" y="1309349"/>
            <a:ext cx="1854200" cy="2808605"/>
          </a:xfrm>
          <a:prstGeom prst="rect">
            <a:avLst/>
          </a:prstGeom>
        </p:spPr>
        <p:txBody>
          <a:bodyPr vert="horz" wrap="square" lIns="0" tIns="12700" rIns="0" bIns="0" rtlCol="0">
            <a:spAutoFit/>
          </a:bodyPr>
          <a:lstStyle/>
          <a:p>
            <a:pPr marL="12700">
              <a:lnSpc>
                <a:spcPct val="100000"/>
              </a:lnSpc>
              <a:spcBef>
                <a:spcPts val="100"/>
              </a:spcBef>
            </a:pPr>
            <a:r>
              <a:rPr sz="2700" b="1" spc="-15" dirty="0">
                <a:solidFill>
                  <a:srgbClr val="001F5F"/>
                </a:solidFill>
                <a:latin typeface="Calibri"/>
                <a:cs typeface="Calibri"/>
              </a:rPr>
              <a:t>Mindmeister</a:t>
            </a:r>
            <a:endParaRPr sz="2700" dirty="0">
              <a:latin typeface="Calibri"/>
              <a:cs typeface="Calibri"/>
            </a:endParaRPr>
          </a:p>
          <a:p>
            <a:pPr>
              <a:lnSpc>
                <a:spcPct val="100000"/>
              </a:lnSpc>
            </a:pPr>
            <a:endParaRPr sz="2400" dirty="0">
              <a:latin typeface="Calibri"/>
              <a:cs typeface="Calibri"/>
            </a:endParaRPr>
          </a:p>
          <a:p>
            <a:pPr marL="268605" indent="-30480">
              <a:lnSpc>
                <a:spcPct val="100000"/>
              </a:lnSpc>
            </a:pPr>
            <a:r>
              <a:rPr sz="2800" b="1" spc="-10" dirty="0">
                <a:solidFill>
                  <a:srgbClr val="001F5F"/>
                </a:solidFill>
                <a:latin typeface="Calibri"/>
                <a:cs typeface="Calibri"/>
              </a:rPr>
              <a:t>Mindomo</a:t>
            </a:r>
            <a:endParaRPr sz="2800" dirty="0">
              <a:latin typeface="Calibri"/>
              <a:cs typeface="Calibri"/>
            </a:endParaRPr>
          </a:p>
          <a:p>
            <a:pPr marL="205104" marR="344805" indent="62865">
              <a:lnSpc>
                <a:spcPct val="167500"/>
              </a:lnSpc>
              <a:spcBef>
                <a:spcPts val="1125"/>
              </a:spcBef>
            </a:pPr>
            <a:r>
              <a:rPr sz="2800" b="1" spc="-5" dirty="0">
                <a:solidFill>
                  <a:srgbClr val="001F5F"/>
                </a:solidFill>
                <a:latin typeface="Calibri"/>
                <a:cs typeface="Calibri"/>
              </a:rPr>
              <a:t>BubblUs  </a:t>
            </a:r>
            <a:r>
              <a:rPr sz="2800" b="1" spc="-10" dirty="0">
                <a:solidFill>
                  <a:srgbClr val="001F5F"/>
                </a:solidFill>
                <a:latin typeface="Calibri"/>
                <a:cs typeface="Calibri"/>
              </a:rPr>
              <a:t>coggle.it</a:t>
            </a:r>
            <a:endParaRPr sz="2800" dirty="0">
              <a:latin typeface="Calibri"/>
              <a:cs typeface="Calibri"/>
            </a:endParaRPr>
          </a:p>
        </p:txBody>
      </p:sp>
      <p:sp>
        <p:nvSpPr>
          <p:cNvPr id="12" name="Прямоугольник 3">
            <a:extLst>
              <a:ext uri="{FF2B5EF4-FFF2-40B4-BE49-F238E27FC236}">
                <a16:creationId xmlns="" xmlns:a16="http://schemas.microsoft.com/office/drawing/2014/main" id="{113EDB00-24CE-9C76-1E4F-AD5D628057DB}"/>
              </a:ext>
            </a:extLst>
          </p:cNvPr>
          <p:cNvSpPr/>
          <p:nvPr/>
        </p:nvSpPr>
        <p:spPr>
          <a:xfrm>
            <a:off x="1511899" y="579680"/>
            <a:ext cx="6353666" cy="769441"/>
          </a:xfrm>
          <a:prstGeom prst="rect">
            <a:avLst/>
          </a:prstGeom>
        </p:spPr>
        <p:txBody>
          <a:bodyPr wrap="square">
            <a:spAutoFit/>
          </a:bodyPr>
          <a:lstStyle/>
          <a:p>
            <a:pPr algn="ctr"/>
            <a:r>
              <a:rPr lang="uk-UA" sz="4400" b="1" dirty="0">
                <a:solidFill>
                  <a:srgbClr val="000099"/>
                </a:solidFill>
                <a:latin typeface="Monotype Corsiva" panose="03010101010201010101" pitchFamily="66" charset="0"/>
              </a:rPr>
              <a:t>Ментальні карти</a:t>
            </a:r>
            <a:endParaRPr lang="ru-RU" sz="4400" b="1" dirty="0">
              <a:solidFill>
                <a:srgbClr val="000099"/>
              </a:solidFill>
              <a:latin typeface="Monotype Corsiva" panose="03010101010201010101" pitchFamily="66" charset="0"/>
            </a:endParaRPr>
          </a:p>
        </p:txBody>
      </p:sp>
      <p:pic>
        <p:nvPicPr>
          <p:cNvPr id="13" name="Рисунок 12">
            <a:extLst>
              <a:ext uri="{FF2B5EF4-FFF2-40B4-BE49-F238E27FC236}">
                <a16:creationId xmlns="" xmlns:a16="http://schemas.microsoft.com/office/drawing/2014/main" id="{DBF34653-C4D5-0B43-CC5F-6BFDA388264B}"/>
              </a:ext>
            </a:extLst>
          </p:cNvPr>
          <p:cNvPicPr>
            <a:picLocks noChangeAspect="1"/>
          </p:cNvPicPr>
          <p:nvPr/>
        </p:nvPicPr>
        <p:blipFill>
          <a:blip r:embed="rId5"/>
          <a:stretch>
            <a:fillRect/>
          </a:stretch>
        </p:blipFill>
        <p:spPr>
          <a:xfrm>
            <a:off x="134388" y="1898627"/>
            <a:ext cx="5392543" cy="361351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98F313BD-F3CD-7971-17D3-7424AD24ADEA}"/>
              </a:ext>
            </a:extLst>
          </p:cNvPr>
          <p:cNvPicPr>
            <a:picLocks noChangeAspect="1"/>
          </p:cNvPicPr>
          <p:nvPr/>
        </p:nvPicPr>
        <p:blipFill>
          <a:blip r:embed="rId2"/>
          <a:stretch>
            <a:fillRect/>
          </a:stretch>
        </p:blipFill>
        <p:spPr>
          <a:xfrm>
            <a:off x="0" y="-24385"/>
            <a:ext cx="9144000" cy="6858000"/>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589006" y="283779"/>
            <a:ext cx="6353666" cy="769441"/>
          </a:xfrm>
          <a:prstGeom prst="rect">
            <a:avLst/>
          </a:prstGeom>
        </p:spPr>
        <p:txBody>
          <a:bodyPr wrap="square">
            <a:spAutoFit/>
          </a:bodyPr>
          <a:lstStyle/>
          <a:p>
            <a:pPr algn="ctr"/>
            <a:r>
              <a:rPr lang="uk-UA" sz="4400" b="1" dirty="0">
                <a:solidFill>
                  <a:srgbClr val="000099"/>
                </a:solidFill>
                <a:latin typeface="Monotype Corsiva" panose="03010101010201010101" pitchFamily="66" charset="0"/>
              </a:rPr>
              <a:t>Кластер</a:t>
            </a:r>
            <a:endParaRPr lang="ru-RU" sz="4400" b="1" dirty="0">
              <a:solidFill>
                <a:srgbClr val="000099"/>
              </a:solidFill>
              <a:latin typeface="Monotype Corsiva" panose="03010101010201010101" pitchFamily="66" charset="0"/>
            </a:endParaRPr>
          </a:p>
        </p:txBody>
      </p:sp>
      <p:pic>
        <p:nvPicPr>
          <p:cNvPr id="5" name="Рисунок 4">
            <a:extLst>
              <a:ext uri="{FF2B5EF4-FFF2-40B4-BE49-F238E27FC236}">
                <a16:creationId xmlns="" xmlns:a16="http://schemas.microsoft.com/office/drawing/2014/main" id="{1CE53F9A-54E2-095C-7E6C-E08988DF5BEB}"/>
              </a:ext>
            </a:extLst>
          </p:cNvPr>
          <p:cNvPicPr>
            <a:picLocks noChangeAspect="1"/>
          </p:cNvPicPr>
          <p:nvPr/>
        </p:nvPicPr>
        <p:blipFill>
          <a:blip r:embed="rId3"/>
          <a:stretch>
            <a:fillRect/>
          </a:stretch>
        </p:blipFill>
        <p:spPr>
          <a:xfrm>
            <a:off x="261730" y="1147762"/>
            <a:ext cx="7296150" cy="4562475"/>
          </a:xfrm>
          <a:prstGeom prst="rect">
            <a:avLst/>
          </a:prstGeom>
        </p:spPr>
      </p:pic>
    </p:spTree>
    <p:extLst>
      <p:ext uri="{BB962C8B-B14F-4D97-AF65-F5344CB8AC3E}">
        <p14:creationId xmlns:p14="http://schemas.microsoft.com/office/powerpoint/2010/main" val="3589681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DBF5B91D-51FA-E943-24F4-A4CC06C2B720}"/>
              </a:ext>
            </a:extLst>
          </p:cNvPr>
          <p:cNvPicPr>
            <a:picLocks noChangeAspect="1"/>
          </p:cNvPicPr>
          <p:nvPr/>
        </p:nvPicPr>
        <p:blipFill>
          <a:blip r:embed="rId2"/>
          <a:stretch>
            <a:fillRect/>
          </a:stretch>
        </p:blipFill>
        <p:spPr>
          <a:xfrm>
            <a:off x="0" y="-24385"/>
            <a:ext cx="9144000" cy="6858000"/>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589006" y="283779"/>
            <a:ext cx="6353666" cy="769441"/>
          </a:xfrm>
          <a:prstGeom prst="rect">
            <a:avLst/>
          </a:prstGeom>
        </p:spPr>
        <p:txBody>
          <a:bodyPr wrap="square">
            <a:spAutoFit/>
          </a:bodyPr>
          <a:lstStyle/>
          <a:p>
            <a:pPr algn="ctr"/>
            <a:r>
              <a:rPr lang="uk-UA" sz="4400" b="1" dirty="0">
                <a:solidFill>
                  <a:srgbClr val="000099"/>
                </a:solidFill>
                <a:latin typeface="Monotype Corsiva" panose="03010101010201010101" pitchFamily="66" charset="0"/>
              </a:rPr>
              <a:t>Історичні дослідження</a:t>
            </a:r>
            <a:endParaRPr lang="ru-RU" sz="4400" b="1" dirty="0">
              <a:solidFill>
                <a:srgbClr val="000099"/>
              </a:solidFill>
              <a:latin typeface="Monotype Corsiva" panose="03010101010201010101" pitchFamily="66" charset="0"/>
            </a:endParaRPr>
          </a:p>
        </p:txBody>
      </p:sp>
      <p:pic>
        <p:nvPicPr>
          <p:cNvPr id="3" name="Picture 2" descr="C:\Users\Дом\Desktop\Мої предмети історія,  ОМЗ\4 тиждень історія\image242.jpg">
            <a:extLst>
              <a:ext uri="{FF2B5EF4-FFF2-40B4-BE49-F238E27FC236}">
                <a16:creationId xmlns="" xmlns:a16="http://schemas.microsoft.com/office/drawing/2014/main" id="{1E8B9BFC-273F-2D3B-E68F-ABCB90FD1CCC}"/>
              </a:ext>
            </a:extLst>
          </p:cNvPr>
          <p:cNvPicPr>
            <a:picLocks noChangeAspect="1" noChangeArrowheads="1"/>
          </p:cNvPicPr>
          <p:nvPr/>
        </p:nvPicPr>
        <p:blipFill>
          <a:blip r:embed="rId3" cstate="print"/>
          <a:srcRect/>
          <a:stretch>
            <a:fillRect/>
          </a:stretch>
        </p:blipFill>
        <p:spPr bwMode="auto">
          <a:xfrm>
            <a:off x="841062" y="2779261"/>
            <a:ext cx="7461876" cy="1666279"/>
          </a:xfrm>
          <a:prstGeom prst="rect">
            <a:avLst/>
          </a:prstGeom>
          <a:noFill/>
        </p:spPr>
      </p:pic>
      <p:sp>
        <p:nvSpPr>
          <p:cNvPr id="5" name="Прямоугольник 7">
            <a:extLst>
              <a:ext uri="{FF2B5EF4-FFF2-40B4-BE49-F238E27FC236}">
                <a16:creationId xmlns="" xmlns:a16="http://schemas.microsoft.com/office/drawing/2014/main" id="{4D1B3EE5-9633-2E70-2F51-67640C0DE7C3}"/>
              </a:ext>
            </a:extLst>
          </p:cNvPr>
          <p:cNvSpPr/>
          <p:nvPr/>
        </p:nvSpPr>
        <p:spPr>
          <a:xfrm rot="19880934">
            <a:off x="1474750" y="1534892"/>
            <a:ext cx="1991871" cy="923330"/>
          </a:xfrm>
          <a:prstGeom prst="rect">
            <a:avLst/>
          </a:prstGeom>
          <a:solidFill>
            <a:srgbClr val="00B0F0"/>
          </a:solidFill>
        </p:spPr>
        <p:style>
          <a:lnRef idx="3">
            <a:schemeClr val="lt1"/>
          </a:lnRef>
          <a:fillRef idx="1">
            <a:schemeClr val="accent4"/>
          </a:fillRef>
          <a:effectRef idx="1">
            <a:schemeClr val="accent4"/>
          </a:effectRef>
          <a:fontRef idx="minor">
            <a:schemeClr val="lt1"/>
          </a:fontRef>
        </p:style>
        <p:txBody>
          <a:bodyPr wrap="square">
            <a:spAutoFit/>
          </a:bodyPr>
          <a:lstStyle/>
          <a:p>
            <a:r>
              <a:rPr lang="ru-RU" b="1" i="1" dirty="0"/>
              <a:t>Тема </a:t>
            </a:r>
            <a:r>
              <a:rPr lang="ru-RU" b="1" i="1" dirty="0" err="1"/>
              <a:t>вашого</a:t>
            </a:r>
            <a:r>
              <a:rPr lang="ru-RU" b="1" i="1" dirty="0"/>
              <a:t> </a:t>
            </a:r>
          </a:p>
          <a:p>
            <a:r>
              <a:rPr lang="ru-RU" b="1" i="1" dirty="0" err="1"/>
              <a:t>дослідження</a:t>
            </a:r>
            <a:r>
              <a:rPr lang="ru-RU" b="1" i="1" dirty="0"/>
              <a:t> </a:t>
            </a:r>
          </a:p>
          <a:p>
            <a:r>
              <a:rPr lang="ru-RU" b="1" i="1" dirty="0"/>
              <a:t>(заголовок)</a:t>
            </a:r>
          </a:p>
        </p:txBody>
      </p:sp>
      <p:pic>
        <p:nvPicPr>
          <p:cNvPr id="7" name="Рисунок 6">
            <a:extLst>
              <a:ext uri="{FF2B5EF4-FFF2-40B4-BE49-F238E27FC236}">
                <a16:creationId xmlns="" xmlns:a16="http://schemas.microsoft.com/office/drawing/2014/main" id="{39ED699F-82E7-A08F-1EDB-6422CE1332E2}"/>
              </a:ext>
            </a:extLst>
          </p:cNvPr>
          <p:cNvPicPr>
            <a:picLocks noChangeAspect="1"/>
          </p:cNvPicPr>
          <p:nvPr/>
        </p:nvPicPr>
        <p:blipFill>
          <a:blip r:embed="rId4"/>
          <a:stretch>
            <a:fillRect/>
          </a:stretch>
        </p:blipFill>
        <p:spPr>
          <a:xfrm rot="4151898">
            <a:off x="2814845" y="4129601"/>
            <a:ext cx="1841152" cy="1743607"/>
          </a:xfrm>
          <a:prstGeom prst="rect">
            <a:avLst/>
          </a:prstGeom>
        </p:spPr>
      </p:pic>
      <p:sp>
        <p:nvSpPr>
          <p:cNvPr id="8" name="Прямоугольник 9">
            <a:extLst>
              <a:ext uri="{FF2B5EF4-FFF2-40B4-BE49-F238E27FC236}">
                <a16:creationId xmlns="" xmlns:a16="http://schemas.microsoft.com/office/drawing/2014/main" id="{25C92211-3138-E3E2-4527-0999FF05A716}"/>
              </a:ext>
            </a:extLst>
          </p:cNvPr>
          <p:cNvSpPr/>
          <p:nvPr/>
        </p:nvSpPr>
        <p:spPr>
          <a:xfrm rot="20097084">
            <a:off x="4396394" y="1623878"/>
            <a:ext cx="2141984"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b="1" i="1" dirty="0"/>
              <a:t>Про кого ваше </a:t>
            </a:r>
          </a:p>
          <a:p>
            <a:pPr algn="ctr"/>
            <a:r>
              <a:rPr lang="ru-RU" b="1" i="1" dirty="0" err="1"/>
              <a:t>дослідження</a:t>
            </a:r>
            <a:r>
              <a:rPr lang="ru-RU" b="1" i="1" dirty="0"/>
              <a:t> </a:t>
            </a:r>
          </a:p>
          <a:p>
            <a:pPr algn="ctr"/>
            <a:r>
              <a:rPr lang="ru-RU" b="1" i="1" dirty="0"/>
              <a:t>(</a:t>
            </a:r>
            <a:r>
              <a:rPr lang="ru-RU" b="1" i="1" dirty="0" err="1"/>
              <a:t>ім'я</a:t>
            </a:r>
            <a:r>
              <a:rPr lang="ru-RU" b="1" i="1" dirty="0"/>
              <a:t>)?</a:t>
            </a:r>
          </a:p>
        </p:txBody>
      </p:sp>
      <p:sp>
        <p:nvSpPr>
          <p:cNvPr id="9" name="Прямоугольник 10">
            <a:extLst>
              <a:ext uri="{FF2B5EF4-FFF2-40B4-BE49-F238E27FC236}">
                <a16:creationId xmlns="" xmlns:a16="http://schemas.microsoft.com/office/drawing/2014/main" id="{161B05C4-02BA-C0D6-FC7A-1B3069D8D6C7}"/>
              </a:ext>
            </a:extLst>
          </p:cNvPr>
          <p:cNvSpPr/>
          <p:nvPr/>
        </p:nvSpPr>
        <p:spPr>
          <a:xfrm rot="1163663">
            <a:off x="5109622" y="4864418"/>
            <a:ext cx="2577763" cy="1200329"/>
          </a:xfrm>
          <a:prstGeom prst="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ru-RU" b="1" i="1" dirty="0" err="1"/>
              <a:t>Якою</a:t>
            </a:r>
            <a:r>
              <a:rPr lang="ru-RU" b="1" i="1" dirty="0"/>
              <a:t> </a:t>
            </a:r>
            <a:r>
              <a:rPr lang="ru-RU" b="1" i="1" dirty="0" err="1"/>
              <a:t>ця</a:t>
            </a:r>
            <a:r>
              <a:rPr lang="ru-RU" b="1" i="1" dirty="0"/>
              <a:t> </a:t>
            </a:r>
            <a:r>
              <a:rPr lang="ru-RU" b="1" i="1" dirty="0" err="1"/>
              <a:t>історична</a:t>
            </a:r>
            <a:r>
              <a:rPr lang="ru-RU" b="1" i="1" dirty="0"/>
              <a:t>  особа </a:t>
            </a:r>
            <a:r>
              <a:rPr lang="ru-RU" b="1" i="1" dirty="0" err="1"/>
              <a:t>запам'яталася</a:t>
            </a:r>
            <a:r>
              <a:rPr lang="ru-RU" b="1" i="1" dirty="0"/>
              <a:t> в </a:t>
            </a:r>
            <a:r>
              <a:rPr lang="ru-RU" b="1" i="1" dirty="0" err="1"/>
              <a:t>історії</a:t>
            </a:r>
            <a:r>
              <a:rPr lang="ru-RU" b="1" i="1" dirty="0"/>
              <a:t> </a:t>
            </a:r>
            <a:r>
              <a:rPr lang="ru-RU" b="1" i="1" dirty="0" err="1"/>
              <a:t>або</a:t>
            </a:r>
            <a:r>
              <a:rPr lang="ru-RU" b="1" i="1" dirty="0"/>
              <a:t>           </a:t>
            </a:r>
            <a:r>
              <a:rPr lang="ru-RU" b="1" i="1" dirty="0" err="1"/>
              <a:t>особисто</a:t>
            </a:r>
            <a:r>
              <a:rPr lang="ru-RU" b="1" i="1" dirty="0"/>
              <a:t> вам?</a:t>
            </a:r>
          </a:p>
        </p:txBody>
      </p:sp>
    </p:spTree>
    <p:extLst>
      <p:ext uri="{BB962C8B-B14F-4D97-AF65-F5344CB8AC3E}">
        <p14:creationId xmlns:p14="http://schemas.microsoft.com/office/powerpoint/2010/main" val="30106841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5E9CEDAA-8379-F93B-D87B-38AE18BB8DD9}"/>
              </a:ext>
            </a:extLst>
          </p:cNvPr>
          <p:cNvPicPr>
            <a:picLocks noChangeAspect="1"/>
          </p:cNvPicPr>
          <p:nvPr/>
        </p:nvPicPr>
        <p:blipFill>
          <a:blip r:embed="rId2"/>
          <a:stretch>
            <a:fillRect/>
          </a:stretch>
        </p:blipFill>
        <p:spPr>
          <a:xfrm>
            <a:off x="0" y="0"/>
            <a:ext cx="9144000" cy="6857999"/>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1589006" y="283779"/>
            <a:ext cx="6353666" cy="769441"/>
          </a:xfrm>
          <a:prstGeom prst="rect">
            <a:avLst/>
          </a:prstGeom>
        </p:spPr>
        <p:txBody>
          <a:bodyPr wrap="square">
            <a:spAutoFit/>
          </a:bodyPr>
          <a:lstStyle/>
          <a:p>
            <a:pPr algn="ctr"/>
            <a:r>
              <a:rPr lang="uk-UA" sz="4400" b="1" dirty="0">
                <a:solidFill>
                  <a:srgbClr val="000099"/>
                </a:solidFill>
                <a:latin typeface="Monotype Corsiva" panose="03010101010201010101" pitchFamily="66" charset="0"/>
              </a:rPr>
              <a:t>Ребуси</a:t>
            </a:r>
            <a:endParaRPr lang="ru-RU" sz="4400" b="1" dirty="0">
              <a:solidFill>
                <a:srgbClr val="000099"/>
              </a:solidFill>
              <a:latin typeface="Monotype Corsiva" panose="03010101010201010101" pitchFamily="66" charset="0"/>
            </a:endParaRPr>
          </a:p>
        </p:txBody>
      </p:sp>
      <p:pic>
        <p:nvPicPr>
          <p:cNvPr id="6" name="Рисунок 5">
            <a:extLst>
              <a:ext uri="{FF2B5EF4-FFF2-40B4-BE49-F238E27FC236}">
                <a16:creationId xmlns="" xmlns:a16="http://schemas.microsoft.com/office/drawing/2014/main" id="{AA2F3B0D-24B4-7437-E092-B95388A81317}"/>
              </a:ext>
            </a:extLst>
          </p:cNvPr>
          <p:cNvPicPr>
            <a:picLocks noChangeAspect="1"/>
          </p:cNvPicPr>
          <p:nvPr/>
        </p:nvPicPr>
        <p:blipFill>
          <a:blip r:embed="rId3"/>
          <a:stretch>
            <a:fillRect/>
          </a:stretch>
        </p:blipFill>
        <p:spPr>
          <a:xfrm>
            <a:off x="1492992" y="1053220"/>
            <a:ext cx="4319081" cy="2524680"/>
          </a:xfrm>
          <a:prstGeom prst="rect">
            <a:avLst/>
          </a:prstGeom>
        </p:spPr>
      </p:pic>
      <p:pic>
        <p:nvPicPr>
          <p:cNvPr id="8" name="Рисунок 7">
            <a:extLst>
              <a:ext uri="{FF2B5EF4-FFF2-40B4-BE49-F238E27FC236}">
                <a16:creationId xmlns="" xmlns:a16="http://schemas.microsoft.com/office/drawing/2014/main" id="{3FDF19F5-D67D-4A9C-1780-7405F53E0A46}"/>
              </a:ext>
            </a:extLst>
          </p:cNvPr>
          <p:cNvPicPr>
            <a:picLocks noChangeAspect="1"/>
          </p:cNvPicPr>
          <p:nvPr/>
        </p:nvPicPr>
        <p:blipFill>
          <a:blip r:embed="rId4"/>
          <a:stretch>
            <a:fillRect/>
          </a:stretch>
        </p:blipFill>
        <p:spPr>
          <a:xfrm>
            <a:off x="1317894" y="3831201"/>
            <a:ext cx="4837357" cy="2773497"/>
          </a:xfrm>
          <a:prstGeom prst="rect">
            <a:avLst/>
          </a:prstGeom>
        </p:spPr>
      </p:pic>
    </p:spTree>
    <p:extLst>
      <p:ext uri="{BB962C8B-B14F-4D97-AF65-F5344CB8AC3E}">
        <p14:creationId xmlns:p14="http://schemas.microsoft.com/office/powerpoint/2010/main" val="1262379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3D953AEC-C1B5-2BF0-636C-53A2A470F13B}"/>
              </a:ext>
            </a:extLst>
          </p:cNvPr>
          <p:cNvPicPr>
            <a:picLocks noChangeAspect="1"/>
          </p:cNvPicPr>
          <p:nvPr/>
        </p:nvPicPr>
        <p:blipFill>
          <a:blip r:embed="rId2"/>
          <a:stretch>
            <a:fillRect/>
          </a:stretch>
        </p:blipFill>
        <p:spPr>
          <a:xfrm>
            <a:off x="0" y="0"/>
            <a:ext cx="9144000" cy="6857999"/>
          </a:xfrm>
          <a:prstGeom prst="rect">
            <a:avLst/>
          </a:prstGeom>
        </p:spPr>
      </p:pic>
      <p:sp>
        <p:nvSpPr>
          <p:cNvPr id="4" name="Прямоугольник 3">
            <a:extLst>
              <a:ext uri="{FF2B5EF4-FFF2-40B4-BE49-F238E27FC236}">
                <a16:creationId xmlns="" xmlns:a16="http://schemas.microsoft.com/office/drawing/2014/main" id="{56CB2515-0602-536D-5560-A58634109A69}"/>
              </a:ext>
            </a:extLst>
          </p:cNvPr>
          <p:cNvSpPr/>
          <p:nvPr/>
        </p:nvSpPr>
        <p:spPr>
          <a:xfrm>
            <a:off x="730967" y="714024"/>
            <a:ext cx="6353666" cy="769441"/>
          </a:xfrm>
          <a:prstGeom prst="rect">
            <a:avLst/>
          </a:prstGeom>
        </p:spPr>
        <p:txBody>
          <a:bodyPr wrap="square">
            <a:spAutoFit/>
          </a:bodyPr>
          <a:lstStyle/>
          <a:p>
            <a:pPr algn="ctr"/>
            <a:r>
              <a:rPr lang="uk-UA" sz="4400" b="1" dirty="0">
                <a:solidFill>
                  <a:srgbClr val="000099"/>
                </a:solidFill>
                <a:latin typeface="Monotype Corsiva" panose="03010101010201010101" pitchFamily="66" charset="0"/>
              </a:rPr>
              <a:t>Кросворди</a:t>
            </a:r>
            <a:endParaRPr lang="ru-RU" sz="4400" b="1" dirty="0">
              <a:solidFill>
                <a:srgbClr val="000099"/>
              </a:solidFill>
              <a:latin typeface="Monotype Corsiva" panose="03010101010201010101" pitchFamily="66" charset="0"/>
            </a:endParaRPr>
          </a:p>
        </p:txBody>
      </p:sp>
      <p:pic>
        <p:nvPicPr>
          <p:cNvPr id="6" name="Рисунок 5">
            <a:extLst>
              <a:ext uri="{FF2B5EF4-FFF2-40B4-BE49-F238E27FC236}">
                <a16:creationId xmlns="" xmlns:a16="http://schemas.microsoft.com/office/drawing/2014/main" id="{3251DA37-0D37-BD98-A893-6D7DE7A4405C}"/>
              </a:ext>
            </a:extLst>
          </p:cNvPr>
          <p:cNvPicPr>
            <a:picLocks noChangeAspect="1"/>
          </p:cNvPicPr>
          <p:nvPr/>
        </p:nvPicPr>
        <p:blipFill rotWithShape="1">
          <a:blip r:embed="rId3"/>
          <a:srcRect t="1660" b="-1"/>
          <a:stretch/>
        </p:blipFill>
        <p:spPr>
          <a:xfrm>
            <a:off x="404394" y="1633223"/>
            <a:ext cx="6502400" cy="4510753"/>
          </a:xfrm>
          <a:prstGeom prst="rect">
            <a:avLst/>
          </a:prstGeom>
        </p:spPr>
      </p:pic>
    </p:spTree>
    <p:extLst>
      <p:ext uri="{BB962C8B-B14F-4D97-AF65-F5344CB8AC3E}">
        <p14:creationId xmlns:p14="http://schemas.microsoft.com/office/powerpoint/2010/main" val="2549983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EFEADE49-617F-9743-6AB9-6C123B673064}"/>
              </a:ext>
            </a:extLst>
          </p:cNvPr>
          <p:cNvPicPr>
            <a:picLocks noChangeAspect="1"/>
          </p:cNvPicPr>
          <p:nvPr/>
        </p:nvPicPr>
        <p:blipFill>
          <a:blip r:embed="rId2"/>
          <a:stretch>
            <a:fillRect/>
          </a:stretch>
        </p:blipFill>
        <p:spPr>
          <a:xfrm>
            <a:off x="0" y="0"/>
            <a:ext cx="9144000" cy="6857999"/>
          </a:xfrm>
          <a:prstGeom prst="rect">
            <a:avLst/>
          </a:prstGeom>
        </p:spPr>
      </p:pic>
      <p:graphicFrame>
        <p:nvGraphicFramePr>
          <p:cNvPr id="3" name="Group 56"/>
          <p:cNvGraphicFramePr>
            <a:graphicFrameLocks noGrp="1"/>
          </p:cNvGraphicFramePr>
          <p:nvPr>
            <p:extLst>
              <p:ext uri="{D42A27DB-BD31-4B8C-83A1-F6EECF244321}">
                <p14:modId xmlns:p14="http://schemas.microsoft.com/office/powerpoint/2010/main" val="3493146124"/>
              </p:ext>
            </p:extLst>
          </p:nvPr>
        </p:nvGraphicFramePr>
        <p:xfrm>
          <a:off x="697693" y="1971400"/>
          <a:ext cx="7748612" cy="2737104"/>
        </p:xfrm>
        <a:graphic>
          <a:graphicData uri="http://schemas.openxmlformats.org/drawingml/2006/table">
            <a:tbl>
              <a:tblPr>
                <a:tableStyleId>{08FB837D-C827-4EFA-A057-4D05807E0F7C}</a:tableStyleId>
              </a:tblPr>
              <a:tblGrid>
                <a:gridCol w="2583341">
                  <a:extLst>
                    <a:ext uri="{9D8B030D-6E8A-4147-A177-3AD203B41FA5}">
                      <a16:colId xmlns="" xmlns:a16="http://schemas.microsoft.com/office/drawing/2014/main" val="20000"/>
                    </a:ext>
                  </a:extLst>
                </a:gridCol>
                <a:gridCol w="2581930">
                  <a:extLst>
                    <a:ext uri="{9D8B030D-6E8A-4147-A177-3AD203B41FA5}">
                      <a16:colId xmlns="" xmlns:a16="http://schemas.microsoft.com/office/drawing/2014/main" val="20001"/>
                    </a:ext>
                  </a:extLst>
                </a:gridCol>
                <a:gridCol w="2583341">
                  <a:extLst>
                    <a:ext uri="{9D8B030D-6E8A-4147-A177-3AD203B41FA5}">
                      <a16:colId xmlns="" xmlns:a16="http://schemas.microsoft.com/office/drawing/2014/main" val="20002"/>
                    </a:ext>
                  </a:extLst>
                </a:gridCol>
              </a:tblGrid>
              <a:tr h="135413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uk-UA" sz="4800" b="1" u="none" strike="noStrike" cap="none" spc="0" normalizeH="0" baseline="0" dirty="0">
                          <a:ln>
                            <a:noFill/>
                          </a:ln>
                          <a:solidFill>
                            <a:schemeClr val="tx1"/>
                          </a:solidFill>
                          <a:effectLst/>
                          <a:latin typeface="Palatino Linotype" pitchFamily="18" charset="0"/>
                        </a:rPr>
                        <a:t>+</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uk-UA" sz="2400" b="0" u="none" strike="noStrike" cap="none" spc="0" normalizeH="0" baseline="0" dirty="0">
                          <a:ln>
                            <a:noFill/>
                          </a:ln>
                          <a:solidFill>
                            <a:schemeClr val="tx1"/>
                          </a:solidFill>
                          <a:effectLst/>
                          <a:latin typeface="Palatino Linotype" pitchFamily="18" charset="0"/>
                        </a:rPr>
                        <a:t>Що я знаю з даної теми</a:t>
                      </a:r>
                      <a:endParaRPr kumimoji="0" lang="ru-RU" sz="2400" b="0" i="0" u="none" strike="noStrike" cap="none" spc="0" normalizeH="0" baseline="0" dirty="0">
                        <a:ln>
                          <a:noFill/>
                        </a:ln>
                        <a:solidFill>
                          <a:schemeClr val="tx1"/>
                        </a:solidFill>
                        <a:effectLst/>
                        <a:latin typeface="Palatino Linotype" pitchFamily="18" charset="0"/>
                      </a:endParaRPr>
                    </a:p>
                  </a:txBody>
                  <a:tcPr horzOverflow="overflow">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4800" b="1" u="none" strike="noStrike" cap="none" spc="0" normalizeH="0" baseline="0" dirty="0">
                          <a:ln>
                            <a:noFill/>
                          </a:ln>
                          <a:solidFill>
                            <a:schemeClr val="tx1"/>
                          </a:solidFill>
                          <a:effectLst/>
                          <a:latin typeface="Palatino Linotype" pitchFamily="18" charset="0"/>
                        </a:rPr>
                        <a:t>?</a:t>
                      </a:r>
                      <a:endParaRPr kumimoji="0" lang="uk-UA" sz="4800" b="1" u="none" strike="noStrike" cap="none" spc="0" normalizeH="0" baseline="0" dirty="0">
                        <a:ln>
                          <a:noFill/>
                        </a:ln>
                        <a:solidFill>
                          <a:schemeClr val="tx1"/>
                        </a:solidFill>
                        <a:effectLst/>
                        <a:latin typeface="Palatino Linotype"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uk-UA" sz="2400" b="0" u="none" strike="noStrike" cap="none" spc="0" normalizeH="0" baseline="0" dirty="0">
                          <a:ln>
                            <a:noFill/>
                          </a:ln>
                          <a:solidFill>
                            <a:schemeClr val="tx1"/>
                          </a:solidFill>
                          <a:effectLst/>
                          <a:latin typeface="Palatino Linotype" pitchFamily="18" charset="0"/>
                        </a:rPr>
                        <a:t>Про що хочу дізнатися</a:t>
                      </a:r>
                      <a:endParaRPr kumimoji="0" lang="ru-RU" sz="2400" b="0" i="0" u="none" strike="noStrike" cap="none" spc="0" normalizeH="0" baseline="0" dirty="0">
                        <a:ln>
                          <a:noFill/>
                        </a:ln>
                        <a:solidFill>
                          <a:schemeClr val="tx1"/>
                        </a:solidFill>
                        <a:effectLst/>
                        <a:latin typeface="Palatino Linotype" pitchFamily="18" charset="0"/>
                      </a:endParaRPr>
                    </a:p>
                  </a:txBody>
                  <a:tcPr horzOverflow="overflow">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uk-UA" sz="4800" b="1" u="none" strike="noStrike" cap="none" spc="0" normalizeH="0" baseline="0" dirty="0">
                          <a:ln>
                            <a:noFill/>
                          </a:ln>
                          <a:solidFill>
                            <a:schemeClr val="tx1"/>
                          </a:solidFill>
                          <a:effectLst/>
                          <a:latin typeface="Palatino Linotype" pitchFamily="18" charset="0"/>
                        </a:rPr>
                        <a:t>-</a:t>
                      </a:r>
                      <a:endParaRPr kumimoji="0" lang="en-US" sz="4800" b="1" u="none" strike="noStrike" cap="none" spc="0" normalizeH="0" baseline="0" dirty="0">
                        <a:ln>
                          <a:noFill/>
                        </a:ln>
                        <a:solidFill>
                          <a:schemeClr val="tx1"/>
                        </a:solidFill>
                        <a:effectLst/>
                        <a:latin typeface="Palatino Linotype"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uk-UA" sz="2400" b="0" u="none" strike="noStrike" cap="none" spc="0" normalizeH="0" baseline="0" dirty="0">
                          <a:ln>
                            <a:noFill/>
                          </a:ln>
                          <a:solidFill>
                            <a:schemeClr val="tx1"/>
                          </a:solidFill>
                          <a:effectLst/>
                          <a:latin typeface="Palatino Linotype" pitchFamily="18" charset="0"/>
                        </a:rPr>
                        <a:t>Про що дізнався</a:t>
                      </a:r>
                      <a:endParaRPr kumimoji="0" lang="ru-RU" sz="2400" b="0" u="none" strike="noStrike" cap="none" spc="0" normalizeH="0" baseline="0" dirty="0">
                        <a:ln>
                          <a:noFill/>
                        </a:ln>
                        <a:solidFill>
                          <a:schemeClr val="tx1"/>
                        </a:solidFill>
                        <a:effectLst/>
                        <a:latin typeface="Palatino Linotype"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ru-RU" sz="2400" b="0" i="0" u="none" strike="noStrike" cap="none" spc="0" normalizeH="0" baseline="0" dirty="0">
                        <a:ln>
                          <a:noFill/>
                        </a:ln>
                        <a:solidFill>
                          <a:schemeClr val="tx1"/>
                        </a:solidFill>
                        <a:effectLst/>
                        <a:latin typeface="Palatino Linotype" pitchFamily="18" charset="0"/>
                      </a:endParaRPr>
                    </a:p>
                  </a:txBody>
                  <a:tcPr horzOverflow="overflow">
                    <a:solidFill>
                      <a:schemeClr val="accent1">
                        <a:lumMod val="60000"/>
                        <a:lumOff val="40000"/>
                      </a:schemeClr>
                    </a:solidFill>
                  </a:tcPr>
                </a:tc>
                <a:extLst>
                  <a:ext uri="{0D108BD9-81ED-4DB2-BD59-A6C34878D82A}">
                    <a16:rowId xmlns="" xmlns:a16="http://schemas.microsoft.com/office/drawing/2014/main" val="10000"/>
                  </a:ext>
                </a:extLst>
              </a:tr>
              <a:tr h="475372">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extLst>
                  <a:ext uri="{0D108BD9-81ED-4DB2-BD59-A6C34878D82A}">
                    <a16:rowId xmlns="" xmlns:a16="http://schemas.microsoft.com/office/drawing/2014/main" val="10001"/>
                  </a:ext>
                </a:extLst>
              </a:tr>
              <a:tr h="14220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uk-UA" sz="28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horzOverflow="overflow">
                    <a:solidFill>
                      <a:schemeClr val="accent1">
                        <a:lumMod val="40000"/>
                        <a:lumOff val="60000"/>
                      </a:schemeClr>
                    </a:solidFill>
                  </a:tcPr>
                </a:tc>
                <a:extLst>
                  <a:ext uri="{0D108BD9-81ED-4DB2-BD59-A6C34878D82A}">
                    <a16:rowId xmlns="" xmlns:a16="http://schemas.microsoft.com/office/drawing/2014/main" val="10002"/>
                  </a:ext>
                </a:extLst>
              </a:tr>
            </a:tbl>
          </a:graphicData>
        </a:graphic>
      </p:graphicFrame>
      <p:sp>
        <p:nvSpPr>
          <p:cNvPr id="4" name="Rectangle 2"/>
          <p:cNvSpPr txBox="1">
            <a:spLocks noRot="1" noChangeArrowheads="1"/>
          </p:cNvSpPr>
          <p:nvPr/>
        </p:nvSpPr>
        <p:spPr>
          <a:xfrm>
            <a:off x="619944" y="62907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4000" b="1" i="1" dirty="0">
                <a:solidFill>
                  <a:srgbClr val="000099"/>
                </a:solidFill>
                <a:latin typeface="Monotype Corsiva" panose="03010101010201010101" pitchFamily="66" charset="0"/>
              </a:rPr>
              <a:t>Метод ЗХД: </a:t>
            </a:r>
            <a:br>
              <a:rPr lang="uk-UA" sz="4000" b="1" i="1" dirty="0">
                <a:solidFill>
                  <a:srgbClr val="000099"/>
                </a:solidFill>
                <a:latin typeface="Monotype Corsiva" panose="03010101010201010101" pitchFamily="66" charset="0"/>
              </a:rPr>
            </a:br>
            <a:r>
              <a:rPr lang="uk-UA" sz="4000" b="1" i="1" dirty="0">
                <a:solidFill>
                  <a:srgbClr val="000099"/>
                </a:solidFill>
                <a:latin typeface="Monotype Corsiva" panose="03010101010201010101" pitchFamily="66" charset="0"/>
              </a:rPr>
              <a:t>“знаю – хочу дізнатися - дізнався”</a:t>
            </a:r>
            <a:endParaRPr lang="ru-RU" sz="4000" b="1" i="1" dirty="0">
              <a:solidFill>
                <a:srgbClr val="000099"/>
              </a:solidFill>
              <a:latin typeface="Monotype Corsiva" panose="03010101010201010101" pitchFamily="66" charset="0"/>
            </a:endParaRPr>
          </a:p>
        </p:txBody>
      </p:sp>
    </p:spTree>
    <p:extLst>
      <p:ext uri="{BB962C8B-B14F-4D97-AF65-F5344CB8AC3E}">
        <p14:creationId xmlns:p14="http://schemas.microsoft.com/office/powerpoint/2010/main" val="33945923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C8E29713-B040-1D00-E7C3-4757F8E2E47F}"/>
              </a:ext>
            </a:extLst>
          </p:cNvPr>
          <p:cNvPicPr>
            <a:picLocks noChangeAspect="1"/>
          </p:cNvPicPr>
          <p:nvPr/>
        </p:nvPicPr>
        <p:blipFill>
          <a:blip r:embed="rId2"/>
          <a:stretch>
            <a:fillRect/>
          </a:stretch>
        </p:blipFill>
        <p:spPr>
          <a:xfrm>
            <a:off x="0" y="0"/>
            <a:ext cx="9144000" cy="6857999"/>
          </a:xfrm>
          <a:prstGeom prst="rect">
            <a:avLst/>
          </a:prstGeom>
        </p:spPr>
      </p:pic>
      <p:sp>
        <p:nvSpPr>
          <p:cNvPr id="2" name="Прямоугольник 3">
            <a:extLst>
              <a:ext uri="{FF2B5EF4-FFF2-40B4-BE49-F238E27FC236}">
                <a16:creationId xmlns="" xmlns:a16="http://schemas.microsoft.com/office/drawing/2014/main" id="{5F785EFD-9CBB-B9CB-114E-64285905D208}"/>
              </a:ext>
            </a:extLst>
          </p:cNvPr>
          <p:cNvSpPr/>
          <p:nvPr/>
        </p:nvSpPr>
        <p:spPr>
          <a:xfrm>
            <a:off x="710119" y="692076"/>
            <a:ext cx="9144000" cy="7694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uk-UA" sz="4400" b="1" dirty="0">
                <a:solidFill>
                  <a:srgbClr val="000099"/>
                </a:solidFill>
                <a:latin typeface="Monotype Corsiva" panose="03010101010201010101" pitchFamily="66" charset="0"/>
              </a:rPr>
              <a:t>Використання онлайн-ресурсів </a:t>
            </a:r>
          </a:p>
        </p:txBody>
      </p:sp>
      <p:sp>
        <p:nvSpPr>
          <p:cNvPr id="5" name="TextBox 4">
            <a:extLst>
              <a:ext uri="{FF2B5EF4-FFF2-40B4-BE49-F238E27FC236}">
                <a16:creationId xmlns="" xmlns:a16="http://schemas.microsoft.com/office/drawing/2014/main" id="{DB463593-92D0-BE9D-9313-CCC10B5D90FC}"/>
              </a:ext>
            </a:extLst>
          </p:cNvPr>
          <p:cNvSpPr txBox="1"/>
          <p:nvPr/>
        </p:nvSpPr>
        <p:spPr>
          <a:xfrm>
            <a:off x="369652" y="1471661"/>
            <a:ext cx="8210144" cy="830997"/>
          </a:xfrm>
          <a:prstGeom prst="rect">
            <a:avLst/>
          </a:prstGeom>
          <a:noFill/>
        </p:spPr>
        <p:txBody>
          <a:bodyPr wrap="square">
            <a:spAutoFit/>
          </a:bodyPr>
          <a:lstStyle/>
          <a:p>
            <a:pPr algn="just"/>
            <a:r>
              <a:rPr lang="ru-RU" b="0" i="0" dirty="0">
                <a:solidFill>
                  <a:srgbClr val="515151"/>
                </a:solidFill>
                <a:effectLst/>
                <a:latin typeface="Ubuntu" panose="020B0504030602030204" pitchFamily="34" charset="0"/>
              </a:rPr>
              <a:t> </a:t>
            </a:r>
            <a:r>
              <a:rPr lang="ru-RU" sz="2400" b="0" i="0" dirty="0">
                <a:solidFill>
                  <a:srgbClr val="515151"/>
                </a:solidFill>
                <a:effectLst/>
                <a:latin typeface="Ubuntu" panose="020B0504030602030204" pitchFamily="34" charset="0"/>
              </a:rPr>
              <a:t>	</a:t>
            </a:r>
            <a:r>
              <a:rPr lang="ru-RU" sz="2400" b="1" i="0" dirty="0" err="1">
                <a:effectLst/>
                <a:latin typeface="Times New Roman" panose="02020603050405020304" pitchFamily="18" charset="0"/>
                <a:cs typeface="Times New Roman" panose="02020603050405020304" pitchFamily="18" charset="0"/>
              </a:rPr>
              <a:t>Вікторини</a:t>
            </a:r>
            <a:r>
              <a:rPr lang="ru-RU" sz="2400" b="1" i="0" dirty="0">
                <a:effectLst/>
                <a:latin typeface="Times New Roman" panose="02020603050405020304" pitchFamily="18" charset="0"/>
                <a:cs typeface="Times New Roman" panose="02020603050405020304" pitchFamily="18" charset="0"/>
              </a:rPr>
              <a:t> та </a:t>
            </a:r>
            <a:r>
              <a:rPr lang="ru-RU" sz="2400" b="1" i="0" dirty="0" err="1">
                <a:effectLst/>
                <a:latin typeface="Times New Roman" panose="02020603050405020304" pitchFamily="18" charset="0"/>
                <a:cs typeface="Times New Roman" panose="02020603050405020304" pitchFamily="18" charset="0"/>
              </a:rPr>
              <a:t>конкурси</a:t>
            </a:r>
            <a:r>
              <a:rPr lang="ru-RU" sz="2400" b="1" i="0" dirty="0">
                <a:effectLst/>
                <a:latin typeface="Times New Roman" panose="02020603050405020304" pitchFamily="18" charset="0"/>
                <a:cs typeface="Times New Roman" panose="02020603050405020304" pitchFamily="18" charset="0"/>
              </a:rPr>
              <a:t>: </a:t>
            </a:r>
            <a:r>
              <a:rPr lang="en-US" sz="2400" b="1" i="0" dirty="0">
                <a:effectLst/>
                <a:latin typeface="Times New Roman" panose="02020603050405020304" pitchFamily="18" charset="0"/>
                <a:cs typeface="Times New Roman" panose="02020603050405020304" pitchFamily="18" charset="0"/>
              </a:rPr>
              <a:t>Kahoot, Quizizz, </a:t>
            </a:r>
            <a:r>
              <a:rPr lang="en-US" sz="2400" b="1" i="0" dirty="0" err="1">
                <a:effectLst/>
                <a:latin typeface="Times New Roman" panose="02020603050405020304" pitchFamily="18" charset="0"/>
                <a:cs typeface="Times New Roman" panose="02020603050405020304" pitchFamily="18" charset="0"/>
              </a:rPr>
              <a:t>LearningApps</a:t>
            </a:r>
            <a:endParaRPr lang="uk-UA" sz="2400"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 xmlns:a16="http://schemas.microsoft.com/office/drawing/2014/main" id="{E3DB984A-FBC0-976E-655A-F2476A0E4FA9}"/>
              </a:ext>
            </a:extLst>
          </p:cNvPr>
          <p:cNvPicPr>
            <a:picLocks noChangeAspect="1"/>
          </p:cNvPicPr>
          <p:nvPr/>
        </p:nvPicPr>
        <p:blipFill>
          <a:blip r:embed="rId3"/>
          <a:stretch>
            <a:fillRect/>
          </a:stretch>
        </p:blipFill>
        <p:spPr>
          <a:xfrm>
            <a:off x="465170" y="2561088"/>
            <a:ext cx="4251311" cy="1446550"/>
          </a:xfrm>
          <a:prstGeom prst="rect">
            <a:avLst/>
          </a:prstGeom>
        </p:spPr>
      </p:pic>
      <p:pic>
        <p:nvPicPr>
          <p:cNvPr id="6" name="Рисунок 5">
            <a:extLst>
              <a:ext uri="{FF2B5EF4-FFF2-40B4-BE49-F238E27FC236}">
                <a16:creationId xmlns="" xmlns:a16="http://schemas.microsoft.com/office/drawing/2014/main" id="{254EDABE-90E1-A882-CB5A-CE2378C0B630}"/>
              </a:ext>
            </a:extLst>
          </p:cNvPr>
          <p:cNvPicPr>
            <a:picLocks noChangeAspect="1"/>
          </p:cNvPicPr>
          <p:nvPr/>
        </p:nvPicPr>
        <p:blipFill>
          <a:blip r:embed="rId4"/>
          <a:stretch>
            <a:fillRect/>
          </a:stretch>
        </p:blipFill>
        <p:spPr>
          <a:xfrm>
            <a:off x="5181651" y="2486828"/>
            <a:ext cx="3832698" cy="1884343"/>
          </a:xfrm>
          <a:prstGeom prst="rect">
            <a:avLst/>
          </a:prstGeom>
        </p:spPr>
      </p:pic>
      <p:pic>
        <p:nvPicPr>
          <p:cNvPr id="8" name="Рисунок 7">
            <a:extLst>
              <a:ext uri="{FF2B5EF4-FFF2-40B4-BE49-F238E27FC236}">
                <a16:creationId xmlns="" xmlns:a16="http://schemas.microsoft.com/office/drawing/2014/main" id="{2F830285-E9B7-6F09-67B3-90EADA870563}"/>
              </a:ext>
            </a:extLst>
          </p:cNvPr>
          <p:cNvPicPr>
            <a:picLocks noChangeAspect="1"/>
          </p:cNvPicPr>
          <p:nvPr/>
        </p:nvPicPr>
        <p:blipFill>
          <a:blip r:embed="rId5"/>
          <a:stretch>
            <a:fillRect/>
          </a:stretch>
        </p:blipFill>
        <p:spPr>
          <a:xfrm>
            <a:off x="3900791" y="4555341"/>
            <a:ext cx="2098794" cy="2098794"/>
          </a:xfrm>
          <a:prstGeom prst="rect">
            <a:avLst/>
          </a:prstGeom>
        </p:spPr>
      </p:pic>
    </p:spTree>
    <p:extLst>
      <p:ext uri="{BB962C8B-B14F-4D97-AF65-F5344CB8AC3E}">
        <p14:creationId xmlns:p14="http://schemas.microsoft.com/office/powerpoint/2010/main" val="46170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B83875C3-C322-2D40-7FB4-0B43EC80C46F}"/>
              </a:ext>
            </a:extLst>
          </p:cNvPr>
          <p:cNvPicPr>
            <a:picLocks noChangeAspect="1"/>
          </p:cNvPicPr>
          <p:nvPr/>
        </p:nvPicPr>
        <p:blipFill>
          <a:blip r:embed="rId2"/>
          <a:stretch>
            <a:fillRect/>
          </a:stretch>
        </p:blipFill>
        <p:spPr>
          <a:xfrm>
            <a:off x="0" y="-24385"/>
            <a:ext cx="9144000" cy="6858000"/>
          </a:xfrm>
          <a:prstGeom prst="rect">
            <a:avLst/>
          </a:prstGeom>
        </p:spPr>
      </p:pic>
      <p:sp>
        <p:nvSpPr>
          <p:cNvPr id="6" name="Rectangle 3"/>
          <p:cNvSpPr>
            <a:spLocks noChangeArrowheads="1"/>
          </p:cNvSpPr>
          <p:nvPr/>
        </p:nvSpPr>
        <p:spPr bwMode="auto">
          <a:xfrm>
            <a:off x="2136351" y="353505"/>
            <a:ext cx="5147035" cy="1376314"/>
          </a:xfrm>
          <a:prstGeom prst="rect">
            <a:avLst/>
          </a:prstGeom>
          <a:noFill/>
          <a:ln w="9525">
            <a:noFill/>
            <a:miter lim="800000"/>
            <a:headEnd/>
            <a:tailEnd/>
          </a:ln>
        </p:spPr>
        <p:txBody>
          <a:bodyPr anchor="ctr"/>
          <a:lstStyle/>
          <a:p>
            <a:pPr algn="ctr">
              <a:defRPr/>
            </a:pPr>
            <a:r>
              <a:rPr lang="uk-UA" sz="4400" b="1" i="1" dirty="0">
                <a:solidFill>
                  <a:srgbClr val="660033"/>
                </a:solidFill>
                <a:effectLst>
                  <a:outerShdw blurRad="38100" dist="38100" dir="2700000" algn="tl">
                    <a:srgbClr val="C0C0C0"/>
                  </a:outerShdw>
                </a:effectLst>
                <a:latin typeface="Times New Roman" pitchFamily="18" charset="0"/>
              </a:rPr>
              <a:t>Педагогічне кредо:</a:t>
            </a:r>
            <a:endParaRPr lang="ru-RU" sz="4400" b="1" i="1" dirty="0">
              <a:solidFill>
                <a:srgbClr val="660033"/>
              </a:solidFill>
              <a:effectLst>
                <a:outerShdw blurRad="38100" dist="38100" dir="2700000" algn="tl">
                  <a:srgbClr val="C0C0C0"/>
                </a:outerShdw>
              </a:effectLst>
              <a:latin typeface="Times New Roman" pitchFamily="18" charset="0"/>
            </a:endParaRPr>
          </a:p>
        </p:txBody>
      </p:sp>
      <p:sp>
        <p:nvSpPr>
          <p:cNvPr id="4" name="TextBox 3">
            <a:extLst>
              <a:ext uri="{FF2B5EF4-FFF2-40B4-BE49-F238E27FC236}">
                <a16:creationId xmlns="" xmlns:a16="http://schemas.microsoft.com/office/drawing/2014/main" id="{2D4C2585-9901-4AFC-9231-DDC0CC761ED9}"/>
              </a:ext>
            </a:extLst>
          </p:cNvPr>
          <p:cNvSpPr txBox="1"/>
          <p:nvPr/>
        </p:nvSpPr>
        <p:spPr>
          <a:xfrm>
            <a:off x="1098772" y="2004231"/>
            <a:ext cx="602844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4400" b="1" i="0" u="none" strike="noStrike" kern="1200" cap="none" spc="0" normalizeH="0" baseline="0" dirty="0">
                <a:ln>
                  <a:noFill/>
                </a:ln>
                <a:solidFill>
                  <a:srgbClr val="4472C4">
                    <a:lumMod val="75000"/>
                  </a:srgbClr>
                </a:solidFill>
                <a:effectLst/>
                <a:uLnTx/>
                <a:uFillTx/>
                <a:latin typeface="Monotype Corsiva" panose="03010101010201010101" pitchFamily="66" charset="0"/>
                <a:ea typeface="+mn-ea"/>
                <a:cs typeface="+mn-cs"/>
              </a:rPr>
              <a:t>"</a:t>
            </a:r>
            <a:r>
              <a:rPr kumimoji="0" lang="uk-UA" sz="4400" b="1" i="0" u="none" strike="noStrike" kern="1200" cap="none" spc="0" normalizeH="0" baseline="0" dirty="0">
                <a:ln>
                  <a:noFill/>
                </a:ln>
                <a:solidFill>
                  <a:srgbClr val="000099"/>
                </a:solidFill>
                <a:effectLst/>
                <a:uLnTx/>
                <a:uFillTx/>
                <a:latin typeface="Monotype Corsiva" panose="03010101010201010101" pitchFamily="66" charset="0"/>
                <a:ea typeface="+mn-ea"/>
                <a:cs typeface="+mn-cs"/>
              </a:rPr>
              <a:t>Якщо вчитель поєднує в собі любов до справи і до учня, він – досконалий  учитель"</a:t>
            </a:r>
          </a:p>
        </p:txBody>
      </p:sp>
    </p:spTree>
    <p:extLst>
      <p:ext uri="{BB962C8B-B14F-4D97-AF65-F5344CB8AC3E}">
        <p14:creationId xmlns:p14="http://schemas.microsoft.com/office/powerpoint/2010/main" val="31489851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841E2914-3BCB-1005-5D95-905C7206D375}"/>
              </a:ext>
            </a:extLst>
          </p:cNvPr>
          <p:cNvPicPr>
            <a:picLocks noChangeAspect="1"/>
          </p:cNvPicPr>
          <p:nvPr/>
        </p:nvPicPr>
        <p:blipFill>
          <a:blip r:embed="rId2"/>
          <a:stretch>
            <a:fillRect/>
          </a:stretch>
        </p:blipFill>
        <p:spPr>
          <a:xfrm>
            <a:off x="0" y="0"/>
            <a:ext cx="9144000" cy="6857999"/>
          </a:xfrm>
          <a:prstGeom prst="rect">
            <a:avLst/>
          </a:prstGeom>
        </p:spPr>
      </p:pic>
      <p:sp>
        <p:nvSpPr>
          <p:cNvPr id="3" name="Заголовок 1"/>
          <p:cNvSpPr txBox="1">
            <a:spLocks/>
          </p:cNvSpPr>
          <p:nvPr/>
        </p:nvSpPr>
        <p:spPr>
          <a:xfrm>
            <a:off x="1" y="0"/>
            <a:ext cx="9144000" cy="1313234"/>
          </a:xfrm>
          <a:prstGeom prst="rect">
            <a:avLst/>
          </a:prstGeom>
          <a:solidFill>
            <a:schemeClr val="accent4">
              <a:lumMod val="20000"/>
              <a:lumOff val="80000"/>
            </a:schemeClr>
          </a:solidFill>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1" i="0" u="none" strike="noStrike" kern="1200" cap="none" spc="0" normalizeH="0" baseline="0" noProof="0" dirty="0" err="1">
                <a:ln>
                  <a:noFill/>
                </a:ln>
                <a:solidFill>
                  <a:srgbClr val="002060"/>
                </a:solidFill>
                <a:effectLst/>
                <a:uLnTx/>
                <a:uFillTx/>
                <a:latin typeface="Monotype Corsiva" panose="03010101010201010101" pitchFamily="66" charset="0"/>
                <a:ea typeface="+mj-ea"/>
                <a:cs typeface="+mj-cs"/>
              </a:rPr>
              <a:t>Використання</a:t>
            </a:r>
            <a:r>
              <a:rPr kumimoji="0" lang="ru-RU" sz="4400" b="1" i="0" u="none" strike="noStrike" kern="1200" cap="none" spc="0" normalizeH="0" baseline="0" noProof="0" dirty="0">
                <a:ln>
                  <a:noFill/>
                </a:ln>
                <a:solidFill>
                  <a:srgbClr val="002060"/>
                </a:solidFill>
                <a:effectLst/>
                <a:uLnTx/>
                <a:uFillTx/>
                <a:latin typeface="Monotype Corsiva" panose="03010101010201010101" pitchFamily="66" charset="0"/>
                <a:ea typeface="+mj-ea"/>
                <a:cs typeface="+mj-cs"/>
              </a:rPr>
              <a:t> </a:t>
            </a:r>
            <a:r>
              <a:rPr kumimoji="0" lang="ru-RU" sz="4400" b="1" i="0" u="none" strike="noStrike" kern="1200" cap="none" spc="0" normalizeH="0" baseline="0" noProof="0" dirty="0" err="1">
                <a:ln>
                  <a:noFill/>
                </a:ln>
                <a:solidFill>
                  <a:srgbClr val="002060"/>
                </a:solidFill>
                <a:effectLst/>
                <a:uLnTx/>
                <a:uFillTx/>
                <a:latin typeface="Monotype Corsiva" panose="03010101010201010101" pitchFamily="66" charset="0"/>
                <a:ea typeface="+mj-ea"/>
                <a:cs typeface="+mj-cs"/>
              </a:rPr>
              <a:t>інтерактивних</a:t>
            </a:r>
            <a:r>
              <a:rPr kumimoji="0" lang="ru-RU" sz="4400" b="1" i="0" u="none" strike="noStrike" kern="1200" cap="none" spc="0" normalizeH="0" baseline="0" noProof="0" dirty="0">
                <a:ln>
                  <a:noFill/>
                </a:ln>
                <a:solidFill>
                  <a:srgbClr val="002060"/>
                </a:solidFill>
                <a:effectLst/>
                <a:uLnTx/>
                <a:uFillTx/>
                <a:latin typeface="Monotype Corsiva" panose="03010101010201010101" pitchFamily="66" charset="0"/>
                <a:ea typeface="+mj-ea"/>
                <a:cs typeface="+mj-cs"/>
              </a:rPr>
              <a:t> </a:t>
            </a:r>
            <a:r>
              <a:rPr kumimoji="0" lang="ru-RU" sz="4400" b="1" i="0" u="none" strike="noStrike" kern="1200" cap="none" spc="0" normalizeH="0" baseline="0" noProof="0" dirty="0" err="1">
                <a:ln>
                  <a:noFill/>
                </a:ln>
                <a:solidFill>
                  <a:srgbClr val="002060"/>
                </a:solidFill>
                <a:effectLst/>
                <a:uLnTx/>
                <a:uFillTx/>
                <a:latin typeface="Monotype Corsiva" panose="03010101010201010101" pitchFamily="66" charset="0"/>
                <a:ea typeface="+mj-ea"/>
                <a:cs typeface="+mj-cs"/>
              </a:rPr>
              <a:t>технологій</a:t>
            </a:r>
            <a:r>
              <a:rPr kumimoji="0" lang="ru-RU" sz="4400" b="1" i="0" u="none" strike="noStrike" kern="1200" cap="none" spc="0" normalizeH="0" baseline="0" noProof="0" dirty="0">
                <a:ln>
                  <a:noFill/>
                </a:ln>
                <a:solidFill>
                  <a:srgbClr val="002060"/>
                </a:solidFill>
                <a:effectLst/>
                <a:uLnTx/>
                <a:uFillTx/>
                <a:latin typeface="Monotype Corsiva" panose="03010101010201010101" pitchFamily="66" charset="0"/>
                <a:ea typeface="+mj-ea"/>
                <a:cs typeface="+mj-cs"/>
              </a:rPr>
              <a:t> </a:t>
            </a:r>
            <a:r>
              <a:rPr kumimoji="0" lang="ru-RU" sz="4400" b="1" i="0" u="none" strike="noStrike" kern="1200" cap="none" spc="0" normalizeH="0" baseline="0" noProof="0" dirty="0" err="1">
                <a:ln>
                  <a:noFill/>
                </a:ln>
                <a:solidFill>
                  <a:srgbClr val="002060"/>
                </a:solidFill>
                <a:effectLst/>
                <a:uLnTx/>
                <a:uFillTx/>
                <a:latin typeface="Monotype Corsiva" panose="03010101010201010101" pitchFamily="66" charset="0"/>
                <a:ea typeface="+mj-ea"/>
                <a:cs typeface="+mj-cs"/>
              </a:rPr>
              <a:t>забезпечує</a:t>
            </a:r>
            <a:r>
              <a:rPr kumimoji="0" lang="ru-RU" sz="4400" b="1" i="0" u="none" strike="noStrike" kern="1200" cap="none" spc="0" normalizeH="0" baseline="0" noProof="0" dirty="0">
                <a:ln>
                  <a:noFill/>
                </a:ln>
                <a:solidFill>
                  <a:srgbClr val="002060"/>
                </a:solidFill>
                <a:effectLst/>
                <a:uLnTx/>
                <a:uFillTx/>
                <a:latin typeface="Monotype Corsiva" panose="03010101010201010101" pitchFamily="66" charset="0"/>
                <a:ea typeface="+mj-ea"/>
                <a:cs typeface="+mj-cs"/>
              </a:rPr>
              <a:t> </a:t>
            </a:r>
            <a:r>
              <a:rPr kumimoji="0" lang="ru-RU" sz="4400" b="1" i="0" u="none" strike="noStrike" kern="1200" cap="none" spc="0" normalizeH="0" baseline="0" noProof="0" dirty="0" err="1">
                <a:ln>
                  <a:noFill/>
                </a:ln>
                <a:solidFill>
                  <a:srgbClr val="002060"/>
                </a:solidFill>
                <a:effectLst/>
                <a:uLnTx/>
                <a:uFillTx/>
                <a:latin typeface="Monotype Corsiva" panose="03010101010201010101" pitchFamily="66" charset="0"/>
                <a:ea typeface="+mj-ea"/>
                <a:cs typeface="+mj-cs"/>
              </a:rPr>
              <a:t>такі</a:t>
            </a:r>
            <a:r>
              <a:rPr kumimoji="0" lang="ru-RU" sz="4400" b="1" i="0" u="none" strike="noStrike" kern="1200" cap="none" spc="0" normalizeH="0" baseline="0" noProof="0" dirty="0">
                <a:ln>
                  <a:noFill/>
                </a:ln>
                <a:solidFill>
                  <a:srgbClr val="002060"/>
                </a:solidFill>
                <a:effectLst/>
                <a:uLnTx/>
                <a:uFillTx/>
                <a:latin typeface="Monotype Corsiva" panose="03010101010201010101" pitchFamily="66" charset="0"/>
                <a:ea typeface="+mj-ea"/>
                <a:cs typeface="+mj-cs"/>
              </a:rPr>
              <a:t> </a:t>
            </a:r>
            <a:r>
              <a:rPr kumimoji="0" lang="ru-RU" sz="4400" b="1" i="0" u="none" strike="noStrike" kern="1200" cap="none" spc="0" normalizeH="0" baseline="0" noProof="0" dirty="0" err="1">
                <a:ln>
                  <a:noFill/>
                </a:ln>
                <a:solidFill>
                  <a:srgbClr val="002060"/>
                </a:solidFill>
                <a:effectLst/>
                <a:uLnTx/>
                <a:uFillTx/>
                <a:latin typeface="Monotype Corsiva" panose="03010101010201010101" pitchFamily="66" charset="0"/>
                <a:ea typeface="+mj-ea"/>
                <a:cs typeface="+mj-cs"/>
              </a:rPr>
              <a:t>результати</a:t>
            </a:r>
            <a:r>
              <a:rPr kumimoji="0" lang="ru-RU" sz="4400" b="1" i="0" u="none" strike="noStrike" kern="1200" cap="none" spc="0" normalizeH="0" baseline="0" noProof="0" dirty="0">
                <a:ln>
                  <a:noFill/>
                </a:ln>
                <a:solidFill>
                  <a:srgbClr val="002060"/>
                </a:solidFill>
                <a:effectLst/>
                <a:uLnTx/>
                <a:uFillTx/>
                <a:latin typeface="Monotype Corsiva" panose="03010101010201010101" pitchFamily="66" charset="0"/>
                <a:ea typeface="+mj-ea"/>
                <a:cs typeface="+mj-cs"/>
              </a:rPr>
              <a:t>:</a:t>
            </a:r>
            <a:endParaRPr kumimoji="0" lang="uk-UA" sz="4400" b="1" i="0" u="none" strike="noStrike" kern="1200" cap="none" spc="0" normalizeH="0" baseline="0" noProof="0" dirty="0">
              <a:ln>
                <a:noFill/>
              </a:ln>
              <a:solidFill>
                <a:srgbClr val="002060"/>
              </a:solidFill>
              <a:effectLst/>
              <a:uLnTx/>
              <a:uFillTx/>
              <a:latin typeface="Monotype Corsiva" panose="03010101010201010101" pitchFamily="66" charset="0"/>
              <a:ea typeface="+mj-ea"/>
              <a:cs typeface="+mj-cs"/>
            </a:endParaRPr>
          </a:p>
        </p:txBody>
      </p:sp>
      <p:graphicFrame>
        <p:nvGraphicFramePr>
          <p:cNvPr id="6" name="Рисунок SmartArt 6">
            <a:extLst>
              <a:ext uri="{FF2B5EF4-FFF2-40B4-BE49-F238E27FC236}">
                <a16:creationId xmlns="" xmlns:a16="http://schemas.microsoft.com/office/drawing/2014/main" id="{519F207E-747C-C090-F8D5-DFE56A41CE8A}"/>
              </a:ext>
            </a:extLst>
          </p:cNvPr>
          <p:cNvGraphicFramePr>
            <a:graphicFrameLocks/>
          </p:cNvGraphicFramePr>
          <p:nvPr/>
        </p:nvGraphicFramePr>
        <p:xfrm>
          <a:off x="980340" y="1533510"/>
          <a:ext cx="7531748" cy="4458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7873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16126E4A-8E0E-311D-54D7-A3274E0C9CBC}"/>
              </a:ext>
            </a:extLst>
          </p:cNvPr>
          <p:cNvPicPr>
            <a:picLocks noChangeAspect="1"/>
          </p:cNvPicPr>
          <p:nvPr/>
        </p:nvPicPr>
        <p:blipFill>
          <a:blip r:embed="rId2"/>
          <a:stretch>
            <a:fillRect/>
          </a:stretch>
        </p:blipFill>
        <p:spPr>
          <a:xfrm>
            <a:off x="-13315" y="-39211"/>
            <a:ext cx="9144000" cy="6857999"/>
          </a:xfrm>
          <a:prstGeom prst="rect">
            <a:avLst/>
          </a:prstGeom>
        </p:spPr>
      </p:pic>
      <p:sp>
        <p:nvSpPr>
          <p:cNvPr id="2" name="Заголовок 1">
            <a:extLst>
              <a:ext uri="{FF2B5EF4-FFF2-40B4-BE49-F238E27FC236}">
                <a16:creationId xmlns="" xmlns:a16="http://schemas.microsoft.com/office/drawing/2014/main" id="{A92EB088-1D71-24AD-AB32-8B3D2D30B57C}"/>
              </a:ext>
            </a:extLst>
          </p:cNvPr>
          <p:cNvSpPr txBox="1">
            <a:spLocks/>
          </p:cNvSpPr>
          <p:nvPr/>
        </p:nvSpPr>
        <p:spPr>
          <a:xfrm>
            <a:off x="1475783" y="452686"/>
            <a:ext cx="7055374" cy="1143000"/>
          </a:xfrm>
          <a:prstGeom prst="rect">
            <a:avLst/>
          </a:prstGeom>
          <a:no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r>
              <a:rPr lang="ru-RU" b="1" dirty="0" smtClean="0">
                <a:solidFill>
                  <a:srgbClr val="002060"/>
                </a:solidFill>
                <a:latin typeface="Monotype Corsiva" panose="03010101010201010101" pitchFamily="66" charset="0"/>
              </a:rPr>
              <a:t>Методична робота</a:t>
            </a:r>
            <a:endParaRPr lang="ru-RU" b="1" dirty="0">
              <a:solidFill>
                <a:srgbClr val="002060"/>
              </a:solidFill>
              <a:latin typeface="Monotype Corsiva" panose="03010101010201010101" pitchFamily="66" charset="0"/>
            </a:endParaRPr>
          </a:p>
          <a:p>
            <a:pPr fontAlgn="auto">
              <a:spcAft>
                <a:spcPts val="0"/>
              </a:spcAft>
              <a:defRPr/>
            </a:pPr>
            <a:endParaRPr lang="uk-UA" b="1" dirty="0">
              <a:solidFill>
                <a:srgbClr val="002060"/>
              </a:solidFill>
              <a:latin typeface="Monotype Corsiva" panose="03010101010201010101" pitchFamily="66"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279" y="1431525"/>
            <a:ext cx="1926453" cy="2568604"/>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4267" y="1431525"/>
            <a:ext cx="2236889" cy="2497664"/>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328" y="1545309"/>
            <a:ext cx="2550943" cy="2454820"/>
          </a:xfrm>
          <a:prstGeom prst="rect">
            <a:avLst/>
          </a:prstGeom>
        </p:spPr>
      </p:pic>
    </p:spTree>
    <p:extLst>
      <p:ext uri="{BB962C8B-B14F-4D97-AF65-F5344CB8AC3E}">
        <p14:creationId xmlns:p14="http://schemas.microsoft.com/office/powerpoint/2010/main" val="13122322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16126E4A-8E0E-311D-54D7-A3274E0C9CBC}"/>
              </a:ext>
            </a:extLst>
          </p:cNvPr>
          <p:cNvPicPr>
            <a:picLocks noChangeAspect="1"/>
          </p:cNvPicPr>
          <p:nvPr/>
        </p:nvPicPr>
        <p:blipFill>
          <a:blip r:embed="rId2"/>
          <a:stretch>
            <a:fillRect/>
          </a:stretch>
        </p:blipFill>
        <p:spPr>
          <a:xfrm>
            <a:off x="0" y="-62142"/>
            <a:ext cx="9144000" cy="6857999"/>
          </a:xfrm>
          <a:prstGeom prst="rect">
            <a:avLst/>
          </a:prstGeom>
        </p:spPr>
      </p:pic>
      <p:sp>
        <p:nvSpPr>
          <p:cNvPr id="2" name="Заголовок 1">
            <a:extLst>
              <a:ext uri="{FF2B5EF4-FFF2-40B4-BE49-F238E27FC236}">
                <a16:creationId xmlns="" xmlns:a16="http://schemas.microsoft.com/office/drawing/2014/main" id="{A92EB088-1D71-24AD-AB32-8B3D2D30B57C}"/>
              </a:ext>
            </a:extLst>
          </p:cNvPr>
          <p:cNvSpPr txBox="1">
            <a:spLocks/>
          </p:cNvSpPr>
          <p:nvPr/>
        </p:nvSpPr>
        <p:spPr>
          <a:xfrm>
            <a:off x="1475783" y="452686"/>
            <a:ext cx="7055374" cy="1143000"/>
          </a:xfrm>
          <a:prstGeom prst="rect">
            <a:avLst/>
          </a:prstGeom>
          <a:no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r>
              <a:rPr lang="ru-RU" b="1" dirty="0" err="1" smtClean="0">
                <a:solidFill>
                  <a:srgbClr val="002060"/>
                </a:solidFill>
                <a:latin typeface="Monotype Corsiva" panose="03010101010201010101" pitchFamily="66" charset="0"/>
              </a:rPr>
              <a:t>Сучасні</a:t>
            </a:r>
            <a:r>
              <a:rPr lang="ru-RU" b="1" dirty="0" smtClean="0">
                <a:solidFill>
                  <a:srgbClr val="002060"/>
                </a:solidFill>
                <a:latin typeface="Monotype Corsiva" panose="03010101010201010101" pitchFamily="66" charset="0"/>
              </a:rPr>
              <a:t> </a:t>
            </a:r>
            <a:r>
              <a:rPr lang="ru-RU" b="1" dirty="0" err="1" smtClean="0">
                <a:solidFill>
                  <a:srgbClr val="002060"/>
                </a:solidFill>
                <a:latin typeface="Monotype Corsiva" panose="03010101010201010101" pitchFamily="66" charset="0"/>
              </a:rPr>
              <a:t>технології</a:t>
            </a:r>
            <a:r>
              <a:rPr lang="ru-RU" b="1" dirty="0" smtClean="0">
                <a:solidFill>
                  <a:srgbClr val="002060"/>
                </a:solidFill>
                <a:latin typeface="Monotype Corsiva" panose="03010101010201010101" pitchFamily="66" charset="0"/>
              </a:rPr>
              <a:t> </a:t>
            </a:r>
            <a:r>
              <a:rPr lang="ru-RU" b="1" dirty="0" err="1" smtClean="0">
                <a:solidFill>
                  <a:srgbClr val="002060"/>
                </a:solidFill>
                <a:latin typeface="Monotype Corsiva" panose="03010101010201010101" pitchFamily="66" charset="0"/>
              </a:rPr>
              <a:t>навчання</a:t>
            </a:r>
            <a:endParaRPr lang="ru-RU" b="1" dirty="0">
              <a:solidFill>
                <a:srgbClr val="002060"/>
              </a:solidFill>
              <a:latin typeface="Monotype Corsiva" panose="03010101010201010101" pitchFamily="66" charset="0"/>
            </a:endParaRPr>
          </a:p>
          <a:p>
            <a:pPr fontAlgn="auto">
              <a:spcAft>
                <a:spcPts val="0"/>
              </a:spcAft>
              <a:defRPr/>
            </a:pPr>
            <a:endParaRPr lang="uk-UA" b="1" dirty="0">
              <a:solidFill>
                <a:srgbClr val="002060"/>
              </a:solidFill>
              <a:latin typeface="Monotype Corsiva" panose="03010101010201010101" pitchFamily="66"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7890" y="1608487"/>
            <a:ext cx="2623449" cy="196758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704" y="1545369"/>
            <a:ext cx="2798815" cy="1865877"/>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8013" y="4190262"/>
            <a:ext cx="2815989" cy="211199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704" y="3899147"/>
            <a:ext cx="2441358" cy="2137669"/>
          </a:xfrm>
          <a:prstGeom prst="rect">
            <a:avLst/>
          </a:prstGeom>
        </p:spPr>
      </p:pic>
    </p:spTree>
    <p:extLst>
      <p:ext uri="{BB962C8B-B14F-4D97-AF65-F5344CB8AC3E}">
        <p14:creationId xmlns:p14="http://schemas.microsoft.com/office/powerpoint/2010/main" val="779802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16126E4A-8E0E-311D-54D7-A3274E0C9CBC}"/>
              </a:ext>
            </a:extLst>
          </p:cNvPr>
          <p:cNvPicPr>
            <a:picLocks noChangeAspect="1"/>
          </p:cNvPicPr>
          <p:nvPr/>
        </p:nvPicPr>
        <p:blipFill>
          <a:blip r:embed="rId2"/>
          <a:stretch>
            <a:fillRect/>
          </a:stretch>
        </p:blipFill>
        <p:spPr>
          <a:xfrm>
            <a:off x="0" y="0"/>
            <a:ext cx="9144000" cy="6857999"/>
          </a:xfrm>
          <a:prstGeom prst="rect">
            <a:avLst/>
          </a:prstGeom>
        </p:spPr>
      </p:pic>
      <p:sp>
        <p:nvSpPr>
          <p:cNvPr id="2" name="Заголовок 1">
            <a:extLst>
              <a:ext uri="{FF2B5EF4-FFF2-40B4-BE49-F238E27FC236}">
                <a16:creationId xmlns="" xmlns:a16="http://schemas.microsoft.com/office/drawing/2014/main" id="{A92EB088-1D71-24AD-AB32-8B3D2D30B57C}"/>
              </a:ext>
            </a:extLst>
          </p:cNvPr>
          <p:cNvSpPr txBox="1">
            <a:spLocks/>
          </p:cNvSpPr>
          <p:nvPr/>
        </p:nvSpPr>
        <p:spPr>
          <a:xfrm>
            <a:off x="1475783" y="452686"/>
            <a:ext cx="7055374" cy="1143000"/>
          </a:xfrm>
          <a:prstGeom prst="rect">
            <a:avLst/>
          </a:prstGeom>
          <a:noFill/>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endParaRPr lang="uk-UA" b="1" dirty="0">
              <a:solidFill>
                <a:srgbClr val="002060"/>
              </a:solidFill>
              <a:latin typeface="Monotype Corsiva" panose="03010101010201010101" pitchFamily="66"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7833" y="1595685"/>
            <a:ext cx="2926773" cy="2195080"/>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783" y="1256116"/>
            <a:ext cx="2823098" cy="2117324"/>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2812" y="4119240"/>
            <a:ext cx="3236813" cy="2427610"/>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093" y="3820295"/>
            <a:ext cx="3193001" cy="2394751"/>
          </a:xfrm>
          <a:prstGeom prst="rect">
            <a:avLst/>
          </a:prstGeom>
        </p:spPr>
      </p:pic>
    </p:spTree>
    <p:extLst>
      <p:ext uri="{BB962C8B-B14F-4D97-AF65-F5344CB8AC3E}">
        <p14:creationId xmlns:p14="http://schemas.microsoft.com/office/powerpoint/2010/main" val="41379138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16126E4A-8E0E-311D-54D7-A3274E0C9CBC}"/>
              </a:ext>
            </a:extLst>
          </p:cNvPr>
          <p:cNvPicPr>
            <a:picLocks noChangeAspect="1"/>
          </p:cNvPicPr>
          <p:nvPr/>
        </p:nvPicPr>
        <p:blipFill>
          <a:blip r:embed="rId2"/>
          <a:stretch>
            <a:fillRect/>
          </a:stretch>
        </p:blipFill>
        <p:spPr>
          <a:xfrm>
            <a:off x="0" y="0"/>
            <a:ext cx="9144000" cy="6857999"/>
          </a:xfrm>
          <a:prstGeom prst="rect">
            <a:avLst/>
          </a:prstGeom>
        </p:spPr>
      </p:pic>
      <p:sp>
        <p:nvSpPr>
          <p:cNvPr id="2" name="Заголовок 1">
            <a:extLst>
              <a:ext uri="{FF2B5EF4-FFF2-40B4-BE49-F238E27FC236}">
                <a16:creationId xmlns="" xmlns:a16="http://schemas.microsoft.com/office/drawing/2014/main" id="{A92EB088-1D71-24AD-AB32-8B3D2D30B57C}"/>
              </a:ext>
            </a:extLst>
          </p:cNvPr>
          <p:cNvSpPr txBox="1">
            <a:spLocks/>
          </p:cNvSpPr>
          <p:nvPr/>
        </p:nvSpPr>
        <p:spPr>
          <a:xfrm>
            <a:off x="1475783" y="452686"/>
            <a:ext cx="7055374" cy="1143000"/>
          </a:xfrm>
          <a:prstGeom prst="rect">
            <a:avLst/>
          </a:prstGeom>
          <a:no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r>
              <a:rPr lang="ru-RU" b="1" dirty="0" err="1" smtClean="0">
                <a:solidFill>
                  <a:srgbClr val="002060"/>
                </a:solidFill>
                <a:latin typeface="Monotype Corsiva" panose="03010101010201010101" pitchFamily="66" charset="0"/>
              </a:rPr>
              <a:t>Виховна</a:t>
            </a:r>
            <a:r>
              <a:rPr lang="ru-RU" b="1" dirty="0" smtClean="0">
                <a:solidFill>
                  <a:srgbClr val="002060"/>
                </a:solidFill>
                <a:latin typeface="Monotype Corsiva" panose="03010101010201010101" pitchFamily="66" charset="0"/>
              </a:rPr>
              <a:t> робота</a:t>
            </a:r>
            <a:endParaRPr lang="ru-RU" b="1" dirty="0">
              <a:solidFill>
                <a:srgbClr val="002060"/>
              </a:solidFill>
              <a:latin typeface="Monotype Corsiva" panose="03010101010201010101" pitchFamily="66" charset="0"/>
            </a:endParaRPr>
          </a:p>
          <a:p>
            <a:pPr fontAlgn="auto">
              <a:spcAft>
                <a:spcPts val="0"/>
              </a:spcAft>
              <a:defRPr/>
            </a:pPr>
            <a:endParaRPr lang="uk-UA" b="1" dirty="0">
              <a:solidFill>
                <a:srgbClr val="002060"/>
              </a:solidFill>
              <a:latin typeface="Monotype Corsiva" panose="03010101010201010101" pitchFamily="66"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77" y="1295398"/>
            <a:ext cx="2030212" cy="270694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3449" y="1295399"/>
            <a:ext cx="2234397" cy="297919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4119" y="1390094"/>
            <a:ext cx="2210541" cy="2947388"/>
          </a:xfrm>
          <a:prstGeom prst="rect">
            <a:avLst/>
          </a:prstGeom>
        </p:spPr>
      </p:pic>
    </p:spTree>
    <p:extLst>
      <p:ext uri="{BB962C8B-B14F-4D97-AF65-F5344CB8AC3E}">
        <p14:creationId xmlns:p14="http://schemas.microsoft.com/office/powerpoint/2010/main" val="2695881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16126E4A-8E0E-311D-54D7-A3274E0C9CBC}"/>
              </a:ext>
            </a:extLst>
          </p:cNvPr>
          <p:cNvPicPr>
            <a:picLocks noChangeAspect="1"/>
          </p:cNvPicPr>
          <p:nvPr/>
        </p:nvPicPr>
        <p:blipFill>
          <a:blip r:embed="rId2"/>
          <a:stretch>
            <a:fillRect/>
          </a:stretch>
        </p:blipFill>
        <p:spPr>
          <a:xfrm>
            <a:off x="0" y="0"/>
            <a:ext cx="9144000" cy="685799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617" y="2246050"/>
            <a:ext cx="3704947" cy="2778711"/>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2718" y="2237171"/>
            <a:ext cx="3728622" cy="2796467"/>
          </a:xfrm>
          <a:prstGeom prst="rect">
            <a:avLst/>
          </a:prstGeom>
        </p:spPr>
      </p:pic>
    </p:spTree>
    <p:extLst>
      <p:ext uri="{BB962C8B-B14F-4D97-AF65-F5344CB8AC3E}">
        <p14:creationId xmlns:p14="http://schemas.microsoft.com/office/powerpoint/2010/main" val="6540711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16126E4A-8E0E-311D-54D7-A3274E0C9CBC}"/>
              </a:ext>
            </a:extLst>
          </p:cNvPr>
          <p:cNvPicPr>
            <a:picLocks noChangeAspect="1"/>
          </p:cNvPicPr>
          <p:nvPr/>
        </p:nvPicPr>
        <p:blipFill>
          <a:blip r:embed="rId2"/>
          <a:stretch>
            <a:fillRect/>
          </a:stretch>
        </p:blipFill>
        <p:spPr>
          <a:xfrm>
            <a:off x="0" y="0"/>
            <a:ext cx="9144000" cy="6857999"/>
          </a:xfrm>
          <a:prstGeom prst="rect">
            <a:avLst/>
          </a:prstGeom>
        </p:spPr>
      </p:pic>
      <p:sp>
        <p:nvSpPr>
          <p:cNvPr id="2" name="Заголовок 1">
            <a:extLst>
              <a:ext uri="{FF2B5EF4-FFF2-40B4-BE49-F238E27FC236}">
                <a16:creationId xmlns="" xmlns:a16="http://schemas.microsoft.com/office/drawing/2014/main" id="{A92EB088-1D71-24AD-AB32-8B3D2D30B57C}"/>
              </a:ext>
            </a:extLst>
          </p:cNvPr>
          <p:cNvSpPr txBox="1">
            <a:spLocks/>
          </p:cNvSpPr>
          <p:nvPr/>
        </p:nvSpPr>
        <p:spPr>
          <a:xfrm>
            <a:off x="1475783" y="452686"/>
            <a:ext cx="7055374" cy="1143000"/>
          </a:xfrm>
          <a:prstGeom prst="rect">
            <a:avLst/>
          </a:prstGeom>
          <a:no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r>
              <a:rPr lang="ru-RU" b="1" dirty="0" err="1" smtClean="0">
                <a:solidFill>
                  <a:srgbClr val="002060"/>
                </a:solidFill>
                <a:latin typeface="Monotype Corsiva" panose="03010101010201010101" pitchFamily="66" charset="0"/>
              </a:rPr>
              <a:t>Наші</a:t>
            </a:r>
            <a:r>
              <a:rPr lang="ru-RU" b="1" dirty="0" smtClean="0">
                <a:solidFill>
                  <a:srgbClr val="002060"/>
                </a:solidFill>
                <a:latin typeface="Monotype Corsiva" panose="03010101010201010101" pitchFamily="66" charset="0"/>
              </a:rPr>
              <a:t> </a:t>
            </a:r>
            <a:r>
              <a:rPr lang="ru-RU" b="1" dirty="0" err="1" smtClean="0">
                <a:solidFill>
                  <a:srgbClr val="002060"/>
                </a:solidFill>
                <a:latin typeface="Monotype Corsiva" panose="03010101010201010101" pitchFamily="66" charset="0"/>
              </a:rPr>
              <a:t>досягнення</a:t>
            </a:r>
            <a:endParaRPr lang="ru-RU" b="1" dirty="0">
              <a:solidFill>
                <a:srgbClr val="002060"/>
              </a:solidFill>
              <a:latin typeface="Monotype Corsiva" panose="03010101010201010101" pitchFamily="66"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784" y="1595686"/>
            <a:ext cx="3327038" cy="164466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152" y="668340"/>
            <a:ext cx="1897047" cy="252939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049" y="3428999"/>
            <a:ext cx="2257118" cy="3009491"/>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1303" y="3428999"/>
            <a:ext cx="2140280" cy="2853707"/>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1916" y="3329126"/>
            <a:ext cx="2788800" cy="2953579"/>
          </a:xfrm>
          <a:prstGeom prst="rect">
            <a:avLst/>
          </a:prstGeom>
        </p:spPr>
      </p:pic>
    </p:spTree>
    <p:extLst>
      <p:ext uri="{BB962C8B-B14F-4D97-AF65-F5344CB8AC3E}">
        <p14:creationId xmlns:p14="http://schemas.microsoft.com/office/powerpoint/2010/main" val="29033608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16126E4A-8E0E-311D-54D7-A3274E0C9CBC}"/>
              </a:ext>
            </a:extLst>
          </p:cNvPr>
          <p:cNvPicPr>
            <a:picLocks noChangeAspect="1"/>
          </p:cNvPicPr>
          <p:nvPr/>
        </p:nvPicPr>
        <p:blipFill>
          <a:blip r:embed="rId2"/>
          <a:stretch>
            <a:fillRect/>
          </a:stretch>
        </p:blipFill>
        <p:spPr>
          <a:xfrm>
            <a:off x="0" y="0"/>
            <a:ext cx="9144000" cy="6857999"/>
          </a:xfrm>
          <a:prstGeom prst="rect">
            <a:avLst/>
          </a:prstGeom>
        </p:spPr>
      </p:pic>
      <p:sp>
        <p:nvSpPr>
          <p:cNvPr id="2" name="Заголовок 1">
            <a:extLst>
              <a:ext uri="{FF2B5EF4-FFF2-40B4-BE49-F238E27FC236}">
                <a16:creationId xmlns="" xmlns:a16="http://schemas.microsoft.com/office/drawing/2014/main" id="{A92EB088-1D71-24AD-AB32-8B3D2D30B57C}"/>
              </a:ext>
            </a:extLst>
          </p:cNvPr>
          <p:cNvSpPr txBox="1">
            <a:spLocks/>
          </p:cNvSpPr>
          <p:nvPr/>
        </p:nvSpPr>
        <p:spPr>
          <a:xfrm>
            <a:off x="1475783" y="452686"/>
            <a:ext cx="7055374" cy="1143000"/>
          </a:xfrm>
          <a:prstGeom prst="rect">
            <a:avLst/>
          </a:prstGeom>
          <a:no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r>
              <a:rPr lang="ru-RU" b="1" dirty="0" smtClean="0">
                <a:solidFill>
                  <a:srgbClr val="002060"/>
                </a:solidFill>
                <a:latin typeface="Monotype Corsiva" panose="03010101010201010101" pitchFamily="66" charset="0"/>
              </a:rPr>
              <a:t>Ми </a:t>
            </a:r>
            <a:r>
              <a:rPr lang="ru-RU" b="1" dirty="0" err="1" smtClean="0">
                <a:solidFill>
                  <a:srgbClr val="002060"/>
                </a:solidFill>
                <a:latin typeface="Monotype Corsiva" panose="03010101010201010101" pitchFamily="66" charset="0"/>
              </a:rPr>
              <a:t>подорожуємо</a:t>
            </a:r>
            <a:endParaRPr lang="ru-RU" b="1" dirty="0">
              <a:solidFill>
                <a:srgbClr val="002060"/>
              </a:solidFill>
              <a:latin typeface="Monotype Corsiva" panose="03010101010201010101" pitchFamily="66" charset="0"/>
            </a:endParaRPr>
          </a:p>
          <a:p>
            <a:pPr fontAlgn="auto">
              <a:spcAft>
                <a:spcPts val="0"/>
              </a:spcAft>
              <a:defRPr/>
            </a:pPr>
            <a:endParaRPr lang="uk-UA" b="1" dirty="0">
              <a:solidFill>
                <a:srgbClr val="002060"/>
              </a:solidFill>
              <a:latin typeface="Monotype Corsiva" panose="03010101010201010101" pitchFamily="66"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12" y="1595685"/>
            <a:ext cx="2956265" cy="1984159"/>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2729" y="1482570"/>
            <a:ext cx="2867487" cy="2150615"/>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009" y="3701988"/>
            <a:ext cx="3391271" cy="2543453"/>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0837" y="3844032"/>
            <a:ext cx="3201880" cy="2401410"/>
          </a:xfrm>
          <a:prstGeom prst="rect">
            <a:avLst/>
          </a:prstGeom>
        </p:spPr>
      </p:pic>
    </p:spTree>
    <p:extLst>
      <p:ext uri="{BB962C8B-B14F-4D97-AF65-F5344CB8AC3E}">
        <p14:creationId xmlns:p14="http://schemas.microsoft.com/office/powerpoint/2010/main" val="19111848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04E087D9-18E0-E920-4353-99B2A895980C}"/>
              </a:ext>
            </a:extLst>
          </p:cNvPr>
          <p:cNvPicPr>
            <a:picLocks noChangeAspect="1"/>
          </p:cNvPicPr>
          <p:nvPr/>
        </p:nvPicPr>
        <p:blipFill>
          <a:blip r:embed="rId2"/>
          <a:stretch>
            <a:fillRect/>
          </a:stretch>
        </p:blipFill>
        <p:spPr>
          <a:xfrm>
            <a:off x="0" y="0"/>
            <a:ext cx="9144000" cy="6857999"/>
          </a:xfrm>
          <a:prstGeom prst="rect">
            <a:avLst/>
          </a:prstGeom>
        </p:spPr>
      </p:pic>
      <p:sp>
        <p:nvSpPr>
          <p:cNvPr id="2" name="Заголовок 1">
            <a:extLst>
              <a:ext uri="{FF2B5EF4-FFF2-40B4-BE49-F238E27FC236}">
                <a16:creationId xmlns="" xmlns:a16="http://schemas.microsoft.com/office/drawing/2014/main" id="{A92EB088-1D71-24AD-AB32-8B3D2D30B57C}"/>
              </a:ext>
            </a:extLst>
          </p:cNvPr>
          <p:cNvSpPr txBox="1">
            <a:spLocks/>
          </p:cNvSpPr>
          <p:nvPr/>
        </p:nvSpPr>
        <p:spPr>
          <a:xfrm>
            <a:off x="1411957" y="569713"/>
            <a:ext cx="7055374" cy="1143000"/>
          </a:xfrm>
          <a:prstGeom prst="rect">
            <a:avLst/>
          </a:prstGeom>
          <a:solidFill>
            <a:schemeClr val="accent4">
              <a:lumMod val="20000"/>
              <a:lumOff val="80000"/>
            </a:schemeClr>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r>
              <a:rPr lang="ru-RU" b="1" dirty="0">
                <a:solidFill>
                  <a:srgbClr val="002060"/>
                </a:solidFill>
                <a:latin typeface="Monotype Corsiva" panose="03010101010201010101" pitchFamily="66" charset="0"/>
              </a:rPr>
              <a:t>Правила </a:t>
            </a:r>
            <a:r>
              <a:rPr lang="ru-RU" b="1" dirty="0" err="1">
                <a:solidFill>
                  <a:srgbClr val="002060"/>
                </a:solidFill>
                <a:latin typeface="Monotype Corsiva" panose="03010101010201010101" pitchFamily="66" charset="0"/>
              </a:rPr>
              <a:t>педагогічної</a:t>
            </a:r>
            <a:r>
              <a:rPr lang="ru-RU" b="1" dirty="0">
                <a:solidFill>
                  <a:srgbClr val="002060"/>
                </a:solidFill>
                <a:latin typeface="Monotype Corsiva" panose="03010101010201010101" pitchFamily="66" charset="0"/>
              </a:rPr>
              <a:t> </a:t>
            </a:r>
            <a:r>
              <a:rPr lang="ru-RU" b="1" dirty="0" err="1">
                <a:solidFill>
                  <a:srgbClr val="002060"/>
                </a:solidFill>
                <a:latin typeface="Monotype Corsiva" panose="03010101010201010101" pitchFamily="66" charset="0"/>
              </a:rPr>
              <a:t>майстерності</a:t>
            </a:r>
            <a:endParaRPr lang="ru-RU" b="1" dirty="0">
              <a:solidFill>
                <a:srgbClr val="002060"/>
              </a:solidFill>
              <a:latin typeface="Monotype Corsiva" panose="03010101010201010101" pitchFamily="66" charset="0"/>
            </a:endParaRPr>
          </a:p>
          <a:p>
            <a:pPr fontAlgn="auto">
              <a:spcAft>
                <a:spcPts val="0"/>
              </a:spcAft>
              <a:defRPr/>
            </a:pPr>
            <a:endParaRPr lang="uk-UA" b="1" dirty="0">
              <a:solidFill>
                <a:srgbClr val="002060"/>
              </a:solidFill>
              <a:latin typeface="Monotype Corsiva" panose="03010101010201010101" pitchFamily="66" charset="0"/>
            </a:endParaRPr>
          </a:p>
        </p:txBody>
      </p:sp>
      <p:grpSp>
        <p:nvGrpSpPr>
          <p:cNvPr id="3" name="Группа 4">
            <a:extLst>
              <a:ext uri="{FF2B5EF4-FFF2-40B4-BE49-F238E27FC236}">
                <a16:creationId xmlns="" xmlns:a16="http://schemas.microsoft.com/office/drawing/2014/main" id="{3EE47FCD-E981-EC60-1300-90782AB42E65}"/>
              </a:ext>
            </a:extLst>
          </p:cNvPr>
          <p:cNvGrpSpPr/>
          <p:nvPr/>
        </p:nvGrpSpPr>
        <p:grpSpPr>
          <a:xfrm>
            <a:off x="1291972" y="1878289"/>
            <a:ext cx="5373278" cy="3101419"/>
            <a:chOff x="3420" y="328612"/>
            <a:chExt cx="4175428" cy="1827657"/>
          </a:xfrm>
        </p:grpSpPr>
        <p:sp>
          <p:nvSpPr>
            <p:cNvPr id="5" name="Скругленный прямоугольник 5">
              <a:extLst>
                <a:ext uri="{FF2B5EF4-FFF2-40B4-BE49-F238E27FC236}">
                  <a16:creationId xmlns="" xmlns:a16="http://schemas.microsoft.com/office/drawing/2014/main" id="{F5B01EDD-020D-E395-CB32-F0EC3002DC21}"/>
                </a:ext>
              </a:extLst>
            </p:cNvPr>
            <p:cNvSpPr/>
            <p:nvPr/>
          </p:nvSpPr>
          <p:spPr>
            <a:xfrm>
              <a:off x="3420" y="328612"/>
              <a:ext cx="4175428" cy="1827657"/>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Скругленный прямоугольник 4">
              <a:extLst>
                <a:ext uri="{FF2B5EF4-FFF2-40B4-BE49-F238E27FC236}">
                  <a16:creationId xmlns="" xmlns:a16="http://schemas.microsoft.com/office/drawing/2014/main" id="{DC9931C0-FB3E-AA20-5E79-5FC023A02DC4}"/>
                </a:ext>
              </a:extLst>
            </p:cNvPr>
            <p:cNvSpPr txBox="1"/>
            <p:nvPr/>
          </p:nvSpPr>
          <p:spPr>
            <a:xfrm>
              <a:off x="92639" y="417831"/>
              <a:ext cx="3996988" cy="16492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uk-UA" sz="4800" b="1" kern="1200" dirty="0">
                  <a:solidFill>
                    <a:schemeClr val="tx1"/>
                  </a:solidFill>
                  <a:latin typeface="Monotype Corsiva" panose="03010101010201010101" pitchFamily="66" charset="0"/>
                </a:rPr>
                <a:t>Ніколи не зупинятися на досягнутому</a:t>
              </a:r>
              <a:endParaRPr lang="ru-RU" sz="4800" b="1" kern="1200" dirty="0">
                <a:solidFill>
                  <a:schemeClr val="tx1"/>
                </a:solidFill>
                <a:latin typeface="Monotype Corsiva" panose="03010101010201010101" pitchFamily="66" charset="0"/>
              </a:endParaRPr>
            </a:p>
          </p:txBody>
        </p:sp>
      </p:grpSp>
    </p:spTree>
    <p:extLst>
      <p:ext uri="{BB962C8B-B14F-4D97-AF65-F5344CB8AC3E}">
        <p14:creationId xmlns:p14="http://schemas.microsoft.com/office/powerpoint/2010/main" val="40315365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00711204-F4EB-5A7E-92DE-BAD9503C7334}"/>
              </a:ext>
            </a:extLst>
          </p:cNvPr>
          <p:cNvPicPr>
            <a:picLocks noChangeAspect="1"/>
          </p:cNvPicPr>
          <p:nvPr/>
        </p:nvPicPr>
        <p:blipFill>
          <a:blip r:embed="rId2"/>
          <a:stretch>
            <a:fillRect/>
          </a:stretch>
        </p:blipFill>
        <p:spPr>
          <a:xfrm>
            <a:off x="0" y="0"/>
            <a:ext cx="9144000" cy="6857999"/>
          </a:xfrm>
          <a:prstGeom prst="rect">
            <a:avLst/>
          </a:prstGeom>
        </p:spPr>
      </p:pic>
      <p:sp>
        <p:nvSpPr>
          <p:cNvPr id="2" name="Заголовок 1">
            <a:extLst>
              <a:ext uri="{FF2B5EF4-FFF2-40B4-BE49-F238E27FC236}">
                <a16:creationId xmlns="" xmlns:a16="http://schemas.microsoft.com/office/drawing/2014/main" id="{A92EB088-1D71-24AD-AB32-8B3D2D30B57C}"/>
              </a:ext>
            </a:extLst>
          </p:cNvPr>
          <p:cNvSpPr txBox="1">
            <a:spLocks/>
          </p:cNvSpPr>
          <p:nvPr/>
        </p:nvSpPr>
        <p:spPr>
          <a:xfrm>
            <a:off x="1499506" y="418314"/>
            <a:ext cx="7055374" cy="1143000"/>
          </a:xfrm>
          <a:prstGeom prst="rect">
            <a:avLst/>
          </a:prstGeom>
          <a:solidFill>
            <a:schemeClr val="accent4">
              <a:lumMod val="20000"/>
              <a:lumOff val="80000"/>
            </a:schemeClr>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r>
              <a:rPr lang="ru-RU" b="1" dirty="0">
                <a:solidFill>
                  <a:srgbClr val="002060"/>
                </a:solidFill>
                <a:latin typeface="Monotype Corsiva" panose="03010101010201010101" pitchFamily="66" charset="0"/>
              </a:rPr>
              <a:t>Правила </a:t>
            </a:r>
            <a:r>
              <a:rPr lang="ru-RU" b="1" dirty="0" err="1">
                <a:solidFill>
                  <a:srgbClr val="002060"/>
                </a:solidFill>
                <a:latin typeface="Monotype Corsiva" panose="03010101010201010101" pitchFamily="66" charset="0"/>
              </a:rPr>
              <a:t>педагогічної</a:t>
            </a:r>
            <a:r>
              <a:rPr lang="ru-RU" b="1" dirty="0">
                <a:solidFill>
                  <a:srgbClr val="002060"/>
                </a:solidFill>
                <a:latin typeface="Monotype Corsiva" panose="03010101010201010101" pitchFamily="66" charset="0"/>
              </a:rPr>
              <a:t> </a:t>
            </a:r>
            <a:r>
              <a:rPr lang="ru-RU" b="1" dirty="0" err="1">
                <a:solidFill>
                  <a:srgbClr val="002060"/>
                </a:solidFill>
                <a:latin typeface="Monotype Corsiva" panose="03010101010201010101" pitchFamily="66" charset="0"/>
              </a:rPr>
              <a:t>майстерності</a:t>
            </a:r>
            <a:endParaRPr lang="ru-RU" b="1" dirty="0">
              <a:solidFill>
                <a:srgbClr val="002060"/>
              </a:solidFill>
              <a:latin typeface="Monotype Corsiva" panose="03010101010201010101" pitchFamily="66" charset="0"/>
            </a:endParaRPr>
          </a:p>
          <a:p>
            <a:pPr fontAlgn="auto">
              <a:spcAft>
                <a:spcPts val="0"/>
              </a:spcAft>
              <a:defRPr/>
            </a:pPr>
            <a:endParaRPr lang="uk-UA" b="1" dirty="0">
              <a:solidFill>
                <a:srgbClr val="002060"/>
              </a:solidFill>
              <a:latin typeface="Monotype Corsiva" panose="03010101010201010101" pitchFamily="66" charset="0"/>
            </a:endParaRPr>
          </a:p>
        </p:txBody>
      </p:sp>
      <p:grpSp>
        <p:nvGrpSpPr>
          <p:cNvPr id="3" name="Группа 4">
            <a:extLst>
              <a:ext uri="{FF2B5EF4-FFF2-40B4-BE49-F238E27FC236}">
                <a16:creationId xmlns="" xmlns:a16="http://schemas.microsoft.com/office/drawing/2014/main" id="{3EE47FCD-E981-EC60-1300-90782AB42E65}"/>
              </a:ext>
            </a:extLst>
          </p:cNvPr>
          <p:cNvGrpSpPr/>
          <p:nvPr/>
        </p:nvGrpSpPr>
        <p:grpSpPr>
          <a:xfrm>
            <a:off x="1499506" y="1878289"/>
            <a:ext cx="5373278" cy="3101419"/>
            <a:chOff x="3420" y="328612"/>
            <a:chExt cx="4175428" cy="1827657"/>
          </a:xfrm>
          <a:solidFill>
            <a:schemeClr val="accent6">
              <a:lumMod val="60000"/>
              <a:lumOff val="40000"/>
            </a:schemeClr>
          </a:solidFill>
        </p:grpSpPr>
        <p:sp>
          <p:nvSpPr>
            <p:cNvPr id="5" name="Скругленный прямоугольник 5">
              <a:extLst>
                <a:ext uri="{FF2B5EF4-FFF2-40B4-BE49-F238E27FC236}">
                  <a16:creationId xmlns="" xmlns:a16="http://schemas.microsoft.com/office/drawing/2014/main" id="{F5B01EDD-020D-E395-CB32-F0EC3002DC21}"/>
                </a:ext>
              </a:extLst>
            </p:cNvPr>
            <p:cNvSpPr/>
            <p:nvPr/>
          </p:nvSpPr>
          <p:spPr>
            <a:xfrm>
              <a:off x="3420" y="328612"/>
              <a:ext cx="4175428" cy="1827657"/>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Скругленный прямоугольник 4">
              <a:extLst>
                <a:ext uri="{FF2B5EF4-FFF2-40B4-BE49-F238E27FC236}">
                  <a16:creationId xmlns="" xmlns:a16="http://schemas.microsoft.com/office/drawing/2014/main" id="{DC9931C0-FB3E-AA20-5E79-5FC023A02DC4}"/>
                </a:ext>
              </a:extLst>
            </p:cNvPr>
            <p:cNvSpPr txBox="1"/>
            <p:nvPr/>
          </p:nvSpPr>
          <p:spPr>
            <a:xfrm>
              <a:off x="92639" y="417831"/>
              <a:ext cx="3996988" cy="16492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uk-UA" sz="4800" b="1" dirty="0">
                <a:solidFill>
                  <a:schemeClr val="tx1"/>
                </a:solidFill>
                <a:latin typeface="Monotype Corsiva" panose="03010101010201010101" pitchFamily="66" charset="0"/>
              </a:endParaRPr>
            </a:p>
            <a:p>
              <a:pPr lvl="0" algn="ctr" defTabSz="1600200">
                <a:lnSpc>
                  <a:spcPct val="90000"/>
                </a:lnSpc>
                <a:spcBef>
                  <a:spcPct val="0"/>
                </a:spcBef>
                <a:spcAft>
                  <a:spcPct val="35000"/>
                </a:spcAft>
              </a:pPr>
              <a:r>
                <a:rPr lang="uk-UA" sz="4800" b="1" kern="1200" dirty="0">
                  <a:solidFill>
                    <a:schemeClr val="tx1"/>
                  </a:solidFill>
                  <a:latin typeface="Monotype Corsiva" panose="03010101010201010101" pitchFamily="66" charset="0"/>
                </a:rPr>
                <a:t>Ділитися з дітьми своїм досвідом</a:t>
              </a:r>
            </a:p>
            <a:p>
              <a:pPr lvl="0" algn="ctr" defTabSz="1600200">
                <a:lnSpc>
                  <a:spcPct val="90000"/>
                </a:lnSpc>
                <a:spcBef>
                  <a:spcPct val="0"/>
                </a:spcBef>
                <a:spcAft>
                  <a:spcPct val="35000"/>
                </a:spcAft>
              </a:pPr>
              <a:endParaRPr lang="ru-RU" sz="4800" b="1" kern="1200" dirty="0">
                <a:solidFill>
                  <a:schemeClr val="tx1"/>
                </a:solidFill>
                <a:latin typeface="Monotype Corsiva" panose="03010101010201010101" pitchFamily="66" charset="0"/>
              </a:endParaRPr>
            </a:p>
          </p:txBody>
        </p:sp>
      </p:grpSp>
    </p:spTree>
    <p:extLst>
      <p:ext uri="{BB962C8B-B14F-4D97-AF65-F5344CB8AC3E}">
        <p14:creationId xmlns:p14="http://schemas.microsoft.com/office/powerpoint/2010/main" val="1076166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332FEC4E-7F89-FE2C-9EC3-D5506CB0F9F5}"/>
              </a:ext>
            </a:extLst>
          </p:cNvPr>
          <p:cNvPicPr>
            <a:picLocks noChangeAspect="1"/>
          </p:cNvPicPr>
          <p:nvPr/>
        </p:nvPicPr>
        <p:blipFill>
          <a:blip r:embed="rId2"/>
          <a:stretch>
            <a:fillRect/>
          </a:stretch>
        </p:blipFill>
        <p:spPr>
          <a:xfrm>
            <a:off x="0" y="0"/>
            <a:ext cx="9144000" cy="6858000"/>
          </a:xfrm>
          <a:prstGeom prst="rect">
            <a:avLst/>
          </a:prstGeom>
        </p:spPr>
      </p:pic>
      <p:sp>
        <p:nvSpPr>
          <p:cNvPr id="6" name="Rectangle 3"/>
          <p:cNvSpPr>
            <a:spLocks noChangeArrowheads="1"/>
          </p:cNvSpPr>
          <p:nvPr/>
        </p:nvSpPr>
        <p:spPr bwMode="auto">
          <a:xfrm>
            <a:off x="1998481" y="348790"/>
            <a:ext cx="5147036" cy="1376314"/>
          </a:xfrm>
          <a:prstGeom prst="rect">
            <a:avLst/>
          </a:prstGeom>
          <a:noFill/>
          <a:ln w="9525">
            <a:noFill/>
            <a:miter lim="800000"/>
            <a:headEnd/>
            <a:tailEnd/>
          </a:ln>
        </p:spPr>
        <p:txBody>
          <a:bodyPr anchor="ctr"/>
          <a:lstStyle/>
          <a:p>
            <a:pPr algn="ctr">
              <a:defRPr/>
            </a:pPr>
            <a:r>
              <a:rPr lang="uk-UA" sz="4400" b="1" i="1" dirty="0">
                <a:solidFill>
                  <a:srgbClr val="660033"/>
                </a:solidFill>
                <a:effectLst>
                  <a:outerShdw blurRad="38100" dist="38100" dir="2700000" algn="tl">
                    <a:srgbClr val="C0C0C0"/>
                  </a:outerShdw>
                </a:effectLst>
                <a:latin typeface="Times New Roman" pitchFamily="18" charset="0"/>
              </a:rPr>
              <a:t>Життєве кредо:</a:t>
            </a:r>
            <a:endParaRPr lang="ru-RU" sz="4400" b="1" i="1" dirty="0">
              <a:solidFill>
                <a:srgbClr val="660033"/>
              </a:solidFill>
              <a:effectLst>
                <a:outerShdw blurRad="38100" dist="38100" dir="2700000" algn="tl">
                  <a:srgbClr val="C0C0C0"/>
                </a:outerShdw>
              </a:effectLst>
              <a:latin typeface="Times New Roman" pitchFamily="18" charset="0"/>
            </a:endParaRPr>
          </a:p>
        </p:txBody>
      </p:sp>
      <p:sp>
        <p:nvSpPr>
          <p:cNvPr id="8" name="TextBox 7">
            <a:extLst>
              <a:ext uri="{FF2B5EF4-FFF2-40B4-BE49-F238E27FC236}">
                <a16:creationId xmlns="" xmlns:a16="http://schemas.microsoft.com/office/drawing/2014/main" id="{B2998151-73A7-9C04-0017-F497DD9FCBD3}"/>
              </a:ext>
            </a:extLst>
          </p:cNvPr>
          <p:cNvSpPr txBox="1"/>
          <p:nvPr/>
        </p:nvSpPr>
        <p:spPr>
          <a:xfrm>
            <a:off x="836579" y="2073894"/>
            <a:ext cx="6308938" cy="32624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4400" b="1" i="0" u="none" strike="noStrike" kern="1200" cap="none" spc="0" normalizeH="0" baseline="0" dirty="0">
                <a:ln>
                  <a:noFill/>
                </a:ln>
                <a:solidFill>
                  <a:srgbClr val="4472C4">
                    <a:lumMod val="75000"/>
                  </a:srgbClr>
                </a:solidFill>
                <a:effectLst/>
                <a:uLnTx/>
                <a:uFillTx/>
                <a:latin typeface="Monotype Corsiva" panose="03010101010201010101" pitchFamily="66" charset="0"/>
                <a:ea typeface="+mn-ea"/>
                <a:cs typeface="+mn-cs"/>
              </a:rPr>
              <a:t>"</a:t>
            </a:r>
            <a:r>
              <a:rPr kumimoji="0" lang="ru-RU" sz="5400" b="1" i="0" u="none" strike="noStrike" kern="1200" cap="none" spc="0" normalizeH="0" baseline="0" dirty="0">
                <a:ln>
                  <a:noFill/>
                </a:ln>
                <a:solidFill>
                  <a:srgbClr val="000099"/>
                </a:solidFill>
                <a:effectLst/>
                <a:uLnTx/>
                <a:uFillTx/>
                <a:latin typeface="Monotype Corsiva" panose="03010101010201010101" pitchFamily="66" charset="0"/>
                <a:ea typeface="+mn-ea"/>
                <a:cs typeface="+mn-cs"/>
              </a:rPr>
              <a:t>Все </a:t>
            </a:r>
            <a:r>
              <a:rPr kumimoji="0" lang="ru-RU" sz="5400" b="1" i="0" u="none" strike="noStrike" kern="1200" cap="none" spc="0" normalizeH="0" baseline="0" dirty="0" err="1">
                <a:ln>
                  <a:noFill/>
                </a:ln>
                <a:solidFill>
                  <a:srgbClr val="000099"/>
                </a:solidFill>
                <a:effectLst/>
                <a:uLnTx/>
                <a:uFillTx/>
                <a:latin typeface="Monotype Corsiva" panose="03010101010201010101" pitchFamily="66" charset="0"/>
                <a:ea typeface="+mn-ea"/>
                <a:cs typeface="+mn-cs"/>
              </a:rPr>
              <a:t>можливо</a:t>
            </a:r>
            <a:r>
              <a:rPr kumimoji="0" lang="ru-RU" sz="5400" b="1" i="0" u="none" strike="noStrike" kern="1200" cap="none" spc="0" normalizeH="0" baseline="0" dirty="0">
                <a:ln>
                  <a:noFill/>
                </a:ln>
                <a:solidFill>
                  <a:srgbClr val="000099"/>
                </a:solidFill>
                <a:effectLst/>
                <a:uLnTx/>
                <a:uFillTx/>
                <a:latin typeface="Monotype Corsiva" panose="03010101010201010101" pitchFamily="66" charset="0"/>
                <a:ea typeface="+mn-ea"/>
                <a:cs typeface="+mn-cs"/>
              </a:rPr>
              <a:t>, на </a:t>
            </a:r>
            <a:r>
              <a:rPr kumimoji="0" lang="ru-RU" sz="5400" b="1" i="0" u="none" strike="noStrike" kern="1200" cap="none" spc="0" normalizeH="0" baseline="0" dirty="0" err="1">
                <a:ln>
                  <a:noFill/>
                </a:ln>
                <a:solidFill>
                  <a:srgbClr val="000099"/>
                </a:solidFill>
                <a:effectLst/>
                <a:uLnTx/>
                <a:uFillTx/>
                <a:latin typeface="Monotype Corsiva" panose="03010101010201010101" pitchFamily="66" charset="0"/>
                <a:ea typeface="+mn-ea"/>
                <a:cs typeface="+mn-cs"/>
              </a:rPr>
              <a:t>неможливе</a:t>
            </a:r>
            <a:r>
              <a:rPr kumimoji="0" lang="ru-RU" sz="5400" b="1" i="0" u="none" strike="noStrike" kern="1200" cap="none" spc="0" normalizeH="0" baseline="0" dirty="0">
                <a:ln>
                  <a:noFill/>
                </a:ln>
                <a:solidFill>
                  <a:srgbClr val="000099"/>
                </a:solidFill>
                <a:effectLst/>
                <a:uLnTx/>
                <a:uFillTx/>
                <a:latin typeface="Monotype Corsiva" panose="03010101010201010101" pitchFamily="66" charset="0"/>
                <a:ea typeface="+mn-ea"/>
                <a:cs typeface="+mn-cs"/>
              </a:rPr>
              <a:t> просто </a:t>
            </a:r>
            <a:r>
              <a:rPr kumimoji="0" lang="ru-RU" sz="5400" b="1" i="0" u="none" strike="noStrike" kern="1200" cap="none" spc="0" normalizeH="0" baseline="0" dirty="0" err="1">
                <a:ln>
                  <a:noFill/>
                </a:ln>
                <a:solidFill>
                  <a:srgbClr val="000099"/>
                </a:solidFill>
                <a:effectLst/>
                <a:uLnTx/>
                <a:uFillTx/>
                <a:latin typeface="Monotype Corsiva" panose="03010101010201010101" pitchFamily="66" charset="0"/>
                <a:ea typeface="+mn-ea"/>
                <a:cs typeface="+mn-cs"/>
              </a:rPr>
              <a:t>потрібно</a:t>
            </a:r>
            <a:r>
              <a:rPr kumimoji="0" lang="ru-RU" sz="5400" b="1" i="0" u="none" strike="noStrike" kern="1200" cap="none" spc="0" normalizeH="0" baseline="0" dirty="0">
                <a:ln>
                  <a:noFill/>
                </a:ln>
                <a:solidFill>
                  <a:srgbClr val="000099"/>
                </a:solidFill>
                <a:effectLst/>
                <a:uLnTx/>
                <a:uFillTx/>
                <a:latin typeface="Monotype Corsiva" panose="03010101010201010101" pitchFamily="66" charset="0"/>
                <a:ea typeface="+mn-ea"/>
                <a:cs typeface="+mn-cs"/>
              </a:rPr>
              <a:t> </a:t>
            </a:r>
            <a:r>
              <a:rPr kumimoji="0" lang="ru-RU" sz="5400" b="1" i="0" u="none" strike="noStrike" kern="1200" cap="none" spc="0" normalizeH="0" baseline="0" dirty="0" err="1">
                <a:ln>
                  <a:noFill/>
                </a:ln>
                <a:solidFill>
                  <a:srgbClr val="000099"/>
                </a:solidFill>
                <a:effectLst/>
                <a:uLnTx/>
                <a:uFillTx/>
                <a:latin typeface="Monotype Corsiva" panose="03010101010201010101" pitchFamily="66" charset="0"/>
                <a:ea typeface="+mn-ea"/>
                <a:cs typeface="+mn-cs"/>
              </a:rPr>
              <a:t>більше</a:t>
            </a:r>
            <a:r>
              <a:rPr kumimoji="0" lang="ru-RU" sz="5400" b="1" i="0" u="none" strike="noStrike" kern="1200" cap="none" spc="0" normalizeH="0" baseline="0" dirty="0">
                <a:ln>
                  <a:noFill/>
                </a:ln>
                <a:solidFill>
                  <a:srgbClr val="000099"/>
                </a:solidFill>
                <a:effectLst/>
                <a:uLnTx/>
                <a:uFillTx/>
                <a:latin typeface="Monotype Corsiva" panose="03010101010201010101" pitchFamily="66" charset="0"/>
                <a:ea typeface="+mn-ea"/>
                <a:cs typeface="+mn-cs"/>
              </a:rPr>
              <a:t> часу!"</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4400" b="1" i="0" u="none" strike="noStrike" kern="1200" cap="none" spc="0" normalizeH="0" baseline="0" dirty="0">
              <a:ln>
                <a:noFill/>
              </a:ln>
              <a:solidFill>
                <a:srgbClr val="000099"/>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38776733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83ED1F79-7683-34A7-708E-D845EF9895CA}"/>
              </a:ext>
            </a:extLst>
          </p:cNvPr>
          <p:cNvPicPr>
            <a:picLocks noChangeAspect="1"/>
          </p:cNvPicPr>
          <p:nvPr/>
        </p:nvPicPr>
        <p:blipFill>
          <a:blip r:embed="rId2"/>
          <a:stretch>
            <a:fillRect/>
          </a:stretch>
        </p:blipFill>
        <p:spPr>
          <a:xfrm>
            <a:off x="0" y="0"/>
            <a:ext cx="9144000" cy="6857999"/>
          </a:xfrm>
          <a:prstGeom prst="rect">
            <a:avLst/>
          </a:prstGeom>
        </p:spPr>
      </p:pic>
      <p:sp>
        <p:nvSpPr>
          <p:cNvPr id="2" name="Заголовок 1">
            <a:extLst>
              <a:ext uri="{FF2B5EF4-FFF2-40B4-BE49-F238E27FC236}">
                <a16:creationId xmlns="" xmlns:a16="http://schemas.microsoft.com/office/drawing/2014/main" id="{A92EB088-1D71-24AD-AB32-8B3D2D30B57C}"/>
              </a:ext>
            </a:extLst>
          </p:cNvPr>
          <p:cNvSpPr txBox="1">
            <a:spLocks/>
          </p:cNvSpPr>
          <p:nvPr/>
        </p:nvSpPr>
        <p:spPr>
          <a:xfrm>
            <a:off x="1402531" y="569713"/>
            <a:ext cx="7055374" cy="1143000"/>
          </a:xfrm>
          <a:prstGeom prst="rect">
            <a:avLst/>
          </a:prstGeom>
          <a:solidFill>
            <a:schemeClr val="accent4">
              <a:lumMod val="20000"/>
              <a:lumOff val="80000"/>
            </a:schemeClr>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r>
              <a:rPr lang="ru-RU" b="1" dirty="0">
                <a:solidFill>
                  <a:srgbClr val="002060"/>
                </a:solidFill>
                <a:latin typeface="Monotype Corsiva" panose="03010101010201010101" pitchFamily="66" charset="0"/>
              </a:rPr>
              <a:t>Правила </a:t>
            </a:r>
            <a:r>
              <a:rPr lang="ru-RU" b="1" dirty="0" err="1">
                <a:solidFill>
                  <a:srgbClr val="002060"/>
                </a:solidFill>
                <a:latin typeface="Monotype Corsiva" panose="03010101010201010101" pitchFamily="66" charset="0"/>
              </a:rPr>
              <a:t>педагогічної</a:t>
            </a:r>
            <a:r>
              <a:rPr lang="ru-RU" b="1" dirty="0">
                <a:solidFill>
                  <a:srgbClr val="002060"/>
                </a:solidFill>
                <a:latin typeface="Monotype Corsiva" panose="03010101010201010101" pitchFamily="66" charset="0"/>
              </a:rPr>
              <a:t> </a:t>
            </a:r>
            <a:r>
              <a:rPr lang="ru-RU" b="1" dirty="0" err="1">
                <a:solidFill>
                  <a:srgbClr val="002060"/>
                </a:solidFill>
                <a:latin typeface="Monotype Corsiva" panose="03010101010201010101" pitchFamily="66" charset="0"/>
              </a:rPr>
              <a:t>майстерності</a:t>
            </a:r>
            <a:endParaRPr lang="ru-RU" b="1" dirty="0">
              <a:solidFill>
                <a:srgbClr val="002060"/>
              </a:solidFill>
              <a:latin typeface="Monotype Corsiva" panose="03010101010201010101" pitchFamily="66" charset="0"/>
            </a:endParaRPr>
          </a:p>
          <a:p>
            <a:pPr fontAlgn="auto">
              <a:spcAft>
                <a:spcPts val="0"/>
              </a:spcAft>
              <a:defRPr/>
            </a:pPr>
            <a:endParaRPr lang="uk-UA" b="1" dirty="0">
              <a:solidFill>
                <a:srgbClr val="002060"/>
              </a:solidFill>
              <a:latin typeface="Monotype Corsiva" panose="03010101010201010101" pitchFamily="66" charset="0"/>
            </a:endParaRPr>
          </a:p>
        </p:txBody>
      </p:sp>
      <p:grpSp>
        <p:nvGrpSpPr>
          <p:cNvPr id="3" name="Группа 4">
            <a:extLst>
              <a:ext uri="{FF2B5EF4-FFF2-40B4-BE49-F238E27FC236}">
                <a16:creationId xmlns="" xmlns:a16="http://schemas.microsoft.com/office/drawing/2014/main" id="{3EE47FCD-E981-EC60-1300-90782AB42E65}"/>
              </a:ext>
            </a:extLst>
          </p:cNvPr>
          <p:cNvGrpSpPr/>
          <p:nvPr/>
        </p:nvGrpSpPr>
        <p:grpSpPr>
          <a:xfrm>
            <a:off x="1115173" y="2202562"/>
            <a:ext cx="5373278" cy="3101419"/>
            <a:chOff x="3420" y="328612"/>
            <a:chExt cx="4175428" cy="1827657"/>
          </a:xfrm>
          <a:solidFill>
            <a:schemeClr val="accent1">
              <a:lumMod val="60000"/>
              <a:lumOff val="40000"/>
            </a:schemeClr>
          </a:solidFill>
        </p:grpSpPr>
        <p:sp>
          <p:nvSpPr>
            <p:cNvPr id="5" name="Скругленный прямоугольник 5">
              <a:extLst>
                <a:ext uri="{FF2B5EF4-FFF2-40B4-BE49-F238E27FC236}">
                  <a16:creationId xmlns="" xmlns:a16="http://schemas.microsoft.com/office/drawing/2014/main" id="{F5B01EDD-020D-E395-CB32-F0EC3002DC21}"/>
                </a:ext>
              </a:extLst>
            </p:cNvPr>
            <p:cNvSpPr/>
            <p:nvPr/>
          </p:nvSpPr>
          <p:spPr>
            <a:xfrm>
              <a:off x="3420" y="328612"/>
              <a:ext cx="4175428" cy="1827657"/>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Скругленный прямоугольник 4">
              <a:extLst>
                <a:ext uri="{FF2B5EF4-FFF2-40B4-BE49-F238E27FC236}">
                  <a16:creationId xmlns="" xmlns:a16="http://schemas.microsoft.com/office/drawing/2014/main" id="{DC9931C0-FB3E-AA20-5E79-5FC023A02DC4}"/>
                </a:ext>
              </a:extLst>
            </p:cNvPr>
            <p:cNvSpPr txBox="1"/>
            <p:nvPr/>
          </p:nvSpPr>
          <p:spPr>
            <a:xfrm>
              <a:off x="92639" y="417831"/>
              <a:ext cx="3996988" cy="16492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uk-UA" sz="4800" b="1" dirty="0">
                <a:solidFill>
                  <a:schemeClr val="tx1"/>
                </a:solidFill>
                <a:latin typeface="Monotype Corsiva" panose="03010101010201010101" pitchFamily="66" charset="0"/>
              </a:endParaRPr>
            </a:p>
            <a:p>
              <a:pPr lvl="0" algn="ctr" defTabSz="1600200">
                <a:lnSpc>
                  <a:spcPct val="90000"/>
                </a:lnSpc>
                <a:spcBef>
                  <a:spcPct val="0"/>
                </a:spcBef>
                <a:spcAft>
                  <a:spcPct val="35000"/>
                </a:spcAft>
              </a:pPr>
              <a:endParaRPr lang="uk-UA" sz="4800" b="1" dirty="0">
                <a:solidFill>
                  <a:schemeClr val="tx1"/>
                </a:solidFill>
                <a:latin typeface="Monotype Corsiva" panose="03010101010201010101" pitchFamily="66" charset="0"/>
              </a:endParaRPr>
            </a:p>
            <a:p>
              <a:pPr lvl="0" algn="ctr" defTabSz="1600200">
                <a:lnSpc>
                  <a:spcPct val="90000"/>
                </a:lnSpc>
                <a:spcBef>
                  <a:spcPct val="0"/>
                </a:spcBef>
                <a:spcAft>
                  <a:spcPct val="35000"/>
                </a:spcAft>
              </a:pPr>
              <a:r>
                <a:rPr lang="uk-UA" sz="4800" b="1" kern="1200" dirty="0">
                  <a:solidFill>
                    <a:schemeClr val="tx1"/>
                  </a:solidFill>
                  <a:latin typeface="Monotype Corsiva" panose="03010101010201010101" pitchFamily="66" charset="0"/>
                </a:rPr>
                <a:t>Намагатися бути прикладом для дітей у всьому</a:t>
              </a:r>
            </a:p>
            <a:p>
              <a:pPr lvl="0" algn="ctr" defTabSz="1600200">
                <a:lnSpc>
                  <a:spcPct val="90000"/>
                </a:lnSpc>
                <a:spcBef>
                  <a:spcPct val="0"/>
                </a:spcBef>
                <a:spcAft>
                  <a:spcPct val="35000"/>
                </a:spcAft>
              </a:pPr>
              <a:endParaRPr lang="uk-UA" sz="4800" b="1" kern="1200" dirty="0">
                <a:solidFill>
                  <a:schemeClr val="tx1"/>
                </a:solidFill>
                <a:latin typeface="Monotype Corsiva" panose="03010101010201010101" pitchFamily="66" charset="0"/>
              </a:endParaRPr>
            </a:p>
            <a:p>
              <a:pPr lvl="0" algn="ctr" defTabSz="1600200">
                <a:lnSpc>
                  <a:spcPct val="90000"/>
                </a:lnSpc>
                <a:spcBef>
                  <a:spcPct val="0"/>
                </a:spcBef>
                <a:spcAft>
                  <a:spcPct val="35000"/>
                </a:spcAft>
              </a:pPr>
              <a:endParaRPr lang="ru-RU" sz="4800" b="1" kern="1200" dirty="0">
                <a:solidFill>
                  <a:schemeClr val="tx1"/>
                </a:solidFill>
                <a:latin typeface="Monotype Corsiva" panose="03010101010201010101" pitchFamily="66" charset="0"/>
              </a:endParaRPr>
            </a:p>
          </p:txBody>
        </p:sp>
      </p:grpSp>
    </p:spTree>
    <p:extLst>
      <p:ext uri="{BB962C8B-B14F-4D97-AF65-F5344CB8AC3E}">
        <p14:creationId xmlns:p14="http://schemas.microsoft.com/office/powerpoint/2010/main" val="2741067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71E735DB-392E-8583-618B-B94646E0F6A6}"/>
              </a:ext>
            </a:extLst>
          </p:cNvPr>
          <p:cNvPicPr>
            <a:picLocks noChangeAspect="1"/>
          </p:cNvPicPr>
          <p:nvPr/>
        </p:nvPicPr>
        <p:blipFill>
          <a:blip r:embed="rId2"/>
          <a:stretch>
            <a:fillRect/>
          </a:stretch>
        </p:blipFill>
        <p:spPr>
          <a:xfrm>
            <a:off x="0" y="0"/>
            <a:ext cx="9144000" cy="6857999"/>
          </a:xfrm>
          <a:prstGeom prst="rect">
            <a:avLst/>
          </a:prstGeom>
        </p:spPr>
      </p:pic>
      <p:sp>
        <p:nvSpPr>
          <p:cNvPr id="2" name="Заголовок 1">
            <a:extLst>
              <a:ext uri="{FF2B5EF4-FFF2-40B4-BE49-F238E27FC236}">
                <a16:creationId xmlns="" xmlns:a16="http://schemas.microsoft.com/office/drawing/2014/main" id="{A92EB088-1D71-24AD-AB32-8B3D2D30B57C}"/>
              </a:ext>
            </a:extLst>
          </p:cNvPr>
          <p:cNvSpPr txBox="1">
            <a:spLocks/>
          </p:cNvSpPr>
          <p:nvPr/>
        </p:nvSpPr>
        <p:spPr>
          <a:xfrm>
            <a:off x="1542774" y="569713"/>
            <a:ext cx="7055374" cy="1143000"/>
          </a:xfrm>
          <a:prstGeom prst="rect">
            <a:avLst/>
          </a:prstGeom>
          <a:solidFill>
            <a:schemeClr val="accent4">
              <a:lumMod val="20000"/>
              <a:lumOff val="80000"/>
            </a:schemeClr>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r>
              <a:rPr lang="ru-RU" b="1" dirty="0">
                <a:solidFill>
                  <a:srgbClr val="002060"/>
                </a:solidFill>
                <a:latin typeface="Monotype Corsiva" panose="03010101010201010101" pitchFamily="66" charset="0"/>
              </a:rPr>
              <a:t>Правила </a:t>
            </a:r>
            <a:r>
              <a:rPr lang="ru-RU" b="1" dirty="0" err="1">
                <a:solidFill>
                  <a:srgbClr val="002060"/>
                </a:solidFill>
                <a:latin typeface="Monotype Corsiva" panose="03010101010201010101" pitchFamily="66" charset="0"/>
              </a:rPr>
              <a:t>педагогічної</a:t>
            </a:r>
            <a:r>
              <a:rPr lang="ru-RU" b="1" dirty="0">
                <a:solidFill>
                  <a:srgbClr val="002060"/>
                </a:solidFill>
                <a:latin typeface="Monotype Corsiva" panose="03010101010201010101" pitchFamily="66" charset="0"/>
              </a:rPr>
              <a:t> </a:t>
            </a:r>
            <a:r>
              <a:rPr lang="ru-RU" b="1" dirty="0" err="1">
                <a:solidFill>
                  <a:srgbClr val="002060"/>
                </a:solidFill>
                <a:latin typeface="Monotype Corsiva" panose="03010101010201010101" pitchFamily="66" charset="0"/>
              </a:rPr>
              <a:t>майстерності</a:t>
            </a:r>
            <a:endParaRPr lang="ru-RU" b="1" dirty="0">
              <a:solidFill>
                <a:srgbClr val="002060"/>
              </a:solidFill>
              <a:latin typeface="Monotype Corsiva" panose="03010101010201010101" pitchFamily="66" charset="0"/>
            </a:endParaRPr>
          </a:p>
          <a:p>
            <a:pPr fontAlgn="auto">
              <a:spcAft>
                <a:spcPts val="0"/>
              </a:spcAft>
              <a:defRPr/>
            </a:pPr>
            <a:endParaRPr lang="uk-UA" b="1" dirty="0">
              <a:solidFill>
                <a:srgbClr val="002060"/>
              </a:solidFill>
              <a:latin typeface="Monotype Corsiva" panose="03010101010201010101" pitchFamily="66" charset="0"/>
            </a:endParaRPr>
          </a:p>
        </p:txBody>
      </p:sp>
      <p:grpSp>
        <p:nvGrpSpPr>
          <p:cNvPr id="3" name="Группа 4">
            <a:extLst>
              <a:ext uri="{FF2B5EF4-FFF2-40B4-BE49-F238E27FC236}">
                <a16:creationId xmlns="" xmlns:a16="http://schemas.microsoft.com/office/drawing/2014/main" id="{3EE47FCD-E981-EC60-1300-90782AB42E65}"/>
              </a:ext>
            </a:extLst>
          </p:cNvPr>
          <p:cNvGrpSpPr/>
          <p:nvPr/>
        </p:nvGrpSpPr>
        <p:grpSpPr>
          <a:xfrm>
            <a:off x="1176246" y="2066376"/>
            <a:ext cx="5373278" cy="3101419"/>
            <a:chOff x="3420" y="328612"/>
            <a:chExt cx="4175428" cy="1827657"/>
          </a:xfrm>
          <a:solidFill>
            <a:srgbClr val="FFCCCC"/>
          </a:solidFill>
        </p:grpSpPr>
        <p:sp>
          <p:nvSpPr>
            <p:cNvPr id="5" name="Скругленный прямоугольник 5">
              <a:extLst>
                <a:ext uri="{FF2B5EF4-FFF2-40B4-BE49-F238E27FC236}">
                  <a16:creationId xmlns="" xmlns:a16="http://schemas.microsoft.com/office/drawing/2014/main" id="{F5B01EDD-020D-E395-CB32-F0EC3002DC21}"/>
                </a:ext>
              </a:extLst>
            </p:cNvPr>
            <p:cNvSpPr/>
            <p:nvPr/>
          </p:nvSpPr>
          <p:spPr>
            <a:xfrm>
              <a:off x="3420" y="328612"/>
              <a:ext cx="4175428" cy="1827657"/>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Скругленный прямоугольник 4">
              <a:extLst>
                <a:ext uri="{FF2B5EF4-FFF2-40B4-BE49-F238E27FC236}">
                  <a16:creationId xmlns="" xmlns:a16="http://schemas.microsoft.com/office/drawing/2014/main" id="{DC9931C0-FB3E-AA20-5E79-5FC023A02DC4}"/>
                </a:ext>
              </a:extLst>
            </p:cNvPr>
            <p:cNvSpPr txBox="1"/>
            <p:nvPr/>
          </p:nvSpPr>
          <p:spPr>
            <a:xfrm>
              <a:off x="92639" y="417831"/>
              <a:ext cx="3996988" cy="16492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uk-UA" sz="4800" b="1" dirty="0">
                <a:solidFill>
                  <a:schemeClr val="tx1"/>
                </a:solidFill>
                <a:latin typeface="Monotype Corsiva" panose="03010101010201010101" pitchFamily="66" charset="0"/>
              </a:endParaRPr>
            </a:p>
            <a:p>
              <a:pPr lvl="0" algn="ctr" defTabSz="1600200">
                <a:lnSpc>
                  <a:spcPct val="90000"/>
                </a:lnSpc>
                <a:spcBef>
                  <a:spcPct val="0"/>
                </a:spcBef>
                <a:spcAft>
                  <a:spcPct val="35000"/>
                </a:spcAft>
              </a:pPr>
              <a:endParaRPr lang="uk-UA" sz="4800" b="1" dirty="0">
                <a:solidFill>
                  <a:schemeClr val="tx1"/>
                </a:solidFill>
                <a:latin typeface="Monotype Corsiva" panose="03010101010201010101" pitchFamily="66" charset="0"/>
              </a:endParaRPr>
            </a:p>
            <a:p>
              <a:pPr lvl="0" algn="ctr" defTabSz="1600200">
                <a:lnSpc>
                  <a:spcPct val="90000"/>
                </a:lnSpc>
                <a:spcBef>
                  <a:spcPct val="0"/>
                </a:spcBef>
                <a:spcAft>
                  <a:spcPct val="35000"/>
                </a:spcAft>
              </a:pPr>
              <a:endParaRPr lang="ru-RU" sz="4800" b="1" kern="1200" dirty="0">
                <a:solidFill>
                  <a:schemeClr val="tx1"/>
                </a:solidFill>
                <a:latin typeface="Monotype Corsiva" panose="03010101010201010101" pitchFamily="66" charset="0"/>
              </a:endParaRPr>
            </a:p>
            <a:p>
              <a:pPr lvl="0" algn="ctr" defTabSz="1600200">
                <a:lnSpc>
                  <a:spcPct val="90000"/>
                </a:lnSpc>
                <a:spcBef>
                  <a:spcPct val="0"/>
                </a:spcBef>
                <a:spcAft>
                  <a:spcPct val="35000"/>
                </a:spcAft>
              </a:pPr>
              <a:r>
                <a:rPr lang="uk-UA" sz="4800" b="1" kern="1200" dirty="0">
                  <a:solidFill>
                    <a:schemeClr val="tx1"/>
                  </a:solidFill>
                  <a:latin typeface="Monotype Corsiva" panose="03010101010201010101" pitchFamily="66" charset="0"/>
                </a:rPr>
                <a:t>Займатися самоосвітою: вчити і вчитися самій</a:t>
              </a:r>
            </a:p>
            <a:p>
              <a:pPr lvl="0" algn="ctr" defTabSz="1600200">
                <a:lnSpc>
                  <a:spcPct val="90000"/>
                </a:lnSpc>
                <a:spcBef>
                  <a:spcPct val="0"/>
                </a:spcBef>
                <a:spcAft>
                  <a:spcPct val="35000"/>
                </a:spcAft>
              </a:pPr>
              <a:endParaRPr lang="uk-UA" sz="4800" b="1" kern="1200" dirty="0">
                <a:solidFill>
                  <a:schemeClr val="tx1"/>
                </a:solidFill>
                <a:latin typeface="Monotype Corsiva" panose="03010101010201010101" pitchFamily="66" charset="0"/>
              </a:endParaRPr>
            </a:p>
            <a:p>
              <a:pPr lvl="0" algn="ctr" defTabSz="1600200">
                <a:lnSpc>
                  <a:spcPct val="90000"/>
                </a:lnSpc>
                <a:spcBef>
                  <a:spcPct val="0"/>
                </a:spcBef>
                <a:spcAft>
                  <a:spcPct val="35000"/>
                </a:spcAft>
              </a:pPr>
              <a:endParaRPr lang="uk-UA" sz="4800" b="1" kern="1200" dirty="0">
                <a:solidFill>
                  <a:schemeClr val="tx1"/>
                </a:solidFill>
                <a:latin typeface="Monotype Corsiva" panose="03010101010201010101" pitchFamily="66" charset="0"/>
              </a:endParaRPr>
            </a:p>
            <a:p>
              <a:pPr lvl="0" algn="ctr" defTabSz="1600200">
                <a:lnSpc>
                  <a:spcPct val="90000"/>
                </a:lnSpc>
                <a:spcBef>
                  <a:spcPct val="0"/>
                </a:spcBef>
                <a:spcAft>
                  <a:spcPct val="35000"/>
                </a:spcAft>
              </a:pPr>
              <a:endParaRPr lang="ru-RU" sz="4800" b="1" kern="1200" dirty="0">
                <a:solidFill>
                  <a:schemeClr val="tx1"/>
                </a:solidFill>
                <a:latin typeface="Monotype Corsiva" panose="03010101010201010101" pitchFamily="66" charset="0"/>
              </a:endParaRPr>
            </a:p>
          </p:txBody>
        </p:sp>
      </p:grpSp>
    </p:spTree>
    <p:extLst>
      <p:ext uri="{BB962C8B-B14F-4D97-AF65-F5344CB8AC3E}">
        <p14:creationId xmlns:p14="http://schemas.microsoft.com/office/powerpoint/2010/main" val="22213034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19204DA8-4369-5008-F3FD-B1ED98D3FD28}"/>
              </a:ext>
            </a:extLst>
          </p:cNvPr>
          <p:cNvPicPr>
            <a:picLocks noChangeAspect="1"/>
          </p:cNvPicPr>
          <p:nvPr/>
        </p:nvPicPr>
        <p:blipFill>
          <a:blip r:embed="rId2"/>
          <a:stretch>
            <a:fillRect/>
          </a:stretch>
        </p:blipFill>
        <p:spPr>
          <a:xfrm>
            <a:off x="0" y="0"/>
            <a:ext cx="9144000" cy="6857999"/>
          </a:xfrm>
          <a:prstGeom prst="rect">
            <a:avLst/>
          </a:prstGeom>
        </p:spPr>
      </p:pic>
      <p:graphicFrame>
        <p:nvGraphicFramePr>
          <p:cNvPr id="5" name="Схема 4"/>
          <p:cNvGraphicFramePr/>
          <p:nvPr>
            <p:extLst>
              <p:ext uri="{D42A27DB-BD31-4B8C-83A1-F6EECF244321}">
                <p14:modId xmlns:p14="http://schemas.microsoft.com/office/powerpoint/2010/main" val="3606948211"/>
              </p:ext>
            </p:extLst>
          </p:nvPr>
        </p:nvGraphicFramePr>
        <p:xfrm>
          <a:off x="323528" y="1397000"/>
          <a:ext cx="8496944" cy="476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Заголовок 1">
            <a:extLst>
              <a:ext uri="{FF2B5EF4-FFF2-40B4-BE49-F238E27FC236}">
                <a16:creationId xmlns="" xmlns:a16="http://schemas.microsoft.com/office/drawing/2014/main" id="{D7764A10-8DCC-7175-2D69-ADBFC31D1DED}"/>
              </a:ext>
            </a:extLst>
          </p:cNvPr>
          <p:cNvSpPr txBox="1">
            <a:spLocks/>
          </p:cNvSpPr>
          <p:nvPr/>
        </p:nvSpPr>
        <p:spPr>
          <a:xfrm>
            <a:off x="1044313" y="127000"/>
            <a:ext cx="7055374" cy="1143000"/>
          </a:xfrm>
          <a:prstGeom prst="rect">
            <a:avLst/>
          </a:prstGeom>
          <a:solidFill>
            <a:schemeClr val="accent4">
              <a:lumMod val="20000"/>
              <a:lumOff val="80000"/>
            </a:schemeClr>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b="1" dirty="0">
              <a:solidFill>
                <a:srgbClr val="002060"/>
              </a:solidFill>
              <a:latin typeface="Monotype Corsiva" panose="03010101010201010101" pitchFamily="66" charset="0"/>
            </a:endParaRPr>
          </a:p>
          <a:p>
            <a:pPr fontAlgn="auto">
              <a:spcAft>
                <a:spcPts val="0"/>
              </a:spcAft>
              <a:defRPr/>
            </a:pPr>
            <a:r>
              <a:rPr lang="ru-RU" b="1" dirty="0">
                <a:solidFill>
                  <a:srgbClr val="002060"/>
                </a:solidFill>
                <a:latin typeface="Monotype Corsiva" panose="03010101010201010101" pitchFamily="66" charset="0"/>
              </a:rPr>
              <a:t>Робота з </a:t>
            </a:r>
            <a:r>
              <a:rPr lang="ru-RU" b="1" dirty="0" err="1">
                <a:solidFill>
                  <a:srgbClr val="002060"/>
                </a:solidFill>
                <a:latin typeface="Monotype Corsiva" panose="03010101010201010101" pitchFamily="66" charset="0"/>
              </a:rPr>
              <a:t>батьківським</a:t>
            </a:r>
            <a:r>
              <a:rPr lang="ru-RU" b="1" dirty="0">
                <a:solidFill>
                  <a:srgbClr val="002060"/>
                </a:solidFill>
                <a:latin typeface="Monotype Corsiva" panose="03010101010201010101" pitchFamily="66" charset="0"/>
              </a:rPr>
              <a:t> </a:t>
            </a:r>
            <a:r>
              <a:rPr lang="ru-RU" b="1" dirty="0" err="1">
                <a:solidFill>
                  <a:srgbClr val="002060"/>
                </a:solidFill>
                <a:latin typeface="Monotype Corsiva" panose="03010101010201010101" pitchFamily="66" charset="0"/>
              </a:rPr>
              <a:t>колективом</a:t>
            </a:r>
            <a:endParaRPr lang="ru-RU" b="1" dirty="0">
              <a:solidFill>
                <a:srgbClr val="002060"/>
              </a:solidFill>
              <a:latin typeface="Monotype Corsiva" panose="03010101010201010101" pitchFamily="66" charset="0"/>
            </a:endParaRPr>
          </a:p>
          <a:p>
            <a:pPr fontAlgn="auto">
              <a:spcAft>
                <a:spcPts val="0"/>
              </a:spcAft>
              <a:defRPr/>
            </a:pPr>
            <a:endParaRPr lang="uk-UA" b="1" dirty="0">
              <a:solidFill>
                <a:srgbClr val="002060"/>
              </a:solidFill>
              <a:latin typeface="Monotype Corsiva" panose="03010101010201010101" pitchFamily="66" charset="0"/>
            </a:endParaRPr>
          </a:p>
        </p:txBody>
      </p:sp>
    </p:spTree>
    <p:extLst>
      <p:ext uri="{BB962C8B-B14F-4D97-AF65-F5344CB8AC3E}">
        <p14:creationId xmlns:p14="http://schemas.microsoft.com/office/powerpoint/2010/main" val="68854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F6F4E520-70D8-BBFF-12B9-60EC88BC3422}"/>
              </a:ext>
            </a:extLst>
          </p:cNvPr>
          <p:cNvPicPr>
            <a:picLocks noChangeAspect="1"/>
          </p:cNvPicPr>
          <p:nvPr/>
        </p:nvPicPr>
        <p:blipFill>
          <a:blip r:embed="rId3"/>
          <a:stretch>
            <a:fillRect/>
          </a:stretch>
        </p:blipFill>
        <p:spPr>
          <a:xfrm>
            <a:off x="0" y="0"/>
            <a:ext cx="9144000" cy="6857999"/>
          </a:xfrm>
          <a:prstGeom prst="rect">
            <a:avLst/>
          </a:prstGeom>
        </p:spPr>
      </p:pic>
      <p:sp>
        <p:nvSpPr>
          <p:cNvPr id="4" name="TextBox 3">
            <a:extLst>
              <a:ext uri="{FF2B5EF4-FFF2-40B4-BE49-F238E27FC236}">
                <a16:creationId xmlns="" xmlns:a16="http://schemas.microsoft.com/office/drawing/2014/main" id="{E763B48C-ECBC-B1F8-0918-3C99EFCBA7A9}"/>
              </a:ext>
            </a:extLst>
          </p:cNvPr>
          <p:cNvSpPr txBox="1"/>
          <p:nvPr/>
        </p:nvSpPr>
        <p:spPr>
          <a:xfrm>
            <a:off x="525294" y="1259174"/>
            <a:ext cx="6420056" cy="4339650"/>
          </a:xfrm>
          <a:prstGeom prst="rect">
            <a:avLst/>
          </a:prstGeom>
          <a:solidFill>
            <a:schemeClr val="accent4">
              <a:lumMod val="20000"/>
              <a:lumOff val="80000"/>
            </a:schemeClr>
          </a:solidFill>
        </p:spPr>
        <p:txBody>
          <a:bodyPr wrap="square">
            <a:spAutoFit/>
          </a:bodyPr>
          <a:lstStyle/>
          <a:p>
            <a:pPr indent="342900" algn="just"/>
            <a:r>
              <a:rPr lang="uk-UA" sz="2300" dirty="0">
                <a:effectLst/>
                <a:latin typeface="Monotype Corsiva" panose="03010101010201010101" pitchFamily="66" charset="0"/>
                <a:ea typeface="Times New Roman" panose="02020603050405020304" pitchFamily="18" charset="0"/>
              </a:rPr>
              <a:t>Щоб зацікавити учнів роботою на </a:t>
            </a:r>
            <a:r>
              <a:rPr lang="uk-UA" sz="2300" dirty="0" err="1">
                <a:effectLst/>
                <a:latin typeface="Monotype Corsiva" panose="03010101010201010101" pitchFamily="66" charset="0"/>
                <a:ea typeface="Times New Roman" panose="02020603050405020304" pitchFamily="18" charset="0"/>
              </a:rPr>
              <a:t>уроці</a:t>
            </a:r>
            <a:r>
              <a:rPr lang="uk-UA" sz="2300" dirty="0">
                <a:effectLst/>
                <a:latin typeface="Monotype Corsiva" panose="03010101010201010101" pitchFamily="66" charset="0"/>
                <a:ea typeface="Times New Roman" panose="02020603050405020304" pitchFamily="18" charset="0"/>
              </a:rPr>
              <a:t>, необхідно подбати про гармонійне поєднання його мотиваційного, змістового та розвивального компонентів. Зміст має привабити дітей чимось незвіданим, сприяти розвивальним дидактичним цілям. Дитина має зрозуміти значущість навчального матеріалу. Невичерпаним матеріалом для навчальних занять  є саме життя.</a:t>
            </a:r>
          </a:p>
          <a:p>
            <a:pPr indent="342900" algn="just"/>
            <a:r>
              <a:rPr lang="uk-UA" sz="2300" dirty="0">
                <a:effectLst/>
                <a:latin typeface="Monotype Corsiva" panose="03010101010201010101" pitchFamily="66" charset="0"/>
                <a:ea typeface="Times New Roman" panose="02020603050405020304" pitchFamily="18" charset="0"/>
              </a:rPr>
              <a:t> Кожна складова уроку допомагає створити образ, який змушує дітей хвилюватися, уявляти, фантазувати, спонукає до активної мовленнєвої діяльності.</a:t>
            </a:r>
          </a:p>
        </p:txBody>
      </p:sp>
    </p:spTree>
    <p:extLst>
      <p:ext uri="{BB962C8B-B14F-4D97-AF65-F5344CB8AC3E}">
        <p14:creationId xmlns:p14="http://schemas.microsoft.com/office/powerpoint/2010/main" val="23790431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38E7EB6B-9D76-A23F-C4DB-4CB01A86ED26}"/>
              </a:ext>
            </a:extLst>
          </p:cNvPr>
          <p:cNvPicPr>
            <a:picLocks noChangeAspect="1"/>
          </p:cNvPicPr>
          <p:nvPr/>
        </p:nvPicPr>
        <p:blipFill>
          <a:blip r:embed="rId2"/>
          <a:stretch>
            <a:fillRect/>
          </a:stretch>
        </p:blipFill>
        <p:spPr>
          <a:xfrm>
            <a:off x="0" y="0"/>
            <a:ext cx="9144000" cy="6857999"/>
          </a:xfrm>
          <a:prstGeom prst="rect">
            <a:avLst/>
          </a:prstGeom>
        </p:spPr>
      </p:pic>
      <p:sp>
        <p:nvSpPr>
          <p:cNvPr id="2" name="TextBox 1">
            <a:extLst>
              <a:ext uri="{FF2B5EF4-FFF2-40B4-BE49-F238E27FC236}">
                <a16:creationId xmlns="" xmlns:a16="http://schemas.microsoft.com/office/drawing/2014/main" id="{E0DD66E7-694E-C560-E568-B45B2FD3F512}"/>
              </a:ext>
            </a:extLst>
          </p:cNvPr>
          <p:cNvSpPr txBox="1"/>
          <p:nvPr/>
        </p:nvSpPr>
        <p:spPr>
          <a:xfrm>
            <a:off x="2111604" y="2432115"/>
            <a:ext cx="5712642" cy="1107996"/>
          </a:xfrm>
          <a:prstGeom prst="rect">
            <a:avLst/>
          </a:prstGeom>
          <a:noFill/>
        </p:spPr>
        <p:txBody>
          <a:bodyPr wrap="square" rtlCol="0">
            <a:spAutoFit/>
          </a:bodyPr>
          <a:lstStyle/>
          <a:p>
            <a:r>
              <a:rPr lang="uk-UA" sz="6600" b="1" dirty="0">
                <a:solidFill>
                  <a:srgbClr val="000099"/>
                </a:solidFill>
                <a:latin typeface="Monotype Corsiva" panose="03010101010201010101" pitchFamily="66" charset="0"/>
              </a:rPr>
              <a:t>Дякую за увагу!</a:t>
            </a:r>
          </a:p>
        </p:txBody>
      </p:sp>
    </p:spTree>
    <p:extLst>
      <p:ext uri="{BB962C8B-B14F-4D97-AF65-F5344CB8AC3E}">
        <p14:creationId xmlns:p14="http://schemas.microsoft.com/office/powerpoint/2010/main" val="1129194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F8F41C43-FF84-9201-0784-0E254051326B}"/>
              </a:ext>
            </a:extLst>
          </p:cNvPr>
          <p:cNvPicPr>
            <a:picLocks noChangeAspect="1"/>
          </p:cNvPicPr>
          <p:nvPr/>
        </p:nvPicPr>
        <p:blipFill>
          <a:blip r:embed="rId2"/>
          <a:stretch>
            <a:fillRect/>
          </a:stretch>
        </p:blipFill>
        <p:spPr>
          <a:xfrm>
            <a:off x="0" y="-87549"/>
            <a:ext cx="9144000" cy="6923940"/>
          </a:xfrm>
          <a:prstGeom prst="rect">
            <a:avLst/>
          </a:prstGeom>
        </p:spPr>
      </p:pic>
      <p:sp>
        <p:nvSpPr>
          <p:cNvPr id="6" name="Rectangle 3"/>
          <p:cNvSpPr>
            <a:spLocks noChangeArrowheads="1"/>
          </p:cNvSpPr>
          <p:nvPr/>
        </p:nvSpPr>
        <p:spPr bwMode="auto">
          <a:xfrm>
            <a:off x="1289263" y="505839"/>
            <a:ext cx="6117997" cy="1376314"/>
          </a:xfrm>
          <a:prstGeom prst="rect">
            <a:avLst/>
          </a:prstGeom>
          <a:noFill/>
          <a:ln w="9525">
            <a:noFill/>
            <a:miter lim="800000"/>
            <a:headEnd/>
            <a:tailEnd/>
          </a:ln>
        </p:spPr>
        <p:txBody>
          <a:bodyPr anchor="ctr"/>
          <a:lstStyle/>
          <a:p>
            <a:pPr algn="ctr">
              <a:defRPr/>
            </a:pPr>
            <a:r>
              <a:rPr lang="uk-UA" sz="4400" b="1" i="1" dirty="0">
                <a:solidFill>
                  <a:srgbClr val="660033"/>
                </a:solidFill>
                <a:effectLst>
                  <a:outerShdw blurRad="38100" dist="38100" dir="2700000" algn="tl">
                    <a:srgbClr val="C0C0C0"/>
                  </a:outerShdw>
                </a:effectLst>
                <a:latin typeface="Monotype Corsiva" panose="03010101010201010101" pitchFamily="66" charset="0"/>
              </a:rPr>
              <a:t>Тема досвіду:</a:t>
            </a:r>
            <a:endParaRPr lang="ru-RU" sz="4400" b="1" i="1" dirty="0">
              <a:solidFill>
                <a:srgbClr val="660033"/>
              </a:solidFill>
              <a:effectLst>
                <a:outerShdw blurRad="38100" dist="38100" dir="2700000" algn="tl">
                  <a:srgbClr val="C0C0C0"/>
                </a:outerShdw>
              </a:effectLst>
              <a:latin typeface="Monotype Corsiva" panose="03010101010201010101" pitchFamily="66" charset="0"/>
            </a:endParaRPr>
          </a:p>
        </p:txBody>
      </p:sp>
      <p:sp>
        <p:nvSpPr>
          <p:cNvPr id="7" name="TextBox 6">
            <a:extLst>
              <a:ext uri="{FF2B5EF4-FFF2-40B4-BE49-F238E27FC236}">
                <a16:creationId xmlns="" xmlns:a16="http://schemas.microsoft.com/office/drawing/2014/main" id="{B690ABA4-9194-8BE0-64F9-7FC9DDE34C7D}"/>
              </a:ext>
            </a:extLst>
          </p:cNvPr>
          <p:cNvSpPr txBox="1"/>
          <p:nvPr/>
        </p:nvSpPr>
        <p:spPr>
          <a:xfrm>
            <a:off x="209894" y="1592428"/>
            <a:ext cx="8276734" cy="4154984"/>
          </a:xfrm>
          <a:prstGeom prst="rect">
            <a:avLst/>
          </a:prstGeom>
          <a:noFill/>
        </p:spPr>
        <p:txBody>
          <a:bodyPr wrap="square">
            <a:spAutoFit/>
          </a:bodyPr>
          <a:lstStyle/>
          <a:p>
            <a:pPr algn="ctr"/>
            <a:r>
              <a:rPr lang="ru-RU" sz="6600" b="1" i="0" dirty="0" smtClean="0">
                <a:solidFill>
                  <a:srgbClr val="000099"/>
                </a:solidFill>
                <a:effectLst/>
                <a:latin typeface="Monotype Corsiva" panose="03010101010201010101" pitchFamily="66" charset="0"/>
              </a:rPr>
              <a:t>«</a:t>
            </a:r>
            <a:r>
              <a:rPr lang="ru-RU" sz="6600" b="1" dirty="0" err="1" smtClean="0">
                <a:solidFill>
                  <a:srgbClr val="000099"/>
                </a:solidFill>
                <a:latin typeface="Monotype Corsiva" panose="03010101010201010101" pitchFamily="66" charset="0"/>
              </a:rPr>
              <a:t>Компетентнісний</a:t>
            </a:r>
            <a:r>
              <a:rPr lang="ru-RU" sz="6600" b="1" dirty="0" smtClean="0">
                <a:solidFill>
                  <a:srgbClr val="000099"/>
                </a:solidFill>
                <a:latin typeface="Monotype Corsiva" panose="03010101010201010101" pitchFamily="66" charset="0"/>
              </a:rPr>
              <a:t> </a:t>
            </a:r>
            <a:r>
              <a:rPr lang="ru-RU" sz="6600" b="1" dirty="0" err="1" smtClean="0">
                <a:solidFill>
                  <a:srgbClr val="000099"/>
                </a:solidFill>
                <a:latin typeface="Monotype Corsiva" panose="03010101010201010101" pitchFamily="66" charset="0"/>
              </a:rPr>
              <a:t>підхід</a:t>
            </a:r>
            <a:r>
              <a:rPr lang="ru-RU" sz="6600" b="1" dirty="0" smtClean="0">
                <a:solidFill>
                  <a:srgbClr val="000099"/>
                </a:solidFill>
                <a:latin typeface="Monotype Corsiva" panose="03010101010201010101" pitchFamily="66" charset="0"/>
              </a:rPr>
              <a:t> у </a:t>
            </a:r>
            <a:r>
              <a:rPr lang="ru-RU" sz="6600" b="1" dirty="0" err="1" smtClean="0">
                <a:solidFill>
                  <a:srgbClr val="000099"/>
                </a:solidFill>
                <a:latin typeface="Monotype Corsiva" panose="03010101010201010101" pitchFamily="66" charset="0"/>
              </a:rPr>
              <a:t>вивченні</a:t>
            </a:r>
            <a:r>
              <a:rPr lang="ru-RU" sz="6600" b="1" dirty="0" smtClean="0">
                <a:solidFill>
                  <a:srgbClr val="000099"/>
                </a:solidFill>
                <a:latin typeface="Monotype Corsiva" panose="03010101010201010101" pitchFamily="66" charset="0"/>
              </a:rPr>
              <a:t> </a:t>
            </a:r>
            <a:r>
              <a:rPr lang="ru-RU" sz="6600" b="1" dirty="0" err="1" smtClean="0">
                <a:solidFill>
                  <a:srgbClr val="000099"/>
                </a:solidFill>
                <a:latin typeface="Monotype Corsiva" panose="03010101010201010101" pitchFamily="66" charset="0"/>
              </a:rPr>
              <a:t>історії</a:t>
            </a:r>
            <a:r>
              <a:rPr lang="ru-RU" sz="6600" b="1" dirty="0" smtClean="0">
                <a:solidFill>
                  <a:srgbClr val="000099"/>
                </a:solidFill>
                <a:latin typeface="Monotype Corsiva" panose="03010101010201010101" pitchFamily="66" charset="0"/>
              </a:rPr>
              <a:t> в </a:t>
            </a:r>
            <a:r>
              <a:rPr lang="ru-RU" sz="6600" b="1" dirty="0" err="1" smtClean="0">
                <a:solidFill>
                  <a:srgbClr val="000099"/>
                </a:solidFill>
                <a:latin typeface="Monotype Corsiva" panose="03010101010201010101" pitchFamily="66" charset="0"/>
              </a:rPr>
              <a:t>умовах</a:t>
            </a:r>
            <a:r>
              <a:rPr lang="ru-RU" sz="6600" b="1" dirty="0" smtClean="0">
                <a:solidFill>
                  <a:srgbClr val="000099"/>
                </a:solidFill>
                <a:latin typeface="Monotype Corsiva" panose="03010101010201010101" pitchFamily="66" charset="0"/>
              </a:rPr>
              <a:t>  </a:t>
            </a:r>
            <a:r>
              <a:rPr lang="ru-RU" sz="6600" b="1" dirty="0" err="1" smtClean="0">
                <a:solidFill>
                  <a:srgbClr val="000099"/>
                </a:solidFill>
                <a:latin typeface="Monotype Corsiva" panose="03010101010201010101" pitchFamily="66" charset="0"/>
              </a:rPr>
              <a:t>реформування</a:t>
            </a:r>
            <a:r>
              <a:rPr lang="ru-RU" sz="6600" b="1" dirty="0" smtClean="0">
                <a:solidFill>
                  <a:srgbClr val="000099"/>
                </a:solidFill>
                <a:latin typeface="Monotype Corsiva" panose="03010101010201010101" pitchFamily="66" charset="0"/>
              </a:rPr>
              <a:t> </a:t>
            </a:r>
            <a:r>
              <a:rPr lang="ru-RU" sz="6600" b="1" dirty="0" err="1" smtClean="0">
                <a:solidFill>
                  <a:srgbClr val="000099"/>
                </a:solidFill>
                <a:latin typeface="Monotype Corsiva" panose="03010101010201010101" pitchFamily="66" charset="0"/>
              </a:rPr>
              <a:t>школи</a:t>
            </a:r>
            <a:r>
              <a:rPr lang="uk-UA" sz="6600" b="1" i="0" dirty="0" smtClean="0">
                <a:solidFill>
                  <a:srgbClr val="000099"/>
                </a:solidFill>
                <a:effectLst/>
                <a:latin typeface="Monotype Corsiva" panose="03010101010201010101" pitchFamily="66" charset="0"/>
              </a:rPr>
              <a:t>»</a:t>
            </a:r>
            <a:endParaRPr lang="uk-UA" sz="6600" b="1" dirty="0">
              <a:solidFill>
                <a:srgbClr val="000099"/>
              </a:solidFill>
              <a:latin typeface="Monotype Corsiva" panose="03010101010201010101" pitchFamily="66" charset="0"/>
            </a:endParaRPr>
          </a:p>
        </p:txBody>
      </p:sp>
    </p:spTree>
    <p:extLst>
      <p:ext uri="{BB962C8B-B14F-4D97-AF65-F5344CB8AC3E}">
        <p14:creationId xmlns:p14="http://schemas.microsoft.com/office/powerpoint/2010/main" val="671495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C1C93BED-AD27-339B-011B-2A1F98093622}"/>
              </a:ext>
            </a:extLst>
          </p:cNvPr>
          <p:cNvPicPr>
            <a:picLocks noChangeAspect="1"/>
          </p:cNvPicPr>
          <p:nvPr/>
        </p:nvPicPr>
        <p:blipFill>
          <a:blip r:embed="rId2"/>
          <a:stretch>
            <a:fillRect/>
          </a:stretch>
        </p:blipFill>
        <p:spPr>
          <a:xfrm>
            <a:off x="77821" y="0"/>
            <a:ext cx="9144000" cy="6858000"/>
          </a:xfrm>
          <a:prstGeom prst="rect">
            <a:avLst/>
          </a:prstGeom>
        </p:spPr>
      </p:pic>
      <p:sp>
        <p:nvSpPr>
          <p:cNvPr id="6" name="Rectangle 3"/>
          <p:cNvSpPr>
            <a:spLocks noChangeArrowheads="1"/>
          </p:cNvSpPr>
          <p:nvPr/>
        </p:nvSpPr>
        <p:spPr bwMode="auto">
          <a:xfrm>
            <a:off x="1414020" y="527901"/>
            <a:ext cx="6146277" cy="1376314"/>
          </a:xfrm>
          <a:prstGeom prst="rect">
            <a:avLst/>
          </a:prstGeom>
          <a:noFill/>
          <a:ln w="9525">
            <a:noFill/>
            <a:miter lim="800000"/>
            <a:headEnd/>
            <a:tailEnd/>
          </a:ln>
        </p:spPr>
        <p:txBody>
          <a:bodyPr anchor="ctr"/>
          <a:lstStyle/>
          <a:p>
            <a:pPr algn="ctr">
              <a:defRPr/>
            </a:pPr>
            <a:r>
              <a:rPr lang="uk-UA" sz="4400" b="1" i="1" dirty="0">
                <a:solidFill>
                  <a:srgbClr val="660033"/>
                </a:solidFill>
                <a:effectLst>
                  <a:outerShdw blurRad="38100" dist="38100" dir="2700000" algn="tl">
                    <a:srgbClr val="C0C0C0"/>
                  </a:outerShdw>
                </a:effectLst>
                <a:latin typeface="Monotype Corsiva" panose="03010101010201010101" pitchFamily="66" charset="0"/>
              </a:rPr>
              <a:t>Актуальність теми:</a:t>
            </a:r>
          </a:p>
        </p:txBody>
      </p:sp>
      <p:sp>
        <p:nvSpPr>
          <p:cNvPr id="7" name="TextBox 6">
            <a:extLst>
              <a:ext uri="{FF2B5EF4-FFF2-40B4-BE49-F238E27FC236}">
                <a16:creationId xmlns="" xmlns:a16="http://schemas.microsoft.com/office/drawing/2014/main" id="{B690ABA4-9194-8BE0-64F9-7FC9DDE34C7D}"/>
              </a:ext>
            </a:extLst>
          </p:cNvPr>
          <p:cNvSpPr txBox="1"/>
          <p:nvPr/>
        </p:nvSpPr>
        <p:spPr>
          <a:xfrm>
            <a:off x="663487" y="1780361"/>
            <a:ext cx="6077781" cy="3785652"/>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285750" indent="-285750" algn="just">
              <a:buFont typeface="Wingdings" panose="05000000000000000000" pitchFamily="2" charset="2"/>
              <a:buChar char="§"/>
            </a:pPr>
            <a:r>
              <a:rPr lang="uk-UA" sz="2400" dirty="0" smtClean="0">
                <a:latin typeface="Times New Roman" panose="02020603050405020304" pitchFamily="18" charset="0"/>
                <a:cs typeface="Calibri" panose="020F0502020204030204" pitchFamily="34" charset="0"/>
              </a:rPr>
              <a:t>У сучасному середовищі </a:t>
            </a:r>
            <a:r>
              <a:rPr lang="uk-UA" sz="2400" dirty="0" smtClean="0">
                <a:latin typeface="Times New Roman" panose="02020603050405020304" pitchFamily="18" charset="0"/>
                <a:cs typeface="Calibri" panose="020F0502020204030204" pitchFamily="34" charset="0"/>
              </a:rPr>
              <a:t>рівень </a:t>
            </a:r>
            <a:r>
              <a:rPr lang="uk-UA" sz="2400" dirty="0" smtClean="0">
                <a:latin typeface="Times New Roman" panose="02020603050405020304" pitchFamily="18" charset="0"/>
                <a:cs typeface="Calibri" panose="020F0502020204030204" pitchFamily="34" charset="0"/>
              </a:rPr>
              <a:t>освіти значною мірою залежить від результативності запровадження </a:t>
            </a:r>
            <a:r>
              <a:rPr lang="uk-UA" sz="2400" dirty="0" err="1" smtClean="0">
                <a:latin typeface="Times New Roman" panose="02020603050405020304" pitchFamily="18" charset="0"/>
                <a:cs typeface="Calibri" panose="020F0502020204030204" pitchFamily="34" charset="0"/>
              </a:rPr>
              <a:t>такх</a:t>
            </a:r>
            <a:r>
              <a:rPr lang="uk-UA" sz="2400" dirty="0" smtClean="0">
                <a:latin typeface="Times New Roman" panose="02020603050405020304" pitchFamily="18" charset="0"/>
                <a:cs typeface="Calibri" panose="020F0502020204030204" pitchFamily="34" charset="0"/>
              </a:rPr>
              <a:t> технологій навчання, що </a:t>
            </a:r>
            <a:r>
              <a:rPr lang="uk-UA" sz="2400" dirty="0" err="1" smtClean="0">
                <a:latin typeface="Times New Roman" panose="02020603050405020304" pitchFamily="18" charset="0"/>
                <a:cs typeface="Calibri" panose="020F0502020204030204" pitchFamily="34" charset="0"/>
              </a:rPr>
              <a:t>грунтуються</a:t>
            </a:r>
            <a:r>
              <a:rPr lang="uk-UA" sz="2400" dirty="0" smtClean="0">
                <a:latin typeface="Times New Roman" panose="02020603050405020304" pitchFamily="18" charset="0"/>
                <a:cs typeface="Calibri" panose="020F0502020204030204" pitchFamily="34" charset="0"/>
              </a:rPr>
              <a:t> на нових методологічних засадах, сучасних дидактичних принципах, які розвивають </a:t>
            </a:r>
            <a:r>
              <a:rPr lang="uk-UA" sz="2400" dirty="0" err="1" smtClean="0">
                <a:latin typeface="Times New Roman" panose="02020603050405020304" pitchFamily="18" charset="0"/>
                <a:cs typeface="Calibri" panose="020F0502020204030204" pitchFamily="34" charset="0"/>
              </a:rPr>
              <a:t>компетентнісний</a:t>
            </a:r>
            <a:r>
              <a:rPr lang="uk-UA" sz="2400" dirty="0" smtClean="0">
                <a:latin typeface="Times New Roman" panose="02020603050405020304" pitchFamily="18" charset="0"/>
                <a:cs typeface="Calibri" panose="020F0502020204030204" pitchFamily="34" charset="0"/>
              </a:rPr>
              <a:t> підхід до навчання і дають суспільству людей, які здатні приймати нестандартні рішення, вміють об</a:t>
            </a:r>
            <a:r>
              <a:rPr lang="en-US" sz="2400" dirty="0" smtClean="0">
                <a:latin typeface="Times New Roman" panose="02020603050405020304" pitchFamily="18" charset="0"/>
                <a:cs typeface="Calibri" panose="020F0502020204030204" pitchFamily="34" charset="0"/>
              </a:rPr>
              <a:t>’</a:t>
            </a:r>
            <a:r>
              <a:rPr lang="uk-UA" sz="2400" dirty="0" err="1" smtClean="0">
                <a:latin typeface="Times New Roman" panose="02020603050405020304" pitchFamily="18" charset="0"/>
                <a:cs typeface="Calibri" panose="020F0502020204030204" pitchFamily="34" charset="0"/>
              </a:rPr>
              <a:t>єктивно</a:t>
            </a:r>
            <a:r>
              <a:rPr lang="uk-UA" sz="2400" dirty="0" smtClean="0">
                <a:latin typeface="Times New Roman" panose="02020603050405020304" pitchFamily="18" charset="0"/>
                <a:cs typeface="Calibri" panose="020F0502020204030204" pitchFamily="34" charset="0"/>
              </a:rPr>
              <a:t> та творчо мислити.</a:t>
            </a:r>
            <a:endParaRPr lang="uk-UA" sz="2400" dirty="0">
              <a:solidFill>
                <a:schemeClr val="accent5">
                  <a:lumMod val="75000"/>
                </a:schemeClr>
              </a:solidFill>
              <a:latin typeface="Monotype Corsiva" panose="03010101010201010101" pitchFamily="66" charset="0"/>
            </a:endParaRPr>
          </a:p>
        </p:txBody>
      </p:sp>
    </p:spTree>
    <p:extLst>
      <p:ext uri="{BB962C8B-B14F-4D97-AF65-F5344CB8AC3E}">
        <p14:creationId xmlns:p14="http://schemas.microsoft.com/office/powerpoint/2010/main" val="23686655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E1543D74-F662-8EA4-93B4-880A6C2970AA}"/>
              </a:ext>
            </a:extLst>
          </p:cNvPr>
          <p:cNvPicPr>
            <a:picLocks noChangeAspect="1"/>
          </p:cNvPicPr>
          <p:nvPr/>
        </p:nvPicPr>
        <p:blipFill>
          <a:blip r:embed="rId2"/>
          <a:stretch>
            <a:fillRect/>
          </a:stretch>
        </p:blipFill>
        <p:spPr>
          <a:xfrm>
            <a:off x="0" y="-24385"/>
            <a:ext cx="9144000" cy="6858000"/>
          </a:xfrm>
          <a:prstGeom prst="rect">
            <a:avLst/>
          </a:prstGeom>
        </p:spPr>
      </p:pic>
      <p:sp>
        <p:nvSpPr>
          <p:cNvPr id="3" name="Выноска со стрелкой вниз 2"/>
          <p:cNvSpPr/>
          <p:nvPr/>
        </p:nvSpPr>
        <p:spPr>
          <a:xfrm>
            <a:off x="2588417" y="69565"/>
            <a:ext cx="4535487" cy="1223962"/>
          </a:xfrm>
          <a:prstGeom prst="downArrowCallou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5400" b="1" dirty="0">
                <a:solidFill>
                  <a:schemeClr val="accent4">
                    <a:lumMod val="40000"/>
                    <a:lumOff val="60000"/>
                  </a:schemeClr>
                </a:solidFill>
                <a:latin typeface="Monotype Corsiva" panose="03010101010201010101" pitchFamily="66" charset="0"/>
              </a:rPr>
              <a:t>Мета досвіду:</a:t>
            </a:r>
            <a:endParaRPr lang="ru-RU" sz="5400" b="1" dirty="0">
              <a:solidFill>
                <a:schemeClr val="accent4">
                  <a:lumMod val="40000"/>
                  <a:lumOff val="60000"/>
                </a:schemeClr>
              </a:solidFill>
              <a:latin typeface="Monotype Corsiva" panose="03010101010201010101" pitchFamily="66" charset="0"/>
            </a:endParaRPr>
          </a:p>
        </p:txBody>
      </p:sp>
      <p:graphicFrame>
        <p:nvGraphicFramePr>
          <p:cNvPr id="4" name="Схема 3"/>
          <p:cNvGraphicFramePr/>
          <p:nvPr>
            <p:extLst>
              <p:ext uri="{D42A27DB-BD31-4B8C-83A1-F6EECF244321}">
                <p14:modId xmlns:p14="http://schemas.microsoft.com/office/powerpoint/2010/main" val="3229669224"/>
              </p:ext>
            </p:extLst>
          </p:nvPr>
        </p:nvGraphicFramePr>
        <p:xfrm>
          <a:off x="377072" y="1435864"/>
          <a:ext cx="8389856" cy="4425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0520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7E89CBD8-A687-703A-19D7-B3017DB652A2}"/>
              </a:ext>
            </a:extLst>
          </p:cNvPr>
          <p:cNvPicPr>
            <a:picLocks noChangeAspect="1"/>
          </p:cNvPicPr>
          <p:nvPr/>
        </p:nvPicPr>
        <p:blipFill>
          <a:blip r:embed="rId2"/>
          <a:stretch>
            <a:fillRect/>
          </a:stretch>
        </p:blipFill>
        <p:spPr>
          <a:xfrm>
            <a:off x="0" y="-24385"/>
            <a:ext cx="9144000" cy="6858000"/>
          </a:xfrm>
          <a:prstGeom prst="rect">
            <a:avLst/>
          </a:prstGeom>
        </p:spPr>
      </p:pic>
      <p:sp>
        <p:nvSpPr>
          <p:cNvPr id="2" name="Заголовок 1"/>
          <p:cNvSpPr>
            <a:spLocks noGrp="1"/>
          </p:cNvSpPr>
          <p:nvPr>
            <p:ph type="title"/>
          </p:nvPr>
        </p:nvSpPr>
        <p:spPr/>
        <p:txBody>
          <a:bodyPr/>
          <a:lstStyle/>
          <a:p>
            <a:endParaRPr lang="uk-UA"/>
          </a:p>
        </p:txBody>
      </p:sp>
      <p:sp>
        <p:nvSpPr>
          <p:cNvPr id="26" name="Скругленный прямоугольник 25"/>
          <p:cNvSpPr/>
          <p:nvPr/>
        </p:nvSpPr>
        <p:spPr>
          <a:xfrm>
            <a:off x="419182" y="135546"/>
            <a:ext cx="8687624" cy="1052893"/>
          </a:xfrm>
          <a:prstGeom prst="roundRect">
            <a:avLst/>
          </a:prstGeom>
          <a:solidFill>
            <a:srgbClr val="FFFF99"/>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3200" b="1" i="1" dirty="0">
                <a:latin typeface="Georgia" panose="02040502050405020303" pitchFamily="18" charset="0"/>
              </a:rPr>
              <a:t>Шляхи реалізації </a:t>
            </a:r>
          </a:p>
          <a:p>
            <a:pPr algn="ctr"/>
            <a:r>
              <a:rPr lang="uk-UA" sz="3200" b="1" i="1" dirty="0">
                <a:latin typeface="Georgia" panose="02040502050405020303" pitchFamily="18" charset="0"/>
              </a:rPr>
              <a:t>педагогічної проблеми</a:t>
            </a:r>
            <a:endParaRPr lang="ru-RU" sz="3200" b="1" i="1" dirty="0">
              <a:latin typeface="Georgia" panose="02040502050405020303" pitchFamily="18" charset="0"/>
            </a:endParaRPr>
          </a:p>
        </p:txBody>
      </p:sp>
      <p:sp>
        <p:nvSpPr>
          <p:cNvPr id="27" name="Блок-схема: альтернативный процесс 26"/>
          <p:cNvSpPr/>
          <p:nvPr/>
        </p:nvSpPr>
        <p:spPr>
          <a:xfrm>
            <a:off x="3077665" y="1476471"/>
            <a:ext cx="2987822" cy="936104"/>
          </a:xfrm>
          <a:prstGeom prst="flowChartAlternateProcess">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uk-UA" b="1" i="1" dirty="0">
                <a:latin typeface="Georgia" panose="02040502050405020303" pitchFamily="18" charset="0"/>
              </a:rPr>
              <a:t>Вивчення науково-методичної літератури</a:t>
            </a:r>
            <a:endParaRPr lang="ru-RU" b="1" i="1" dirty="0">
              <a:latin typeface="Georgia" panose="02040502050405020303" pitchFamily="18" charset="0"/>
            </a:endParaRPr>
          </a:p>
        </p:txBody>
      </p:sp>
      <p:sp>
        <p:nvSpPr>
          <p:cNvPr id="28" name="Блок-схема: альтернативный процесс 27"/>
          <p:cNvSpPr/>
          <p:nvPr/>
        </p:nvSpPr>
        <p:spPr>
          <a:xfrm>
            <a:off x="6442510" y="2473148"/>
            <a:ext cx="2664296" cy="731515"/>
          </a:xfrm>
          <a:prstGeom prst="flowChartAlternateProcess">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uk-UA" b="1" i="1" dirty="0">
                <a:latin typeface="Georgia" panose="02040502050405020303" pitchFamily="18" charset="0"/>
              </a:rPr>
              <a:t>Ознайомлення з перспективним досвідом </a:t>
            </a:r>
            <a:endParaRPr lang="ru-RU" b="1" i="1" dirty="0">
              <a:latin typeface="Georgia" panose="02040502050405020303" pitchFamily="18" charset="0"/>
            </a:endParaRPr>
          </a:p>
        </p:txBody>
      </p:sp>
      <p:sp>
        <p:nvSpPr>
          <p:cNvPr id="29" name="Блок-схема: альтернативный процесс 28"/>
          <p:cNvSpPr/>
          <p:nvPr/>
        </p:nvSpPr>
        <p:spPr>
          <a:xfrm>
            <a:off x="6229350" y="3924743"/>
            <a:ext cx="2686776" cy="936104"/>
          </a:xfrm>
          <a:prstGeom prst="flowChartAlternateProcess">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uk-UA" b="1" i="1" dirty="0">
                <a:latin typeface="Georgia" panose="02040502050405020303" pitchFamily="18" charset="0"/>
              </a:rPr>
              <a:t>Апробація нових форм і видів роботи на </a:t>
            </a:r>
            <a:r>
              <a:rPr lang="uk-UA" b="1" i="1" dirty="0" err="1">
                <a:latin typeface="Georgia" panose="02040502050405020303" pitchFamily="18" charset="0"/>
              </a:rPr>
              <a:t>уроках</a:t>
            </a:r>
            <a:endParaRPr lang="ru-RU" b="1" i="1" dirty="0">
              <a:latin typeface="Georgia" panose="02040502050405020303" pitchFamily="18" charset="0"/>
            </a:endParaRPr>
          </a:p>
        </p:txBody>
      </p:sp>
      <p:sp>
        <p:nvSpPr>
          <p:cNvPr id="30" name="Блок-схема: альтернативный процесс 29"/>
          <p:cNvSpPr/>
          <p:nvPr/>
        </p:nvSpPr>
        <p:spPr>
          <a:xfrm>
            <a:off x="27796" y="2349060"/>
            <a:ext cx="3273946" cy="1080120"/>
          </a:xfrm>
          <a:prstGeom prst="flowChartAlternateProcess">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uk-UA" b="1" i="1" dirty="0">
                <a:latin typeface="Georgia" panose="02040502050405020303" pitchFamily="18" charset="0"/>
              </a:rPr>
              <a:t>Моніторинг результативності впровадження інноваційних методів</a:t>
            </a:r>
            <a:endParaRPr lang="ru-RU" b="1" i="1" dirty="0">
              <a:latin typeface="Georgia" panose="02040502050405020303" pitchFamily="18" charset="0"/>
            </a:endParaRPr>
          </a:p>
        </p:txBody>
      </p:sp>
      <p:sp>
        <p:nvSpPr>
          <p:cNvPr id="31" name="Блок-схема: альтернативный процесс 30"/>
          <p:cNvSpPr/>
          <p:nvPr/>
        </p:nvSpPr>
        <p:spPr>
          <a:xfrm>
            <a:off x="610999" y="3923731"/>
            <a:ext cx="2160240" cy="1080120"/>
          </a:xfrm>
          <a:prstGeom prst="flowChartAlternateProcess">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uk-UA" b="1" i="1" dirty="0">
                <a:latin typeface="Georgia" panose="02040502050405020303" pitchFamily="18" charset="0"/>
              </a:rPr>
              <a:t>Індивідуальна робота з учнями</a:t>
            </a:r>
            <a:endParaRPr lang="ru-RU" b="1" i="1" dirty="0">
              <a:latin typeface="Georgia" panose="02040502050405020303" pitchFamily="18" charset="0"/>
            </a:endParaRPr>
          </a:p>
        </p:txBody>
      </p:sp>
      <p:sp>
        <p:nvSpPr>
          <p:cNvPr id="32" name="Блок-схема: альтернативный процесс 31"/>
          <p:cNvSpPr/>
          <p:nvPr/>
        </p:nvSpPr>
        <p:spPr>
          <a:xfrm>
            <a:off x="897138" y="5572179"/>
            <a:ext cx="2592288" cy="792088"/>
          </a:xfrm>
          <a:prstGeom prst="flowChartAlternateProcess">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uk-UA" b="1" i="1" dirty="0">
                <a:latin typeface="Georgia" panose="02040502050405020303" pitchFamily="18" charset="0"/>
              </a:rPr>
              <a:t>Позакласна робота</a:t>
            </a:r>
            <a:endParaRPr lang="ru-RU" b="1" i="1" dirty="0">
              <a:latin typeface="Georgia" panose="02040502050405020303" pitchFamily="18" charset="0"/>
            </a:endParaRPr>
          </a:p>
        </p:txBody>
      </p:sp>
      <p:sp>
        <p:nvSpPr>
          <p:cNvPr id="33" name="Блок-схема: альтернативный процесс 32"/>
          <p:cNvSpPr/>
          <p:nvPr/>
        </p:nvSpPr>
        <p:spPr>
          <a:xfrm>
            <a:off x="5325539" y="5582584"/>
            <a:ext cx="3456384" cy="792088"/>
          </a:xfrm>
          <a:prstGeom prst="flowChartAlternateProcess">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uk-UA" b="1" i="1" dirty="0">
                <a:latin typeface="Georgia" panose="02040502050405020303" pitchFamily="18" charset="0"/>
              </a:rPr>
              <a:t>Участь у конференціях</a:t>
            </a:r>
            <a:endParaRPr lang="ru-RU" b="1" i="1" dirty="0">
              <a:latin typeface="Georgia" panose="02040502050405020303" pitchFamily="18" charset="0"/>
            </a:endParaRPr>
          </a:p>
        </p:txBody>
      </p:sp>
      <p:sp>
        <p:nvSpPr>
          <p:cNvPr id="34" name="Стрелка вправо 33"/>
          <p:cNvSpPr/>
          <p:nvPr/>
        </p:nvSpPr>
        <p:spPr>
          <a:xfrm rot="1434934">
            <a:off x="6109175" y="1824868"/>
            <a:ext cx="1296144" cy="49003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35" name="Стрелка вниз 34"/>
          <p:cNvSpPr/>
          <p:nvPr/>
        </p:nvSpPr>
        <p:spPr>
          <a:xfrm>
            <a:off x="7547974" y="3276671"/>
            <a:ext cx="504056" cy="57606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pic>
        <p:nvPicPr>
          <p:cNvPr id="36" name="Рисунок 35"/>
          <p:cNvPicPr>
            <a:picLocks noChangeAspect="1"/>
          </p:cNvPicPr>
          <p:nvPr/>
        </p:nvPicPr>
        <p:blipFill>
          <a:blip r:embed="rId3"/>
          <a:stretch>
            <a:fillRect/>
          </a:stretch>
        </p:blipFill>
        <p:spPr>
          <a:xfrm rot="2022572">
            <a:off x="6888402" y="4919198"/>
            <a:ext cx="673802" cy="675564"/>
          </a:xfrm>
          <a:prstGeom prst="rect">
            <a:avLst/>
          </a:prstGeom>
        </p:spPr>
      </p:pic>
      <p:sp>
        <p:nvSpPr>
          <p:cNvPr id="37" name="Стрелка влево 36"/>
          <p:cNvSpPr/>
          <p:nvPr/>
        </p:nvSpPr>
        <p:spPr>
          <a:xfrm>
            <a:off x="3680996" y="5717871"/>
            <a:ext cx="1440160" cy="511127"/>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38" name="Стрелка вверх 37"/>
          <p:cNvSpPr/>
          <p:nvPr/>
        </p:nvSpPr>
        <p:spPr>
          <a:xfrm rot="20096704">
            <a:off x="1797551" y="4960137"/>
            <a:ext cx="409726" cy="5936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Стрелка вверх 38"/>
          <p:cNvSpPr/>
          <p:nvPr/>
        </p:nvSpPr>
        <p:spPr>
          <a:xfrm>
            <a:off x="1416062" y="3398285"/>
            <a:ext cx="550114" cy="492621"/>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40" name="Стрелка вверх 39"/>
          <p:cNvSpPr/>
          <p:nvPr/>
        </p:nvSpPr>
        <p:spPr>
          <a:xfrm rot="4079194">
            <a:off x="2537359" y="1602893"/>
            <a:ext cx="384182" cy="683259"/>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pic>
        <p:nvPicPr>
          <p:cNvPr id="5" name="Рисунок 4">
            <a:extLst>
              <a:ext uri="{FF2B5EF4-FFF2-40B4-BE49-F238E27FC236}">
                <a16:creationId xmlns="" xmlns:a16="http://schemas.microsoft.com/office/drawing/2014/main" id="{56EC8BD2-0552-BB31-2DD9-C0F5D8B6D9C0}"/>
              </a:ext>
            </a:extLst>
          </p:cNvPr>
          <p:cNvPicPr>
            <a:picLocks noChangeAspect="1"/>
          </p:cNvPicPr>
          <p:nvPr/>
        </p:nvPicPr>
        <p:blipFill>
          <a:blip r:embed="rId4"/>
          <a:stretch>
            <a:fillRect/>
          </a:stretch>
        </p:blipFill>
        <p:spPr>
          <a:xfrm>
            <a:off x="3178311" y="2577357"/>
            <a:ext cx="2995956" cy="2995956"/>
          </a:xfrm>
          <a:prstGeom prst="rect">
            <a:avLst/>
          </a:prstGeom>
        </p:spPr>
      </p:pic>
    </p:spTree>
    <p:extLst>
      <p:ext uri="{BB962C8B-B14F-4D97-AF65-F5344CB8AC3E}">
        <p14:creationId xmlns:p14="http://schemas.microsoft.com/office/powerpoint/2010/main" val="2789009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B7E6E18A-5080-CF2A-B318-30CACB5662F5}"/>
              </a:ext>
            </a:extLst>
          </p:cNvPr>
          <p:cNvPicPr>
            <a:picLocks noChangeAspect="1"/>
          </p:cNvPicPr>
          <p:nvPr/>
        </p:nvPicPr>
        <p:blipFill>
          <a:blip r:embed="rId2"/>
          <a:stretch>
            <a:fillRect/>
          </a:stretch>
        </p:blipFill>
        <p:spPr>
          <a:xfrm>
            <a:off x="0" y="0"/>
            <a:ext cx="9144000" cy="6857999"/>
          </a:xfrm>
          <a:prstGeom prst="rect">
            <a:avLst/>
          </a:prstGeom>
        </p:spPr>
      </p:pic>
      <p:sp>
        <p:nvSpPr>
          <p:cNvPr id="5" name="TextBox 4">
            <a:extLst>
              <a:ext uri="{FF2B5EF4-FFF2-40B4-BE49-F238E27FC236}">
                <a16:creationId xmlns="" xmlns:a16="http://schemas.microsoft.com/office/drawing/2014/main" id="{4EF9AACE-F275-A397-DE25-4C14B5147B8B}"/>
              </a:ext>
            </a:extLst>
          </p:cNvPr>
          <p:cNvSpPr txBox="1"/>
          <p:nvPr/>
        </p:nvSpPr>
        <p:spPr>
          <a:xfrm>
            <a:off x="1601353" y="497003"/>
            <a:ext cx="6657930" cy="769441"/>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4400" b="1" i="0" u="none" strike="noStrike" kern="1200" cap="none" spc="0" normalizeH="0" baseline="0" noProof="0" dirty="0">
                <a:ln>
                  <a:noFill/>
                </a:ln>
                <a:solidFill>
                  <a:schemeClr val="accent5">
                    <a:lumMod val="75000"/>
                  </a:schemeClr>
                </a:solidFill>
                <a:effectLst/>
                <a:uLnTx/>
                <a:uFillTx/>
                <a:latin typeface="Monotype Corsiva" panose="03010101010201010101" pitchFamily="66" charset="0"/>
              </a:rPr>
              <a:t>Що таке компетентність?</a:t>
            </a:r>
          </a:p>
        </p:txBody>
      </p:sp>
      <p:sp>
        <p:nvSpPr>
          <p:cNvPr id="7" name="Скругленный прямоугольник 3">
            <a:extLst>
              <a:ext uri="{FF2B5EF4-FFF2-40B4-BE49-F238E27FC236}">
                <a16:creationId xmlns="" xmlns:a16="http://schemas.microsoft.com/office/drawing/2014/main" id="{F95FC562-7D53-9984-C356-007794A49A70}"/>
              </a:ext>
            </a:extLst>
          </p:cNvPr>
          <p:cNvSpPr/>
          <p:nvPr/>
        </p:nvSpPr>
        <p:spPr>
          <a:xfrm>
            <a:off x="714983" y="1643974"/>
            <a:ext cx="6240294" cy="4562273"/>
          </a:xfrm>
          <a:prstGeom prst="roundRect">
            <a:avLst/>
          </a:prstGeom>
          <a:solidFill>
            <a:schemeClr val="accent1">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uk-UA" dirty="0"/>
          </a:p>
        </p:txBody>
      </p:sp>
      <p:sp>
        <p:nvSpPr>
          <p:cNvPr id="2" name="Объект 1">
            <a:extLst>
              <a:ext uri="{FF2B5EF4-FFF2-40B4-BE49-F238E27FC236}">
                <a16:creationId xmlns="" xmlns:a16="http://schemas.microsoft.com/office/drawing/2014/main" id="{90EDAE73-E8C9-0E2D-5138-87ACECB37FBA}"/>
              </a:ext>
            </a:extLst>
          </p:cNvPr>
          <p:cNvSpPr txBox="1">
            <a:spLocks/>
          </p:cNvSpPr>
          <p:nvPr/>
        </p:nvSpPr>
        <p:spPr>
          <a:xfrm>
            <a:off x="554477" y="1643974"/>
            <a:ext cx="6400800" cy="379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buFontTx/>
              <a:buNone/>
              <a:defRPr/>
            </a:pPr>
            <a:r>
              <a:rPr lang="ru-RU" altLang="ru-RU" sz="2400" b="1" i="1" u="sng" dirty="0" err="1">
                <a:solidFill>
                  <a:srgbClr val="C00000"/>
                </a:solidFill>
                <a:latin typeface="Book Antiqua" panose="02040602050305030304" pitchFamily="18" charset="0"/>
              </a:rPr>
              <a:t>Компетентність</a:t>
            </a:r>
            <a:r>
              <a:rPr lang="ru-RU" altLang="ru-RU" sz="2400" b="1" i="1" dirty="0">
                <a:solidFill>
                  <a:srgbClr val="C00000"/>
                </a:solidFill>
                <a:latin typeface="Book Antiqua" panose="02040602050305030304" pitchFamily="18" charset="0"/>
              </a:rPr>
              <a:t> — </a:t>
            </a:r>
          </a:p>
          <a:p>
            <a:pPr algn="ctr">
              <a:lnSpc>
                <a:spcPct val="150000"/>
              </a:lnSpc>
              <a:buFontTx/>
              <a:buNone/>
              <a:defRPr/>
            </a:pPr>
            <a:r>
              <a:rPr lang="ru-RU" altLang="ru-RU" sz="2400" b="1" i="1" dirty="0" err="1">
                <a:latin typeface="Book Antiqua" panose="02040602050305030304" pitchFamily="18" charset="0"/>
              </a:rPr>
              <a:t>це</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здатність</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застосовувати</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набуті</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знання</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вміння</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навички</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способи</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діяльності</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власний</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досвід</a:t>
            </a:r>
            <a:r>
              <a:rPr lang="ru-RU" altLang="ru-RU" sz="2400" b="1" i="1" dirty="0">
                <a:latin typeface="Book Antiqua" panose="02040602050305030304" pitchFamily="18" charset="0"/>
              </a:rPr>
              <a:t> у </a:t>
            </a:r>
            <a:r>
              <a:rPr lang="ru-RU" altLang="ru-RU" sz="2400" b="1" i="1" dirty="0" err="1">
                <a:latin typeface="Book Antiqua" panose="02040602050305030304" pitchFamily="18" charset="0"/>
              </a:rPr>
              <a:t>нестандартних</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ситуаціях</a:t>
            </a:r>
            <a:r>
              <a:rPr lang="ru-RU" altLang="ru-RU" sz="2400" b="1" i="1" dirty="0">
                <a:latin typeface="Book Antiqua" panose="02040602050305030304" pitchFamily="18" charset="0"/>
              </a:rPr>
              <a:t> з метою </a:t>
            </a:r>
            <a:r>
              <a:rPr lang="ru-RU" altLang="ru-RU" sz="2400" b="1" i="1" dirty="0" err="1">
                <a:latin typeface="Book Antiqua" panose="02040602050305030304" pitchFamily="18" charset="0"/>
              </a:rPr>
              <a:t>розв'язання</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певних</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життєво</a:t>
            </a:r>
            <a:r>
              <a:rPr lang="ru-RU" altLang="ru-RU" sz="2400" b="1" i="1" dirty="0">
                <a:latin typeface="Book Antiqua" panose="02040602050305030304" pitchFamily="18" charset="0"/>
              </a:rPr>
              <a:t> </a:t>
            </a:r>
            <a:r>
              <a:rPr lang="ru-RU" altLang="ru-RU" sz="2400" b="1" i="1" dirty="0" err="1">
                <a:latin typeface="Book Antiqua" panose="02040602050305030304" pitchFamily="18" charset="0"/>
              </a:rPr>
              <a:t>важливих</a:t>
            </a:r>
            <a:r>
              <a:rPr lang="ru-RU" altLang="ru-RU" sz="2400" b="1" i="1" dirty="0">
                <a:latin typeface="Book Antiqua" panose="02040602050305030304" pitchFamily="18" charset="0"/>
              </a:rPr>
              <a:t> проблем.</a:t>
            </a:r>
            <a:r>
              <a:rPr lang="ru-RU" altLang="ru-RU" sz="2400" i="1" dirty="0">
                <a:latin typeface="Book Antiqua" panose="02040602050305030304" pitchFamily="18" charset="0"/>
              </a:rPr>
              <a:t> </a:t>
            </a:r>
            <a:r>
              <a:rPr lang="uk-UA" altLang="ru-RU" sz="3600" b="1" i="1" dirty="0">
                <a:latin typeface="Book Antiqua" panose="02040602050305030304" pitchFamily="18" charset="0"/>
              </a:rPr>
              <a:t>   </a:t>
            </a:r>
            <a:endParaRPr lang="ru-RU" altLang="ru-RU" sz="3600" b="1" i="1" dirty="0">
              <a:latin typeface="Book Antiqua" panose="02040602050305030304" pitchFamily="18" charset="0"/>
            </a:endParaRPr>
          </a:p>
          <a:p>
            <a:pPr marL="0" indent="0">
              <a:buFont typeface="Arial" panose="020B0604020202020204" pitchFamily="34" charset="0"/>
              <a:buNone/>
              <a:defRPr/>
            </a:pPr>
            <a:endParaRPr lang="ru-RU" altLang="ru-RU" dirty="0"/>
          </a:p>
        </p:txBody>
      </p:sp>
    </p:spTree>
    <p:extLst>
      <p:ext uri="{BB962C8B-B14F-4D97-AF65-F5344CB8AC3E}">
        <p14:creationId xmlns:p14="http://schemas.microsoft.com/office/powerpoint/2010/main" val="3610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Тема Office">
  <a:themeElements>
    <a:clrScheme name="Тема Office">
      <a:dk1>
        <a:sysClr val="windowText" lastClr="464646"/>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46464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3842</TotalTime>
  <Words>1194</Words>
  <Application>Microsoft Office PowerPoint</Application>
  <PresentationFormat>Экран (4:3)</PresentationFormat>
  <Paragraphs>186</Paragraphs>
  <Slides>44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Компетенції охоплюють такі якості: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Андрей</cp:lastModifiedBy>
  <cp:revision>88</cp:revision>
  <dcterms:created xsi:type="dcterms:W3CDTF">2021-01-16T10:36:34Z</dcterms:created>
  <dcterms:modified xsi:type="dcterms:W3CDTF">2025-02-12T09:39:46Z</dcterms:modified>
</cp:coreProperties>
</file>