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4"/>
  </p:notesMasterIdLst>
  <p:sldIdLst>
    <p:sldId id="256" r:id="rId2"/>
    <p:sldId id="258" r:id="rId3"/>
    <p:sldId id="259" r:id="rId4"/>
    <p:sldId id="261" r:id="rId5"/>
    <p:sldId id="262" r:id="rId6"/>
    <p:sldId id="260" r:id="rId7"/>
    <p:sldId id="263" r:id="rId8"/>
    <p:sldId id="266" r:id="rId9"/>
    <p:sldId id="264" r:id="rId10"/>
    <p:sldId id="265" r:id="rId11"/>
    <p:sldId id="267" r:id="rId12"/>
    <p:sldId id="268" r:id="rId13"/>
  </p:sldIdLst>
  <p:sldSz cx="9144000" cy="5143500" type="screen16x9"/>
  <p:notesSz cx="6858000" cy="9144000"/>
  <p:embeddedFontLst>
    <p:embeddedFont>
      <p:font typeface="Rajdhani Medium" panose="020B0604020202020204" charset="0"/>
      <p:regular r:id="rId15"/>
      <p:bold r:id="rId16"/>
    </p:embeddedFont>
    <p:embeddedFont>
      <p:font typeface="Rajdhani" panose="020B0604020202020204" charset="0"/>
      <p:regular r:id="rId17"/>
      <p:bold r:id="rId18"/>
    </p:embeddedFont>
    <p:embeddedFont>
      <p:font typeface="Arial Black" panose="020B0A04020102020204" pitchFamily="34" charset="0"/>
      <p:bold r:id="rId19"/>
    </p:embeddedFont>
    <p:embeddedFont>
      <p:font typeface="Tajawal" panose="020B0604020202020204" charset="-78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0F2"/>
    <a:srgbClr val="383138"/>
    <a:srgbClr val="FA5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47FF728-5DA6-4E9C-ACB2-7D57DA417B2D}">
  <a:tblStyle styleId="{E47FF728-5DA6-4E9C-ACB2-7D57DA417B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83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87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21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644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05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8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d4988644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d4988644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40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74151" y="3395246"/>
            <a:ext cx="6069811" cy="2822183"/>
            <a:chOff x="3074151" y="2321296"/>
            <a:chExt cx="6069811" cy="2822183"/>
          </a:xfrm>
        </p:grpSpPr>
        <p:sp>
          <p:nvSpPr>
            <p:cNvPr id="10" name="Google Shape;10;p2"/>
            <p:cNvSpPr/>
            <p:nvPr/>
          </p:nvSpPr>
          <p:spPr>
            <a:xfrm>
              <a:off x="8621628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091019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557400" y="2321296"/>
              <a:ext cx="9028" cy="2822183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026791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493404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962795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2917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74151" y="36177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74151" y="4148364"/>
              <a:ext cx="6069811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74151" y="4681756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74151" y="3087125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074151" y="25132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95551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6192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28300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94675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-1330698" y="1335098"/>
            <a:ext cx="4238692" cy="1568482"/>
            <a:chOff x="340950" y="290161"/>
            <a:chExt cx="4238692" cy="1568482"/>
          </a:xfrm>
        </p:grpSpPr>
        <p:sp>
          <p:nvSpPr>
            <p:cNvPr id="27" name="Google Shape;27;p2"/>
            <p:cNvSpPr/>
            <p:nvPr/>
          </p:nvSpPr>
          <p:spPr>
            <a:xfrm>
              <a:off x="4057260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26650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93031" y="290161"/>
              <a:ext cx="9028" cy="1568482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62422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92903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9842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4807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40950" y="528900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0950" y="1059514"/>
              <a:ext cx="4238692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950" y="1592906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 flipH="1">
            <a:off x="3780275" y="0"/>
            <a:ext cx="96300" cy="2554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flipH="1">
            <a:off x="3632500" y="0"/>
            <a:ext cx="32700" cy="136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flipH="1">
            <a:off x="3991650" y="0"/>
            <a:ext cx="32700" cy="92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flipH="1">
            <a:off x="1888650" y="4568875"/>
            <a:ext cx="449700" cy="57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flipH="1">
            <a:off x="2487000" y="4568875"/>
            <a:ext cx="32700" cy="574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4192075" y="901650"/>
            <a:ext cx="4238700" cy="24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4192075" y="3968009"/>
            <a:ext cx="40404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"/>
          <p:cNvSpPr/>
          <p:nvPr/>
        </p:nvSpPr>
        <p:spPr>
          <a:xfrm>
            <a:off x="95800" y="470525"/>
            <a:ext cx="762000" cy="762000"/>
          </a:xfrm>
          <a:prstGeom prst="mathMultiply">
            <a:avLst>
              <a:gd name="adj1" fmla="val 1711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8" name="Google Shape;418;p13"/>
          <p:cNvGrpSpPr/>
          <p:nvPr/>
        </p:nvGrpSpPr>
        <p:grpSpPr>
          <a:xfrm>
            <a:off x="5148402" y="-403014"/>
            <a:ext cx="4238692" cy="1568482"/>
            <a:chOff x="340950" y="290161"/>
            <a:chExt cx="4238692" cy="1568482"/>
          </a:xfrm>
        </p:grpSpPr>
        <p:sp>
          <p:nvSpPr>
            <p:cNvPr id="419" name="Google Shape;419;p13"/>
            <p:cNvSpPr/>
            <p:nvPr/>
          </p:nvSpPr>
          <p:spPr>
            <a:xfrm>
              <a:off x="4057260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3526650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2993031" y="290161"/>
              <a:ext cx="9028" cy="1568482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2462422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192903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139842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864807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340950" y="528900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340950" y="1059514"/>
              <a:ext cx="4238692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340950" y="1592906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3"/>
          <p:cNvGrpSpPr/>
          <p:nvPr/>
        </p:nvGrpSpPr>
        <p:grpSpPr>
          <a:xfrm>
            <a:off x="1436314" y="4415134"/>
            <a:ext cx="6069811" cy="2822183"/>
            <a:chOff x="3074151" y="2321296"/>
            <a:chExt cx="6069811" cy="2822183"/>
          </a:xfrm>
        </p:grpSpPr>
        <p:sp>
          <p:nvSpPr>
            <p:cNvPr id="430" name="Google Shape;430;p13"/>
            <p:cNvSpPr/>
            <p:nvPr/>
          </p:nvSpPr>
          <p:spPr>
            <a:xfrm>
              <a:off x="8621628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8091019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7557400" y="2321296"/>
              <a:ext cx="9028" cy="2822183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7026791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6493404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962795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42917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074151" y="36177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3074151" y="4148364"/>
              <a:ext cx="6069811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3074151" y="4681756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3074151" y="3087125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074151" y="25132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4895551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36192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3828300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294675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" name="Google Shape;446;p13"/>
          <p:cNvSpPr/>
          <p:nvPr/>
        </p:nvSpPr>
        <p:spPr>
          <a:xfrm>
            <a:off x="2462450" y="4736700"/>
            <a:ext cx="6728400" cy="10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3"/>
          <p:cNvSpPr/>
          <p:nvPr/>
        </p:nvSpPr>
        <p:spPr>
          <a:xfrm flipH="1">
            <a:off x="104125" y="3458575"/>
            <a:ext cx="266700" cy="168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3"/>
          <p:cNvSpPr/>
          <p:nvPr/>
        </p:nvSpPr>
        <p:spPr>
          <a:xfrm flipH="1">
            <a:off x="487150" y="2980050"/>
            <a:ext cx="32700" cy="216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3"/>
          <p:cNvSpPr/>
          <p:nvPr/>
        </p:nvSpPr>
        <p:spPr>
          <a:xfrm flipH="1">
            <a:off x="2834947" y="4956275"/>
            <a:ext cx="1184700" cy="3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3"/>
          <p:cNvSpPr/>
          <p:nvPr/>
        </p:nvSpPr>
        <p:spPr>
          <a:xfrm flipH="1">
            <a:off x="5953025" y="721500"/>
            <a:ext cx="3275100" cy="28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3"/>
          <p:cNvSpPr/>
          <p:nvPr/>
        </p:nvSpPr>
        <p:spPr>
          <a:xfrm flipH="1">
            <a:off x="4611300" y="470525"/>
            <a:ext cx="4532700" cy="3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3"/>
          <p:cNvSpPr txBox="1">
            <a:spLocks noGrp="1"/>
          </p:cNvSpPr>
          <p:nvPr>
            <p:ph type="title"/>
          </p:nvPr>
        </p:nvSpPr>
        <p:spPr>
          <a:xfrm>
            <a:off x="1588839" y="1600415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53" name="Google Shape;4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2100" y="1843146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13"/>
          <p:cNvSpPr txBox="1">
            <a:spLocks noGrp="1"/>
          </p:cNvSpPr>
          <p:nvPr>
            <p:ph type="subTitle" idx="1"/>
          </p:nvPr>
        </p:nvSpPr>
        <p:spPr>
          <a:xfrm>
            <a:off x="1588850" y="1994118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"/>
          <p:cNvSpPr txBox="1">
            <a:spLocks noGrp="1"/>
          </p:cNvSpPr>
          <p:nvPr>
            <p:ph type="title" idx="3"/>
          </p:nvPr>
        </p:nvSpPr>
        <p:spPr>
          <a:xfrm>
            <a:off x="4204977" y="1600415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56" name="Google Shape;456;p13"/>
          <p:cNvSpPr txBox="1">
            <a:spLocks noGrp="1"/>
          </p:cNvSpPr>
          <p:nvPr>
            <p:ph type="title" idx="4" hasCustomPrompt="1"/>
          </p:nvPr>
        </p:nvSpPr>
        <p:spPr>
          <a:xfrm>
            <a:off x="3338223" y="1843146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7" name="Google Shape;457;p13"/>
          <p:cNvSpPr txBox="1">
            <a:spLocks noGrp="1"/>
          </p:cNvSpPr>
          <p:nvPr>
            <p:ph type="subTitle" idx="5"/>
          </p:nvPr>
        </p:nvSpPr>
        <p:spPr>
          <a:xfrm>
            <a:off x="4204977" y="1994154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title" idx="6"/>
          </p:nvPr>
        </p:nvSpPr>
        <p:spPr>
          <a:xfrm>
            <a:off x="1588852" y="3183115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2100" y="3432084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0" name="Google Shape;460;p13"/>
          <p:cNvSpPr txBox="1">
            <a:spLocks noGrp="1"/>
          </p:cNvSpPr>
          <p:nvPr>
            <p:ph type="subTitle" idx="8"/>
          </p:nvPr>
        </p:nvSpPr>
        <p:spPr>
          <a:xfrm>
            <a:off x="1588850" y="3576718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title" idx="9"/>
          </p:nvPr>
        </p:nvSpPr>
        <p:spPr>
          <a:xfrm>
            <a:off x="4204977" y="3183105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title" idx="13" hasCustomPrompt="1"/>
          </p:nvPr>
        </p:nvSpPr>
        <p:spPr>
          <a:xfrm>
            <a:off x="3338223" y="3432084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14"/>
          </p:nvPr>
        </p:nvSpPr>
        <p:spPr>
          <a:xfrm>
            <a:off x="4204975" y="3576714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title" idx="15"/>
          </p:nvPr>
        </p:nvSpPr>
        <p:spPr>
          <a:xfrm>
            <a:off x="6822475" y="1600415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16" hasCustomPrompt="1"/>
          </p:nvPr>
        </p:nvSpPr>
        <p:spPr>
          <a:xfrm>
            <a:off x="5952975" y="1843146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17"/>
          </p:nvPr>
        </p:nvSpPr>
        <p:spPr>
          <a:xfrm>
            <a:off x="6822476" y="1994078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18"/>
          </p:nvPr>
        </p:nvSpPr>
        <p:spPr>
          <a:xfrm>
            <a:off x="6822475" y="3177518"/>
            <a:ext cx="1608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19" hasCustomPrompt="1"/>
          </p:nvPr>
        </p:nvSpPr>
        <p:spPr>
          <a:xfrm>
            <a:off x="5952975" y="3432084"/>
            <a:ext cx="80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20"/>
          </p:nvPr>
        </p:nvSpPr>
        <p:spPr>
          <a:xfrm>
            <a:off x="6822475" y="3576714"/>
            <a:ext cx="1608300" cy="48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title" idx="21"/>
          </p:nvPr>
        </p:nvSpPr>
        <p:spPr>
          <a:xfrm>
            <a:off x="872400" y="537575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5"/>
          <p:cNvSpPr/>
          <p:nvPr/>
        </p:nvSpPr>
        <p:spPr>
          <a:xfrm flipH="1">
            <a:off x="8843590" y="3245740"/>
            <a:ext cx="32700" cy="216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5" name="Google Shape;965;p25"/>
          <p:cNvGrpSpPr/>
          <p:nvPr/>
        </p:nvGrpSpPr>
        <p:grpSpPr>
          <a:xfrm rot="10800000">
            <a:off x="6717884" y="-755154"/>
            <a:ext cx="4238692" cy="1568482"/>
            <a:chOff x="340950" y="290161"/>
            <a:chExt cx="4238692" cy="1568482"/>
          </a:xfrm>
        </p:grpSpPr>
        <p:sp>
          <p:nvSpPr>
            <p:cNvPr id="966" name="Google Shape;966;p25"/>
            <p:cNvSpPr/>
            <p:nvPr/>
          </p:nvSpPr>
          <p:spPr>
            <a:xfrm>
              <a:off x="4057260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5"/>
            <p:cNvSpPr/>
            <p:nvPr/>
          </p:nvSpPr>
          <p:spPr>
            <a:xfrm>
              <a:off x="3526650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2993031" y="290161"/>
              <a:ext cx="9028" cy="1568482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2462422" y="290161"/>
              <a:ext cx="6019" cy="1568482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5"/>
            <p:cNvSpPr/>
            <p:nvPr/>
          </p:nvSpPr>
          <p:spPr>
            <a:xfrm>
              <a:off x="192903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5"/>
            <p:cNvSpPr/>
            <p:nvPr/>
          </p:nvSpPr>
          <p:spPr>
            <a:xfrm>
              <a:off x="1398425" y="290161"/>
              <a:ext cx="8565" cy="1568482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5"/>
            <p:cNvSpPr/>
            <p:nvPr/>
          </p:nvSpPr>
          <p:spPr>
            <a:xfrm>
              <a:off x="864807" y="290161"/>
              <a:ext cx="8797" cy="1568482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5"/>
            <p:cNvSpPr/>
            <p:nvPr/>
          </p:nvSpPr>
          <p:spPr>
            <a:xfrm>
              <a:off x="340950" y="528900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5"/>
            <p:cNvSpPr/>
            <p:nvPr/>
          </p:nvSpPr>
          <p:spPr>
            <a:xfrm>
              <a:off x="340950" y="1059514"/>
              <a:ext cx="4238692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5"/>
            <p:cNvSpPr/>
            <p:nvPr/>
          </p:nvSpPr>
          <p:spPr>
            <a:xfrm>
              <a:off x="340950" y="1592906"/>
              <a:ext cx="4238692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" name="Google Shape;976;p25"/>
          <p:cNvGrpSpPr/>
          <p:nvPr/>
        </p:nvGrpSpPr>
        <p:grpSpPr>
          <a:xfrm rot="5400000">
            <a:off x="-2460854" y="963351"/>
            <a:ext cx="6069811" cy="2822183"/>
            <a:chOff x="3074151" y="2321296"/>
            <a:chExt cx="6069811" cy="2822183"/>
          </a:xfrm>
        </p:grpSpPr>
        <p:sp>
          <p:nvSpPr>
            <p:cNvPr id="977" name="Google Shape;977;p25"/>
            <p:cNvSpPr/>
            <p:nvPr/>
          </p:nvSpPr>
          <p:spPr>
            <a:xfrm>
              <a:off x="8621628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5"/>
            <p:cNvSpPr/>
            <p:nvPr/>
          </p:nvSpPr>
          <p:spPr>
            <a:xfrm>
              <a:off x="8091019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5"/>
            <p:cNvSpPr/>
            <p:nvPr/>
          </p:nvSpPr>
          <p:spPr>
            <a:xfrm>
              <a:off x="7557400" y="2321296"/>
              <a:ext cx="9028" cy="2822183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5"/>
            <p:cNvSpPr/>
            <p:nvPr/>
          </p:nvSpPr>
          <p:spPr>
            <a:xfrm>
              <a:off x="7026791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5"/>
            <p:cNvSpPr/>
            <p:nvPr/>
          </p:nvSpPr>
          <p:spPr>
            <a:xfrm>
              <a:off x="6493404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5"/>
            <p:cNvSpPr/>
            <p:nvPr/>
          </p:nvSpPr>
          <p:spPr>
            <a:xfrm>
              <a:off x="5962795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5"/>
            <p:cNvSpPr/>
            <p:nvPr/>
          </p:nvSpPr>
          <p:spPr>
            <a:xfrm>
              <a:off x="542917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5"/>
            <p:cNvSpPr/>
            <p:nvPr/>
          </p:nvSpPr>
          <p:spPr>
            <a:xfrm>
              <a:off x="3074151" y="36177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5"/>
            <p:cNvSpPr/>
            <p:nvPr/>
          </p:nvSpPr>
          <p:spPr>
            <a:xfrm>
              <a:off x="3074151" y="4148364"/>
              <a:ext cx="6069811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5"/>
            <p:cNvSpPr/>
            <p:nvPr/>
          </p:nvSpPr>
          <p:spPr>
            <a:xfrm>
              <a:off x="3074151" y="4681756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5"/>
            <p:cNvSpPr/>
            <p:nvPr/>
          </p:nvSpPr>
          <p:spPr>
            <a:xfrm>
              <a:off x="3074151" y="3087125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5"/>
            <p:cNvSpPr/>
            <p:nvPr/>
          </p:nvSpPr>
          <p:spPr>
            <a:xfrm>
              <a:off x="3074151" y="25132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5"/>
            <p:cNvSpPr/>
            <p:nvPr/>
          </p:nvSpPr>
          <p:spPr>
            <a:xfrm>
              <a:off x="4895551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5"/>
            <p:cNvSpPr/>
            <p:nvPr/>
          </p:nvSpPr>
          <p:spPr>
            <a:xfrm>
              <a:off x="436192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5"/>
            <p:cNvSpPr/>
            <p:nvPr/>
          </p:nvSpPr>
          <p:spPr>
            <a:xfrm>
              <a:off x="3828300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5"/>
            <p:cNvSpPr/>
            <p:nvPr/>
          </p:nvSpPr>
          <p:spPr>
            <a:xfrm>
              <a:off x="3294675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25"/>
          <p:cNvGrpSpPr/>
          <p:nvPr/>
        </p:nvGrpSpPr>
        <p:grpSpPr>
          <a:xfrm rot="-5400000">
            <a:off x="2314421" y="1498805"/>
            <a:ext cx="415204" cy="5231768"/>
            <a:chOff x="3632500" y="0"/>
            <a:chExt cx="391850" cy="2554200"/>
          </a:xfrm>
        </p:grpSpPr>
        <p:sp>
          <p:nvSpPr>
            <p:cNvPr id="994" name="Google Shape;994;p25"/>
            <p:cNvSpPr/>
            <p:nvPr/>
          </p:nvSpPr>
          <p:spPr>
            <a:xfrm flipH="1">
              <a:off x="3780275" y="0"/>
              <a:ext cx="96300" cy="2554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5"/>
            <p:cNvSpPr/>
            <p:nvPr/>
          </p:nvSpPr>
          <p:spPr>
            <a:xfrm flipH="1">
              <a:off x="3632500" y="0"/>
              <a:ext cx="32700" cy="136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5"/>
            <p:cNvSpPr/>
            <p:nvPr/>
          </p:nvSpPr>
          <p:spPr>
            <a:xfrm flipH="1">
              <a:off x="3991650" y="0"/>
              <a:ext cx="32700" cy="924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25"/>
          <p:cNvSpPr/>
          <p:nvPr/>
        </p:nvSpPr>
        <p:spPr>
          <a:xfrm flipH="1">
            <a:off x="8516963" y="3543745"/>
            <a:ext cx="210300" cy="1865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9" name="Google Shape;999;p26"/>
          <p:cNvGrpSpPr/>
          <p:nvPr/>
        </p:nvGrpSpPr>
        <p:grpSpPr>
          <a:xfrm rot="-5400000">
            <a:off x="-2577149" y="893021"/>
            <a:ext cx="6069811" cy="2822183"/>
            <a:chOff x="3074151" y="2321296"/>
            <a:chExt cx="6069811" cy="2822183"/>
          </a:xfrm>
        </p:grpSpPr>
        <p:sp>
          <p:nvSpPr>
            <p:cNvPr id="1000" name="Google Shape;1000;p26"/>
            <p:cNvSpPr/>
            <p:nvPr/>
          </p:nvSpPr>
          <p:spPr>
            <a:xfrm>
              <a:off x="8621628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6"/>
            <p:cNvSpPr/>
            <p:nvPr/>
          </p:nvSpPr>
          <p:spPr>
            <a:xfrm>
              <a:off x="8091019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6"/>
            <p:cNvSpPr/>
            <p:nvPr/>
          </p:nvSpPr>
          <p:spPr>
            <a:xfrm>
              <a:off x="7557400" y="2321296"/>
              <a:ext cx="9028" cy="2822183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6"/>
            <p:cNvSpPr/>
            <p:nvPr/>
          </p:nvSpPr>
          <p:spPr>
            <a:xfrm>
              <a:off x="7026791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6"/>
            <p:cNvSpPr/>
            <p:nvPr/>
          </p:nvSpPr>
          <p:spPr>
            <a:xfrm>
              <a:off x="6493404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6"/>
            <p:cNvSpPr/>
            <p:nvPr/>
          </p:nvSpPr>
          <p:spPr>
            <a:xfrm>
              <a:off x="5962795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6"/>
            <p:cNvSpPr/>
            <p:nvPr/>
          </p:nvSpPr>
          <p:spPr>
            <a:xfrm>
              <a:off x="542917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6"/>
            <p:cNvSpPr/>
            <p:nvPr/>
          </p:nvSpPr>
          <p:spPr>
            <a:xfrm>
              <a:off x="3074151" y="36177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6"/>
            <p:cNvSpPr/>
            <p:nvPr/>
          </p:nvSpPr>
          <p:spPr>
            <a:xfrm>
              <a:off x="3074151" y="4148364"/>
              <a:ext cx="6069811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6"/>
            <p:cNvSpPr/>
            <p:nvPr/>
          </p:nvSpPr>
          <p:spPr>
            <a:xfrm>
              <a:off x="3074151" y="4681756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6"/>
            <p:cNvSpPr/>
            <p:nvPr/>
          </p:nvSpPr>
          <p:spPr>
            <a:xfrm>
              <a:off x="3074151" y="3087125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6"/>
            <p:cNvSpPr/>
            <p:nvPr/>
          </p:nvSpPr>
          <p:spPr>
            <a:xfrm>
              <a:off x="3074151" y="25132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6"/>
            <p:cNvSpPr/>
            <p:nvPr/>
          </p:nvSpPr>
          <p:spPr>
            <a:xfrm>
              <a:off x="4895551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436192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3828300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3294675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6"/>
          <p:cNvSpPr/>
          <p:nvPr/>
        </p:nvSpPr>
        <p:spPr>
          <a:xfrm flipH="1">
            <a:off x="301335" y="0"/>
            <a:ext cx="98400" cy="163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6"/>
          <p:cNvSpPr/>
          <p:nvPr/>
        </p:nvSpPr>
        <p:spPr>
          <a:xfrm flipH="1">
            <a:off x="150353" y="0"/>
            <a:ext cx="33300" cy="87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6"/>
          <p:cNvSpPr/>
          <p:nvPr/>
        </p:nvSpPr>
        <p:spPr>
          <a:xfrm flipH="1">
            <a:off x="517500" y="0"/>
            <a:ext cx="33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6"/>
          <p:cNvGrpSpPr/>
          <p:nvPr/>
        </p:nvGrpSpPr>
        <p:grpSpPr>
          <a:xfrm rot="-5400000">
            <a:off x="2486566" y="2113491"/>
            <a:ext cx="258622" cy="5231768"/>
            <a:chOff x="3632500" y="0"/>
            <a:chExt cx="244075" cy="2554200"/>
          </a:xfrm>
        </p:grpSpPr>
        <p:sp>
          <p:nvSpPr>
            <p:cNvPr id="1020" name="Google Shape;1020;p26"/>
            <p:cNvSpPr/>
            <p:nvPr/>
          </p:nvSpPr>
          <p:spPr>
            <a:xfrm flipH="1">
              <a:off x="3780275" y="0"/>
              <a:ext cx="96300" cy="2554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6"/>
            <p:cNvSpPr/>
            <p:nvPr/>
          </p:nvSpPr>
          <p:spPr>
            <a:xfrm flipH="1">
              <a:off x="3632500" y="0"/>
              <a:ext cx="32700" cy="136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26"/>
          <p:cNvGrpSpPr/>
          <p:nvPr/>
        </p:nvGrpSpPr>
        <p:grpSpPr>
          <a:xfrm>
            <a:off x="4831964" y="-1450816"/>
            <a:ext cx="6069811" cy="2822183"/>
            <a:chOff x="3074151" y="2321296"/>
            <a:chExt cx="6069811" cy="2822183"/>
          </a:xfrm>
        </p:grpSpPr>
        <p:sp>
          <p:nvSpPr>
            <p:cNvPr id="1023" name="Google Shape;1023;p26"/>
            <p:cNvSpPr/>
            <p:nvPr/>
          </p:nvSpPr>
          <p:spPr>
            <a:xfrm>
              <a:off x="8621628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8091019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7557400" y="2321296"/>
              <a:ext cx="9028" cy="2822183"/>
            </a:xfrm>
            <a:custGeom>
              <a:avLst/>
              <a:gdLst/>
              <a:ahLst/>
              <a:cxnLst/>
              <a:rect l="l" t="t" r="r" b="b"/>
              <a:pathLst>
                <a:path w="39" h="62026" extrusionOk="0">
                  <a:moveTo>
                    <a:pt x="1" y="0"/>
                  </a:moveTo>
                  <a:lnTo>
                    <a:pt x="1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7026791" y="2321296"/>
              <a:ext cx="6019" cy="2822183"/>
            </a:xfrm>
            <a:custGeom>
              <a:avLst/>
              <a:gdLst/>
              <a:ahLst/>
              <a:cxnLst/>
              <a:rect l="l" t="t" r="r" b="b"/>
              <a:pathLst>
                <a:path w="26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25" y="6202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6493404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5962795" y="2321296"/>
              <a:ext cx="8565" cy="2822183"/>
            </a:xfrm>
            <a:custGeom>
              <a:avLst/>
              <a:gdLst/>
              <a:ahLst/>
              <a:cxnLst/>
              <a:rect l="l" t="t" r="r" b="b"/>
              <a:pathLst>
                <a:path w="37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7" y="6202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6"/>
            <p:cNvSpPr/>
            <p:nvPr/>
          </p:nvSpPr>
          <p:spPr>
            <a:xfrm>
              <a:off x="542917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6"/>
            <p:cNvSpPr/>
            <p:nvPr/>
          </p:nvSpPr>
          <p:spPr>
            <a:xfrm>
              <a:off x="3074151" y="36177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3074151" y="4148364"/>
              <a:ext cx="6069811" cy="8797"/>
            </a:xfrm>
            <a:custGeom>
              <a:avLst/>
              <a:gdLst/>
              <a:ahLst/>
              <a:cxnLst/>
              <a:rect l="l" t="t" r="r" b="b"/>
              <a:pathLst>
                <a:path w="197585" h="38" extrusionOk="0">
                  <a:moveTo>
                    <a:pt x="1" y="1"/>
                  </a:moveTo>
                  <a:lnTo>
                    <a:pt x="1" y="37"/>
                  </a:lnTo>
                  <a:lnTo>
                    <a:pt x="197585" y="37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3074151" y="4681756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1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1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3074151" y="3087125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3074151" y="2513250"/>
              <a:ext cx="6069811" cy="6019"/>
            </a:xfrm>
            <a:custGeom>
              <a:avLst/>
              <a:gdLst/>
              <a:ahLst/>
              <a:cxnLst/>
              <a:rect l="l" t="t" r="r" b="b"/>
              <a:pathLst>
                <a:path w="197585" h="26" extrusionOk="0">
                  <a:moveTo>
                    <a:pt x="1" y="0"/>
                  </a:moveTo>
                  <a:lnTo>
                    <a:pt x="1" y="25"/>
                  </a:lnTo>
                  <a:lnTo>
                    <a:pt x="197585" y="25"/>
                  </a:lnTo>
                  <a:lnTo>
                    <a:pt x="197585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4895551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4361926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3828300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6"/>
            <p:cNvSpPr/>
            <p:nvPr/>
          </p:nvSpPr>
          <p:spPr>
            <a:xfrm>
              <a:off x="3294675" y="2321296"/>
              <a:ext cx="8797" cy="2822183"/>
            </a:xfrm>
            <a:custGeom>
              <a:avLst/>
              <a:gdLst/>
              <a:ahLst/>
              <a:cxnLst/>
              <a:rect l="l" t="t" r="r" b="b"/>
              <a:pathLst>
                <a:path w="38" h="62026" extrusionOk="0">
                  <a:moveTo>
                    <a:pt x="0" y="0"/>
                  </a:moveTo>
                  <a:lnTo>
                    <a:pt x="0" y="62025"/>
                  </a:lnTo>
                  <a:lnTo>
                    <a:pt x="38" y="620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C2C0F2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26"/>
          <p:cNvGrpSpPr/>
          <p:nvPr/>
        </p:nvGrpSpPr>
        <p:grpSpPr>
          <a:xfrm rot="5400000">
            <a:off x="7670950" y="-831250"/>
            <a:ext cx="391850" cy="2554200"/>
            <a:chOff x="3632500" y="0"/>
            <a:chExt cx="391850" cy="2554200"/>
          </a:xfrm>
        </p:grpSpPr>
        <p:sp>
          <p:nvSpPr>
            <p:cNvPr id="1040" name="Google Shape;1040;p26"/>
            <p:cNvSpPr/>
            <p:nvPr/>
          </p:nvSpPr>
          <p:spPr>
            <a:xfrm flipH="1">
              <a:off x="3780275" y="0"/>
              <a:ext cx="96300" cy="25542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6"/>
            <p:cNvSpPr/>
            <p:nvPr/>
          </p:nvSpPr>
          <p:spPr>
            <a:xfrm flipH="1">
              <a:off x="3632500" y="0"/>
              <a:ext cx="32700" cy="1364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6"/>
            <p:cNvSpPr/>
            <p:nvPr/>
          </p:nvSpPr>
          <p:spPr>
            <a:xfrm flipH="1">
              <a:off x="3991650" y="0"/>
              <a:ext cx="32700" cy="924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26"/>
          <p:cNvSpPr/>
          <p:nvPr/>
        </p:nvSpPr>
        <p:spPr>
          <a:xfrm>
            <a:off x="8100975" y="3537050"/>
            <a:ext cx="762000" cy="762000"/>
          </a:xfrm>
          <a:prstGeom prst="mathMultiply">
            <a:avLst>
              <a:gd name="adj1" fmla="val 17115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Rajdhani"/>
              <a:buNone/>
              <a:defRPr sz="34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●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○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■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●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○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■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●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○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Tajawal"/>
              <a:buChar char="■"/>
              <a:defRPr>
                <a:solidFill>
                  <a:schemeClr val="accent2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1" r:id="rId4"/>
    <p:sldLayoutId id="214748367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mVdungSH8xkYBbJ5DmGaJIU3D_VnwrUK/view?usp=shar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tics Website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92929"/>
              </a:clrFrom>
              <a:clrTo>
                <a:srgbClr val="2929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" y="885032"/>
            <a:ext cx="3652543" cy="32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Google Shape;1054;p30"/>
          <p:cNvSpPr/>
          <p:nvPr/>
        </p:nvSpPr>
        <p:spPr>
          <a:xfrm>
            <a:off x="4024350" y="3792225"/>
            <a:ext cx="5127600" cy="76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0"/>
          <p:cNvSpPr txBox="1">
            <a:spLocks noGrp="1"/>
          </p:cNvSpPr>
          <p:nvPr>
            <p:ph type="ctrTitle"/>
          </p:nvPr>
        </p:nvSpPr>
        <p:spPr>
          <a:xfrm>
            <a:off x="4114880" y="984038"/>
            <a:ext cx="4435707" cy="24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600" b="0" dirty="0" err="1">
                <a:latin typeface="Arial Black" panose="020B0A04020102020204" pitchFamily="34" charset="0"/>
              </a:rPr>
              <a:t>Системи</a:t>
            </a:r>
            <a:r>
              <a:rPr lang="ru-RU" sz="3600" b="0" dirty="0">
                <a:latin typeface="Arial Black" panose="020B0A04020102020204" pitchFamily="34" charset="0"/>
              </a:rPr>
              <a:t> </a:t>
            </a:r>
            <a:r>
              <a:rPr lang="ru-RU" sz="3600" b="0" dirty="0" err="1">
                <a:latin typeface="Arial Black" panose="020B0A04020102020204" pitchFamily="34" charset="0"/>
              </a:rPr>
              <a:t>керування</a:t>
            </a:r>
            <a:r>
              <a:rPr lang="ru-RU" sz="3600" b="0" dirty="0">
                <a:latin typeface="Arial Black" panose="020B0A04020102020204" pitchFamily="34" charset="0"/>
              </a:rPr>
              <a:t> </a:t>
            </a:r>
            <a:r>
              <a:rPr lang="ru-RU" sz="3600" b="0" dirty="0" err="1">
                <a:latin typeface="Arial Black" panose="020B0A04020102020204" pitchFamily="34" charset="0"/>
              </a:rPr>
              <a:t>вмістом</a:t>
            </a:r>
            <a:r>
              <a:rPr lang="ru-RU" sz="3600" b="0" dirty="0">
                <a:latin typeface="Arial Black" panose="020B0A04020102020204" pitchFamily="34" charset="0"/>
              </a:rPr>
              <a:t> для веб-</a:t>
            </a:r>
            <a:r>
              <a:rPr lang="ru-RU" sz="3600" b="0" dirty="0" err="1">
                <a:latin typeface="Arial Black" panose="020B0A04020102020204" pitchFamily="34" charset="0"/>
              </a:rPr>
              <a:t>ресурсів</a:t>
            </a:r>
            <a:r>
              <a:rPr lang="ru-RU" sz="3600" b="0" dirty="0">
                <a:latin typeface="Arial Black" panose="020B0A04020102020204" pitchFamily="34" charset="0"/>
              </a:rPr>
              <a:t>.</a:t>
            </a:r>
            <a:endParaRPr sz="1800" dirty="0">
              <a:solidFill>
                <a:schemeClr val="lt2"/>
              </a:solidFill>
              <a:latin typeface="Arial Black" panose="020B0A04020102020204" pitchFamily="34" charset="0"/>
            </a:endParaRPr>
          </a:p>
        </p:txBody>
      </p:sp>
      <p:sp>
        <p:nvSpPr>
          <p:cNvPr id="1056" name="Google Shape;1056;p30"/>
          <p:cNvSpPr txBox="1">
            <a:spLocks noGrp="1"/>
          </p:cNvSpPr>
          <p:nvPr>
            <p:ph type="subTitle" idx="1"/>
          </p:nvPr>
        </p:nvSpPr>
        <p:spPr>
          <a:xfrm>
            <a:off x="4192075" y="3968009"/>
            <a:ext cx="4577852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uk-UA" dirty="0"/>
              <a:t>Створення та адміністрування сайтів</a:t>
            </a:r>
            <a:endParaRPr dirty="0"/>
          </a:p>
        </p:txBody>
      </p:sp>
      <p:sp>
        <p:nvSpPr>
          <p:cNvPr id="1057" name="Google Shape;1057;p30"/>
          <p:cNvSpPr txBox="1">
            <a:spLocks noGrp="1"/>
          </p:cNvSpPr>
          <p:nvPr>
            <p:ph type="subTitle" idx="1"/>
          </p:nvPr>
        </p:nvSpPr>
        <p:spPr>
          <a:xfrm>
            <a:off x="6913417" y="301306"/>
            <a:ext cx="1718248" cy="345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9144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" b="1" dirty="0" smtClean="0">
                <a:solidFill>
                  <a:schemeClr val="dk2"/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ВЕБ-ТЕХНОЛОГІЇ</a:t>
            </a:r>
            <a:endParaRPr sz="1100" dirty="0">
              <a:solidFill>
                <a:schemeClr val="dk2"/>
              </a:solidFill>
              <a:latin typeface="Arial Black" panose="020B0A04020102020204" pitchFamily="34" charset="0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058" name="Google Shape;1058;p30"/>
          <p:cNvSpPr/>
          <p:nvPr/>
        </p:nvSpPr>
        <p:spPr>
          <a:xfrm>
            <a:off x="7395713" y="1330426"/>
            <a:ext cx="1099200" cy="1099200"/>
          </a:xfrm>
          <a:prstGeom prst="mathMultiply">
            <a:avLst>
              <a:gd name="adj1" fmla="val 17115"/>
            </a:avLst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72400" y="537575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Arial Black" panose="020B0A04020102020204" pitchFamily="34" charset="0"/>
              </a:rPr>
              <a:t>Запитання: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72400" y="1434374"/>
            <a:ext cx="35125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fontAlgn="base"/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Які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етапи розробки веб-сайтів?</a:t>
            </a:r>
          </a:p>
          <a:p>
            <a:pPr marL="12700"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Чим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відрізняється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front-end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від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back-end?</a:t>
            </a:r>
          </a:p>
          <a:p>
            <a:pPr marL="12700"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3/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Що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таке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CMS?</a:t>
            </a:r>
          </a:p>
          <a:p>
            <a:pPr marL="12700"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4/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Як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створити сайт засобами системи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Google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Сайти?</a:t>
            </a:r>
          </a:p>
        </p:txBody>
      </p:sp>
      <p:pic>
        <p:nvPicPr>
          <p:cNvPr id="8194" name="Picture 2" descr="Desk | Motion design animation, Motion graphics tutorial, Motion graphics  inspir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1342832"/>
            <a:ext cx="3910265" cy="2932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72400" y="537575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Arial Black" panose="020B0A04020102020204" pitchFamily="34" charset="0"/>
              </a:rPr>
              <a:t>Практичне завдання: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410694"/>
            <a:ext cx="574964" cy="2736273"/>
          </a:xfrm>
          <a:prstGeom prst="rect">
            <a:avLst/>
          </a:prstGeom>
          <a:solidFill>
            <a:srgbClr val="38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Google Shape;2397;p32"/>
          <p:cNvSpPr txBox="1">
            <a:spLocks/>
          </p:cNvSpPr>
          <p:nvPr/>
        </p:nvSpPr>
        <p:spPr>
          <a:xfrm>
            <a:off x="1739346" y="3134341"/>
            <a:ext cx="5665309" cy="844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uk-UA" sz="2800" dirty="0" smtClean="0">
                <a:solidFill>
                  <a:schemeClr val="bg2"/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  <a:hlinkClick r:id="rId3"/>
              </a:rPr>
              <a:t>Інструкція для виконання</a:t>
            </a:r>
            <a:endParaRPr lang="en-US" sz="2800" dirty="0">
              <a:solidFill>
                <a:schemeClr val="bg2"/>
              </a:solidFill>
              <a:latin typeface="Arial Black" panose="020B0A04020102020204" pitchFamily="34" charset="0"/>
              <a:ea typeface="Rajdhani"/>
              <a:cs typeface="Rajdhani"/>
              <a:sym typeface="Rajdhani"/>
            </a:endParaRPr>
          </a:p>
        </p:txBody>
      </p:sp>
      <p:pic>
        <p:nvPicPr>
          <p:cNvPr id="10242" name="Picture 2" descr="https://lh6.googleusercontent.com/sjR6AbLpx_Y0Z5FZbjB0OS4RLVmWkqkYarRqV5gcwsIfD35DTdaWMqDM5w09q5bu2z_1tp1BKe7EU488SEeq5UfRQW32ZzP5JYqPpH38ma_zByS6Rhx1HAKclVrkZsxm2ThUNG8-fcilGJc1-TbYbDQO9PY4Ry6oiU8WTpYLllp88qzL04HEuoiaaqFrObVdolHsyZtBrQ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4" y="1617374"/>
            <a:ext cx="7784523" cy="134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3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72400" y="537575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latin typeface="Arial Black" panose="020B0A04020102020204" pitchFamily="34" charset="0"/>
              </a:rPr>
              <a:t>Практичне завдання: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410694"/>
            <a:ext cx="574964" cy="2736273"/>
          </a:xfrm>
          <a:prstGeom prst="rect">
            <a:avLst/>
          </a:prstGeom>
          <a:solidFill>
            <a:srgbClr val="38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266" name="Picture 2" descr="https://lh5.googleusercontent.com/cKaI3FZBtcka1JdaqQDlO_2ZkXYPR-nwdIgNAng_2H0nzoAr40wxaRnMZ-hBYgKYBa5znD8bwxEVREmZkugU9YzTfHuOHqCeTKi60tZVEzRVxy-cRQkZZFufH_k7-imaBEPf88J2JfM_ve44BClnx8nlhrZ-pDeI9hgZTuW0F38BTJyeNVRn9lON-GERkTY93iyw4La9t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53704"/>
            <a:ext cx="798195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4.googleusercontent.com/QDCNyVGN5T2xZlzdKO5hizkraXIdKivhf9YiZ8LpIjdrKnub8Kc7N1PKReoz4cpMuPrcK_O4tKIQiC3KdGBAIeA09VgcBYKkaOT1gyOAdMGHYoVl25oDvnUE6h_W1wCtnV40UuIbhLUmybM3W7jpqFxY5taQGox-k4dFnO1jAIitTvgRoSPCS0LcDXr1VHp8289b9HlN8A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146461"/>
            <a:ext cx="80010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72400" y="537575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Arial Black" panose="020B0A04020102020204" pitchFamily="34" charset="0"/>
              </a:rPr>
              <a:t>Сьогодні на </a:t>
            </a:r>
            <a:r>
              <a:rPr lang="uk-UA" dirty="0" err="1" smtClean="0">
                <a:latin typeface="Arial Black" panose="020B0A04020102020204" pitchFamily="34" charset="0"/>
              </a:rPr>
              <a:t>уроці</a:t>
            </a:r>
            <a:r>
              <a:rPr lang="uk-UA" dirty="0" smtClean="0">
                <a:latin typeface="Arial Black" panose="020B0A04020102020204" pitchFamily="34" charset="0"/>
              </a:rPr>
              <a:t>:</a:t>
            </a:r>
            <a:endParaRPr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6688" y="1378955"/>
            <a:ext cx="489260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1/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Які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етапи розробки веб-сайтів?</a:t>
            </a:r>
          </a:p>
          <a:p>
            <a:pPr marL="12700" fontAlgn="base">
              <a:spcBef>
                <a:spcPts val="120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Чим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відрізняється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front-end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від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back-end?</a:t>
            </a:r>
          </a:p>
          <a:p>
            <a:pPr marL="12700" fontAlgn="base">
              <a:spcBef>
                <a:spcPts val="120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3/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Що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таке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CMS?</a:t>
            </a:r>
          </a:p>
          <a:p>
            <a:pPr marL="12700" fontAlgn="base">
              <a:spcBef>
                <a:spcPts val="1200"/>
              </a:spcBef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4/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Як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створити сайт засобами системи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Google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Сайти?</a:t>
            </a:r>
          </a:p>
        </p:txBody>
      </p:sp>
      <p:pic>
        <p:nvPicPr>
          <p:cNvPr id="1026" name="Picture 2" descr="Web Development Company in Jaipur | Website Desig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91" y="1302849"/>
            <a:ext cx="2874933" cy="287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Animations and Interactive Web Design Make Better Digital Products | by  Anthony Miller | UX Planet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E1E5E9"/>
              </a:clrFrom>
              <a:clrTo>
                <a:srgbClr val="E1E5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4" y="159757"/>
            <a:ext cx="6927273" cy="51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529845" y="159757"/>
            <a:ext cx="4685217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12700" fontAlgn="base"/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Уявімо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, </a:t>
            </a:r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що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 вам </a:t>
            </a:r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потрібен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власний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вебсайт.</a:t>
            </a:r>
            <a:r>
              <a:rPr lang="en-US" sz="20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 smtClean="0">
                <a:solidFill>
                  <a:schemeClr val="bg2"/>
                </a:solidFill>
                <a:latin typeface="Arial Black" panose="020B0A04020102020204" pitchFamily="34" charset="0"/>
              </a:rPr>
              <a:t>Які</a:t>
            </a:r>
            <a:r>
              <a:rPr lang="ru-RU" sz="2000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ваші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2"/>
                </a:solidFill>
                <a:latin typeface="Arial Black" panose="020B0A04020102020204" pitchFamily="34" charset="0"/>
              </a:rPr>
              <a:t>дії</a:t>
            </a:r>
            <a:r>
              <a:rPr lang="ru-RU" sz="2000" dirty="0">
                <a:solidFill>
                  <a:schemeClr val="bg2"/>
                </a:solidFill>
                <a:latin typeface="Arial Black" panose="020B0A040201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42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58546" y="624273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2800" b="0" dirty="0">
                <a:latin typeface="Arial Black" panose="020B0A04020102020204" pitchFamily="34" charset="0"/>
              </a:rPr>
              <a:t>Етапи створення сайту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99655" y="1678928"/>
            <a:ext cx="6061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1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/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Розробити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макет та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створити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сайт за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допомогою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HTML, CSS, JS, PHP </a:t>
            </a:r>
          </a:p>
          <a:p>
            <a:pPr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2/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Розмістити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 на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сервері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3/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Наповнювати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 контентом</a:t>
            </a:r>
          </a:p>
          <a:p>
            <a:pPr fontAlgn="base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4/ </a:t>
            </a:r>
            <a:r>
              <a:rPr lang="ru-RU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Просувати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 у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пошукових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системах та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робити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його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популярним</a:t>
            </a:r>
            <a:endParaRPr lang="ru-RU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82" name="Picture 10" descr="1 Website Designing Company in Gurgaon | Website Developme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91" y="1217169"/>
            <a:ext cx="2862509" cy="28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10694"/>
            <a:ext cx="574964" cy="2736273"/>
          </a:xfrm>
          <a:prstGeom prst="rect">
            <a:avLst/>
          </a:prstGeom>
          <a:solidFill>
            <a:srgbClr val="383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99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32"/>
          <p:cNvSpPr txBox="1">
            <a:spLocks noGrp="1"/>
          </p:cNvSpPr>
          <p:nvPr>
            <p:ph type="title" idx="21"/>
          </p:nvPr>
        </p:nvSpPr>
        <p:spPr>
          <a:xfrm>
            <a:off x="858546" y="624273"/>
            <a:ext cx="7384500" cy="62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800" b="0" dirty="0">
                <a:latin typeface="Arial Black" panose="020B0A04020102020204" pitchFamily="34" charset="0"/>
              </a:rPr>
              <a:t>Front-end </a:t>
            </a:r>
            <a:r>
              <a:rPr lang="en-US" sz="2800" b="0" dirty="0" smtClean="0">
                <a:latin typeface="Arial Black" panose="020B0A04020102020204" pitchFamily="34" charset="0"/>
              </a:rPr>
              <a:t>VS</a:t>
            </a:r>
            <a:r>
              <a:rPr lang="uk-UA" sz="2800" b="0" dirty="0" smtClean="0">
                <a:latin typeface="Arial Black" panose="020B0A04020102020204" pitchFamily="34" charset="0"/>
              </a:rPr>
              <a:t> </a:t>
            </a:r>
            <a:r>
              <a:rPr lang="en-US" sz="2800" b="0" dirty="0" smtClean="0">
                <a:latin typeface="Arial Black" panose="020B0A04020102020204" pitchFamily="34" charset="0"/>
              </a:rPr>
              <a:t>back-end</a:t>
            </a:r>
            <a:endParaRPr sz="2800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4238" y="1187091"/>
            <a:ext cx="795943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fontAlgn="base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Back-end –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це розробка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серверної частини сайту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(мови програмування: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PHP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, Node JS, Python, C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#)</a:t>
            </a:r>
            <a:endParaRPr lang="uk-UA" sz="2000" dirty="0" smtClean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marL="12700" fontAlgn="base">
              <a:lnSpc>
                <a:spcPct val="150000"/>
              </a:lnSpc>
            </a:pPr>
            <a:endParaRPr lang="uk-UA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  <a:p>
            <a:pPr marL="12700" fontAlgn="base"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Front-end –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це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розробка 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інтерфейсу</a:t>
            </a:r>
          </a:p>
          <a:p>
            <a:pPr marL="12700" fontAlgn="base">
              <a:lnSpc>
                <a:spcPct val="150000"/>
              </a:lnSpc>
            </a:pP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сайту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для взаємодії з </a:t>
            </a:r>
            <a:r>
              <a:rPr lang="uk-UA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користу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–</a:t>
            </a:r>
          </a:p>
          <a:p>
            <a:pPr marL="12700" fontAlgn="base">
              <a:lnSpc>
                <a:spcPct val="150000"/>
              </a:lnSpc>
            </a:pPr>
            <a:r>
              <a:rPr lang="uk-UA" sz="2000" dirty="0" err="1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</a:t>
            </a:r>
            <a:r>
              <a:rPr lang="uk-UA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ачем</a:t>
            </a:r>
            <a:r>
              <a:rPr lang="uk-UA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 (мови програмування:</a:t>
            </a:r>
          </a:p>
          <a:p>
            <a:pPr marL="12700" fontAlgn="base"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HTML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, CSS, JS)</a:t>
            </a:r>
          </a:p>
        </p:txBody>
      </p:sp>
      <p:pic>
        <p:nvPicPr>
          <p:cNvPr id="3080" name="Picture 8" descr="Corporate Web Design Services | Corporate Web Design Services Delhi |  Corporate Web Design Company Indi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17" y="1900276"/>
            <a:ext cx="3558099" cy="32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9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Angga Dwi Prasetya |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4" y="1101140"/>
            <a:ext cx="3910265" cy="29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397;p32"/>
          <p:cNvSpPr txBox="1">
            <a:spLocks/>
          </p:cNvSpPr>
          <p:nvPr/>
        </p:nvSpPr>
        <p:spPr>
          <a:xfrm>
            <a:off x="4585851" y="1252968"/>
            <a:ext cx="4731329" cy="844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 smtClean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Система</a:t>
            </a:r>
            <a:endParaRPr lang="en-US" sz="2800" dirty="0" smtClean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Rajdhani"/>
              <a:cs typeface="Rajdhani"/>
              <a:sym typeface="Rajdhani"/>
            </a:endParaRPr>
          </a:p>
          <a:p>
            <a:r>
              <a:rPr lang="uk-UA" sz="2800" dirty="0" smtClean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керування </a:t>
            </a:r>
            <a:r>
              <a:rPr lang="uk-UA" sz="280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вмістом</a:t>
            </a:r>
            <a:endParaRPr lang="uk-UA" sz="2800" dirty="0">
              <a:solidFill>
                <a:schemeClr val="bg2">
                  <a:lumMod val="90000"/>
                </a:schemeClr>
              </a:solidFill>
              <a:latin typeface="Arial Black" panose="020B0A04020102020204" pitchFamily="34" charset="0"/>
              <a:ea typeface="Rajdhani"/>
              <a:cs typeface="Rajdhani"/>
              <a:sym typeface="Rajdhan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5852" y="2342260"/>
            <a:ext cx="4731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fontAlgn="base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CMS (Content Management System) – </a:t>
            </a:r>
            <a:r>
              <a:rPr lang="uk-UA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програмне забезпечення для організації створення, редагування й управління контентом </a:t>
            </a:r>
            <a:r>
              <a:rPr lang="uk-UA" sz="2000" dirty="0" err="1" smtClean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вебсайтів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uk-UA" sz="2000" dirty="0">
              <a:solidFill>
                <a:schemeClr val="bg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 descr="Angga Dwi Prasetya | Dribbb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1" y="1252968"/>
            <a:ext cx="3910265" cy="293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7;p32"/>
          <p:cNvSpPr txBox="1">
            <a:spLocks/>
          </p:cNvSpPr>
          <p:nvPr/>
        </p:nvSpPr>
        <p:spPr>
          <a:xfrm rot="16200000">
            <a:off x="-1610292" y="1002447"/>
            <a:ext cx="4731329" cy="844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80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Види </a:t>
            </a:r>
            <a:r>
              <a:rPr lang="en-US" sz="280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CMS</a:t>
            </a: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1136906" y="1239936"/>
            <a:ext cx="473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fontAlgn="base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WordPress, Drupal, Joomla</a:t>
            </a:r>
          </a:p>
        </p:txBody>
      </p:sp>
      <p:pic>
        <p:nvPicPr>
          <p:cNvPr id="6146" name="Picture 2" descr="Як створити сайт на WordPress з нуля | HOSTiQ W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42" y="298917"/>
            <a:ext cx="6363937" cy="426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ordPress GIF by Masami Kubo for DigitalOcean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729" y="389150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397;p32"/>
          <p:cNvSpPr txBox="1">
            <a:spLocks/>
          </p:cNvSpPr>
          <p:nvPr/>
        </p:nvSpPr>
        <p:spPr>
          <a:xfrm>
            <a:off x="178974" y="2795530"/>
            <a:ext cx="2121314" cy="844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uk-UA" sz="2400" dirty="0" smtClean="0">
                <a:solidFill>
                  <a:srgbClr val="C2C0F2"/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Так працює </a:t>
            </a:r>
            <a:r>
              <a:rPr lang="en-US" sz="2400" dirty="0" smtClean="0">
                <a:solidFill>
                  <a:srgbClr val="C2C0F2"/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WordPress</a:t>
            </a:r>
            <a:endParaRPr lang="en-US" sz="2400" dirty="0">
              <a:solidFill>
                <a:srgbClr val="C2C0F2"/>
              </a:solidFill>
              <a:latin typeface="Arial Black" panose="020B0A04020102020204" pitchFamily="34" charset="0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12507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7;p32"/>
          <p:cNvSpPr txBox="1">
            <a:spLocks/>
          </p:cNvSpPr>
          <p:nvPr/>
        </p:nvSpPr>
        <p:spPr>
          <a:xfrm rot="16200000">
            <a:off x="6097815" y="788135"/>
            <a:ext cx="4731329" cy="8443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solidFill>
                  <a:srgbClr val="C2C0F2"/>
                </a:solidFill>
                <a:latin typeface="Arial Black" panose="020B0A04020102020204" pitchFamily="34" charset="0"/>
                <a:ea typeface="Rajdhani"/>
                <a:cs typeface="Rajdhani"/>
                <a:sym typeface="Rajdhani"/>
              </a:rPr>
              <a:t>Google Sites</a:t>
            </a:r>
            <a:endParaRPr lang="en-US" sz="2800" dirty="0">
              <a:solidFill>
                <a:srgbClr val="C2C0F2"/>
              </a:solidFill>
              <a:latin typeface="Arial Black" panose="020B0A04020102020204" pitchFamily="34" charset="0"/>
              <a:ea typeface="Rajdhani"/>
              <a:cs typeface="Rajdhani"/>
              <a:sym typeface="Rajdhani"/>
            </a:endParaRPr>
          </a:p>
        </p:txBody>
      </p:sp>
      <p:pic>
        <p:nvPicPr>
          <p:cNvPr id="7170" name="Picture 2" descr="https://lh6.googleusercontent.com/t1FiKPzIniQMpx-JDA7hPMA1twHGGPxHRH_ULhryiFTE6KGouBoRhfuAiHDBAbbDF8ctMYuZwILgejd-sCz6yQ4Gc8X_34trxE5vb-EWWhnNRefkx7hly2LU6D_ISWWQ8GTq9mAjDliiWfj8J3gnIdzygJzdUcMXDFf_yexq3OPyhU0YUD7GYKkdG_1m8LLlaJ6Psw2pN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34" y="390185"/>
            <a:ext cx="6426334" cy="4472671"/>
          </a:xfrm>
          <a:prstGeom prst="roundRect">
            <a:avLst>
              <a:gd name="adj" fmla="val 66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b Hosting Project Proposal by Slidesgo">
  <a:themeElements>
    <a:clrScheme name="Simple Light">
      <a:dk1>
        <a:srgbClr val="383138"/>
      </a:dk1>
      <a:lt1>
        <a:srgbClr val="FFFFFF"/>
      </a:lt1>
      <a:dk2>
        <a:srgbClr val="C2C0F2"/>
      </a:dk2>
      <a:lt2>
        <a:srgbClr val="FA5B4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198</Words>
  <Application>Microsoft Office PowerPoint</Application>
  <PresentationFormat>Экран (16:9)</PresentationFormat>
  <Paragraphs>36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Rajdhani Medium</vt:lpstr>
      <vt:lpstr>Arial</vt:lpstr>
      <vt:lpstr>Rajdhani</vt:lpstr>
      <vt:lpstr>Arial Black</vt:lpstr>
      <vt:lpstr>Tajawal</vt:lpstr>
      <vt:lpstr>Web Hosting Project Proposal by Slidesgo</vt:lpstr>
      <vt:lpstr>Системи керування вмістом для веб-ресурсів.</vt:lpstr>
      <vt:lpstr>Сьогодні на уроці:</vt:lpstr>
      <vt:lpstr>Презентация PowerPoint</vt:lpstr>
      <vt:lpstr>Етапи створення сайту</vt:lpstr>
      <vt:lpstr>Front-end VS back-end</vt:lpstr>
      <vt:lpstr>Презентация PowerPoint</vt:lpstr>
      <vt:lpstr>Презентация PowerPoint</vt:lpstr>
      <vt:lpstr>Презентация PowerPoint</vt:lpstr>
      <vt:lpstr>Презентация PowerPoint</vt:lpstr>
      <vt:lpstr>Запитання:</vt:lpstr>
      <vt:lpstr>Практичне завдання:</vt:lpstr>
      <vt:lpstr>Практичне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Системи керування вмістом для веб-ресурсів.</dc:title>
  <cp:lastModifiedBy>1</cp:lastModifiedBy>
  <cp:revision>10</cp:revision>
  <dcterms:modified xsi:type="dcterms:W3CDTF">2023-01-22T18:02:35Z</dcterms:modified>
</cp:coreProperties>
</file>