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omic Sans" charset="1" panose="03000702030302020204"/>
      <p:regular r:id="rId23"/>
    </p:embeddedFont>
    <p:embeddedFont>
      <p:font typeface="Comic Sans Bold" charset="1" panose="030009020303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8.jpeg" Type="http://schemas.openxmlformats.org/officeDocument/2006/relationships/image"/><Relationship Id="rId7" Target="../media/image3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jpe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948" y="538667"/>
            <a:ext cx="16837114" cy="980056"/>
          </a:xfrm>
          <a:custGeom>
            <a:avLst/>
            <a:gdLst/>
            <a:ahLst/>
            <a:cxnLst/>
            <a:rect r="r" b="b" t="t" l="l"/>
            <a:pathLst>
              <a:path h="980056" w="16837114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6551" y="4547416"/>
            <a:ext cx="18421093" cy="5803078"/>
          </a:xfrm>
          <a:custGeom>
            <a:avLst/>
            <a:gdLst/>
            <a:ahLst/>
            <a:cxnLst/>
            <a:rect r="r" b="b" t="t" l="l"/>
            <a:pathLst>
              <a:path h="5803078" w="18421093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81361" y="2550538"/>
            <a:ext cx="2781300" cy="4114800"/>
          </a:xfrm>
          <a:custGeom>
            <a:avLst/>
            <a:gdLst/>
            <a:ahLst/>
            <a:cxnLst/>
            <a:rect r="r" b="b" t="t" l="l"/>
            <a:pathLst>
              <a:path h="4114800" w="2781300">
                <a:moveTo>
                  <a:pt x="0" y="0"/>
                </a:moveTo>
                <a:lnTo>
                  <a:pt x="2781300" y="0"/>
                </a:lnTo>
                <a:lnTo>
                  <a:pt x="278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95368" y="8955519"/>
            <a:ext cx="2628175" cy="48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287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32896" y="631965"/>
            <a:ext cx="3939589" cy="67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 КЛАС НУШ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53655" y="6733251"/>
            <a:ext cx="2600887" cy="67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10100F"/>
                </a:solidFill>
                <a:latin typeface="Comic Sans"/>
                <a:ea typeface="Comic Sans"/>
                <a:cs typeface="Comic Sans"/>
                <a:sym typeface="Comic Sans"/>
              </a:rPr>
              <a:t>С. 156-161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63164" y="2636244"/>
            <a:ext cx="14247543" cy="471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36"/>
              </a:lnSpc>
            </a:pPr>
            <a:r>
              <a:rPr lang="en-US" sz="9018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Способи комунікації тварин. Міграції тварин і методи їх вивчення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2109930"/>
            <a:ext cx="18414997" cy="8240573"/>
          </a:xfrm>
          <a:custGeom>
            <a:avLst/>
            <a:gdLst/>
            <a:ahLst/>
            <a:cxnLst/>
            <a:rect r="r" b="b" t="t" l="l"/>
            <a:pathLst>
              <a:path h="8240573" w="18414997">
                <a:moveTo>
                  <a:pt x="0" y="0"/>
                </a:moveTo>
                <a:lnTo>
                  <a:pt x="18414997" y="0"/>
                </a:lnTo>
                <a:lnTo>
                  <a:pt x="18414997" y="8240573"/>
                </a:lnTo>
                <a:lnTo>
                  <a:pt x="0" y="8240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68132" y="3453956"/>
            <a:ext cx="3495675" cy="3276600"/>
          </a:xfrm>
          <a:custGeom>
            <a:avLst/>
            <a:gdLst/>
            <a:ahLst/>
            <a:cxnLst/>
            <a:rect r="r" b="b" t="t" l="l"/>
            <a:pathLst>
              <a:path h="3276600" w="3495675">
                <a:moveTo>
                  <a:pt x="0" y="0"/>
                </a:moveTo>
                <a:lnTo>
                  <a:pt x="3495675" y="0"/>
                </a:lnTo>
                <a:lnTo>
                  <a:pt x="3495675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17734" y="7686351"/>
            <a:ext cx="2098596" cy="2182778"/>
          </a:xfrm>
          <a:custGeom>
            <a:avLst/>
            <a:gdLst/>
            <a:ahLst/>
            <a:cxnLst/>
            <a:rect r="r" b="b" t="t" l="l"/>
            <a:pathLst>
              <a:path h="2182778" w="2098596">
                <a:moveTo>
                  <a:pt x="0" y="0"/>
                </a:moveTo>
                <a:lnTo>
                  <a:pt x="2098595" y="0"/>
                </a:lnTo>
                <a:lnTo>
                  <a:pt x="2098595" y="2182778"/>
                </a:lnTo>
                <a:lnTo>
                  <a:pt x="0" y="21827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55017" y="7689142"/>
            <a:ext cx="3971925" cy="1809750"/>
          </a:xfrm>
          <a:custGeom>
            <a:avLst/>
            <a:gdLst/>
            <a:ahLst/>
            <a:cxnLst/>
            <a:rect r="r" b="b" t="t" l="l"/>
            <a:pathLst>
              <a:path h="1809750" w="3971925">
                <a:moveTo>
                  <a:pt x="0" y="0"/>
                </a:moveTo>
                <a:lnTo>
                  <a:pt x="3971925" y="0"/>
                </a:lnTo>
                <a:lnTo>
                  <a:pt x="3971925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1647420">
            <a:off x="13986015" y="1753743"/>
            <a:ext cx="2933938" cy="2172024"/>
            <a:chOff x="0" y="0"/>
            <a:chExt cx="3911917" cy="28960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11981" cy="2895981"/>
            </a:xfrm>
            <a:custGeom>
              <a:avLst/>
              <a:gdLst/>
              <a:ahLst/>
              <a:cxnLst/>
              <a:rect r="r" b="b" t="t" l="l"/>
              <a:pathLst>
                <a:path h="2895981" w="3911981">
                  <a:moveTo>
                    <a:pt x="381" y="0"/>
                  </a:moveTo>
                  <a:lnTo>
                    <a:pt x="127" y="1580896"/>
                  </a:lnTo>
                  <a:lnTo>
                    <a:pt x="0" y="2895600"/>
                  </a:lnTo>
                  <a:lnTo>
                    <a:pt x="3911600" y="2895981"/>
                  </a:lnTo>
                  <a:lnTo>
                    <a:pt x="3911854" y="1014857"/>
                  </a:lnTo>
                  <a:lnTo>
                    <a:pt x="3911981" y="381"/>
                  </a:lnTo>
                  <a:lnTo>
                    <a:pt x="381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-1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66117" y="44510"/>
            <a:ext cx="13460825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Соціальна поведінка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86403" y="1124664"/>
            <a:ext cx="9177647" cy="3714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0"/>
              </a:lnSpc>
            </a:pPr>
            <a:r>
              <a:rPr lang="en-US" sz="5352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Серед тварин ,які живуть групами. В угрупуваннях часто можна побачити ієрархію домінування 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1646" y="5480860"/>
            <a:ext cx="6601523" cy="4806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6"/>
              </a:lnSpc>
            </a:pPr>
            <a:r>
              <a:rPr lang="en-US" b="true" sz="346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Ієрархія домінування - часто агресивні взаємодії між особинами угрупування,внаслідок яких визначається вожак,якому всі поклоняються. При цьому для кожної особини визначається її ранг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62328" y="5082292"/>
            <a:ext cx="6543675" cy="4448175"/>
          </a:xfrm>
          <a:custGeom>
            <a:avLst/>
            <a:gdLst/>
            <a:ahLst/>
            <a:cxnLst/>
            <a:rect r="r" b="b" t="t" l="l"/>
            <a:pathLst>
              <a:path h="4448175" w="6543675">
                <a:moveTo>
                  <a:pt x="0" y="0"/>
                </a:moveTo>
                <a:lnTo>
                  <a:pt x="6543675" y="0"/>
                </a:lnTo>
                <a:lnTo>
                  <a:pt x="6543675" y="4448175"/>
                </a:lnTo>
                <a:lnTo>
                  <a:pt x="0" y="4448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682033" y="1731664"/>
            <a:ext cx="4876800" cy="4819650"/>
          </a:xfrm>
          <a:custGeom>
            <a:avLst/>
            <a:gdLst/>
            <a:ahLst/>
            <a:cxnLst/>
            <a:rect r="r" b="b" t="t" l="l"/>
            <a:pathLst>
              <a:path h="4819650" w="4876800">
                <a:moveTo>
                  <a:pt x="0" y="0"/>
                </a:moveTo>
                <a:lnTo>
                  <a:pt x="4876800" y="0"/>
                </a:lnTo>
                <a:lnTo>
                  <a:pt x="4876800" y="4819650"/>
                </a:lnTo>
                <a:lnTo>
                  <a:pt x="0" y="4819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531" t="-44876" r="-6046" b="-11955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71157" y="44510"/>
            <a:ext cx="15420588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Територіальна поведінка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3163" y="1617335"/>
            <a:ext cx="12078833" cy="539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0"/>
              </a:lnSpc>
            </a:pPr>
            <a:r>
              <a:rPr lang="en-US" sz="6216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Тварини здатні містити свою територію подряпинами на корі,витоптаними ділянками,виділенням пахучих залоз.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57986" y="6667024"/>
            <a:ext cx="8254965" cy="4297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99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У соловейка спів - ознака територіальної поведінки.Так він позначає зайняту територію.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4948" y="1518733"/>
            <a:ext cx="6134100" cy="6286500"/>
          </a:xfrm>
          <a:custGeom>
            <a:avLst/>
            <a:gdLst/>
            <a:ahLst/>
            <a:cxnLst/>
            <a:rect r="r" b="b" t="t" l="l"/>
            <a:pathLst>
              <a:path h="6286500" w="6134100">
                <a:moveTo>
                  <a:pt x="0" y="0"/>
                </a:moveTo>
                <a:lnTo>
                  <a:pt x="6134100" y="0"/>
                </a:lnTo>
                <a:lnTo>
                  <a:pt x="6134100" y="6286500"/>
                </a:lnTo>
                <a:lnTo>
                  <a:pt x="0" y="628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2074681" y="1455230"/>
            <a:ext cx="6276823" cy="4394197"/>
            <a:chOff x="0" y="0"/>
            <a:chExt cx="6276823" cy="4394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8138" y="86106"/>
              <a:ext cx="6125337" cy="4210685"/>
            </a:xfrm>
            <a:custGeom>
              <a:avLst/>
              <a:gdLst/>
              <a:ahLst/>
              <a:cxnLst/>
              <a:rect r="r" b="b" t="t" l="l"/>
              <a:pathLst>
                <a:path h="4210685" w="6125337">
                  <a:moveTo>
                    <a:pt x="2884043" y="254"/>
                  </a:moveTo>
                  <a:cubicBezTo>
                    <a:pt x="2672842" y="254"/>
                    <a:pt x="2617470" y="4826"/>
                    <a:pt x="2515870" y="30607"/>
                  </a:cubicBezTo>
                  <a:cubicBezTo>
                    <a:pt x="2070989" y="143510"/>
                    <a:pt x="1739773" y="434467"/>
                    <a:pt x="1693926" y="752475"/>
                  </a:cubicBezTo>
                  <a:lnTo>
                    <a:pt x="1682242" y="833628"/>
                  </a:lnTo>
                  <a:lnTo>
                    <a:pt x="1575308" y="833628"/>
                  </a:lnTo>
                  <a:cubicBezTo>
                    <a:pt x="1114171" y="833628"/>
                    <a:pt x="703834" y="1079373"/>
                    <a:pt x="616839" y="1407795"/>
                  </a:cubicBezTo>
                  <a:lnTo>
                    <a:pt x="593852" y="1494536"/>
                  </a:lnTo>
                  <a:lnTo>
                    <a:pt x="487934" y="1533144"/>
                  </a:lnTo>
                  <a:cubicBezTo>
                    <a:pt x="373634" y="1574800"/>
                    <a:pt x="216916" y="1680718"/>
                    <a:pt x="147193" y="1763522"/>
                  </a:cubicBezTo>
                  <a:cubicBezTo>
                    <a:pt x="37084" y="1894332"/>
                    <a:pt x="0" y="2102104"/>
                    <a:pt x="60325" y="2249932"/>
                  </a:cubicBezTo>
                  <a:cubicBezTo>
                    <a:pt x="105283" y="2359787"/>
                    <a:pt x="154051" y="2420366"/>
                    <a:pt x="266446" y="2505837"/>
                  </a:cubicBezTo>
                  <a:cubicBezTo>
                    <a:pt x="439420" y="2637409"/>
                    <a:pt x="637413" y="2700909"/>
                    <a:pt x="875792" y="2700909"/>
                  </a:cubicBezTo>
                  <a:cubicBezTo>
                    <a:pt x="897509" y="2700909"/>
                    <a:pt x="919480" y="2700401"/>
                    <a:pt x="941959" y="2699385"/>
                  </a:cubicBezTo>
                  <a:cubicBezTo>
                    <a:pt x="1022985" y="2695575"/>
                    <a:pt x="1100201" y="2690368"/>
                    <a:pt x="1113663" y="2687701"/>
                  </a:cubicBezTo>
                  <a:cubicBezTo>
                    <a:pt x="1114552" y="2687574"/>
                    <a:pt x="1115314" y="2687447"/>
                    <a:pt x="1116203" y="2687447"/>
                  </a:cubicBezTo>
                  <a:cubicBezTo>
                    <a:pt x="1132205" y="2687447"/>
                    <a:pt x="1150239" y="2716784"/>
                    <a:pt x="1172083" y="2778125"/>
                  </a:cubicBezTo>
                  <a:cubicBezTo>
                    <a:pt x="1319022" y="3189732"/>
                    <a:pt x="1827022" y="3463925"/>
                    <a:pt x="2391791" y="3463925"/>
                  </a:cubicBezTo>
                  <a:cubicBezTo>
                    <a:pt x="2478151" y="3463925"/>
                    <a:pt x="2565908" y="3457448"/>
                    <a:pt x="2653919" y="3444240"/>
                  </a:cubicBezTo>
                  <a:cubicBezTo>
                    <a:pt x="2724785" y="3433572"/>
                    <a:pt x="2858643" y="3397631"/>
                    <a:pt x="2951353" y="3364357"/>
                  </a:cubicBezTo>
                  <a:lnTo>
                    <a:pt x="3119882" y="3304032"/>
                  </a:lnTo>
                  <a:lnTo>
                    <a:pt x="3218307" y="3352165"/>
                  </a:lnTo>
                  <a:cubicBezTo>
                    <a:pt x="3399663" y="3440811"/>
                    <a:pt x="3551047" y="3486404"/>
                    <a:pt x="3788156" y="3523742"/>
                  </a:cubicBezTo>
                  <a:lnTo>
                    <a:pt x="3788156" y="3523742"/>
                  </a:lnTo>
                  <a:lnTo>
                    <a:pt x="3788156" y="3523742"/>
                  </a:lnTo>
                  <a:cubicBezTo>
                    <a:pt x="3852799" y="3533902"/>
                    <a:pt x="3984371" y="3542665"/>
                    <a:pt x="4080637" y="3543046"/>
                  </a:cubicBezTo>
                  <a:cubicBezTo>
                    <a:pt x="4084065" y="3543046"/>
                    <a:pt x="4087621" y="3543046"/>
                    <a:pt x="4091051" y="3543046"/>
                  </a:cubicBezTo>
                  <a:cubicBezTo>
                    <a:pt x="4857877" y="3543046"/>
                    <a:pt x="5504942" y="3143250"/>
                    <a:pt x="5627497" y="2592324"/>
                  </a:cubicBezTo>
                  <a:lnTo>
                    <a:pt x="5649595" y="2493010"/>
                  </a:lnTo>
                  <a:lnTo>
                    <a:pt x="5808599" y="2499360"/>
                  </a:lnTo>
                  <a:cubicBezTo>
                    <a:pt x="5829808" y="2500249"/>
                    <a:pt x="5850763" y="2500630"/>
                    <a:pt x="5871464" y="2500630"/>
                  </a:cubicBezTo>
                  <a:cubicBezTo>
                    <a:pt x="5959856" y="2500630"/>
                    <a:pt x="6044565" y="2493137"/>
                    <a:pt x="6125337" y="2478024"/>
                  </a:cubicBezTo>
                  <a:lnTo>
                    <a:pt x="6125337" y="2478024"/>
                  </a:lnTo>
                  <a:lnTo>
                    <a:pt x="6125337" y="1057021"/>
                  </a:lnTo>
                  <a:lnTo>
                    <a:pt x="6125337" y="1057021"/>
                  </a:lnTo>
                  <a:cubicBezTo>
                    <a:pt x="6103365" y="1052703"/>
                    <a:pt x="6081395" y="1049020"/>
                    <a:pt x="6059551" y="1045972"/>
                  </a:cubicBezTo>
                  <a:cubicBezTo>
                    <a:pt x="6017641" y="1040257"/>
                    <a:pt x="5950839" y="1037590"/>
                    <a:pt x="5880608" y="1037590"/>
                  </a:cubicBezTo>
                  <a:cubicBezTo>
                    <a:pt x="5777230" y="1037590"/>
                    <a:pt x="5666613" y="1043305"/>
                    <a:pt x="5617718" y="1053592"/>
                  </a:cubicBezTo>
                  <a:cubicBezTo>
                    <a:pt x="5613019" y="1054608"/>
                    <a:pt x="5608701" y="1055116"/>
                    <a:pt x="5604637" y="1055116"/>
                  </a:cubicBezTo>
                  <a:cubicBezTo>
                    <a:pt x="5581904" y="1055116"/>
                    <a:pt x="5565648" y="1038225"/>
                    <a:pt x="5529707" y="983488"/>
                  </a:cubicBezTo>
                  <a:cubicBezTo>
                    <a:pt x="5394198" y="777113"/>
                    <a:pt x="5106924" y="613283"/>
                    <a:pt x="4784471" y="558292"/>
                  </a:cubicBezTo>
                  <a:cubicBezTo>
                    <a:pt x="4719066" y="547116"/>
                    <a:pt x="4638294" y="541782"/>
                    <a:pt x="4555236" y="541782"/>
                  </a:cubicBezTo>
                  <a:cubicBezTo>
                    <a:pt x="4426331" y="541782"/>
                    <a:pt x="4291711" y="554736"/>
                    <a:pt x="4200271" y="578739"/>
                  </a:cubicBezTo>
                  <a:cubicBezTo>
                    <a:pt x="4139565" y="594741"/>
                    <a:pt x="4079113" y="609092"/>
                    <a:pt x="4066159" y="610489"/>
                  </a:cubicBezTo>
                  <a:cubicBezTo>
                    <a:pt x="4065905" y="610489"/>
                    <a:pt x="4065651" y="610489"/>
                    <a:pt x="4065397" y="610489"/>
                  </a:cubicBezTo>
                  <a:cubicBezTo>
                    <a:pt x="4051554" y="610489"/>
                    <a:pt x="4019423" y="573659"/>
                    <a:pt x="3990975" y="525272"/>
                  </a:cubicBezTo>
                  <a:cubicBezTo>
                    <a:pt x="3855974" y="294894"/>
                    <a:pt x="3588385" y="115697"/>
                    <a:pt x="3252343" y="30353"/>
                  </a:cubicBezTo>
                  <a:cubicBezTo>
                    <a:pt x="3150616" y="4572"/>
                    <a:pt x="3095244" y="0"/>
                    <a:pt x="2884170" y="0"/>
                  </a:cubicBezTo>
                  <a:close/>
                  <a:moveTo>
                    <a:pt x="1212088" y="3264535"/>
                  </a:moveTo>
                  <a:cubicBezTo>
                    <a:pt x="1080389" y="3264535"/>
                    <a:pt x="950468" y="3318002"/>
                    <a:pt x="882142" y="3410839"/>
                  </a:cubicBezTo>
                  <a:cubicBezTo>
                    <a:pt x="789178" y="3537077"/>
                    <a:pt x="861568" y="3697605"/>
                    <a:pt x="1043305" y="3768090"/>
                  </a:cubicBezTo>
                  <a:cubicBezTo>
                    <a:pt x="1094740" y="3788029"/>
                    <a:pt x="1150493" y="3797554"/>
                    <a:pt x="1205738" y="3797554"/>
                  </a:cubicBezTo>
                  <a:cubicBezTo>
                    <a:pt x="1337437" y="3797554"/>
                    <a:pt x="1467358" y="3744087"/>
                    <a:pt x="1535684" y="3651250"/>
                  </a:cubicBezTo>
                  <a:cubicBezTo>
                    <a:pt x="1628648" y="3525012"/>
                    <a:pt x="1556258" y="3364484"/>
                    <a:pt x="1374521" y="3293999"/>
                  </a:cubicBezTo>
                  <a:cubicBezTo>
                    <a:pt x="1323086" y="3274060"/>
                    <a:pt x="1267333" y="3264535"/>
                    <a:pt x="1212088" y="3264535"/>
                  </a:cubicBezTo>
                  <a:close/>
                  <a:moveTo>
                    <a:pt x="612013" y="3733165"/>
                  </a:moveTo>
                  <a:cubicBezTo>
                    <a:pt x="577469" y="3733165"/>
                    <a:pt x="542036" y="3739134"/>
                    <a:pt x="508762" y="3751580"/>
                  </a:cubicBezTo>
                  <a:cubicBezTo>
                    <a:pt x="368554" y="3804158"/>
                    <a:pt x="366268" y="3962908"/>
                    <a:pt x="504952" y="4017518"/>
                  </a:cubicBezTo>
                  <a:lnTo>
                    <a:pt x="504952" y="4017518"/>
                  </a:lnTo>
                  <a:cubicBezTo>
                    <a:pt x="540385" y="4031488"/>
                    <a:pt x="576199" y="4037711"/>
                    <a:pt x="610489" y="4037711"/>
                  </a:cubicBezTo>
                  <a:cubicBezTo>
                    <a:pt x="757555" y="4037711"/>
                    <a:pt x="874014" y="3922776"/>
                    <a:pt x="794385" y="3811016"/>
                  </a:cubicBezTo>
                  <a:cubicBezTo>
                    <a:pt x="758952" y="3761359"/>
                    <a:pt x="687578" y="3733292"/>
                    <a:pt x="612013" y="3733292"/>
                  </a:cubicBezTo>
                  <a:close/>
                  <a:moveTo>
                    <a:pt x="216535" y="4026408"/>
                  </a:moveTo>
                  <a:cubicBezTo>
                    <a:pt x="186436" y="4026408"/>
                    <a:pt x="155829" y="4035679"/>
                    <a:pt x="128651" y="4054094"/>
                  </a:cubicBezTo>
                  <a:cubicBezTo>
                    <a:pt x="75184" y="4090543"/>
                    <a:pt x="74168" y="4140962"/>
                    <a:pt x="126111" y="4181094"/>
                  </a:cubicBezTo>
                  <a:lnTo>
                    <a:pt x="126111" y="4181094"/>
                  </a:lnTo>
                  <a:cubicBezTo>
                    <a:pt x="151638" y="4200779"/>
                    <a:pt x="182245" y="4210685"/>
                    <a:pt x="213360" y="4210685"/>
                  </a:cubicBezTo>
                  <a:cubicBezTo>
                    <a:pt x="243459" y="4210685"/>
                    <a:pt x="274066" y="4201414"/>
                    <a:pt x="301244" y="4182999"/>
                  </a:cubicBezTo>
                  <a:cubicBezTo>
                    <a:pt x="354711" y="4146550"/>
                    <a:pt x="355727" y="4096131"/>
                    <a:pt x="303784" y="4055999"/>
                  </a:cubicBezTo>
                  <a:cubicBezTo>
                    <a:pt x="278257" y="4036314"/>
                    <a:pt x="247650" y="4026408"/>
                    <a:pt x="216535" y="40264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63373"/>
              <a:ext cx="6149975" cy="4256278"/>
            </a:xfrm>
            <a:custGeom>
              <a:avLst/>
              <a:gdLst/>
              <a:ahLst/>
              <a:cxnLst/>
              <a:rect r="r" b="b" t="t" l="l"/>
              <a:pathLst>
                <a:path h="4256278" w="6149975">
                  <a:moveTo>
                    <a:pt x="4091940" y="609981"/>
                  </a:moveTo>
                  <a:cubicBezTo>
                    <a:pt x="4091940" y="609981"/>
                    <a:pt x="4091940" y="609981"/>
                    <a:pt x="4091940" y="609981"/>
                  </a:cubicBezTo>
                  <a:lnTo>
                    <a:pt x="4091940" y="609981"/>
                  </a:lnTo>
                  <a:cubicBezTo>
                    <a:pt x="4091940" y="609981"/>
                    <a:pt x="4091940" y="609981"/>
                    <a:pt x="4091940" y="609981"/>
                  </a:cubicBezTo>
                  <a:close/>
                  <a:moveTo>
                    <a:pt x="4093845" y="611124"/>
                  </a:moveTo>
                  <a:cubicBezTo>
                    <a:pt x="4093972" y="611124"/>
                    <a:pt x="4093972" y="611124"/>
                    <a:pt x="4093972" y="611124"/>
                  </a:cubicBezTo>
                  <a:cubicBezTo>
                    <a:pt x="4093972" y="611124"/>
                    <a:pt x="4093972" y="611124"/>
                    <a:pt x="4093972" y="611124"/>
                  </a:cubicBezTo>
                  <a:cubicBezTo>
                    <a:pt x="4093972" y="611124"/>
                    <a:pt x="4093972" y="611124"/>
                    <a:pt x="4093972" y="611124"/>
                  </a:cubicBezTo>
                  <a:close/>
                  <a:moveTo>
                    <a:pt x="2898521" y="127"/>
                  </a:moveTo>
                  <a:cubicBezTo>
                    <a:pt x="2695194" y="254"/>
                    <a:pt x="2637663" y="5080"/>
                    <a:pt x="2534920" y="31242"/>
                  </a:cubicBezTo>
                  <a:cubicBezTo>
                    <a:pt x="2085594" y="145288"/>
                    <a:pt x="1743710" y="440944"/>
                    <a:pt x="1695958" y="772033"/>
                  </a:cubicBezTo>
                  <a:lnTo>
                    <a:pt x="1687068" y="833628"/>
                  </a:lnTo>
                  <a:lnTo>
                    <a:pt x="1599946" y="833628"/>
                  </a:lnTo>
                  <a:cubicBezTo>
                    <a:pt x="1133221" y="833628"/>
                    <a:pt x="710184" y="1082421"/>
                    <a:pt x="619379" y="1424813"/>
                  </a:cubicBezTo>
                  <a:lnTo>
                    <a:pt x="619379" y="1424813"/>
                  </a:lnTo>
                  <a:lnTo>
                    <a:pt x="619379" y="1424813"/>
                  </a:lnTo>
                  <a:lnTo>
                    <a:pt x="599440" y="1500124"/>
                  </a:lnTo>
                  <a:lnTo>
                    <a:pt x="504698" y="1534541"/>
                  </a:lnTo>
                  <a:lnTo>
                    <a:pt x="504698" y="1534541"/>
                  </a:lnTo>
                  <a:lnTo>
                    <a:pt x="504698" y="1534541"/>
                  </a:lnTo>
                  <a:cubicBezTo>
                    <a:pt x="387096" y="1577340"/>
                    <a:pt x="226949" y="1685417"/>
                    <a:pt x="154305" y="1771650"/>
                  </a:cubicBezTo>
                  <a:cubicBezTo>
                    <a:pt x="39243" y="1908429"/>
                    <a:pt x="0" y="2125091"/>
                    <a:pt x="63881" y="2281428"/>
                  </a:cubicBezTo>
                  <a:cubicBezTo>
                    <a:pt x="110617" y="2395728"/>
                    <a:pt x="162306" y="2459482"/>
                    <a:pt x="277241" y="2546858"/>
                  </a:cubicBezTo>
                  <a:cubicBezTo>
                    <a:pt x="454660" y="2681732"/>
                    <a:pt x="657733" y="2746629"/>
                    <a:pt x="900430" y="2746629"/>
                  </a:cubicBezTo>
                  <a:cubicBezTo>
                    <a:pt x="922528" y="2746629"/>
                    <a:pt x="944880" y="2746121"/>
                    <a:pt x="967613" y="2744978"/>
                  </a:cubicBezTo>
                  <a:lnTo>
                    <a:pt x="967613" y="2744978"/>
                  </a:lnTo>
                  <a:lnTo>
                    <a:pt x="967613" y="2744978"/>
                  </a:lnTo>
                  <a:cubicBezTo>
                    <a:pt x="1042416" y="2741422"/>
                    <a:pt x="1116838" y="2736596"/>
                    <a:pt x="1138809" y="2733548"/>
                  </a:cubicBezTo>
                  <a:cubicBezTo>
                    <a:pt x="1144905" y="2739009"/>
                    <a:pt x="1157605" y="2759329"/>
                    <a:pt x="1175131" y="2808605"/>
                  </a:cubicBezTo>
                  <a:lnTo>
                    <a:pt x="1175131" y="2808605"/>
                  </a:lnTo>
                  <a:lnTo>
                    <a:pt x="1175131" y="2808605"/>
                  </a:lnTo>
                  <a:cubicBezTo>
                    <a:pt x="1326515" y="3232531"/>
                    <a:pt x="1845310" y="3509518"/>
                    <a:pt x="2416810" y="3509518"/>
                  </a:cubicBezTo>
                  <a:cubicBezTo>
                    <a:pt x="2504313" y="3509518"/>
                    <a:pt x="2593086" y="3503041"/>
                    <a:pt x="2681859" y="3489579"/>
                  </a:cubicBezTo>
                  <a:lnTo>
                    <a:pt x="2681859" y="3489579"/>
                  </a:lnTo>
                  <a:cubicBezTo>
                    <a:pt x="2754630" y="3478530"/>
                    <a:pt x="2889885" y="3442208"/>
                    <a:pt x="2983484" y="3408680"/>
                  </a:cubicBezTo>
                  <a:lnTo>
                    <a:pt x="2983484" y="3408680"/>
                  </a:lnTo>
                  <a:lnTo>
                    <a:pt x="2983484" y="3408680"/>
                  </a:lnTo>
                  <a:lnTo>
                    <a:pt x="3142869" y="3351657"/>
                  </a:lnTo>
                  <a:lnTo>
                    <a:pt x="3232658" y="3395472"/>
                  </a:lnTo>
                  <a:lnTo>
                    <a:pt x="3232658" y="3395472"/>
                  </a:lnTo>
                  <a:lnTo>
                    <a:pt x="3232658" y="3395472"/>
                  </a:lnTo>
                  <a:cubicBezTo>
                    <a:pt x="3416427" y="3485261"/>
                    <a:pt x="3570097" y="3531489"/>
                    <a:pt x="3808984" y="3569081"/>
                  </a:cubicBezTo>
                  <a:lnTo>
                    <a:pt x="3887851" y="3581527"/>
                  </a:lnTo>
                  <a:lnTo>
                    <a:pt x="3883533" y="3577844"/>
                  </a:lnTo>
                  <a:lnTo>
                    <a:pt x="3883533" y="3577844"/>
                  </a:lnTo>
                  <a:cubicBezTo>
                    <a:pt x="3951478" y="3584067"/>
                    <a:pt x="4036949" y="3588385"/>
                    <a:pt x="4104894" y="3588766"/>
                  </a:cubicBezTo>
                  <a:lnTo>
                    <a:pt x="4104894" y="3588766"/>
                  </a:lnTo>
                  <a:cubicBezTo>
                    <a:pt x="4108450" y="3588766"/>
                    <a:pt x="4111878" y="3588766"/>
                    <a:pt x="4115434" y="3588766"/>
                  </a:cubicBezTo>
                  <a:cubicBezTo>
                    <a:pt x="4887975" y="3588766"/>
                    <a:pt x="5548375" y="3185795"/>
                    <a:pt x="5674232" y="2620137"/>
                  </a:cubicBezTo>
                  <a:lnTo>
                    <a:pt x="5674232" y="2620137"/>
                  </a:lnTo>
                  <a:lnTo>
                    <a:pt x="5674232" y="2620137"/>
                  </a:lnTo>
                  <a:lnTo>
                    <a:pt x="5692139" y="2539365"/>
                  </a:lnTo>
                  <a:lnTo>
                    <a:pt x="5831967" y="2544953"/>
                  </a:lnTo>
                  <a:lnTo>
                    <a:pt x="5831967" y="2544953"/>
                  </a:lnTo>
                  <a:lnTo>
                    <a:pt x="5831967" y="2544953"/>
                  </a:lnTo>
                  <a:cubicBezTo>
                    <a:pt x="5853430" y="2545842"/>
                    <a:pt x="5874638" y="2546223"/>
                    <a:pt x="5895720" y="2546223"/>
                  </a:cubicBezTo>
                  <a:cubicBezTo>
                    <a:pt x="5983858" y="2546223"/>
                    <a:pt x="6068567" y="2538857"/>
                    <a:pt x="6149593" y="2523998"/>
                  </a:cubicBezTo>
                  <a:lnTo>
                    <a:pt x="6149593" y="2523998"/>
                  </a:lnTo>
                  <a:lnTo>
                    <a:pt x="6149593" y="2477516"/>
                  </a:lnTo>
                  <a:lnTo>
                    <a:pt x="6149593" y="2477516"/>
                  </a:lnTo>
                  <a:cubicBezTo>
                    <a:pt x="6068948" y="2492756"/>
                    <a:pt x="5984239" y="2500503"/>
                    <a:pt x="5895720" y="2500503"/>
                  </a:cubicBezTo>
                  <a:cubicBezTo>
                    <a:pt x="5875274" y="2500503"/>
                    <a:pt x="5854572" y="2500122"/>
                    <a:pt x="5833744" y="2499233"/>
                  </a:cubicBezTo>
                  <a:lnTo>
                    <a:pt x="5833744" y="2499233"/>
                  </a:lnTo>
                  <a:lnTo>
                    <a:pt x="5674740" y="2492883"/>
                  </a:lnTo>
                  <a:lnTo>
                    <a:pt x="5655690" y="2492121"/>
                  </a:lnTo>
                  <a:lnTo>
                    <a:pt x="5651500" y="2510790"/>
                  </a:lnTo>
                  <a:lnTo>
                    <a:pt x="5629402" y="2610104"/>
                  </a:lnTo>
                  <a:cubicBezTo>
                    <a:pt x="5510149" y="3146298"/>
                    <a:pt x="4876546" y="3542919"/>
                    <a:pt x="4115308" y="3542919"/>
                  </a:cubicBezTo>
                  <a:cubicBezTo>
                    <a:pt x="4111879" y="3542919"/>
                    <a:pt x="4108323" y="3542919"/>
                    <a:pt x="4104894" y="3542919"/>
                  </a:cubicBezTo>
                  <a:lnTo>
                    <a:pt x="4104894" y="3542919"/>
                  </a:lnTo>
                  <a:lnTo>
                    <a:pt x="4104894" y="3542919"/>
                  </a:lnTo>
                  <a:cubicBezTo>
                    <a:pt x="4009390" y="3542411"/>
                    <a:pt x="3878961" y="3533775"/>
                    <a:pt x="3815842" y="3523869"/>
                  </a:cubicBezTo>
                  <a:lnTo>
                    <a:pt x="3804665" y="3522091"/>
                  </a:lnTo>
                  <a:lnTo>
                    <a:pt x="3804665" y="3522091"/>
                  </a:lnTo>
                  <a:cubicBezTo>
                    <a:pt x="3575812" y="3485388"/>
                    <a:pt x="3428492" y="3440430"/>
                    <a:pt x="3252469" y="3354324"/>
                  </a:cubicBezTo>
                  <a:lnTo>
                    <a:pt x="3154044" y="3306191"/>
                  </a:lnTo>
                  <a:lnTo>
                    <a:pt x="3145408" y="3302000"/>
                  </a:lnTo>
                  <a:lnTo>
                    <a:pt x="3136391" y="3305302"/>
                  </a:lnTo>
                  <a:lnTo>
                    <a:pt x="2968244" y="3365627"/>
                  </a:lnTo>
                  <a:cubicBezTo>
                    <a:pt x="2876423" y="3398520"/>
                    <a:pt x="2744089" y="3433953"/>
                    <a:pt x="2675128" y="3444367"/>
                  </a:cubicBezTo>
                  <a:lnTo>
                    <a:pt x="2675128" y="3444367"/>
                  </a:lnTo>
                  <a:lnTo>
                    <a:pt x="2675128" y="3444367"/>
                  </a:lnTo>
                  <a:cubicBezTo>
                    <a:pt x="2588006" y="3457575"/>
                    <a:pt x="2501265" y="3463925"/>
                    <a:pt x="2416048" y="3463925"/>
                  </a:cubicBezTo>
                  <a:cubicBezTo>
                    <a:pt x="1857883" y="3463925"/>
                    <a:pt x="1360805" y="3192526"/>
                    <a:pt x="1218311" y="2793238"/>
                  </a:cubicBezTo>
                  <a:lnTo>
                    <a:pt x="1218311" y="2793238"/>
                  </a:lnTo>
                  <a:cubicBezTo>
                    <a:pt x="1200912" y="2744470"/>
                    <a:pt x="1183005" y="2706116"/>
                    <a:pt x="1160399" y="2692908"/>
                  </a:cubicBezTo>
                  <a:cubicBezTo>
                    <a:pt x="1154684" y="2689606"/>
                    <a:pt x="1148080" y="2687447"/>
                    <a:pt x="1140841" y="2687447"/>
                  </a:cubicBezTo>
                  <a:cubicBezTo>
                    <a:pt x="1138555" y="2687447"/>
                    <a:pt x="1136269" y="2687702"/>
                    <a:pt x="1133983" y="2688083"/>
                  </a:cubicBezTo>
                  <a:cubicBezTo>
                    <a:pt x="1122553" y="2690241"/>
                    <a:pt x="1047496" y="2695449"/>
                    <a:pt x="965581" y="2699385"/>
                  </a:cubicBezTo>
                  <a:cubicBezTo>
                    <a:pt x="943483" y="2700402"/>
                    <a:pt x="921893" y="2700909"/>
                    <a:pt x="900557" y="2700909"/>
                  </a:cubicBezTo>
                  <a:cubicBezTo>
                    <a:pt x="666623" y="2700909"/>
                    <a:pt x="473583" y="2638552"/>
                    <a:pt x="305054" y="2510409"/>
                  </a:cubicBezTo>
                  <a:lnTo>
                    <a:pt x="305054" y="2510409"/>
                  </a:lnTo>
                  <a:lnTo>
                    <a:pt x="305054" y="2510409"/>
                  </a:lnTo>
                  <a:cubicBezTo>
                    <a:pt x="195326" y="2426970"/>
                    <a:pt x="149352" y="2369439"/>
                    <a:pt x="106299" y="2264030"/>
                  </a:cubicBezTo>
                  <a:lnTo>
                    <a:pt x="106299" y="2264030"/>
                  </a:lnTo>
                  <a:lnTo>
                    <a:pt x="106299" y="2264030"/>
                  </a:lnTo>
                  <a:cubicBezTo>
                    <a:pt x="49403" y="2124837"/>
                    <a:pt x="84328" y="1925828"/>
                    <a:pt x="189484" y="1800988"/>
                  </a:cubicBezTo>
                  <a:lnTo>
                    <a:pt x="189484" y="1800988"/>
                  </a:lnTo>
                  <a:lnTo>
                    <a:pt x="189484" y="1800988"/>
                  </a:lnTo>
                  <a:cubicBezTo>
                    <a:pt x="256286" y="1721613"/>
                    <a:pt x="409448" y="1617854"/>
                    <a:pt x="520573" y="1577341"/>
                  </a:cubicBezTo>
                  <a:lnTo>
                    <a:pt x="626491" y="1538733"/>
                  </a:lnTo>
                  <a:lnTo>
                    <a:pt x="637667" y="1534669"/>
                  </a:lnTo>
                  <a:lnTo>
                    <a:pt x="640715" y="1523112"/>
                  </a:lnTo>
                  <a:lnTo>
                    <a:pt x="663702" y="1436371"/>
                  </a:lnTo>
                  <a:cubicBezTo>
                    <a:pt x="747014" y="1121919"/>
                    <a:pt x="1144397" y="879222"/>
                    <a:pt x="1600073" y="879222"/>
                  </a:cubicBezTo>
                  <a:lnTo>
                    <a:pt x="1726819" y="879222"/>
                  </a:lnTo>
                  <a:lnTo>
                    <a:pt x="1729613" y="859664"/>
                  </a:lnTo>
                  <a:lnTo>
                    <a:pt x="1741297" y="778511"/>
                  </a:lnTo>
                  <a:lnTo>
                    <a:pt x="1741297" y="778511"/>
                  </a:lnTo>
                  <a:lnTo>
                    <a:pt x="1741297" y="778511"/>
                  </a:lnTo>
                  <a:cubicBezTo>
                    <a:pt x="1785239" y="473457"/>
                    <a:pt x="2105787" y="187326"/>
                    <a:pt x="2546223" y="75566"/>
                  </a:cubicBezTo>
                  <a:lnTo>
                    <a:pt x="2546223" y="75566"/>
                  </a:lnTo>
                  <a:lnTo>
                    <a:pt x="2546223" y="75566"/>
                  </a:lnTo>
                  <a:cubicBezTo>
                    <a:pt x="2645029" y="50547"/>
                    <a:pt x="2697988" y="45848"/>
                    <a:pt x="2908808" y="45848"/>
                  </a:cubicBezTo>
                  <a:cubicBezTo>
                    <a:pt x="3119628" y="45848"/>
                    <a:pt x="3172587" y="50420"/>
                    <a:pt x="3271393" y="75566"/>
                  </a:cubicBezTo>
                  <a:cubicBezTo>
                    <a:pt x="3603372" y="159767"/>
                    <a:pt x="3864864" y="336170"/>
                    <a:pt x="3995928" y="559817"/>
                  </a:cubicBezTo>
                  <a:lnTo>
                    <a:pt x="3995928" y="559817"/>
                  </a:lnTo>
                  <a:lnTo>
                    <a:pt x="3995928" y="559817"/>
                  </a:lnTo>
                  <a:cubicBezTo>
                    <a:pt x="4020566" y="601854"/>
                    <a:pt x="4052062" y="642494"/>
                    <a:pt x="4075430" y="652908"/>
                  </a:cubicBezTo>
                  <a:cubicBezTo>
                    <a:pt x="4078986" y="654559"/>
                    <a:pt x="4084066" y="656210"/>
                    <a:pt x="4090035" y="656210"/>
                  </a:cubicBezTo>
                  <a:cubicBezTo>
                    <a:pt x="4091178" y="656210"/>
                    <a:pt x="4092321" y="656210"/>
                    <a:pt x="4093464" y="655956"/>
                  </a:cubicBezTo>
                  <a:lnTo>
                    <a:pt x="4093464" y="655956"/>
                  </a:lnTo>
                  <a:cubicBezTo>
                    <a:pt x="4108577" y="654178"/>
                    <a:pt x="4170807" y="639319"/>
                    <a:pt x="4230751" y="623571"/>
                  </a:cubicBezTo>
                  <a:lnTo>
                    <a:pt x="4230751" y="623571"/>
                  </a:lnTo>
                  <a:lnTo>
                    <a:pt x="4230751" y="623571"/>
                  </a:lnTo>
                  <a:cubicBezTo>
                    <a:pt x="4320159" y="600076"/>
                    <a:pt x="4452874" y="587376"/>
                    <a:pt x="4580001" y="587376"/>
                  </a:cubicBezTo>
                  <a:cubicBezTo>
                    <a:pt x="4661662" y="587376"/>
                    <a:pt x="4741164" y="592583"/>
                    <a:pt x="4805299" y="603505"/>
                  </a:cubicBezTo>
                  <a:lnTo>
                    <a:pt x="4805299" y="603505"/>
                  </a:lnTo>
                  <a:lnTo>
                    <a:pt x="4805299" y="603505"/>
                  </a:lnTo>
                  <a:cubicBezTo>
                    <a:pt x="5123688" y="657861"/>
                    <a:pt x="5404231" y="819278"/>
                    <a:pt x="5535295" y="1018795"/>
                  </a:cubicBezTo>
                  <a:lnTo>
                    <a:pt x="5535295" y="1018795"/>
                  </a:lnTo>
                  <a:lnTo>
                    <a:pt x="5535295" y="1018795"/>
                  </a:lnTo>
                  <a:cubicBezTo>
                    <a:pt x="5570728" y="1072643"/>
                    <a:pt x="5592826" y="1100710"/>
                    <a:pt x="5629275" y="1100710"/>
                  </a:cubicBezTo>
                  <a:cubicBezTo>
                    <a:pt x="5634863" y="1100710"/>
                    <a:pt x="5640832" y="1100075"/>
                    <a:pt x="5647182" y="1098678"/>
                  </a:cubicBezTo>
                  <a:lnTo>
                    <a:pt x="5647182" y="1098678"/>
                  </a:lnTo>
                  <a:lnTo>
                    <a:pt x="5647182" y="1098678"/>
                  </a:lnTo>
                  <a:cubicBezTo>
                    <a:pt x="5694426" y="1088772"/>
                    <a:pt x="5803646" y="1083057"/>
                    <a:pt x="5905627" y="1083057"/>
                  </a:cubicBezTo>
                  <a:cubicBezTo>
                    <a:pt x="5974588" y="1083057"/>
                    <a:pt x="6040247" y="1085596"/>
                    <a:pt x="6081141" y="1091185"/>
                  </a:cubicBezTo>
                  <a:lnTo>
                    <a:pt x="6081141" y="1091185"/>
                  </a:lnTo>
                  <a:lnTo>
                    <a:pt x="6081141" y="1091185"/>
                  </a:lnTo>
                  <a:cubicBezTo>
                    <a:pt x="6104001" y="1094233"/>
                    <a:pt x="6126988" y="1098170"/>
                    <a:pt x="6149975" y="1102869"/>
                  </a:cubicBezTo>
                  <a:lnTo>
                    <a:pt x="6149975" y="1102869"/>
                  </a:lnTo>
                  <a:lnTo>
                    <a:pt x="6149975" y="1056386"/>
                  </a:lnTo>
                  <a:lnTo>
                    <a:pt x="6149975" y="1056386"/>
                  </a:lnTo>
                  <a:cubicBezTo>
                    <a:pt x="6129020" y="1052322"/>
                    <a:pt x="6108066" y="1048893"/>
                    <a:pt x="6087237" y="1045972"/>
                  </a:cubicBezTo>
                  <a:lnTo>
                    <a:pt x="6087237" y="1045972"/>
                  </a:lnTo>
                  <a:cubicBezTo>
                    <a:pt x="6044438" y="1040130"/>
                    <a:pt x="5976493" y="1037463"/>
                    <a:pt x="5904992" y="1037463"/>
                  </a:cubicBezTo>
                  <a:cubicBezTo>
                    <a:pt x="5800344" y="1037463"/>
                    <a:pt x="5688330" y="1043305"/>
                    <a:pt x="5637657" y="1053973"/>
                  </a:cubicBezTo>
                  <a:lnTo>
                    <a:pt x="5637657" y="1053973"/>
                  </a:lnTo>
                  <a:cubicBezTo>
                    <a:pt x="5634736" y="1054608"/>
                    <a:pt x="5632197" y="1055243"/>
                    <a:pt x="5629529" y="1055243"/>
                  </a:cubicBezTo>
                  <a:cubicBezTo>
                    <a:pt x="5619623" y="1055243"/>
                    <a:pt x="5608066" y="1046353"/>
                    <a:pt x="5573522" y="993648"/>
                  </a:cubicBezTo>
                  <a:cubicBezTo>
                    <a:pt x="5433441" y="780415"/>
                    <a:pt x="5139563" y="614172"/>
                    <a:pt x="4812919" y="558419"/>
                  </a:cubicBezTo>
                  <a:cubicBezTo>
                    <a:pt x="4746244" y="547116"/>
                    <a:pt x="4664203" y="541655"/>
                    <a:pt x="4579874" y="541655"/>
                  </a:cubicBezTo>
                  <a:cubicBezTo>
                    <a:pt x="4449064" y="541655"/>
                    <a:pt x="4312666" y="554736"/>
                    <a:pt x="4219194" y="579374"/>
                  </a:cubicBezTo>
                  <a:cubicBezTo>
                    <a:pt x="4162933" y="594233"/>
                    <a:pt x="4109339" y="606933"/>
                    <a:pt x="4092067" y="609981"/>
                  </a:cubicBezTo>
                  <a:cubicBezTo>
                    <a:pt x="4082415" y="603504"/>
                    <a:pt x="4059174" y="577342"/>
                    <a:pt x="4035298" y="536575"/>
                  </a:cubicBezTo>
                  <a:cubicBezTo>
                    <a:pt x="3896360" y="299593"/>
                    <a:pt x="3622675" y="117475"/>
                    <a:pt x="3282569" y="31115"/>
                  </a:cubicBezTo>
                  <a:lnTo>
                    <a:pt x="3282569" y="31115"/>
                  </a:lnTo>
                  <a:lnTo>
                    <a:pt x="3282569" y="31115"/>
                  </a:lnTo>
                  <a:cubicBezTo>
                    <a:pt x="3179699" y="4953"/>
                    <a:pt x="3122168" y="254"/>
                    <a:pt x="2918968" y="0"/>
                  </a:cubicBezTo>
                  <a:close/>
                  <a:moveTo>
                    <a:pt x="1236853" y="3310128"/>
                  </a:moveTo>
                  <a:cubicBezTo>
                    <a:pt x="1289177" y="3310128"/>
                    <a:pt x="1342009" y="3319018"/>
                    <a:pt x="1391031" y="3338068"/>
                  </a:cubicBezTo>
                  <a:lnTo>
                    <a:pt x="1391031" y="3338068"/>
                  </a:lnTo>
                  <a:lnTo>
                    <a:pt x="1391031" y="3338068"/>
                  </a:lnTo>
                  <a:cubicBezTo>
                    <a:pt x="1543177" y="3396996"/>
                    <a:pt x="1605280" y="3516503"/>
                    <a:pt x="1566799" y="3615817"/>
                  </a:cubicBezTo>
                  <a:cubicBezTo>
                    <a:pt x="1560957" y="3630803"/>
                    <a:pt x="1552829" y="3645789"/>
                    <a:pt x="1542034" y="3660394"/>
                  </a:cubicBezTo>
                  <a:cubicBezTo>
                    <a:pt x="1478661" y="3746373"/>
                    <a:pt x="1355725" y="3797427"/>
                    <a:pt x="1230376" y="3797427"/>
                  </a:cubicBezTo>
                  <a:cubicBezTo>
                    <a:pt x="1178052" y="3797427"/>
                    <a:pt x="1125220" y="3788537"/>
                    <a:pt x="1076198" y="3769487"/>
                  </a:cubicBezTo>
                  <a:cubicBezTo>
                    <a:pt x="924052" y="3710432"/>
                    <a:pt x="861949" y="3591052"/>
                    <a:pt x="900430" y="3491738"/>
                  </a:cubicBezTo>
                  <a:cubicBezTo>
                    <a:pt x="906272" y="3476752"/>
                    <a:pt x="914400" y="3461766"/>
                    <a:pt x="925195" y="3447161"/>
                  </a:cubicBezTo>
                  <a:cubicBezTo>
                    <a:pt x="988568" y="3361182"/>
                    <a:pt x="1111504" y="3310128"/>
                    <a:pt x="1236853" y="3310128"/>
                  </a:cubicBezTo>
                  <a:close/>
                  <a:moveTo>
                    <a:pt x="1236726" y="3264535"/>
                  </a:moveTo>
                  <a:cubicBezTo>
                    <a:pt x="1098677" y="3264535"/>
                    <a:pt x="961771" y="3320542"/>
                    <a:pt x="888365" y="3420110"/>
                  </a:cubicBezTo>
                  <a:lnTo>
                    <a:pt x="888365" y="3420110"/>
                  </a:lnTo>
                  <a:lnTo>
                    <a:pt x="888365" y="3420110"/>
                  </a:lnTo>
                  <a:cubicBezTo>
                    <a:pt x="875284" y="3437763"/>
                    <a:pt x="865124" y="3456305"/>
                    <a:pt x="857758" y="3475355"/>
                  </a:cubicBezTo>
                  <a:cubicBezTo>
                    <a:pt x="806323" y="3607816"/>
                    <a:pt x="894842" y="3748405"/>
                    <a:pt x="1059561" y="3812286"/>
                  </a:cubicBezTo>
                  <a:lnTo>
                    <a:pt x="1059561" y="3812286"/>
                  </a:lnTo>
                  <a:lnTo>
                    <a:pt x="1059561" y="3812286"/>
                  </a:lnTo>
                  <a:cubicBezTo>
                    <a:pt x="1113536" y="3833241"/>
                    <a:pt x="1172083" y="3843274"/>
                    <a:pt x="1230376" y="3843274"/>
                  </a:cubicBezTo>
                  <a:cubicBezTo>
                    <a:pt x="1368425" y="3843274"/>
                    <a:pt x="1505331" y="3787267"/>
                    <a:pt x="1578737" y="3687699"/>
                  </a:cubicBezTo>
                  <a:lnTo>
                    <a:pt x="1578737" y="3687699"/>
                  </a:lnTo>
                  <a:lnTo>
                    <a:pt x="1578737" y="3687699"/>
                  </a:lnTo>
                  <a:cubicBezTo>
                    <a:pt x="1591818" y="3670046"/>
                    <a:pt x="1601978" y="3651504"/>
                    <a:pt x="1609344" y="3632454"/>
                  </a:cubicBezTo>
                  <a:cubicBezTo>
                    <a:pt x="1660779" y="3499993"/>
                    <a:pt x="1572260" y="3359404"/>
                    <a:pt x="1407541" y="3295523"/>
                  </a:cubicBezTo>
                  <a:cubicBezTo>
                    <a:pt x="1353566" y="3274568"/>
                    <a:pt x="1295019" y="3264535"/>
                    <a:pt x="1236726" y="3264535"/>
                  </a:cubicBezTo>
                  <a:close/>
                  <a:moveTo>
                    <a:pt x="636524" y="3778758"/>
                  </a:moveTo>
                  <a:cubicBezTo>
                    <a:pt x="706120" y="3778758"/>
                    <a:pt x="770382" y="3804793"/>
                    <a:pt x="800481" y="3847084"/>
                  </a:cubicBezTo>
                  <a:lnTo>
                    <a:pt x="800481" y="3847084"/>
                  </a:lnTo>
                  <a:lnTo>
                    <a:pt x="800481" y="3847084"/>
                  </a:lnTo>
                  <a:cubicBezTo>
                    <a:pt x="840359" y="3903091"/>
                    <a:pt x="822071" y="3959479"/>
                    <a:pt x="768223" y="3997833"/>
                  </a:cubicBezTo>
                  <a:cubicBezTo>
                    <a:pt x="734187" y="4022090"/>
                    <a:pt x="686943" y="4037584"/>
                    <a:pt x="635254" y="4037584"/>
                  </a:cubicBezTo>
                  <a:cubicBezTo>
                    <a:pt x="603885" y="4037584"/>
                    <a:pt x="570865" y="4031869"/>
                    <a:pt x="538099" y="4019042"/>
                  </a:cubicBezTo>
                  <a:lnTo>
                    <a:pt x="537718" y="4018915"/>
                  </a:lnTo>
                  <a:lnTo>
                    <a:pt x="537718" y="4018915"/>
                  </a:lnTo>
                  <a:cubicBezTo>
                    <a:pt x="459359" y="3987927"/>
                    <a:pt x="436753" y="3922903"/>
                    <a:pt x="456946" y="3871468"/>
                  </a:cubicBezTo>
                  <a:cubicBezTo>
                    <a:pt x="468757" y="3841496"/>
                    <a:pt x="496062" y="3812921"/>
                    <a:pt x="541528" y="3795776"/>
                  </a:cubicBezTo>
                  <a:lnTo>
                    <a:pt x="541528" y="3795776"/>
                  </a:lnTo>
                  <a:lnTo>
                    <a:pt x="541528" y="3795776"/>
                  </a:lnTo>
                  <a:cubicBezTo>
                    <a:pt x="572516" y="3784092"/>
                    <a:pt x="605155" y="3778758"/>
                    <a:pt x="636651" y="3778758"/>
                  </a:cubicBezTo>
                  <a:close/>
                  <a:moveTo>
                    <a:pt x="636778" y="3733165"/>
                  </a:moveTo>
                  <a:cubicBezTo>
                    <a:pt x="599059" y="3733165"/>
                    <a:pt x="560832" y="3739642"/>
                    <a:pt x="525399" y="3752977"/>
                  </a:cubicBezTo>
                  <a:cubicBezTo>
                    <a:pt x="469519" y="3773932"/>
                    <a:pt x="431546" y="3811016"/>
                    <a:pt x="414274" y="3854704"/>
                  </a:cubicBezTo>
                  <a:cubicBezTo>
                    <a:pt x="383286" y="3933317"/>
                    <a:pt x="422783" y="4022852"/>
                    <a:pt x="521208" y="4061587"/>
                  </a:cubicBezTo>
                  <a:lnTo>
                    <a:pt x="523494" y="4062476"/>
                  </a:lnTo>
                  <a:lnTo>
                    <a:pt x="523494" y="4062476"/>
                  </a:lnTo>
                  <a:lnTo>
                    <a:pt x="523494" y="4062476"/>
                  </a:lnTo>
                  <a:cubicBezTo>
                    <a:pt x="560832" y="4076827"/>
                    <a:pt x="598805" y="4083305"/>
                    <a:pt x="635127" y="4083305"/>
                  </a:cubicBezTo>
                  <a:cubicBezTo>
                    <a:pt x="696087" y="4083305"/>
                    <a:pt x="752602" y="4065016"/>
                    <a:pt x="794639" y="4035045"/>
                  </a:cubicBezTo>
                  <a:cubicBezTo>
                    <a:pt x="863346" y="3986150"/>
                    <a:pt x="895858" y="3902330"/>
                    <a:pt x="837565" y="3820415"/>
                  </a:cubicBezTo>
                  <a:cubicBezTo>
                    <a:pt x="796925" y="3763392"/>
                    <a:pt x="718185" y="3733166"/>
                    <a:pt x="636651" y="3733166"/>
                  </a:cubicBezTo>
                  <a:close/>
                  <a:moveTo>
                    <a:pt x="241046" y="4072001"/>
                  </a:moveTo>
                  <a:cubicBezTo>
                    <a:pt x="267462" y="4072001"/>
                    <a:pt x="293116" y="4080383"/>
                    <a:pt x="314325" y="4096893"/>
                  </a:cubicBezTo>
                  <a:cubicBezTo>
                    <a:pt x="348869" y="4123563"/>
                    <a:pt x="349250" y="4148074"/>
                    <a:pt x="334010" y="4167632"/>
                  </a:cubicBezTo>
                  <a:cubicBezTo>
                    <a:pt x="329184" y="4173855"/>
                    <a:pt x="322199" y="4180459"/>
                    <a:pt x="312801" y="4186809"/>
                  </a:cubicBezTo>
                  <a:lnTo>
                    <a:pt x="312801" y="4186809"/>
                  </a:lnTo>
                  <a:lnTo>
                    <a:pt x="312801" y="4186809"/>
                  </a:lnTo>
                  <a:cubicBezTo>
                    <a:pt x="289433" y="4202811"/>
                    <a:pt x="263271" y="4210558"/>
                    <a:pt x="237871" y="4210558"/>
                  </a:cubicBezTo>
                  <a:cubicBezTo>
                    <a:pt x="211455" y="4210558"/>
                    <a:pt x="185801" y="4202176"/>
                    <a:pt x="164592" y="4185666"/>
                  </a:cubicBezTo>
                  <a:lnTo>
                    <a:pt x="164211" y="4185412"/>
                  </a:lnTo>
                  <a:lnTo>
                    <a:pt x="164211" y="4185412"/>
                  </a:lnTo>
                  <a:cubicBezTo>
                    <a:pt x="130048" y="4158869"/>
                    <a:pt x="129667" y="4134485"/>
                    <a:pt x="144907" y="4114927"/>
                  </a:cubicBezTo>
                  <a:cubicBezTo>
                    <a:pt x="149733" y="4108705"/>
                    <a:pt x="156718" y="4102100"/>
                    <a:pt x="166116" y="4095750"/>
                  </a:cubicBezTo>
                  <a:lnTo>
                    <a:pt x="166116" y="4095750"/>
                  </a:lnTo>
                  <a:lnTo>
                    <a:pt x="166116" y="4095750"/>
                  </a:lnTo>
                  <a:cubicBezTo>
                    <a:pt x="189484" y="4079748"/>
                    <a:pt x="215646" y="4072001"/>
                    <a:pt x="241046" y="4072001"/>
                  </a:cubicBezTo>
                  <a:close/>
                  <a:moveTo>
                    <a:pt x="241173" y="4026281"/>
                  </a:moveTo>
                  <a:cubicBezTo>
                    <a:pt x="206502" y="4026281"/>
                    <a:pt x="171323" y="4036949"/>
                    <a:pt x="140335" y="4058031"/>
                  </a:cubicBezTo>
                  <a:cubicBezTo>
                    <a:pt x="127635" y="4066667"/>
                    <a:pt x="116967" y="4076319"/>
                    <a:pt x="108712" y="4087114"/>
                  </a:cubicBezTo>
                  <a:cubicBezTo>
                    <a:pt x="73406" y="4132834"/>
                    <a:pt x="88773" y="4185031"/>
                    <a:pt x="136652" y="4221988"/>
                  </a:cubicBezTo>
                  <a:lnTo>
                    <a:pt x="173482" y="4250436"/>
                  </a:lnTo>
                  <a:lnTo>
                    <a:pt x="173482" y="4243451"/>
                  </a:lnTo>
                  <a:cubicBezTo>
                    <a:pt x="193929" y="4252087"/>
                    <a:pt x="215773" y="4256278"/>
                    <a:pt x="237744" y="4256278"/>
                  </a:cubicBezTo>
                  <a:cubicBezTo>
                    <a:pt x="272415" y="4256278"/>
                    <a:pt x="307594" y="4245610"/>
                    <a:pt x="338582" y="4224528"/>
                  </a:cubicBezTo>
                  <a:cubicBezTo>
                    <a:pt x="351282" y="4215892"/>
                    <a:pt x="361950" y="4206240"/>
                    <a:pt x="370205" y="4195445"/>
                  </a:cubicBezTo>
                  <a:cubicBezTo>
                    <a:pt x="405511" y="4149725"/>
                    <a:pt x="390144" y="4097528"/>
                    <a:pt x="342265" y="4060571"/>
                  </a:cubicBezTo>
                  <a:lnTo>
                    <a:pt x="342265" y="4060571"/>
                  </a:lnTo>
                  <a:lnTo>
                    <a:pt x="342265" y="4060571"/>
                  </a:lnTo>
                  <a:cubicBezTo>
                    <a:pt x="312420" y="4037584"/>
                    <a:pt x="276987" y="4026154"/>
                    <a:pt x="241173" y="402615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824484" y="2728465"/>
            <a:ext cx="4133850" cy="7200900"/>
          </a:xfrm>
          <a:custGeom>
            <a:avLst/>
            <a:gdLst/>
            <a:ahLst/>
            <a:cxnLst/>
            <a:rect r="r" b="b" t="t" l="l"/>
            <a:pathLst>
              <a:path h="7200900" w="4133850">
                <a:moveTo>
                  <a:pt x="0" y="0"/>
                </a:moveTo>
                <a:lnTo>
                  <a:pt x="4133850" y="0"/>
                </a:lnTo>
                <a:lnTo>
                  <a:pt x="413385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2328" y="2213105"/>
            <a:ext cx="5124790" cy="210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1"/>
              </a:lnSpc>
            </a:pPr>
            <a:r>
              <a:rPr lang="en-US" sz="6130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А що таке </a:t>
            </a:r>
            <a:r>
              <a:rPr lang="en-US" b="true" sz="6130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комунікація</a:t>
            </a:r>
            <a:r>
              <a:rPr lang="en-US" sz="6130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77677" y="2140508"/>
            <a:ext cx="4247888" cy="297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4"/>
              </a:lnSpc>
            </a:pPr>
            <a:r>
              <a:rPr lang="en-US" b="true" sz="3474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здатність передавати інформацію про зн і вн стан однієї особини іншим.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5501030"/>
            <a:ext cx="18375097" cy="4849473"/>
          </a:xfrm>
          <a:custGeom>
            <a:avLst/>
            <a:gdLst/>
            <a:ahLst/>
            <a:cxnLst/>
            <a:rect r="r" b="b" t="t" l="l"/>
            <a:pathLst>
              <a:path h="4849473" w="18375097">
                <a:moveTo>
                  <a:pt x="0" y="0"/>
                </a:moveTo>
                <a:lnTo>
                  <a:pt x="18375096" y="0"/>
                </a:lnTo>
                <a:lnTo>
                  <a:pt x="18375096" y="4849473"/>
                </a:lnTo>
                <a:lnTo>
                  <a:pt x="0" y="4849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7007" y="1618117"/>
            <a:ext cx="16995848" cy="415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042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У відповідь на такі сигнали інші особини змінюють свою поведінку. Сигнали сприймають з допомогою сенсорних систем : зорової,слухової,нюхової,смакової,дотику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3375650"/>
            <a:ext cx="18414997" cy="6974853"/>
          </a:xfrm>
          <a:custGeom>
            <a:avLst/>
            <a:gdLst/>
            <a:ahLst/>
            <a:cxnLst/>
            <a:rect r="r" b="b" t="t" l="l"/>
            <a:pathLst>
              <a:path h="6974853" w="18414997">
                <a:moveTo>
                  <a:pt x="0" y="0"/>
                </a:moveTo>
                <a:lnTo>
                  <a:pt x="18414997" y="0"/>
                </a:lnTo>
                <a:lnTo>
                  <a:pt x="18414997" y="6974853"/>
                </a:lnTo>
                <a:lnTo>
                  <a:pt x="0" y="6974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518733"/>
            <a:ext cx="3189084" cy="4133850"/>
          </a:xfrm>
          <a:custGeom>
            <a:avLst/>
            <a:gdLst/>
            <a:ahLst/>
            <a:cxnLst/>
            <a:rect r="r" b="b" t="t" l="l"/>
            <a:pathLst>
              <a:path h="4133850" w="3189084">
                <a:moveTo>
                  <a:pt x="0" y="0"/>
                </a:moveTo>
                <a:lnTo>
                  <a:pt x="3189084" y="0"/>
                </a:lnTo>
                <a:lnTo>
                  <a:pt x="3189084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97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40536" y="1028700"/>
            <a:ext cx="4247464" cy="2552700"/>
          </a:xfrm>
          <a:custGeom>
            <a:avLst/>
            <a:gdLst/>
            <a:ahLst/>
            <a:cxnLst/>
            <a:rect r="r" b="b" t="t" l="l"/>
            <a:pathLst>
              <a:path h="2552700" w="4247464">
                <a:moveTo>
                  <a:pt x="0" y="0"/>
                </a:moveTo>
                <a:lnTo>
                  <a:pt x="4247464" y="0"/>
                </a:lnTo>
                <a:lnTo>
                  <a:pt x="4247464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853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28684" y="6758988"/>
            <a:ext cx="7858125" cy="3248025"/>
          </a:xfrm>
          <a:custGeom>
            <a:avLst/>
            <a:gdLst/>
            <a:ahLst/>
            <a:cxnLst/>
            <a:rect r="r" b="b" t="t" l="l"/>
            <a:pathLst>
              <a:path h="3248025" w="7858125">
                <a:moveTo>
                  <a:pt x="0" y="0"/>
                </a:moveTo>
                <a:lnTo>
                  <a:pt x="7858125" y="0"/>
                </a:lnTo>
                <a:lnTo>
                  <a:pt x="7858125" y="3248025"/>
                </a:lnTo>
                <a:lnTo>
                  <a:pt x="0" y="3248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96202" y="724252"/>
            <a:ext cx="1572196" cy="1126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9"/>
              </a:lnSpc>
            </a:pPr>
            <a:r>
              <a:rPr lang="en-US" sz="3264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66910" y="173450"/>
            <a:ext cx="12303238" cy="1110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Орієнтація тварин у просторі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65373" y="3288555"/>
            <a:ext cx="10356264" cy="361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0"/>
              </a:lnSpc>
            </a:pPr>
            <a:r>
              <a:rPr lang="en-US" b="true" sz="5243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орієнтування тварини в просторі,за якого вона видає високочастотні звуки і виявляє предмети хвилями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61246" y="1583827"/>
            <a:ext cx="8305388" cy="1524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6"/>
              </a:lnSpc>
            </a:pPr>
            <a:r>
              <a:rPr lang="en-US" sz="8997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Ехолокація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4530" y="7315048"/>
            <a:ext cx="7700734" cy="2651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6"/>
              </a:lnSpc>
            </a:pPr>
            <a:r>
              <a:rPr lang="en-US" sz="5102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Притаманна кажанам,дельфінам,косаткам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475174"/>
            <a:ext cx="18414997" cy="9875330"/>
          </a:xfrm>
          <a:custGeom>
            <a:avLst/>
            <a:gdLst/>
            <a:ahLst/>
            <a:cxnLst/>
            <a:rect r="r" b="b" t="t" l="l"/>
            <a:pathLst>
              <a:path h="9875330" w="18414997">
                <a:moveTo>
                  <a:pt x="0" y="0"/>
                </a:moveTo>
                <a:lnTo>
                  <a:pt x="18414997" y="0"/>
                </a:lnTo>
                <a:lnTo>
                  <a:pt x="18414997" y="9875329"/>
                </a:lnTo>
                <a:lnTo>
                  <a:pt x="0" y="9875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3744" y="6172667"/>
            <a:ext cx="5655335" cy="3924300"/>
          </a:xfrm>
          <a:custGeom>
            <a:avLst/>
            <a:gdLst/>
            <a:ahLst/>
            <a:cxnLst/>
            <a:rect r="r" b="b" t="t" l="l"/>
            <a:pathLst>
              <a:path h="3924300" w="5655335">
                <a:moveTo>
                  <a:pt x="0" y="0"/>
                </a:moveTo>
                <a:lnTo>
                  <a:pt x="5655336" y="0"/>
                </a:lnTo>
                <a:lnTo>
                  <a:pt x="5655336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613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45290" y="1864547"/>
            <a:ext cx="13722744" cy="457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6"/>
              </a:lnSpc>
            </a:pPr>
            <a:r>
              <a:rPr lang="en-US" b="true" sz="8997">
                <a:solidFill>
                  <a:srgbClr val="2AB8C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Хомінг</a:t>
            </a:r>
          </a:p>
          <a:p>
            <a:pPr algn="ctr">
              <a:lnSpc>
                <a:spcPts val="12061"/>
              </a:lnSpc>
            </a:pPr>
            <a:r>
              <a:rPr lang="en-US" b="true" sz="8615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інстинкт повернення додому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475174"/>
            <a:ext cx="18414997" cy="9875330"/>
          </a:xfrm>
          <a:custGeom>
            <a:avLst/>
            <a:gdLst/>
            <a:ahLst/>
            <a:cxnLst/>
            <a:rect r="r" b="b" t="t" l="l"/>
            <a:pathLst>
              <a:path h="9875330" w="18414997">
                <a:moveTo>
                  <a:pt x="0" y="0"/>
                </a:moveTo>
                <a:lnTo>
                  <a:pt x="18414997" y="0"/>
                </a:lnTo>
                <a:lnTo>
                  <a:pt x="18414997" y="9875329"/>
                </a:lnTo>
                <a:lnTo>
                  <a:pt x="0" y="9875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1278" y="3837932"/>
            <a:ext cx="12874710" cy="2534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b="true" sz="4930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періодичні переміщення тварин на великі відстані між середовищами,які відрізняються умовами існування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31278" y="1121369"/>
            <a:ext cx="13489114" cy="2272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Важливу роль хомінг відіграє в міграціях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20341" y="1864547"/>
            <a:ext cx="5608739" cy="1524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6"/>
              </a:lnSpc>
            </a:pPr>
            <a:r>
              <a:rPr lang="en-US" b="true" sz="8997">
                <a:solidFill>
                  <a:srgbClr val="2AB8C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Міграції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6820543"/>
            <a:ext cx="6610569" cy="298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35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Характерні для ластівок,лелек,журавлів,солов 'їв(загалом перелітних 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1533" y="2104511"/>
            <a:ext cx="2089956" cy="2210648"/>
          </a:xfrm>
          <a:custGeom>
            <a:avLst/>
            <a:gdLst/>
            <a:ahLst/>
            <a:cxnLst/>
            <a:rect r="r" b="b" t="t" l="l"/>
            <a:pathLst>
              <a:path h="2210648" w="2089956">
                <a:moveTo>
                  <a:pt x="0" y="0"/>
                </a:moveTo>
                <a:lnTo>
                  <a:pt x="2089956" y="0"/>
                </a:lnTo>
                <a:lnTo>
                  <a:pt x="2089956" y="2210647"/>
                </a:lnTo>
                <a:lnTo>
                  <a:pt x="0" y="22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3503" y="3345952"/>
            <a:ext cx="19793960" cy="7004552"/>
          </a:xfrm>
          <a:custGeom>
            <a:avLst/>
            <a:gdLst/>
            <a:ahLst/>
            <a:cxnLst/>
            <a:rect r="r" b="b" t="t" l="l"/>
            <a:pathLst>
              <a:path h="7004552" w="19793960">
                <a:moveTo>
                  <a:pt x="0" y="0"/>
                </a:moveTo>
                <a:lnTo>
                  <a:pt x="19793959" y="0"/>
                </a:lnTo>
                <a:lnTo>
                  <a:pt x="19793959" y="7004551"/>
                </a:lnTo>
                <a:lnTo>
                  <a:pt x="0" y="700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96872" y="5143500"/>
            <a:ext cx="4743450" cy="4743450"/>
          </a:xfrm>
          <a:custGeom>
            <a:avLst/>
            <a:gdLst/>
            <a:ahLst/>
            <a:cxnLst/>
            <a:rect r="r" b="b" t="t" l="l"/>
            <a:pathLst>
              <a:path h="4743450" w="4743450">
                <a:moveTo>
                  <a:pt x="0" y="0"/>
                </a:moveTo>
                <a:lnTo>
                  <a:pt x="4743450" y="0"/>
                </a:lnTo>
                <a:lnTo>
                  <a:pt x="4743450" y="4743450"/>
                </a:lnTo>
                <a:lnTo>
                  <a:pt x="0" y="4743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07853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9040" y="3989594"/>
            <a:ext cx="4108707" cy="448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7"/>
              </a:lnSpc>
            </a:pPr>
            <a:r>
              <a:rPr lang="en-US" sz="13026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ДЗ:  § 39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44689" y="1486986"/>
            <a:ext cx="5234388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ВІДСКАНУЙ QR-КОД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96872" y="3267618"/>
            <a:ext cx="4208021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ТА ПРОЙДИ ГРУ: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475174"/>
            <a:ext cx="18414997" cy="9875330"/>
          </a:xfrm>
          <a:custGeom>
            <a:avLst/>
            <a:gdLst/>
            <a:ahLst/>
            <a:cxnLst/>
            <a:rect r="r" b="b" t="t" l="l"/>
            <a:pathLst>
              <a:path h="9875330" w="18414997">
                <a:moveTo>
                  <a:pt x="0" y="0"/>
                </a:moveTo>
                <a:lnTo>
                  <a:pt x="18414997" y="0"/>
                </a:lnTo>
                <a:lnTo>
                  <a:pt x="18414997" y="9875329"/>
                </a:lnTo>
                <a:lnTo>
                  <a:pt x="0" y="9875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3335" y="7631735"/>
            <a:ext cx="3190875" cy="2524125"/>
          </a:xfrm>
          <a:custGeom>
            <a:avLst/>
            <a:gdLst/>
            <a:ahLst/>
            <a:cxnLst/>
            <a:rect r="r" b="b" t="t" l="l"/>
            <a:pathLst>
              <a:path h="2524125" w="3190875">
                <a:moveTo>
                  <a:pt x="0" y="0"/>
                </a:moveTo>
                <a:lnTo>
                  <a:pt x="3190875" y="0"/>
                </a:lnTo>
                <a:lnTo>
                  <a:pt x="3190875" y="2524125"/>
                </a:lnTo>
                <a:lnTo>
                  <a:pt x="0" y="2524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070599" y="4896031"/>
            <a:ext cx="2610460" cy="2342064"/>
            <a:chOff x="0" y="0"/>
            <a:chExt cx="2610460" cy="23420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1148334"/>
              <a:ext cx="2483485" cy="1130300"/>
            </a:xfrm>
            <a:custGeom>
              <a:avLst/>
              <a:gdLst/>
              <a:ahLst/>
              <a:cxnLst/>
              <a:rect r="r" b="b" t="t" l="l"/>
              <a:pathLst>
                <a:path h="1130300" w="2483485">
                  <a:moveTo>
                    <a:pt x="2483485" y="283591"/>
                  </a:moveTo>
                  <a:lnTo>
                    <a:pt x="2483485" y="846582"/>
                  </a:lnTo>
                  <a:cubicBezTo>
                    <a:pt x="2483485" y="1003173"/>
                    <a:pt x="2356485" y="1130173"/>
                    <a:pt x="2199894" y="1130173"/>
                  </a:cubicBezTo>
                  <a:lnTo>
                    <a:pt x="283591" y="1130173"/>
                  </a:lnTo>
                  <a:cubicBezTo>
                    <a:pt x="127000" y="1130300"/>
                    <a:pt x="0" y="1003300"/>
                    <a:pt x="0" y="846582"/>
                  </a:cubicBezTo>
                  <a:lnTo>
                    <a:pt x="0" y="283591"/>
                  </a:lnTo>
                  <a:cubicBezTo>
                    <a:pt x="0" y="127000"/>
                    <a:pt x="127000" y="0"/>
                    <a:pt x="283591" y="0"/>
                  </a:cubicBezTo>
                  <a:lnTo>
                    <a:pt x="2199767" y="0"/>
                  </a:lnTo>
                  <a:cubicBezTo>
                    <a:pt x="2356358" y="0"/>
                    <a:pt x="2483358" y="127000"/>
                    <a:pt x="2483358" y="283591"/>
                  </a:cubicBezTo>
                  <a:close/>
                </a:path>
              </a:pathLst>
            </a:custGeom>
            <a:solidFill>
              <a:srgbClr val="929CE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0236" y="1204214"/>
              <a:ext cx="2390013" cy="1018540"/>
            </a:xfrm>
            <a:custGeom>
              <a:avLst/>
              <a:gdLst/>
              <a:ahLst/>
              <a:cxnLst/>
              <a:rect r="r" b="b" t="t" l="l"/>
              <a:pathLst>
                <a:path h="1018540" w="2390013">
                  <a:moveTo>
                    <a:pt x="2146554" y="0"/>
                  </a:moveTo>
                  <a:lnTo>
                    <a:pt x="243459" y="0"/>
                  </a:lnTo>
                  <a:cubicBezTo>
                    <a:pt x="109220" y="0"/>
                    <a:pt x="0" y="109220"/>
                    <a:pt x="0" y="243459"/>
                  </a:cubicBezTo>
                  <a:lnTo>
                    <a:pt x="0" y="775081"/>
                  </a:lnTo>
                  <a:cubicBezTo>
                    <a:pt x="0" y="909320"/>
                    <a:pt x="109220" y="1018540"/>
                    <a:pt x="243459" y="1018540"/>
                  </a:cubicBezTo>
                  <a:lnTo>
                    <a:pt x="2146554" y="1018540"/>
                  </a:lnTo>
                  <a:cubicBezTo>
                    <a:pt x="2280793" y="1018540"/>
                    <a:pt x="2390013" y="909320"/>
                    <a:pt x="2390013" y="775081"/>
                  </a:cubicBezTo>
                  <a:lnTo>
                    <a:pt x="2390013" y="243459"/>
                  </a:lnTo>
                  <a:cubicBezTo>
                    <a:pt x="2390013" y="109220"/>
                    <a:pt x="2280793" y="0"/>
                    <a:pt x="2146554" y="0"/>
                  </a:cubicBezTo>
                  <a:close/>
                  <a:moveTo>
                    <a:pt x="2378964" y="775081"/>
                  </a:moveTo>
                  <a:cubicBezTo>
                    <a:pt x="2378964" y="903351"/>
                    <a:pt x="2274697" y="1007618"/>
                    <a:pt x="2146427" y="1007618"/>
                  </a:cubicBezTo>
                  <a:lnTo>
                    <a:pt x="243459" y="1007618"/>
                  </a:lnTo>
                  <a:cubicBezTo>
                    <a:pt x="115189" y="1007618"/>
                    <a:pt x="10922" y="903351"/>
                    <a:pt x="10922" y="775081"/>
                  </a:cubicBezTo>
                  <a:lnTo>
                    <a:pt x="10922" y="243459"/>
                  </a:lnTo>
                  <a:cubicBezTo>
                    <a:pt x="10922" y="115189"/>
                    <a:pt x="115189" y="10922"/>
                    <a:pt x="243459" y="10922"/>
                  </a:cubicBezTo>
                  <a:lnTo>
                    <a:pt x="2146554" y="10922"/>
                  </a:lnTo>
                  <a:cubicBezTo>
                    <a:pt x="2274824" y="10922"/>
                    <a:pt x="2379091" y="115189"/>
                    <a:pt x="2379091" y="243459"/>
                  </a:cubicBezTo>
                  <a:lnTo>
                    <a:pt x="2379091" y="775081"/>
                  </a:lnTo>
                  <a:close/>
                  <a:moveTo>
                    <a:pt x="2130425" y="36957"/>
                  </a:moveTo>
                  <a:lnTo>
                    <a:pt x="259588" y="36957"/>
                  </a:lnTo>
                  <a:cubicBezTo>
                    <a:pt x="136398" y="36957"/>
                    <a:pt x="36322" y="137160"/>
                    <a:pt x="36322" y="260223"/>
                  </a:cubicBezTo>
                  <a:lnTo>
                    <a:pt x="36322" y="758190"/>
                  </a:lnTo>
                  <a:cubicBezTo>
                    <a:pt x="36322" y="881380"/>
                    <a:pt x="136525" y="981456"/>
                    <a:pt x="259588" y="981456"/>
                  </a:cubicBezTo>
                  <a:lnTo>
                    <a:pt x="2130298" y="981456"/>
                  </a:lnTo>
                  <a:cubicBezTo>
                    <a:pt x="2253488" y="981456"/>
                    <a:pt x="2353564" y="881253"/>
                    <a:pt x="2353564" y="758190"/>
                  </a:cubicBezTo>
                  <a:lnTo>
                    <a:pt x="2353564" y="260223"/>
                  </a:lnTo>
                  <a:cubicBezTo>
                    <a:pt x="2353564" y="137160"/>
                    <a:pt x="2253361" y="36957"/>
                    <a:pt x="2130298" y="36957"/>
                  </a:cubicBezTo>
                  <a:close/>
                  <a:moveTo>
                    <a:pt x="2342642" y="758190"/>
                  </a:moveTo>
                  <a:cubicBezTo>
                    <a:pt x="2342642" y="875284"/>
                    <a:pt x="2247392" y="970407"/>
                    <a:pt x="2130425" y="970407"/>
                  </a:cubicBezTo>
                  <a:lnTo>
                    <a:pt x="259588" y="970407"/>
                  </a:lnTo>
                  <a:cubicBezTo>
                    <a:pt x="142494" y="970407"/>
                    <a:pt x="47371" y="875157"/>
                    <a:pt x="47371" y="758190"/>
                  </a:cubicBezTo>
                  <a:lnTo>
                    <a:pt x="47371" y="260223"/>
                  </a:lnTo>
                  <a:cubicBezTo>
                    <a:pt x="47371" y="143129"/>
                    <a:pt x="142621" y="48006"/>
                    <a:pt x="259588" y="48006"/>
                  </a:cubicBezTo>
                  <a:lnTo>
                    <a:pt x="2130298" y="48006"/>
                  </a:lnTo>
                  <a:cubicBezTo>
                    <a:pt x="2247392" y="48006"/>
                    <a:pt x="2342515" y="143256"/>
                    <a:pt x="2342515" y="260223"/>
                  </a:cubicBezTo>
                  <a:lnTo>
                    <a:pt x="2342515" y="7581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43026" y="63500"/>
              <a:ext cx="230251" cy="912241"/>
            </a:xfrm>
            <a:custGeom>
              <a:avLst/>
              <a:gdLst/>
              <a:ahLst/>
              <a:cxnLst/>
              <a:rect r="r" b="b" t="t" l="l"/>
              <a:pathLst>
                <a:path h="912241" w="230251">
                  <a:moveTo>
                    <a:pt x="230251" y="8001"/>
                  </a:moveTo>
                  <a:lnTo>
                    <a:pt x="37211" y="912241"/>
                  </a:lnTo>
                  <a:lnTo>
                    <a:pt x="0" y="90424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03783" y="969137"/>
              <a:ext cx="111760" cy="86487"/>
            </a:xfrm>
            <a:custGeom>
              <a:avLst/>
              <a:gdLst/>
              <a:ahLst/>
              <a:cxnLst/>
              <a:rect r="r" b="b" t="t" l="l"/>
              <a:pathLst>
                <a:path h="86487" w="111760">
                  <a:moveTo>
                    <a:pt x="111760" y="23876"/>
                  </a:moveTo>
                  <a:lnTo>
                    <a:pt x="40005" y="86487"/>
                  </a:lnTo>
                  <a:lnTo>
                    <a:pt x="0" y="0"/>
                  </a:lnTo>
                  <a:lnTo>
                    <a:pt x="111760" y="238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83336" y="948944"/>
              <a:ext cx="152400" cy="126492"/>
            </a:xfrm>
            <a:custGeom>
              <a:avLst/>
              <a:gdLst/>
              <a:ahLst/>
              <a:cxnLst/>
              <a:rect r="r" b="b" t="t" l="l"/>
              <a:pathLst>
                <a:path h="126492" w="152400">
                  <a:moveTo>
                    <a:pt x="144653" y="58420"/>
                  </a:moveTo>
                  <a:lnTo>
                    <a:pt x="72898" y="121031"/>
                  </a:lnTo>
                  <a:cubicBezTo>
                    <a:pt x="68326" y="124968"/>
                    <a:pt x="62230" y="126492"/>
                    <a:pt x="56388" y="125349"/>
                  </a:cubicBezTo>
                  <a:cubicBezTo>
                    <a:pt x="50546" y="124206"/>
                    <a:pt x="45593" y="120142"/>
                    <a:pt x="43053" y="114681"/>
                  </a:cubicBezTo>
                  <a:lnTo>
                    <a:pt x="3048" y="28194"/>
                  </a:lnTo>
                  <a:cubicBezTo>
                    <a:pt x="0" y="21590"/>
                    <a:pt x="889" y="13970"/>
                    <a:pt x="5461" y="8255"/>
                  </a:cubicBezTo>
                  <a:cubicBezTo>
                    <a:pt x="10033" y="2540"/>
                    <a:pt x="17272" y="0"/>
                    <a:pt x="24384" y="1524"/>
                  </a:cubicBezTo>
                  <a:lnTo>
                    <a:pt x="136144" y="25400"/>
                  </a:lnTo>
                  <a:cubicBezTo>
                    <a:pt x="143256" y="26924"/>
                    <a:pt x="148844" y="32258"/>
                    <a:pt x="150622" y="39243"/>
                  </a:cubicBezTo>
                  <a:cubicBezTo>
                    <a:pt x="152400" y="46228"/>
                    <a:pt x="150114" y="53594"/>
                    <a:pt x="144653" y="58420"/>
                  </a:cubicBezTo>
                  <a:moveTo>
                    <a:pt x="119634" y="29718"/>
                  </a:moveTo>
                  <a:lnTo>
                    <a:pt x="132207" y="44069"/>
                  </a:lnTo>
                  <a:lnTo>
                    <a:pt x="128270" y="62738"/>
                  </a:lnTo>
                  <a:lnTo>
                    <a:pt x="16510" y="38862"/>
                  </a:lnTo>
                  <a:lnTo>
                    <a:pt x="20447" y="20193"/>
                  </a:lnTo>
                  <a:lnTo>
                    <a:pt x="37719" y="12192"/>
                  </a:lnTo>
                  <a:lnTo>
                    <a:pt x="77724" y="98679"/>
                  </a:lnTo>
                  <a:lnTo>
                    <a:pt x="60452" y="106680"/>
                  </a:lnTo>
                  <a:lnTo>
                    <a:pt x="47879" y="92329"/>
                  </a:lnTo>
                  <a:lnTo>
                    <a:pt x="119634" y="297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860157" y="4117715"/>
            <a:ext cx="4787255" cy="2952979"/>
          </a:xfrm>
          <a:custGeom>
            <a:avLst/>
            <a:gdLst/>
            <a:ahLst/>
            <a:cxnLst/>
            <a:rect r="r" b="b" t="t" l="l"/>
            <a:pathLst>
              <a:path h="2952979" w="4787255">
                <a:moveTo>
                  <a:pt x="0" y="0"/>
                </a:moveTo>
                <a:lnTo>
                  <a:pt x="4787256" y="0"/>
                </a:lnTo>
                <a:lnTo>
                  <a:pt x="4787256" y="2952978"/>
                </a:lnTo>
                <a:lnTo>
                  <a:pt x="0" y="2952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5958471" y="4038724"/>
            <a:ext cx="2393032" cy="2352618"/>
            <a:chOff x="0" y="0"/>
            <a:chExt cx="2393023" cy="235261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97637" y="63500"/>
              <a:ext cx="54737" cy="925068"/>
            </a:xfrm>
            <a:custGeom>
              <a:avLst/>
              <a:gdLst/>
              <a:ahLst/>
              <a:cxnLst/>
              <a:rect r="r" b="b" t="t" l="l"/>
              <a:pathLst>
                <a:path h="925068" w="54737">
                  <a:moveTo>
                    <a:pt x="37973" y="0"/>
                  </a:moveTo>
                  <a:lnTo>
                    <a:pt x="54737" y="924433"/>
                  </a:lnTo>
                  <a:lnTo>
                    <a:pt x="16637" y="92506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76301" y="996823"/>
              <a:ext cx="114300" cy="77216"/>
            </a:xfrm>
            <a:custGeom>
              <a:avLst/>
              <a:gdLst/>
              <a:ahLst/>
              <a:cxnLst/>
              <a:rect r="r" b="b" t="t" l="l"/>
              <a:pathLst>
                <a:path h="77216" w="114300">
                  <a:moveTo>
                    <a:pt x="114300" y="0"/>
                  </a:moveTo>
                  <a:lnTo>
                    <a:pt x="58547" y="77216"/>
                  </a:lnTo>
                  <a:lnTo>
                    <a:pt x="0" y="203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56108" y="977646"/>
              <a:ext cx="154940" cy="115570"/>
            </a:xfrm>
            <a:custGeom>
              <a:avLst/>
              <a:gdLst/>
              <a:ahLst/>
              <a:cxnLst/>
              <a:rect r="r" b="b" t="t" l="l"/>
              <a:pathLst>
                <a:path h="115570" w="154940">
                  <a:moveTo>
                    <a:pt x="149987" y="30353"/>
                  </a:moveTo>
                  <a:lnTo>
                    <a:pt x="94234" y="107569"/>
                  </a:lnTo>
                  <a:cubicBezTo>
                    <a:pt x="90678" y="112395"/>
                    <a:pt x="85090" y="115316"/>
                    <a:pt x="79121" y="115443"/>
                  </a:cubicBezTo>
                  <a:cubicBezTo>
                    <a:pt x="73152" y="115570"/>
                    <a:pt x="67437" y="112776"/>
                    <a:pt x="63754" y="108077"/>
                  </a:cubicBezTo>
                  <a:lnTo>
                    <a:pt x="5207" y="32893"/>
                  </a:lnTo>
                  <a:cubicBezTo>
                    <a:pt x="762" y="27178"/>
                    <a:pt x="0" y="19431"/>
                    <a:pt x="3048" y="12954"/>
                  </a:cubicBezTo>
                  <a:cubicBezTo>
                    <a:pt x="6096" y="6477"/>
                    <a:pt x="12700" y="2286"/>
                    <a:pt x="19939" y="2159"/>
                  </a:cubicBezTo>
                  <a:lnTo>
                    <a:pt x="134239" y="127"/>
                  </a:lnTo>
                  <a:cubicBezTo>
                    <a:pt x="141478" y="0"/>
                    <a:pt x="148082" y="3937"/>
                    <a:pt x="151511" y="10287"/>
                  </a:cubicBezTo>
                  <a:cubicBezTo>
                    <a:pt x="154940" y="16637"/>
                    <a:pt x="154305" y="24384"/>
                    <a:pt x="150114" y="30226"/>
                  </a:cubicBezTo>
                  <a:moveTo>
                    <a:pt x="119253" y="7874"/>
                  </a:moveTo>
                  <a:lnTo>
                    <a:pt x="134747" y="19050"/>
                  </a:lnTo>
                  <a:lnTo>
                    <a:pt x="135128" y="38100"/>
                  </a:lnTo>
                  <a:lnTo>
                    <a:pt x="20828" y="40132"/>
                  </a:lnTo>
                  <a:lnTo>
                    <a:pt x="20447" y="21082"/>
                  </a:lnTo>
                  <a:lnTo>
                    <a:pt x="35433" y="9398"/>
                  </a:lnTo>
                  <a:lnTo>
                    <a:pt x="93980" y="84582"/>
                  </a:lnTo>
                  <a:lnTo>
                    <a:pt x="78994" y="96266"/>
                  </a:lnTo>
                  <a:lnTo>
                    <a:pt x="63500" y="85090"/>
                  </a:lnTo>
                  <a:lnTo>
                    <a:pt x="119253" y="787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1165098"/>
              <a:ext cx="2266061" cy="1124077"/>
            </a:xfrm>
            <a:custGeom>
              <a:avLst/>
              <a:gdLst/>
              <a:ahLst/>
              <a:cxnLst/>
              <a:rect r="r" b="b" t="t" l="l"/>
              <a:pathLst>
                <a:path h="1124077" w="2266061">
                  <a:moveTo>
                    <a:pt x="282448" y="127"/>
                  </a:moveTo>
                  <a:cubicBezTo>
                    <a:pt x="126492" y="127"/>
                    <a:pt x="0" y="126619"/>
                    <a:pt x="0" y="282702"/>
                  </a:cubicBezTo>
                  <a:lnTo>
                    <a:pt x="0" y="843534"/>
                  </a:lnTo>
                  <a:cubicBezTo>
                    <a:pt x="0" y="987933"/>
                    <a:pt x="108204" y="1106932"/>
                    <a:pt x="247777" y="1124077"/>
                  </a:cubicBezTo>
                  <a:lnTo>
                    <a:pt x="2226437" y="1124077"/>
                  </a:lnTo>
                  <a:cubicBezTo>
                    <a:pt x="2240026" y="1122426"/>
                    <a:pt x="2253234" y="1119759"/>
                    <a:pt x="2266061" y="1116330"/>
                  </a:cubicBezTo>
                  <a:lnTo>
                    <a:pt x="2266061" y="1116330"/>
                  </a:lnTo>
                  <a:lnTo>
                    <a:pt x="2266061" y="9906"/>
                  </a:lnTo>
                  <a:lnTo>
                    <a:pt x="2266061" y="9906"/>
                  </a:lnTo>
                  <a:cubicBezTo>
                    <a:pt x="2242439" y="3429"/>
                    <a:pt x="2217547" y="0"/>
                    <a:pt x="2191893" y="0"/>
                  </a:cubicBezTo>
                  <a:close/>
                </a:path>
              </a:pathLst>
            </a:custGeom>
            <a:solidFill>
              <a:srgbClr val="E1EBC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9982" y="1220851"/>
              <a:ext cx="2219579" cy="1014730"/>
            </a:xfrm>
            <a:custGeom>
              <a:avLst/>
              <a:gdLst/>
              <a:ahLst/>
              <a:cxnLst/>
              <a:rect r="r" b="b" t="t" l="l"/>
              <a:pathLst>
                <a:path h="1014730" w="2219579">
                  <a:moveTo>
                    <a:pt x="258699" y="36830"/>
                  </a:moveTo>
                  <a:cubicBezTo>
                    <a:pt x="136017" y="36830"/>
                    <a:pt x="36195" y="136652"/>
                    <a:pt x="36195" y="259334"/>
                  </a:cubicBezTo>
                  <a:lnTo>
                    <a:pt x="36195" y="755523"/>
                  </a:lnTo>
                  <a:cubicBezTo>
                    <a:pt x="36195" y="878205"/>
                    <a:pt x="136017" y="978027"/>
                    <a:pt x="258699" y="978027"/>
                  </a:cubicBezTo>
                  <a:lnTo>
                    <a:pt x="2122551" y="978027"/>
                  </a:lnTo>
                  <a:cubicBezTo>
                    <a:pt x="2157222" y="978027"/>
                    <a:pt x="2190242" y="970026"/>
                    <a:pt x="2219452" y="955802"/>
                  </a:cubicBezTo>
                  <a:lnTo>
                    <a:pt x="2219452" y="955802"/>
                  </a:lnTo>
                  <a:lnTo>
                    <a:pt x="2219452" y="943483"/>
                  </a:lnTo>
                  <a:lnTo>
                    <a:pt x="2219452" y="943483"/>
                  </a:lnTo>
                  <a:cubicBezTo>
                    <a:pt x="2190369" y="958596"/>
                    <a:pt x="2157476" y="967105"/>
                    <a:pt x="2122551" y="967105"/>
                  </a:cubicBezTo>
                  <a:lnTo>
                    <a:pt x="258699" y="967105"/>
                  </a:lnTo>
                  <a:cubicBezTo>
                    <a:pt x="142113" y="967105"/>
                    <a:pt x="47244" y="872236"/>
                    <a:pt x="47244" y="755650"/>
                  </a:cubicBezTo>
                  <a:lnTo>
                    <a:pt x="47244" y="259207"/>
                  </a:lnTo>
                  <a:cubicBezTo>
                    <a:pt x="47244" y="142621"/>
                    <a:pt x="142113" y="47752"/>
                    <a:pt x="258699" y="47752"/>
                  </a:cubicBezTo>
                  <a:lnTo>
                    <a:pt x="2122551" y="47752"/>
                  </a:lnTo>
                  <a:cubicBezTo>
                    <a:pt x="2157476" y="47752"/>
                    <a:pt x="2190496" y="56261"/>
                    <a:pt x="2219452" y="71247"/>
                  </a:cubicBezTo>
                  <a:lnTo>
                    <a:pt x="2219452" y="71247"/>
                  </a:lnTo>
                  <a:lnTo>
                    <a:pt x="2219452" y="58928"/>
                  </a:lnTo>
                  <a:lnTo>
                    <a:pt x="2219452" y="58928"/>
                  </a:lnTo>
                  <a:cubicBezTo>
                    <a:pt x="2190115" y="44704"/>
                    <a:pt x="2157222" y="36703"/>
                    <a:pt x="2122551" y="36703"/>
                  </a:cubicBezTo>
                  <a:close/>
                  <a:moveTo>
                    <a:pt x="242570" y="0"/>
                  </a:moveTo>
                  <a:cubicBezTo>
                    <a:pt x="108839" y="0"/>
                    <a:pt x="0" y="108839"/>
                    <a:pt x="0" y="242570"/>
                  </a:cubicBezTo>
                  <a:lnTo>
                    <a:pt x="0" y="772160"/>
                  </a:lnTo>
                  <a:cubicBezTo>
                    <a:pt x="0" y="905891"/>
                    <a:pt x="108839" y="1014730"/>
                    <a:pt x="242570" y="1014730"/>
                  </a:cubicBezTo>
                  <a:lnTo>
                    <a:pt x="2138680" y="1014730"/>
                  </a:lnTo>
                  <a:cubicBezTo>
                    <a:pt x="2167001" y="1014730"/>
                    <a:pt x="2194179" y="1009904"/>
                    <a:pt x="2219579" y="1000887"/>
                  </a:cubicBezTo>
                  <a:lnTo>
                    <a:pt x="2219579" y="1000887"/>
                  </a:lnTo>
                  <a:lnTo>
                    <a:pt x="2219579" y="989203"/>
                  </a:lnTo>
                  <a:lnTo>
                    <a:pt x="2219579" y="989203"/>
                  </a:lnTo>
                  <a:cubicBezTo>
                    <a:pt x="2194433" y="998601"/>
                    <a:pt x="2167128" y="1003808"/>
                    <a:pt x="2138680" y="1003808"/>
                  </a:cubicBezTo>
                  <a:lnTo>
                    <a:pt x="242697" y="1003808"/>
                  </a:lnTo>
                  <a:cubicBezTo>
                    <a:pt x="114935" y="1003808"/>
                    <a:pt x="11049" y="899922"/>
                    <a:pt x="11049" y="772160"/>
                  </a:cubicBezTo>
                  <a:lnTo>
                    <a:pt x="11049" y="242570"/>
                  </a:lnTo>
                  <a:cubicBezTo>
                    <a:pt x="11049" y="114808"/>
                    <a:pt x="114935" y="10922"/>
                    <a:pt x="242697" y="10922"/>
                  </a:cubicBezTo>
                  <a:lnTo>
                    <a:pt x="2138680" y="10922"/>
                  </a:lnTo>
                  <a:cubicBezTo>
                    <a:pt x="2167128" y="10922"/>
                    <a:pt x="2194306" y="16129"/>
                    <a:pt x="2219579" y="25527"/>
                  </a:cubicBezTo>
                  <a:lnTo>
                    <a:pt x="2219579" y="25527"/>
                  </a:lnTo>
                  <a:lnTo>
                    <a:pt x="2219579" y="13843"/>
                  </a:lnTo>
                  <a:lnTo>
                    <a:pt x="2219579" y="13843"/>
                  </a:lnTo>
                  <a:cubicBezTo>
                    <a:pt x="2194306" y="4826"/>
                    <a:pt x="2167001" y="0"/>
                    <a:pt x="213868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6198680" y="6868906"/>
            <a:ext cx="6753225" cy="3171825"/>
          </a:xfrm>
          <a:custGeom>
            <a:avLst/>
            <a:gdLst/>
            <a:ahLst/>
            <a:cxnLst/>
            <a:rect r="r" b="b" t="t" l="l"/>
            <a:pathLst>
              <a:path h="3171825" w="6753225">
                <a:moveTo>
                  <a:pt x="0" y="0"/>
                </a:moveTo>
                <a:lnTo>
                  <a:pt x="6753224" y="0"/>
                </a:lnTo>
                <a:lnTo>
                  <a:pt x="6753224" y="3171825"/>
                </a:lnTo>
                <a:lnTo>
                  <a:pt x="0" y="31718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263296" y="6787172"/>
            <a:ext cx="4067175" cy="2628900"/>
          </a:xfrm>
          <a:custGeom>
            <a:avLst/>
            <a:gdLst/>
            <a:ahLst/>
            <a:cxnLst/>
            <a:rect r="r" b="b" t="t" l="l"/>
            <a:pathLst>
              <a:path h="2628900" w="4067175">
                <a:moveTo>
                  <a:pt x="0" y="0"/>
                </a:moveTo>
                <a:lnTo>
                  <a:pt x="4067175" y="0"/>
                </a:lnTo>
                <a:lnTo>
                  <a:pt x="4067175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436491" y="-44335"/>
            <a:ext cx="9301672" cy="1890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00"/>
              </a:lnSpc>
            </a:pPr>
            <a:r>
              <a:rPr lang="en-US" sz="1107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ПОВЕДІНКА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06350" y="3312995"/>
            <a:ext cx="2790111" cy="753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1"/>
              </a:lnSpc>
            </a:pPr>
            <a:r>
              <a:rPr lang="en-US" b="true" sz="4465">
                <a:solidFill>
                  <a:srgbClr val="4AAF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Соціальна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05344" y="6083579"/>
            <a:ext cx="2506008" cy="56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Батьківська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62328" y="784317"/>
            <a:ext cx="1107853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94564" y="4231641"/>
            <a:ext cx="5941095" cy="73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3"/>
              </a:lnSpc>
            </a:pPr>
            <a:r>
              <a:rPr lang="en-US" b="true" sz="4252">
                <a:solidFill>
                  <a:srgbClr val="5191B3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Індивідуальна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809571" y="6547294"/>
            <a:ext cx="1916068" cy="631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3"/>
              </a:lnSpc>
            </a:pPr>
            <a:r>
              <a:rPr lang="en-US" sz="3652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Захисна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173907" y="4038105"/>
            <a:ext cx="3826840" cy="713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3"/>
              </a:lnSpc>
            </a:pPr>
            <a:r>
              <a:rPr lang="en-US" b="true" sz="4152">
                <a:solidFill>
                  <a:srgbClr val="67C78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Репродуктивна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603738" y="5831757"/>
            <a:ext cx="2501475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Дослідницька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4002" y="5818946"/>
            <a:ext cx="2157374" cy="47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6"/>
              </a:lnSpc>
            </a:pPr>
            <a:r>
              <a:rPr lang="en-US" sz="34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Гігієнічна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94564" y="6440719"/>
            <a:ext cx="1934575" cy="51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7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Харчова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132407" y="6113059"/>
            <a:ext cx="2501522" cy="777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Шлюбна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263296" y="5097742"/>
            <a:ext cx="2127447" cy="763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8"/>
              </a:lnSpc>
            </a:pPr>
            <a:r>
              <a:rPr lang="en-US" sz="444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Агресія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999257" y="5191630"/>
            <a:ext cx="2334492" cy="763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8"/>
              </a:lnSpc>
            </a:pPr>
            <a:r>
              <a:rPr lang="en-US" sz="444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Ієрархія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79246" y="3765556"/>
            <a:ext cx="6677025" cy="5029200"/>
          </a:xfrm>
          <a:custGeom>
            <a:avLst/>
            <a:gdLst/>
            <a:ahLst/>
            <a:cxnLst/>
            <a:rect r="r" b="b" t="t" l="l"/>
            <a:pathLst>
              <a:path h="5029200" w="6677025">
                <a:moveTo>
                  <a:pt x="0" y="0"/>
                </a:moveTo>
                <a:lnTo>
                  <a:pt x="6677025" y="0"/>
                </a:lnTo>
                <a:lnTo>
                  <a:pt x="6677025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7590" y="121232"/>
            <a:ext cx="15203313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Індивідуальна поведінка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90147" y="943689"/>
            <a:ext cx="8923833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60"/>
              </a:lnSpc>
            </a:pPr>
            <a:r>
              <a:rPr lang="en-US" sz="14400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Харчова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4259" y="3177902"/>
            <a:ext cx="9989134" cy="4153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9"/>
              </a:lnSpc>
            </a:pPr>
            <a:r>
              <a:rPr lang="en-US" sz="8038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Сюди належить запасання,добування їжі.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9830" y="6936381"/>
            <a:ext cx="3951313" cy="2607955"/>
          </a:xfrm>
          <a:custGeom>
            <a:avLst/>
            <a:gdLst/>
            <a:ahLst/>
            <a:cxnLst/>
            <a:rect r="r" b="b" t="t" l="l"/>
            <a:pathLst>
              <a:path h="2607955" w="3951313">
                <a:moveTo>
                  <a:pt x="0" y="0"/>
                </a:moveTo>
                <a:lnTo>
                  <a:pt x="3951313" y="0"/>
                </a:lnTo>
                <a:lnTo>
                  <a:pt x="3951313" y="2607955"/>
                </a:lnTo>
                <a:lnTo>
                  <a:pt x="0" y="2607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4034478" y="1542278"/>
            <a:ext cx="2971676" cy="2897753"/>
            <a:chOff x="0" y="0"/>
            <a:chExt cx="2971673" cy="28977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696083" y="372999"/>
              <a:ext cx="125730" cy="125476"/>
            </a:xfrm>
            <a:custGeom>
              <a:avLst/>
              <a:gdLst/>
              <a:ahLst/>
              <a:cxnLst/>
              <a:rect r="r" b="b" t="t" l="l"/>
              <a:pathLst>
                <a:path h="125476" w="125730">
                  <a:moveTo>
                    <a:pt x="62865" y="125476"/>
                  </a:moveTo>
                  <a:cubicBezTo>
                    <a:pt x="97409" y="125476"/>
                    <a:pt x="125730" y="97282"/>
                    <a:pt x="125730" y="62738"/>
                  </a:cubicBezTo>
                  <a:cubicBezTo>
                    <a:pt x="125730" y="28194"/>
                    <a:pt x="97409" y="0"/>
                    <a:pt x="62865" y="0"/>
                  </a:cubicBezTo>
                  <a:cubicBezTo>
                    <a:pt x="28321" y="0"/>
                    <a:pt x="0" y="28321"/>
                    <a:pt x="0" y="62738"/>
                  </a:cubicBezTo>
                  <a:cubicBezTo>
                    <a:pt x="0" y="97155"/>
                    <a:pt x="28321" y="125476"/>
                    <a:pt x="62865" y="125476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62227" y="1126490"/>
              <a:ext cx="1316355" cy="1560576"/>
            </a:xfrm>
            <a:custGeom>
              <a:avLst/>
              <a:gdLst/>
              <a:ahLst/>
              <a:cxnLst/>
              <a:rect r="r" b="b" t="t" l="l"/>
              <a:pathLst>
                <a:path h="1560576" w="1316355">
                  <a:moveTo>
                    <a:pt x="1300480" y="430149"/>
                  </a:moveTo>
                  <a:cubicBezTo>
                    <a:pt x="1300480" y="361061"/>
                    <a:pt x="1300480" y="304546"/>
                    <a:pt x="1203071" y="270002"/>
                  </a:cubicBezTo>
                  <a:cubicBezTo>
                    <a:pt x="1033399" y="210312"/>
                    <a:pt x="854329" y="138176"/>
                    <a:pt x="716153" y="18796"/>
                  </a:cubicBezTo>
                  <a:cubicBezTo>
                    <a:pt x="694182" y="0"/>
                    <a:pt x="665861" y="0"/>
                    <a:pt x="647065" y="18796"/>
                  </a:cubicBezTo>
                  <a:cubicBezTo>
                    <a:pt x="480568" y="172593"/>
                    <a:pt x="295275" y="260604"/>
                    <a:pt x="75311" y="313944"/>
                  </a:cubicBezTo>
                  <a:cubicBezTo>
                    <a:pt x="37592" y="323342"/>
                    <a:pt x="43942" y="383032"/>
                    <a:pt x="84709" y="383032"/>
                  </a:cubicBezTo>
                  <a:cubicBezTo>
                    <a:pt x="307721" y="379857"/>
                    <a:pt x="515112" y="260604"/>
                    <a:pt x="681609" y="116205"/>
                  </a:cubicBezTo>
                  <a:cubicBezTo>
                    <a:pt x="775843" y="188468"/>
                    <a:pt x="885825" y="241808"/>
                    <a:pt x="998855" y="288925"/>
                  </a:cubicBezTo>
                  <a:cubicBezTo>
                    <a:pt x="1052322" y="310896"/>
                    <a:pt x="1187323" y="361188"/>
                    <a:pt x="1199896" y="367411"/>
                  </a:cubicBezTo>
                  <a:cubicBezTo>
                    <a:pt x="1196721" y="417703"/>
                    <a:pt x="1215644" y="741045"/>
                    <a:pt x="1215644" y="847852"/>
                  </a:cubicBezTo>
                  <a:cubicBezTo>
                    <a:pt x="1215644" y="948309"/>
                    <a:pt x="1193673" y="1004824"/>
                    <a:pt x="1124585" y="1095883"/>
                  </a:cubicBezTo>
                  <a:cubicBezTo>
                    <a:pt x="1046099" y="1199515"/>
                    <a:pt x="939292" y="1278001"/>
                    <a:pt x="829310" y="1343914"/>
                  </a:cubicBezTo>
                  <a:cubicBezTo>
                    <a:pt x="785368" y="1372235"/>
                    <a:pt x="662813" y="1431798"/>
                    <a:pt x="653415" y="1434973"/>
                  </a:cubicBezTo>
                  <a:cubicBezTo>
                    <a:pt x="486918" y="1350137"/>
                    <a:pt x="317246" y="1237107"/>
                    <a:pt x="213614" y="1080135"/>
                  </a:cubicBezTo>
                  <a:cubicBezTo>
                    <a:pt x="144526" y="973328"/>
                    <a:pt x="138176" y="857250"/>
                    <a:pt x="135128" y="734822"/>
                  </a:cubicBezTo>
                  <a:cubicBezTo>
                    <a:pt x="131953" y="646938"/>
                    <a:pt x="131953" y="555879"/>
                    <a:pt x="138303" y="467995"/>
                  </a:cubicBezTo>
                  <a:cubicBezTo>
                    <a:pt x="141478" y="405257"/>
                    <a:pt x="44069" y="405257"/>
                    <a:pt x="40894" y="467995"/>
                  </a:cubicBezTo>
                  <a:cubicBezTo>
                    <a:pt x="28321" y="716026"/>
                    <a:pt x="0" y="989203"/>
                    <a:pt x="157099" y="1190117"/>
                  </a:cubicBezTo>
                  <a:cubicBezTo>
                    <a:pt x="248158" y="1306322"/>
                    <a:pt x="367538" y="1397381"/>
                    <a:pt x="493268" y="1469517"/>
                  </a:cubicBezTo>
                  <a:cubicBezTo>
                    <a:pt x="543560" y="1500886"/>
                    <a:pt x="622046" y="1560576"/>
                    <a:pt x="684911" y="1538605"/>
                  </a:cubicBezTo>
                  <a:cubicBezTo>
                    <a:pt x="901700" y="1456944"/>
                    <a:pt x="1127887" y="1290574"/>
                    <a:pt x="1247267" y="1092708"/>
                  </a:cubicBezTo>
                  <a:cubicBezTo>
                    <a:pt x="1275588" y="1045591"/>
                    <a:pt x="1306957" y="989076"/>
                    <a:pt x="1310132" y="932561"/>
                  </a:cubicBezTo>
                  <a:cubicBezTo>
                    <a:pt x="1316355" y="891794"/>
                    <a:pt x="1303909" y="555752"/>
                    <a:pt x="1300734" y="430149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957959" y="1588008"/>
              <a:ext cx="700532" cy="543179"/>
            </a:xfrm>
            <a:custGeom>
              <a:avLst/>
              <a:gdLst/>
              <a:ahLst/>
              <a:cxnLst/>
              <a:rect r="r" b="b" t="t" l="l"/>
              <a:pathLst>
                <a:path h="543179" w="700532">
                  <a:moveTo>
                    <a:pt x="210439" y="511810"/>
                  </a:moveTo>
                  <a:cubicBezTo>
                    <a:pt x="226187" y="533781"/>
                    <a:pt x="260731" y="543179"/>
                    <a:pt x="282702" y="521208"/>
                  </a:cubicBezTo>
                  <a:cubicBezTo>
                    <a:pt x="342392" y="458470"/>
                    <a:pt x="386334" y="386207"/>
                    <a:pt x="439801" y="317119"/>
                  </a:cubicBezTo>
                  <a:cubicBezTo>
                    <a:pt x="499491" y="238633"/>
                    <a:pt x="568579" y="172720"/>
                    <a:pt x="650240" y="116205"/>
                  </a:cubicBezTo>
                  <a:cubicBezTo>
                    <a:pt x="700532" y="81661"/>
                    <a:pt x="653415" y="0"/>
                    <a:pt x="603123" y="34544"/>
                  </a:cubicBezTo>
                  <a:cubicBezTo>
                    <a:pt x="458597" y="131826"/>
                    <a:pt x="345567" y="270002"/>
                    <a:pt x="248158" y="414401"/>
                  </a:cubicBezTo>
                  <a:cubicBezTo>
                    <a:pt x="194691" y="345313"/>
                    <a:pt x="141351" y="273050"/>
                    <a:pt x="47117" y="254254"/>
                  </a:cubicBezTo>
                  <a:cubicBezTo>
                    <a:pt x="18796" y="248031"/>
                    <a:pt x="0" y="285623"/>
                    <a:pt x="25146" y="304546"/>
                  </a:cubicBezTo>
                  <a:cubicBezTo>
                    <a:pt x="106807" y="351663"/>
                    <a:pt x="160274" y="433324"/>
                    <a:pt x="210439" y="511810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127504" y="112268"/>
              <a:ext cx="100584" cy="219837"/>
            </a:xfrm>
            <a:custGeom>
              <a:avLst/>
              <a:gdLst/>
              <a:ahLst/>
              <a:cxnLst/>
              <a:rect r="r" b="b" t="t" l="l"/>
              <a:pathLst>
                <a:path h="219837" w="100584">
                  <a:moveTo>
                    <a:pt x="84836" y="191516"/>
                  </a:moveTo>
                  <a:cubicBezTo>
                    <a:pt x="100584" y="163195"/>
                    <a:pt x="94234" y="40767"/>
                    <a:pt x="78613" y="18796"/>
                  </a:cubicBezTo>
                  <a:cubicBezTo>
                    <a:pt x="62865" y="0"/>
                    <a:pt x="40894" y="0"/>
                    <a:pt x="25146" y="18796"/>
                  </a:cubicBezTo>
                  <a:cubicBezTo>
                    <a:pt x="9398" y="40767"/>
                    <a:pt x="0" y="163195"/>
                    <a:pt x="15748" y="191516"/>
                  </a:cubicBezTo>
                  <a:cubicBezTo>
                    <a:pt x="31496" y="219837"/>
                    <a:pt x="69215" y="216662"/>
                    <a:pt x="84836" y="191516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127504" y="404368"/>
              <a:ext cx="100584" cy="219837"/>
            </a:xfrm>
            <a:custGeom>
              <a:avLst/>
              <a:gdLst/>
              <a:ahLst/>
              <a:cxnLst/>
              <a:rect r="r" b="b" t="t" l="l"/>
              <a:pathLst>
                <a:path h="219837" w="100584">
                  <a:moveTo>
                    <a:pt x="28321" y="18796"/>
                  </a:moveTo>
                  <a:cubicBezTo>
                    <a:pt x="12573" y="40767"/>
                    <a:pt x="0" y="163195"/>
                    <a:pt x="15748" y="191516"/>
                  </a:cubicBezTo>
                  <a:cubicBezTo>
                    <a:pt x="31496" y="219837"/>
                    <a:pt x="69215" y="216662"/>
                    <a:pt x="84836" y="191516"/>
                  </a:cubicBezTo>
                  <a:cubicBezTo>
                    <a:pt x="100584" y="163195"/>
                    <a:pt x="94234" y="40767"/>
                    <a:pt x="78613" y="18796"/>
                  </a:cubicBezTo>
                  <a:cubicBezTo>
                    <a:pt x="66040" y="0"/>
                    <a:pt x="40894" y="0"/>
                    <a:pt x="28321" y="18796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35734" y="310007"/>
              <a:ext cx="207391" cy="106934"/>
            </a:xfrm>
            <a:custGeom>
              <a:avLst/>
              <a:gdLst/>
              <a:ahLst/>
              <a:cxnLst/>
              <a:rect r="r" b="b" t="t" l="l"/>
              <a:pathLst>
                <a:path h="106934" w="207391">
                  <a:moveTo>
                    <a:pt x="37846" y="91186"/>
                  </a:moveTo>
                  <a:cubicBezTo>
                    <a:pt x="62992" y="97409"/>
                    <a:pt x="91313" y="100584"/>
                    <a:pt x="116332" y="103759"/>
                  </a:cubicBezTo>
                  <a:cubicBezTo>
                    <a:pt x="147701" y="103759"/>
                    <a:pt x="176022" y="106934"/>
                    <a:pt x="194818" y="75438"/>
                  </a:cubicBezTo>
                  <a:cubicBezTo>
                    <a:pt x="207391" y="59690"/>
                    <a:pt x="201041" y="37719"/>
                    <a:pt x="188595" y="25146"/>
                  </a:cubicBezTo>
                  <a:cubicBezTo>
                    <a:pt x="166624" y="0"/>
                    <a:pt x="141478" y="6350"/>
                    <a:pt x="113157" y="9398"/>
                  </a:cubicBezTo>
                  <a:cubicBezTo>
                    <a:pt x="88011" y="12573"/>
                    <a:pt x="62865" y="15621"/>
                    <a:pt x="37719" y="21971"/>
                  </a:cubicBezTo>
                  <a:cubicBezTo>
                    <a:pt x="0" y="25146"/>
                    <a:pt x="3175" y="81661"/>
                    <a:pt x="37719" y="91059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199640" y="310007"/>
              <a:ext cx="207391" cy="106934"/>
            </a:xfrm>
            <a:custGeom>
              <a:avLst/>
              <a:gdLst/>
              <a:ahLst/>
              <a:cxnLst/>
              <a:rect r="r" b="b" t="t" l="l"/>
              <a:pathLst>
                <a:path h="106934" w="207391">
                  <a:moveTo>
                    <a:pt x="37846" y="91186"/>
                  </a:moveTo>
                  <a:cubicBezTo>
                    <a:pt x="62992" y="97409"/>
                    <a:pt x="91313" y="100584"/>
                    <a:pt x="116332" y="103759"/>
                  </a:cubicBezTo>
                  <a:cubicBezTo>
                    <a:pt x="147701" y="103759"/>
                    <a:pt x="176022" y="106934"/>
                    <a:pt x="194818" y="75438"/>
                  </a:cubicBezTo>
                  <a:cubicBezTo>
                    <a:pt x="207391" y="59690"/>
                    <a:pt x="201041" y="37719"/>
                    <a:pt x="188595" y="25146"/>
                  </a:cubicBezTo>
                  <a:cubicBezTo>
                    <a:pt x="166624" y="0"/>
                    <a:pt x="141478" y="6350"/>
                    <a:pt x="113157" y="9398"/>
                  </a:cubicBezTo>
                  <a:cubicBezTo>
                    <a:pt x="88011" y="12573"/>
                    <a:pt x="62865" y="15621"/>
                    <a:pt x="37719" y="21971"/>
                  </a:cubicBezTo>
                  <a:cubicBezTo>
                    <a:pt x="0" y="25146"/>
                    <a:pt x="0" y="81661"/>
                    <a:pt x="37719" y="91059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633345" y="674370"/>
              <a:ext cx="103759" cy="219710"/>
            </a:xfrm>
            <a:custGeom>
              <a:avLst/>
              <a:gdLst/>
              <a:ahLst/>
              <a:cxnLst/>
              <a:rect r="r" b="b" t="t" l="l"/>
              <a:pathLst>
                <a:path h="219710" w="103759">
                  <a:moveTo>
                    <a:pt x="88011" y="191516"/>
                  </a:moveTo>
                  <a:cubicBezTo>
                    <a:pt x="103759" y="163195"/>
                    <a:pt x="97409" y="40767"/>
                    <a:pt x="81788" y="18796"/>
                  </a:cubicBezTo>
                  <a:cubicBezTo>
                    <a:pt x="66040" y="0"/>
                    <a:pt x="44069" y="0"/>
                    <a:pt x="28321" y="18796"/>
                  </a:cubicBezTo>
                  <a:cubicBezTo>
                    <a:pt x="12573" y="40767"/>
                    <a:pt x="0" y="163195"/>
                    <a:pt x="15748" y="191516"/>
                  </a:cubicBezTo>
                  <a:cubicBezTo>
                    <a:pt x="34544" y="219710"/>
                    <a:pt x="72263" y="216662"/>
                    <a:pt x="88011" y="191516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633345" y="966343"/>
              <a:ext cx="100584" cy="219837"/>
            </a:xfrm>
            <a:custGeom>
              <a:avLst/>
              <a:gdLst/>
              <a:ahLst/>
              <a:cxnLst/>
              <a:rect r="r" b="b" t="t" l="l"/>
              <a:pathLst>
                <a:path h="219837" w="100584">
                  <a:moveTo>
                    <a:pt x="28321" y="18796"/>
                  </a:moveTo>
                  <a:cubicBezTo>
                    <a:pt x="12573" y="40767"/>
                    <a:pt x="0" y="163195"/>
                    <a:pt x="15748" y="191516"/>
                  </a:cubicBezTo>
                  <a:cubicBezTo>
                    <a:pt x="31496" y="219837"/>
                    <a:pt x="69215" y="216662"/>
                    <a:pt x="84836" y="191516"/>
                  </a:cubicBezTo>
                  <a:cubicBezTo>
                    <a:pt x="100584" y="163195"/>
                    <a:pt x="94234" y="40767"/>
                    <a:pt x="78613" y="18796"/>
                  </a:cubicBezTo>
                  <a:cubicBezTo>
                    <a:pt x="69215" y="0"/>
                    <a:pt x="44069" y="0"/>
                    <a:pt x="28321" y="18796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444750" y="872109"/>
              <a:ext cx="207391" cy="106807"/>
            </a:xfrm>
            <a:custGeom>
              <a:avLst/>
              <a:gdLst/>
              <a:ahLst/>
              <a:cxnLst/>
              <a:rect r="r" b="b" t="t" l="l"/>
              <a:pathLst>
                <a:path h="106807" w="207391">
                  <a:moveTo>
                    <a:pt x="37846" y="91059"/>
                  </a:moveTo>
                  <a:cubicBezTo>
                    <a:pt x="62992" y="97282"/>
                    <a:pt x="91313" y="100457"/>
                    <a:pt x="116332" y="103632"/>
                  </a:cubicBezTo>
                  <a:cubicBezTo>
                    <a:pt x="147701" y="103632"/>
                    <a:pt x="176022" y="106807"/>
                    <a:pt x="194818" y="75438"/>
                  </a:cubicBezTo>
                  <a:cubicBezTo>
                    <a:pt x="207391" y="59690"/>
                    <a:pt x="201041" y="37719"/>
                    <a:pt x="188595" y="25146"/>
                  </a:cubicBezTo>
                  <a:cubicBezTo>
                    <a:pt x="166624" y="0"/>
                    <a:pt x="141478" y="6350"/>
                    <a:pt x="113157" y="9398"/>
                  </a:cubicBezTo>
                  <a:cubicBezTo>
                    <a:pt x="88011" y="12573"/>
                    <a:pt x="62865" y="15621"/>
                    <a:pt x="37719" y="21971"/>
                  </a:cubicBezTo>
                  <a:cubicBezTo>
                    <a:pt x="0" y="25146"/>
                    <a:pt x="3175" y="81661"/>
                    <a:pt x="37719" y="91059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708656" y="868934"/>
              <a:ext cx="204089" cy="109982"/>
            </a:xfrm>
            <a:custGeom>
              <a:avLst/>
              <a:gdLst/>
              <a:ahLst/>
              <a:cxnLst/>
              <a:rect r="r" b="b" t="t" l="l"/>
              <a:pathLst>
                <a:path h="109982" w="204089">
                  <a:moveTo>
                    <a:pt x="188595" y="25146"/>
                  </a:moveTo>
                  <a:cubicBezTo>
                    <a:pt x="166624" y="0"/>
                    <a:pt x="141478" y="6350"/>
                    <a:pt x="113157" y="9398"/>
                  </a:cubicBezTo>
                  <a:cubicBezTo>
                    <a:pt x="88011" y="12573"/>
                    <a:pt x="62865" y="15621"/>
                    <a:pt x="37719" y="21971"/>
                  </a:cubicBezTo>
                  <a:cubicBezTo>
                    <a:pt x="0" y="28194"/>
                    <a:pt x="3175" y="84709"/>
                    <a:pt x="37719" y="94234"/>
                  </a:cubicBezTo>
                  <a:cubicBezTo>
                    <a:pt x="62865" y="100457"/>
                    <a:pt x="91186" y="103632"/>
                    <a:pt x="116205" y="106807"/>
                  </a:cubicBezTo>
                  <a:cubicBezTo>
                    <a:pt x="147574" y="106807"/>
                    <a:pt x="175895" y="109982"/>
                    <a:pt x="194691" y="78613"/>
                  </a:cubicBezTo>
                  <a:cubicBezTo>
                    <a:pt x="204089" y="59817"/>
                    <a:pt x="197866" y="40894"/>
                    <a:pt x="188468" y="25273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7879" y="63500"/>
              <a:ext cx="2007743" cy="2768981"/>
            </a:xfrm>
            <a:custGeom>
              <a:avLst/>
              <a:gdLst/>
              <a:ahLst/>
              <a:cxnLst/>
              <a:rect r="r" b="b" t="t" l="l"/>
              <a:pathLst>
                <a:path h="2768981" w="2007743">
                  <a:moveTo>
                    <a:pt x="891159" y="0"/>
                  </a:moveTo>
                  <a:cubicBezTo>
                    <a:pt x="840105" y="0"/>
                    <a:pt x="790702" y="30099"/>
                    <a:pt x="763397" y="89662"/>
                  </a:cubicBezTo>
                  <a:cubicBezTo>
                    <a:pt x="703707" y="218440"/>
                    <a:pt x="728853" y="397383"/>
                    <a:pt x="735076" y="535559"/>
                  </a:cubicBezTo>
                  <a:cubicBezTo>
                    <a:pt x="744474" y="689356"/>
                    <a:pt x="785368" y="1000252"/>
                    <a:pt x="766445" y="1000252"/>
                  </a:cubicBezTo>
                  <a:cubicBezTo>
                    <a:pt x="747522" y="1000252"/>
                    <a:pt x="709930" y="843280"/>
                    <a:pt x="684784" y="764794"/>
                  </a:cubicBezTo>
                  <a:cubicBezTo>
                    <a:pt x="640842" y="632968"/>
                    <a:pt x="596773" y="472821"/>
                    <a:pt x="508889" y="362966"/>
                  </a:cubicBezTo>
                  <a:cubicBezTo>
                    <a:pt x="483489" y="332994"/>
                    <a:pt x="451231" y="314833"/>
                    <a:pt x="416052" y="314833"/>
                  </a:cubicBezTo>
                  <a:cubicBezTo>
                    <a:pt x="403352" y="314833"/>
                    <a:pt x="390271" y="317119"/>
                    <a:pt x="376936" y="322199"/>
                  </a:cubicBezTo>
                  <a:cubicBezTo>
                    <a:pt x="311023" y="347345"/>
                    <a:pt x="295275" y="413258"/>
                    <a:pt x="298450" y="475996"/>
                  </a:cubicBezTo>
                  <a:cubicBezTo>
                    <a:pt x="307848" y="654939"/>
                    <a:pt x="345567" y="833882"/>
                    <a:pt x="383286" y="1009777"/>
                  </a:cubicBezTo>
                  <a:cubicBezTo>
                    <a:pt x="408432" y="1138555"/>
                    <a:pt x="433578" y="1264158"/>
                    <a:pt x="461772" y="1392809"/>
                  </a:cubicBezTo>
                  <a:cubicBezTo>
                    <a:pt x="408305" y="1345692"/>
                    <a:pt x="351790" y="1298575"/>
                    <a:pt x="292100" y="1260983"/>
                  </a:cubicBezTo>
                  <a:cubicBezTo>
                    <a:pt x="249555" y="1234186"/>
                    <a:pt x="200660" y="1210437"/>
                    <a:pt x="149860" y="1210437"/>
                  </a:cubicBezTo>
                  <a:cubicBezTo>
                    <a:pt x="129413" y="1210437"/>
                    <a:pt x="108712" y="1214247"/>
                    <a:pt x="87884" y="1223264"/>
                  </a:cubicBezTo>
                  <a:cubicBezTo>
                    <a:pt x="28194" y="1251331"/>
                    <a:pt x="15621" y="1292225"/>
                    <a:pt x="15621" y="1354963"/>
                  </a:cubicBezTo>
                  <a:cubicBezTo>
                    <a:pt x="12446" y="1499362"/>
                    <a:pt x="150749" y="1637538"/>
                    <a:pt x="235585" y="1737995"/>
                  </a:cubicBezTo>
                  <a:cubicBezTo>
                    <a:pt x="351790" y="1891792"/>
                    <a:pt x="414655" y="2070862"/>
                    <a:pt x="527812" y="2221484"/>
                  </a:cubicBezTo>
                  <a:cubicBezTo>
                    <a:pt x="637794" y="2365883"/>
                    <a:pt x="753999" y="2544826"/>
                    <a:pt x="741426" y="2733294"/>
                  </a:cubicBezTo>
                  <a:cubicBezTo>
                    <a:pt x="739648" y="2756027"/>
                    <a:pt x="759333" y="2768981"/>
                    <a:pt x="778764" y="2768981"/>
                  </a:cubicBezTo>
                  <a:cubicBezTo>
                    <a:pt x="794258" y="2768981"/>
                    <a:pt x="809498" y="2760726"/>
                    <a:pt x="813689" y="2742692"/>
                  </a:cubicBezTo>
                  <a:cubicBezTo>
                    <a:pt x="842010" y="2569972"/>
                    <a:pt x="757174" y="2387854"/>
                    <a:pt x="659765" y="2249805"/>
                  </a:cubicBezTo>
                  <a:cubicBezTo>
                    <a:pt x="606298" y="2171319"/>
                    <a:pt x="549783" y="2099056"/>
                    <a:pt x="502666" y="2014347"/>
                  </a:cubicBezTo>
                  <a:cubicBezTo>
                    <a:pt x="452374" y="1923288"/>
                    <a:pt x="408432" y="1829054"/>
                    <a:pt x="342392" y="1747520"/>
                  </a:cubicBezTo>
                  <a:cubicBezTo>
                    <a:pt x="311023" y="1709801"/>
                    <a:pt x="0" y="1339342"/>
                    <a:pt x="135001" y="1320546"/>
                  </a:cubicBezTo>
                  <a:cubicBezTo>
                    <a:pt x="139192" y="1319784"/>
                    <a:pt x="143510" y="1319403"/>
                    <a:pt x="147701" y="1319403"/>
                  </a:cubicBezTo>
                  <a:cubicBezTo>
                    <a:pt x="197231" y="1319403"/>
                    <a:pt x="247904" y="1366901"/>
                    <a:pt x="282575" y="1395857"/>
                  </a:cubicBezTo>
                  <a:cubicBezTo>
                    <a:pt x="320294" y="1424178"/>
                    <a:pt x="354838" y="1455547"/>
                    <a:pt x="389382" y="1490091"/>
                  </a:cubicBezTo>
                  <a:cubicBezTo>
                    <a:pt x="442849" y="1543431"/>
                    <a:pt x="486791" y="1599946"/>
                    <a:pt x="537083" y="1656461"/>
                  </a:cubicBezTo>
                  <a:cubicBezTo>
                    <a:pt x="549402" y="1670177"/>
                    <a:pt x="563753" y="1676019"/>
                    <a:pt x="577723" y="1676019"/>
                  </a:cubicBezTo>
                  <a:cubicBezTo>
                    <a:pt x="624586" y="1676019"/>
                    <a:pt x="668528" y="1612138"/>
                    <a:pt x="624967" y="1568577"/>
                  </a:cubicBezTo>
                  <a:cubicBezTo>
                    <a:pt x="606171" y="1546606"/>
                    <a:pt x="584073" y="1527810"/>
                    <a:pt x="565277" y="1505839"/>
                  </a:cubicBezTo>
                  <a:cubicBezTo>
                    <a:pt x="534035" y="1176020"/>
                    <a:pt x="436626" y="855726"/>
                    <a:pt x="395859" y="526034"/>
                  </a:cubicBezTo>
                  <a:cubicBezTo>
                    <a:pt x="387477" y="453009"/>
                    <a:pt x="399923" y="423037"/>
                    <a:pt x="417576" y="423037"/>
                  </a:cubicBezTo>
                  <a:cubicBezTo>
                    <a:pt x="426466" y="423037"/>
                    <a:pt x="436626" y="430784"/>
                    <a:pt x="446151" y="444373"/>
                  </a:cubicBezTo>
                  <a:cubicBezTo>
                    <a:pt x="468122" y="475742"/>
                    <a:pt x="487045" y="513461"/>
                    <a:pt x="502666" y="548005"/>
                  </a:cubicBezTo>
                  <a:cubicBezTo>
                    <a:pt x="537210" y="626491"/>
                    <a:pt x="556133" y="711327"/>
                    <a:pt x="578104" y="792861"/>
                  </a:cubicBezTo>
                  <a:cubicBezTo>
                    <a:pt x="596900" y="868172"/>
                    <a:pt x="612648" y="940435"/>
                    <a:pt x="634619" y="1015746"/>
                  </a:cubicBezTo>
                  <a:cubicBezTo>
                    <a:pt x="650367" y="1072261"/>
                    <a:pt x="672338" y="1163320"/>
                    <a:pt x="716280" y="1204087"/>
                  </a:cubicBezTo>
                  <a:cubicBezTo>
                    <a:pt x="735457" y="1221867"/>
                    <a:pt x="758190" y="1230122"/>
                    <a:pt x="780923" y="1230122"/>
                  </a:cubicBezTo>
                  <a:cubicBezTo>
                    <a:pt x="810260" y="1230122"/>
                    <a:pt x="839597" y="1216279"/>
                    <a:pt x="860806" y="1191514"/>
                  </a:cubicBezTo>
                  <a:cubicBezTo>
                    <a:pt x="914273" y="1128776"/>
                    <a:pt x="901700" y="1034542"/>
                    <a:pt x="895350" y="962279"/>
                  </a:cubicBezTo>
                  <a:cubicBezTo>
                    <a:pt x="885952" y="783336"/>
                    <a:pt x="857631" y="604393"/>
                    <a:pt x="851408" y="425323"/>
                  </a:cubicBezTo>
                  <a:cubicBezTo>
                    <a:pt x="848233" y="346837"/>
                    <a:pt x="842010" y="265176"/>
                    <a:pt x="854583" y="189865"/>
                  </a:cubicBezTo>
                  <a:cubicBezTo>
                    <a:pt x="857631" y="165354"/>
                    <a:pt x="863727" y="108077"/>
                    <a:pt x="895985" y="108077"/>
                  </a:cubicBezTo>
                  <a:cubicBezTo>
                    <a:pt x="896874" y="108077"/>
                    <a:pt x="897636" y="108077"/>
                    <a:pt x="898525" y="108204"/>
                  </a:cubicBezTo>
                  <a:cubicBezTo>
                    <a:pt x="926846" y="108204"/>
                    <a:pt x="948817" y="155321"/>
                    <a:pt x="961390" y="177292"/>
                  </a:cubicBezTo>
                  <a:cubicBezTo>
                    <a:pt x="992759" y="243205"/>
                    <a:pt x="1002284" y="321691"/>
                    <a:pt x="1011682" y="393954"/>
                  </a:cubicBezTo>
                  <a:cubicBezTo>
                    <a:pt x="1027430" y="494411"/>
                    <a:pt x="1030478" y="598043"/>
                    <a:pt x="1040003" y="698500"/>
                  </a:cubicBezTo>
                  <a:cubicBezTo>
                    <a:pt x="1049401" y="783336"/>
                    <a:pt x="1058799" y="871220"/>
                    <a:pt x="1077722" y="952881"/>
                  </a:cubicBezTo>
                  <a:cubicBezTo>
                    <a:pt x="1090041" y="1005205"/>
                    <a:pt x="1096391" y="1084834"/>
                    <a:pt x="1161923" y="1084834"/>
                  </a:cubicBezTo>
                  <a:cubicBezTo>
                    <a:pt x="1163193" y="1084834"/>
                    <a:pt x="1164463" y="1084834"/>
                    <a:pt x="1165733" y="1084707"/>
                  </a:cubicBezTo>
                  <a:cubicBezTo>
                    <a:pt x="1237996" y="1084707"/>
                    <a:pt x="1269365" y="1006221"/>
                    <a:pt x="1291336" y="949706"/>
                  </a:cubicBezTo>
                  <a:cubicBezTo>
                    <a:pt x="1357249" y="758190"/>
                    <a:pt x="1354201" y="547878"/>
                    <a:pt x="1391920" y="353187"/>
                  </a:cubicBezTo>
                  <a:cubicBezTo>
                    <a:pt x="1400048" y="315087"/>
                    <a:pt x="1434211" y="196596"/>
                    <a:pt x="1478026" y="196596"/>
                  </a:cubicBezTo>
                  <a:cubicBezTo>
                    <a:pt x="1484757" y="196596"/>
                    <a:pt x="1491615" y="199390"/>
                    <a:pt x="1498727" y="205613"/>
                  </a:cubicBezTo>
                  <a:cubicBezTo>
                    <a:pt x="1536446" y="236982"/>
                    <a:pt x="1514475" y="503936"/>
                    <a:pt x="1504950" y="576072"/>
                  </a:cubicBezTo>
                  <a:cubicBezTo>
                    <a:pt x="1489202" y="704850"/>
                    <a:pt x="1470406" y="833501"/>
                    <a:pt x="1464056" y="965454"/>
                  </a:cubicBezTo>
                  <a:cubicBezTo>
                    <a:pt x="1460881" y="1047115"/>
                    <a:pt x="1448308" y="1147572"/>
                    <a:pt x="1473454" y="1226058"/>
                  </a:cubicBezTo>
                  <a:cubicBezTo>
                    <a:pt x="1486027" y="1261110"/>
                    <a:pt x="1508506" y="1284097"/>
                    <a:pt x="1542415" y="1284097"/>
                  </a:cubicBezTo>
                  <a:cubicBezTo>
                    <a:pt x="1551051" y="1284097"/>
                    <a:pt x="1560576" y="1282573"/>
                    <a:pt x="1570736" y="1279398"/>
                  </a:cubicBezTo>
                  <a:cubicBezTo>
                    <a:pt x="1624203" y="1260602"/>
                    <a:pt x="1652397" y="1204087"/>
                    <a:pt x="1674368" y="1153795"/>
                  </a:cubicBezTo>
                  <a:cubicBezTo>
                    <a:pt x="1727835" y="1028192"/>
                    <a:pt x="1749806" y="893191"/>
                    <a:pt x="1784350" y="761365"/>
                  </a:cubicBezTo>
                  <a:cubicBezTo>
                    <a:pt x="1794256" y="726567"/>
                    <a:pt x="1833626" y="623316"/>
                    <a:pt x="1857502" y="623316"/>
                  </a:cubicBezTo>
                  <a:cubicBezTo>
                    <a:pt x="1863852" y="623316"/>
                    <a:pt x="1869059" y="630555"/>
                    <a:pt x="1872361" y="648335"/>
                  </a:cubicBezTo>
                  <a:cubicBezTo>
                    <a:pt x="1878584" y="686054"/>
                    <a:pt x="1856613" y="1009396"/>
                    <a:pt x="1840992" y="1119251"/>
                  </a:cubicBezTo>
                  <a:cubicBezTo>
                    <a:pt x="1836293" y="1155319"/>
                    <a:pt x="1862201" y="1173353"/>
                    <a:pt x="1890522" y="1173353"/>
                  </a:cubicBezTo>
                  <a:cubicBezTo>
                    <a:pt x="1918843" y="1173353"/>
                    <a:pt x="1949450" y="1155319"/>
                    <a:pt x="1954149" y="1119251"/>
                  </a:cubicBezTo>
                  <a:cubicBezTo>
                    <a:pt x="1966722" y="1009396"/>
                    <a:pt x="1963547" y="896366"/>
                    <a:pt x="1966722" y="783336"/>
                  </a:cubicBezTo>
                  <a:cubicBezTo>
                    <a:pt x="1969770" y="698754"/>
                    <a:pt x="2007743" y="509270"/>
                    <a:pt x="1873250" y="509270"/>
                  </a:cubicBezTo>
                  <a:cubicBezTo>
                    <a:pt x="1868043" y="509270"/>
                    <a:pt x="1862582" y="509524"/>
                    <a:pt x="1856867" y="510159"/>
                  </a:cubicBezTo>
                  <a:cubicBezTo>
                    <a:pt x="1712341" y="522732"/>
                    <a:pt x="1687195" y="717423"/>
                    <a:pt x="1662049" y="827278"/>
                  </a:cubicBezTo>
                  <a:cubicBezTo>
                    <a:pt x="1649603" y="889635"/>
                    <a:pt x="1587373" y="1144397"/>
                    <a:pt x="1565021" y="1144397"/>
                  </a:cubicBezTo>
                  <a:cubicBezTo>
                    <a:pt x="1564894" y="1144397"/>
                    <a:pt x="1564767" y="1144397"/>
                    <a:pt x="1564640" y="1144397"/>
                  </a:cubicBezTo>
                  <a:cubicBezTo>
                    <a:pt x="1545844" y="1141222"/>
                    <a:pt x="1570863" y="883793"/>
                    <a:pt x="1574038" y="795909"/>
                  </a:cubicBezTo>
                  <a:cubicBezTo>
                    <a:pt x="1577213" y="692277"/>
                    <a:pt x="1614932" y="309245"/>
                    <a:pt x="1602359" y="224409"/>
                  </a:cubicBezTo>
                  <a:cubicBezTo>
                    <a:pt x="1592961" y="155321"/>
                    <a:pt x="1536446" y="92583"/>
                    <a:pt x="1464183" y="92583"/>
                  </a:cubicBezTo>
                  <a:cubicBezTo>
                    <a:pt x="1391920" y="92583"/>
                    <a:pt x="1351026" y="158496"/>
                    <a:pt x="1326007" y="215011"/>
                  </a:cubicBezTo>
                  <a:cubicBezTo>
                    <a:pt x="1275715" y="337439"/>
                    <a:pt x="1272540" y="488188"/>
                    <a:pt x="1253744" y="620014"/>
                  </a:cubicBezTo>
                  <a:cubicBezTo>
                    <a:pt x="1241171" y="707898"/>
                    <a:pt x="1231773" y="792734"/>
                    <a:pt x="1209802" y="877443"/>
                  </a:cubicBezTo>
                  <a:cubicBezTo>
                    <a:pt x="1203833" y="904367"/>
                    <a:pt x="1192149" y="962660"/>
                    <a:pt x="1180211" y="962660"/>
                  </a:cubicBezTo>
                  <a:cubicBezTo>
                    <a:pt x="1179576" y="962660"/>
                    <a:pt x="1179068" y="962533"/>
                    <a:pt x="1178433" y="962279"/>
                  </a:cubicBezTo>
                  <a:cubicBezTo>
                    <a:pt x="1147064" y="956056"/>
                    <a:pt x="1128141" y="616966"/>
                    <a:pt x="1112520" y="444246"/>
                  </a:cubicBezTo>
                  <a:cubicBezTo>
                    <a:pt x="1099947" y="318643"/>
                    <a:pt x="1093724" y="167894"/>
                    <a:pt x="1011936" y="64389"/>
                  </a:cubicBezTo>
                  <a:cubicBezTo>
                    <a:pt x="978535" y="21463"/>
                    <a:pt x="934212" y="0"/>
                    <a:pt x="891159" y="0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738886" y="1704213"/>
              <a:ext cx="424180" cy="401828"/>
            </a:xfrm>
            <a:custGeom>
              <a:avLst/>
              <a:gdLst/>
              <a:ahLst/>
              <a:cxnLst/>
              <a:rect r="r" b="b" t="t" l="l"/>
              <a:pathLst>
                <a:path h="401828" w="424180">
                  <a:moveTo>
                    <a:pt x="40894" y="6223"/>
                  </a:moveTo>
                  <a:cubicBezTo>
                    <a:pt x="9525" y="0"/>
                    <a:pt x="0" y="40767"/>
                    <a:pt x="28321" y="53340"/>
                  </a:cubicBezTo>
                  <a:cubicBezTo>
                    <a:pt x="163449" y="106680"/>
                    <a:pt x="276479" y="216662"/>
                    <a:pt x="326771" y="354711"/>
                  </a:cubicBezTo>
                  <a:cubicBezTo>
                    <a:pt x="345567" y="401828"/>
                    <a:pt x="424180" y="379857"/>
                    <a:pt x="405257" y="332740"/>
                  </a:cubicBezTo>
                  <a:cubicBezTo>
                    <a:pt x="339344" y="169418"/>
                    <a:pt x="210439" y="46990"/>
                    <a:pt x="40894" y="6223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602994" y="2382266"/>
              <a:ext cx="144526" cy="480441"/>
            </a:xfrm>
            <a:custGeom>
              <a:avLst/>
              <a:gdLst/>
              <a:ahLst/>
              <a:cxnLst/>
              <a:rect r="r" b="b" t="t" l="l"/>
              <a:pathLst>
                <a:path h="480441" w="144526">
                  <a:moveTo>
                    <a:pt x="141351" y="50292"/>
                  </a:moveTo>
                  <a:cubicBezTo>
                    <a:pt x="141351" y="21971"/>
                    <a:pt x="103632" y="0"/>
                    <a:pt x="81661" y="25146"/>
                  </a:cubicBezTo>
                  <a:cubicBezTo>
                    <a:pt x="0" y="116205"/>
                    <a:pt x="0" y="282575"/>
                    <a:pt x="12573" y="395605"/>
                  </a:cubicBezTo>
                  <a:cubicBezTo>
                    <a:pt x="21971" y="480441"/>
                    <a:pt x="144526" y="464693"/>
                    <a:pt x="128778" y="379857"/>
                  </a:cubicBezTo>
                  <a:cubicBezTo>
                    <a:pt x="119380" y="323342"/>
                    <a:pt x="116205" y="266827"/>
                    <a:pt x="119380" y="210312"/>
                  </a:cubicBezTo>
                  <a:cubicBezTo>
                    <a:pt x="125603" y="156972"/>
                    <a:pt x="144526" y="103505"/>
                    <a:pt x="141351" y="50165"/>
                  </a:cubicBezTo>
                  <a:close/>
                </a:path>
              </a:pathLst>
            </a:custGeom>
            <a:solidFill>
              <a:srgbClr val="3B6A75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281628" y="4462129"/>
            <a:ext cx="7600950" cy="5067300"/>
          </a:xfrm>
          <a:custGeom>
            <a:avLst/>
            <a:gdLst/>
            <a:ahLst/>
            <a:cxnLst/>
            <a:rect r="r" b="b" t="t" l="l"/>
            <a:pathLst>
              <a:path h="5067300" w="7600950">
                <a:moveTo>
                  <a:pt x="0" y="0"/>
                </a:moveTo>
                <a:lnTo>
                  <a:pt x="7600950" y="0"/>
                </a:lnTo>
                <a:lnTo>
                  <a:pt x="7600950" y="5067300"/>
                </a:lnTo>
                <a:lnTo>
                  <a:pt x="0" y="506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270646" y="6028675"/>
            <a:ext cx="3809982" cy="3879818"/>
          </a:xfrm>
          <a:custGeom>
            <a:avLst/>
            <a:gdLst/>
            <a:ahLst/>
            <a:cxnLst/>
            <a:rect r="r" b="b" t="t" l="l"/>
            <a:pathLst>
              <a:path h="3879818" w="3809982">
                <a:moveTo>
                  <a:pt x="0" y="0"/>
                </a:moveTo>
                <a:lnTo>
                  <a:pt x="3809982" y="0"/>
                </a:lnTo>
                <a:lnTo>
                  <a:pt x="3809982" y="3879818"/>
                </a:lnTo>
                <a:lnTo>
                  <a:pt x="0" y="38798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849881" y="44510"/>
            <a:ext cx="15372879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Індивідуальна поведінка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03252" y="899331"/>
            <a:ext cx="8730473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60"/>
              </a:lnSpc>
            </a:pPr>
            <a:r>
              <a:rPr lang="en-US" sz="14400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Гігієнічна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72013" y="2836726"/>
            <a:ext cx="6911521" cy="341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6631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Сюди належить підтримання чистоти тіла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30592" y="1518733"/>
            <a:ext cx="12887325" cy="7915275"/>
          </a:xfrm>
          <a:custGeom>
            <a:avLst/>
            <a:gdLst/>
            <a:ahLst/>
            <a:cxnLst/>
            <a:rect r="r" b="b" t="t" l="l"/>
            <a:pathLst>
              <a:path h="7915275" w="12887325">
                <a:moveTo>
                  <a:pt x="0" y="0"/>
                </a:moveTo>
                <a:lnTo>
                  <a:pt x="12887325" y="0"/>
                </a:lnTo>
                <a:lnTo>
                  <a:pt x="12887325" y="7915275"/>
                </a:lnTo>
                <a:lnTo>
                  <a:pt x="0" y="79152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555" t="-24768" r="-11243" b="-2685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3048019"/>
            <a:ext cx="18375097" cy="7302475"/>
          </a:xfrm>
          <a:custGeom>
            <a:avLst/>
            <a:gdLst/>
            <a:ahLst/>
            <a:cxnLst/>
            <a:rect r="r" b="b" t="t" l="l"/>
            <a:pathLst>
              <a:path h="7302475" w="18375097">
                <a:moveTo>
                  <a:pt x="0" y="0"/>
                </a:moveTo>
                <a:lnTo>
                  <a:pt x="18375096" y="0"/>
                </a:lnTo>
                <a:lnTo>
                  <a:pt x="18375096" y="7302475"/>
                </a:lnTo>
                <a:lnTo>
                  <a:pt x="0" y="730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8931" y="3292021"/>
            <a:ext cx="8321983" cy="7436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99">
                <a:solidFill>
                  <a:srgbClr val="FF9ACD"/>
                </a:solidFill>
                <a:latin typeface="Comic Sans"/>
                <a:ea typeface="Comic Sans"/>
                <a:cs typeface="Comic Sans"/>
                <a:sym typeface="Comic Sans"/>
              </a:rPr>
              <a:t>Наприклад,рак-самітник у міру росту вимушений замінювати стару черепашку на нову ,але перед тим він певний час досліджує нову черепашку на її придатність.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9498" y="1236431"/>
            <a:ext cx="1493117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7FCDC1"/>
                </a:solidFill>
                <a:latin typeface="Comic Sans"/>
                <a:ea typeface="Comic Sans"/>
                <a:cs typeface="Comic Sans"/>
                <a:sym typeface="Comic Sans"/>
              </a:rPr>
              <a:t>Дослідницька поведінка :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4948" y="1894608"/>
            <a:ext cx="17002125" cy="7362825"/>
          </a:xfrm>
          <a:custGeom>
            <a:avLst/>
            <a:gdLst/>
            <a:ahLst/>
            <a:cxnLst/>
            <a:rect r="r" b="b" t="t" l="l"/>
            <a:pathLst>
              <a:path h="7362825" w="17002125">
                <a:moveTo>
                  <a:pt x="0" y="0"/>
                </a:moveTo>
                <a:lnTo>
                  <a:pt x="17002125" y="0"/>
                </a:lnTo>
                <a:lnTo>
                  <a:pt x="17002125" y="7362825"/>
                </a:lnTo>
                <a:lnTo>
                  <a:pt x="0" y="736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40" t="-86370" r="-13862" b="-3445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716"/>
            <a:ext cx="18375097" cy="8661787"/>
          </a:xfrm>
          <a:custGeom>
            <a:avLst/>
            <a:gdLst/>
            <a:ahLst/>
            <a:cxnLst/>
            <a:rect r="r" b="b" t="t" l="l"/>
            <a:pathLst>
              <a:path h="8661787" w="18375097">
                <a:moveTo>
                  <a:pt x="0" y="0"/>
                </a:moveTo>
                <a:lnTo>
                  <a:pt x="18375096" y="0"/>
                </a:lnTo>
                <a:lnTo>
                  <a:pt x="18375096" y="8661787"/>
                </a:lnTo>
                <a:lnTo>
                  <a:pt x="0" y="8661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701043" y="6384665"/>
            <a:ext cx="6076950" cy="3181350"/>
          </a:xfrm>
          <a:custGeom>
            <a:avLst/>
            <a:gdLst/>
            <a:ahLst/>
            <a:cxnLst/>
            <a:rect r="r" b="b" t="t" l="l"/>
            <a:pathLst>
              <a:path h="3181350" w="6076950">
                <a:moveTo>
                  <a:pt x="0" y="0"/>
                </a:moveTo>
                <a:lnTo>
                  <a:pt x="6076950" y="0"/>
                </a:lnTo>
                <a:lnTo>
                  <a:pt x="6076950" y="3181350"/>
                </a:lnTo>
                <a:lnTo>
                  <a:pt x="0" y="3181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37311" y="2069316"/>
            <a:ext cx="5838825" cy="3895725"/>
          </a:xfrm>
          <a:custGeom>
            <a:avLst/>
            <a:gdLst/>
            <a:ahLst/>
            <a:cxnLst/>
            <a:rect r="r" b="b" t="t" l="l"/>
            <a:pathLst>
              <a:path h="3895725" w="5838825">
                <a:moveTo>
                  <a:pt x="0" y="0"/>
                </a:moveTo>
                <a:lnTo>
                  <a:pt x="5838825" y="0"/>
                </a:lnTo>
                <a:lnTo>
                  <a:pt x="5838825" y="3895725"/>
                </a:lnTo>
                <a:lnTo>
                  <a:pt x="0" y="3895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06026" y="44510"/>
            <a:ext cx="15430198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Репродуктивна поведінка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52616" y="2712367"/>
            <a:ext cx="8986423" cy="725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sz="5217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Вона спрямована на те,щоб залишити нащадків. Спочатку тварини утворюють пари (шлюбна поведінка),тоді народжуються нащадки і піклуються про них( батьківська поведінка)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716"/>
            <a:ext cx="18375097" cy="8661787"/>
          </a:xfrm>
          <a:custGeom>
            <a:avLst/>
            <a:gdLst/>
            <a:ahLst/>
            <a:cxnLst/>
            <a:rect r="r" b="b" t="t" l="l"/>
            <a:pathLst>
              <a:path h="8661787" w="18375097">
                <a:moveTo>
                  <a:pt x="0" y="0"/>
                </a:moveTo>
                <a:lnTo>
                  <a:pt x="18375096" y="0"/>
                </a:lnTo>
                <a:lnTo>
                  <a:pt x="18375096" y="8661787"/>
                </a:lnTo>
                <a:lnTo>
                  <a:pt x="0" y="8661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97201" y="2057400"/>
            <a:ext cx="6390799" cy="7200900"/>
          </a:xfrm>
          <a:custGeom>
            <a:avLst/>
            <a:gdLst/>
            <a:ahLst/>
            <a:cxnLst/>
            <a:rect r="r" b="b" t="t" l="l"/>
            <a:pathLst>
              <a:path h="7200900" w="6390799">
                <a:moveTo>
                  <a:pt x="0" y="0"/>
                </a:moveTo>
                <a:lnTo>
                  <a:pt x="6390799" y="0"/>
                </a:lnTo>
                <a:lnTo>
                  <a:pt x="6390799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7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06026" y="44510"/>
            <a:ext cx="15684548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Репродуктивна поведінка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43926" y="2761694"/>
            <a:ext cx="8115300" cy="7057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2"/>
              </a:lnSpc>
            </a:pPr>
            <a:r>
              <a:rPr lang="en-US" b="true" sz="5114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Гніздовий паразитизм</a:t>
            </a:r>
            <a:r>
              <a:rPr lang="en-US" b="true" sz="5114">
                <a:solidFill>
                  <a:srgbClr val="2AB8C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- зозуля звичайна підкидає свої яйця у гнізда інших птахів і на цьому її піклування завершуються. Про пташенят турбуються прийомні батьки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DAGalakPByY</dc:identifier>
  <dcterms:modified xsi:type="dcterms:W3CDTF">2011-08-01T06:04:30Z</dcterms:modified>
  <cp:revision>1</cp:revision>
  <dc:title>Тварини здатні до :</dc:title>
</cp:coreProperties>
</file>