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4.svg" ContentType="image/svg+xml"/>
  <Override PartName="/ppt/media/image4.svg" ContentType="image/svg+xml"/>
  <Override PartName="/ppt/media/image40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2.svg" ContentType="image/svg+xml"/>
  <Override PartName="/ppt/media/image54.svg" ContentType="image/svg+xml"/>
  <Override PartName="/ppt/media/image58.svg" ContentType="image/svg+xml"/>
  <Override PartName="/ppt/media/image61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6858000" cy="9144000"/>
  <p:embeddedFontLst>
    <p:embeddedFont>
      <p:font typeface="Comic Sans Bold" panose="03000902030302020204"/>
      <p:bold r:id="rId25"/>
    </p:embeddedFont>
    <p:embeddedFont>
      <p:font typeface="Comic Sans" panose="03000702030302020204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2.sv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5.png"/><Relationship Id="rId7" Type="http://schemas.openxmlformats.org/officeDocument/2006/relationships/image" Target="../media/image54.svg"/><Relationship Id="rId6" Type="http://schemas.openxmlformats.org/officeDocument/2006/relationships/image" Target="../media/image53.png"/><Relationship Id="rId5" Type="http://schemas.openxmlformats.org/officeDocument/2006/relationships/image" Target="../media/image42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jpeg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9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jpeg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9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1.jpe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4948" y="538667"/>
            <a:ext cx="16837114" cy="980056"/>
          </a:xfrm>
          <a:custGeom>
            <a:avLst/>
            <a:gdLst/>
            <a:ahLst/>
            <a:cxnLst/>
            <a:rect l="l" t="t" r="r" b="b"/>
            <a:pathLst>
              <a:path w="16837114" h="980056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551" y="4547416"/>
            <a:ext cx="18421093" cy="5803078"/>
          </a:xfrm>
          <a:custGeom>
            <a:avLst/>
            <a:gdLst/>
            <a:ahLst/>
            <a:cxnLst/>
            <a:rect l="l" t="t" r="r" b="b"/>
            <a:pathLst>
              <a:path w="18421093" h="5803078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361" y="2550538"/>
            <a:ext cx="2781300" cy="4114800"/>
          </a:xfrm>
          <a:custGeom>
            <a:avLst/>
            <a:gdLst/>
            <a:ahLst/>
            <a:cxnLst/>
            <a:rect l="l" t="t" r="r" b="b"/>
            <a:pathLst>
              <a:path w="2781300" h="4114800">
                <a:moveTo>
                  <a:pt x="0" y="0"/>
                </a:moveTo>
                <a:lnTo>
                  <a:pt x="2781300" y="0"/>
                </a:lnTo>
                <a:lnTo>
                  <a:pt x="278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95368" y="8955519"/>
            <a:ext cx="2486870" cy="48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25801" y="654857"/>
            <a:ext cx="3741761" cy="6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>
                <a:solidFill>
                  <a:srgbClr val="10100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7 КЛАС НУШ </a:t>
            </a:r>
            <a:endParaRPr lang="en-US" sz="3940">
              <a:solidFill>
                <a:srgbClr val="10100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53655" y="6733251"/>
            <a:ext cx="2807380" cy="6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>
                <a:solidFill>
                  <a:srgbClr val="10100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С. 147-151</a:t>
            </a:r>
            <a:endParaRPr lang="en-US" sz="3940">
              <a:solidFill>
                <a:srgbClr val="10100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1774" y="3338459"/>
            <a:ext cx="14800278" cy="228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05"/>
              </a:lnSpc>
            </a:pPr>
            <a:r>
              <a:rPr lang="en-US" sz="1329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Розвиток тварин</a:t>
            </a:r>
            <a:endParaRPr lang="en-US" sz="1329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3170053"/>
          </a:xfrm>
          <a:custGeom>
            <a:avLst/>
            <a:gdLst/>
            <a:ahLst/>
            <a:cxnLst/>
            <a:rect l="l" t="t" r="r" b="b"/>
            <a:pathLst>
              <a:path w="16964120" h="3170053">
                <a:moveTo>
                  <a:pt x="0" y="0"/>
                </a:moveTo>
                <a:lnTo>
                  <a:pt x="16964120" y="0"/>
                </a:lnTo>
                <a:lnTo>
                  <a:pt x="16964120" y="3170053"/>
                </a:lnTo>
                <a:lnTo>
                  <a:pt x="0" y="31700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4468368"/>
            <a:ext cx="8248650" cy="5381625"/>
          </a:xfrm>
          <a:custGeom>
            <a:avLst/>
            <a:gdLst/>
            <a:ahLst/>
            <a:cxnLst/>
            <a:rect l="l" t="t" r="r" b="b"/>
            <a:pathLst>
              <a:path w="8248650" h="5381625">
                <a:moveTo>
                  <a:pt x="0" y="0"/>
                </a:moveTo>
                <a:lnTo>
                  <a:pt x="8248650" y="0"/>
                </a:lnTo>
                <a:lnTo>
                  <a:pt x="8248650" y="5381625"/>
                </a:lnTo>
                <a:lnTo>
                  <a:pt x="0" y="53816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57689" y="5640600"/>
            <a:ext cx="5981700" cy="3619500"/>
          </a:xfrm>
          <a:custGeom>
            <a:avLst/>
            <a:gdLst/>
            <a:ahLst/>
            <a:cxnLst/>
            <a:rect l="l" t="t" r="r" b="b"/>
            <a:pathLst>
              <a:path w="5981700" h="3619500">
                <a:moveTo>
                  <a:pt x="0" y="0"/>
                </a:moveTo>
                <a:lnTo>
                  <a:pt x="5981700" y="0"/>
                </a:lnTo>
                <a:lnTo>
                  <a:pt x="5981700" y="3619500"/>
                </a:lnTo>
                <a:lnTo>
                  <a:pt x="0" y="3619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77858" y="44510"/>
            <a:ext cx="12055076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Розвиток тварин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36404" y="3439687"/>
            <a:ext cx="3905891" cy="1009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0"/>
              </a:lnSpc>
            </a:pPr>
            <a:r>
              <a:rPr lang="en-US" sz="5995">
                <a:solidFill>
                  <a:srgbClr val="824542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Прямий</a:t>
            </a:r>
            <a:endParaRPr lang="en-US" sz="5995">
              <a:solidFill>
                <a:srgbClr val="824542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37308" y="3102261"/>
            <a:ext cx="6716783" cy="1009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0"/>
              </a:lnSpc>
            </a:pPr>
            <a:r>
              <a:rPr lang="en-US" sz="5995">
                <a:solidFill>
                  <a:srgbClr val="2AB8C6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Непрямий </a:t>
            </a:r>
            <a:endParaRPr lang="en-US" sz="5995">
              <a:solidFill>
                <a:srgbClr val="2AB8C6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90" y="2189836"/>
            <a:ext cx="1988468" cy="2173034"/>
          </a:xfrm>
          <a:custGeom>
            <a:avLst/>
            <a:gdLst/>
            <a:ahLst/>
            <a:cxnLst/>
            <a:rect l="l" t="t" r="r" b="b"/>
            <a:pathLst>
              <a:path w="1988468" h="2173034">
                <a:moveTo>
                  <a:pt x="0" y="0"/>
                </a:moveTo>
                <a:lnTo>
                  <a:pt x="1988467" y="0"/>
                </a:lnTo>
                <a:lnTo>
                  <a:pt x="1988467" y="2173033"/>
                </a:lnTo>
                <a:lnTo>
                  <a:pt x="0" y="217303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6372187"/>
            <a:ext cx="18375097" cy="3978316"/>
          </a:xfrm>
          <a:custGeom>
            <a:avLst/>
            <a:gdLst/>
            <a:ahLst/>
            <a:cxnLst/>
            <a:rect l="l" t="t" r="r" b="b"/>
            <a:pathLst>
              <a:path w="18375097" h="3978316">
                <a:moveTo>
                  <a:pt x="0" y="0"/>
                </a:moveTo>
                <a:lnTo>
                  <a:pt x="18375096" y="0"/>
                </a:lnTo>
                <a:lnTo>
                  <a:pt x="18375096" y="3978316"/>
                </a:lnTo>
                <a:lnTo>
                  <a:pt x="0" y="3978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1445" y="475174"/>
            <a:ext cx="16964120" cy="5304815"/>
          </a:xfrm>
          <a:custGeom>
            <a:avLst/>
            <a:gdLst/>
            <a:ahLst/>
            <a:cxnLst/>
            <a:rect l="l" t="t" r="r" b="b"/>
            <a:pathLst>
              <a:path w="16964120" h="5304815">
                <a:moveTo>
                  <a:pt x="0" y="0"/>
                </a:moveTo>
                <a:lnTo>
                  <a:pt x="16964120" y="0"/>
                </a:lnTo>
                <a:lnTo>
                  <a:pt x="16964120" y="5304815"/>
                </a:lnTo>
                <a:lnTo>
                  <a:pt x="0" y="5304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417" y="4982089"/>
            <a:ext cx="1581150" cy="2238375"/>
          </a:xfrm>
          <a:custGeom>
            <a:avLst/>
            <a:gdLst/>
            <a:ahLst/>
            <a:cxnLst/>
            <a:rect l="l" t="t" r="r" b="b"/>
            <a:pathLst>
              <a:path w="1581150" h="2238375">
                <a:moveTo>
                  <a:pt x="0" y="0"/>
                </a:moveTo>
                <a:lnTo>
                  <a:pt x="1581150" y="0"/>
                </a:lnTo>
                <a:lnTo>
                  <a:pt x="1581150" y="2238375"/>
                </a:lnTo>
                <a:lnTo>
                  <a:pt x="0" y="22383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1430" y="-144603"/>
            <a:ext cx="12114135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Прямий розвиток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74253" y="1394117"/>
            <a:ext cx="14480400" cy="378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0"/>
              </a:lnSpc>
            </a:pPr>
            <a:r>
              <a:rPr lang="en-US" sz="49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Зверніть увагу !</a:t>
            </a:r>
            <a:endParaRPr lang="en-US" sz="49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735"/>
              </a:lnSpc>
            </a:pPr>
            <a:r>
              <a:rPr lang="en-US" sz="5585">
                <a:solidFill>
                  <a:srgbClr val="2AB8C6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Характерний для гідри, дощових черв'яків,ссавців,птахів,плазунів,павуків, річкового рака,хрящових риб.</a:t>
            </a:r>
            <a:endParaRPr lang="en-US" sz="5585">
              <a:solidFill>
                <a:srgbClr val="2AB8C6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2616" y="6276937"/>
            <a:ext cx="13241179" cy="334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5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розвиток,за якого щойно народжена тварина нагадує дорослу</a:t>
            </a:r>
            <a:endParaRPr lang="en-US" sz="65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372187"/>
            <a:ext cx="18375097" cy="3978316"/>
          </a:xfrm>
          <a:custGeom>
            <a:avLst/>
            <a:gdLst/>
            <a:ahLst/>
            <a:cxnLst/>
            <a:rect l="l" t="t" r="r" b="b"/>
            <a:pathLst>
              <a:path w="18375097" h="3978316">
                <a:moveTo>
                  <a:pt x="0" y="0"/>
                </a:moveTo>
                <a:lnTo>
                  <a:pt x="18375096" y="0"/>
                </a:lnTo>
                <a:lnTo>
                  <a:pt x="18375096" y="3978316"/>
                </a:lnTo>
                <a:lnTo>
                  <a:pt x="0" y="397831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5304815"/>
          </a:xfrm>
          <a:custGeom>
            <a:avLst/>
            <a:gdLst/>
            <a:ahLst/>
            <a:cxnLst/>
            <a:rect l="l" t="t" r="r" b="b"/>
            <a:pathLst>
              <a:path w="16964120" h="5304815">
                <a:moveTo>
                  <a:pt x="0" y="0"/>
                </a:moveTo>
                <a:lnTo>
                  <a:pt x="16964120" y="0"/>
                </a:lnTo>
                <a:lnTo>
                  <a:pt x="16964120" y="5304815"/>
                </a:lnTo>
                <a:lnTo>
                  <a:pt x="0" y="530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9771" y="2342531"/>
            <a:ext cx="3848100" cy="3943350"/>
          </a:xfrm>
          <a:custGeom>
            <a:avLst/>
            <a:gdLst/>
            <a:ahLst/>
            <a:cxnLst/>
            <a:rect l="l" t="t" r="r" b="b"/>
            <a:pathLst>
              <a:path w="3848100" h="3943350">
                <a:moveTo>
                  <a:pt x="0" y="0"/>
                </a:moveTo>
                <a:lnTo>
                  <a:pt x="3848100" y="0"/>
                </a:lnTo>
                <a:lnTo>
                  <a:pt x="3848100" y="3943350"/>
                </a:lnTo>
                <a:lnTo>
                  <a:pt x="0" y="3943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09011" y="3555349"/>
            <a:ext cx="2346246" cy="2719797"/>
          </a:xfrm>
          <a:custGeom>
            <a:avLst/>
            <a:gdLst/>
            <a:ahLst/>
            <a:cxnLst/>
            <a:rect l="l" t="t" r="r" b="b"/>
            <a:pathLst>
              <a:path w="2346246" h="2719797">
                <a:moveTo>
                  <a:pt x="0" y="0"/>
                </a:moveTo>
                <a:lnTo>
                  <a:pt x="2346246" y="0"/>
                </a:lnTo>
                <a:lnTo>
                  <a:pt x="2346246" y="2719797"/>
                </a:lnTo>
                <a:lnTo>
                  <a:pt x="0" y="27197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12934" y="44510"/>
            <a:ext cx="12512631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Непрямий розвиток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18443" y="1488702"/>
            <a:ext cx="11698281" cy="365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0"/>
              </a:lnSpc>
            </a:pPr>
            <a:r>
              <a:rPr lang="en-US" sz="65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Зверніть увагу !</a:t>
            </a:r>
            <a:endParaRPr lang="en-US" sz="65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0060"/>
              </a:lnSpc>
            </a:pPr>
            <a:r>
              <a:rPr lang="en-US" sz="7185">
                <a:solidFill>
                  <a:srgbClr val="2AB8C6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Характерний для метеликів,жаб</a:t>
            </a:r>
            <a:endParaRPr lang="en-US" sz="7185">
              <a:solidFill>
                <a:srgbClr val="2AB8C6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2300" y="6190631"/>
            <a:ext cx="14483401" cy="205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5"/>
              </a:lnSpc>
            </a:pPr>
            <a:r>
              <a:rPr lang="en-US" sz="60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розвиток ,за якого особина,яка народжується (личинка) відрізняється </a:t>
            </a:r>
            <a:endParaRPr lang="en-US" sz="60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35812" y="8067056"/>
            <a:ext cx="14377406" cy="205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5"/>
              </a:lnSpc>
            </a:pPr>
            <a:r>
              <a:rPr lang="en-US" sz="60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 дорослої особини будовою і способом життя</a:t>
            </a:r>
            <a:endParaRPr lang="en-US" sz="60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4948" y="7848905"/>
            <a:ext cx="3352800" cy="2028825"/>
          </a:xfrm>
          <a:custGeom>
            <a:avLst/>
            <a:gdLst/>
            <a:ahLst/>
            <a:cxnLst/>
            <a:rect l="l" t="t" r="r" b="b"/>
            <a:pathLst>
              <a:path w="3352800" h="2028825">
                <a:moveTo>
                  <a:pt x="0" y="0"/>
                </a:moveTo>
                <a:lnTo>
                  <a:pt x="3352800" y="0"/>
                </a:lnTo>
                <a:lnTo>
                  <a:pt x="3352800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02494" y="5701465"/>
            <a:ext cx="2487825" cy="4237091"/>
          </a:xfrm>
          <a:custGeom>
            <a:avLst/>
            <a:gdLst/>
            <a:ahLst/>
            <a:cxnLst/>
            <a:rect l="l" t="t" r="r" b="b"/>
            <a:pathLst>
              <a:path w="2487825" h="4237091">
                <a:moveTo>
                  <a:pt x="0" y="0"/>
                </a:moveTo>
                <a:lnTo>
                  <a:pt x="2487825" y="0"/>
                </a:lnTo>
                <a:lnTo>
                  <a:pt x="2487825" y="4237091"/>
                </a:lnTo>
                <a:lnTo>
                  <a:pt x="0" y="423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98304" y="6801355"/>
            <a:ext cx="5153025" cy="2914650"/>
          </a:xfrm>
          <a:custGeom>
            <a:avLst/>
            <a:gdLst/>
            <a:ahLst/>
            <a:cxnLst/>
            <a:rect l="l" t="t" r="r" b="b"/>
            <a:pathLst>
              <a:path w="5153025" h="2914650">
                <a:moveTo>
                  <a:pt x="0" y="0"/>
                </a:moveTo>
                <a:lnTo>
                  <a:pt x="5153025" y="0"/>
                </a:lnTo>
                <a:lnTo>
                  <a:pt x="5153025" y="2914650"/>
                </a:lnTo>
                <a:lnTo>
                  <a:pt x="0" y="2914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0">
            <a:off x="3964562" y="7956309"/>
            <a:ext cx="3089519" cy="603094"/>
            <a:chOff x="0" y="0"/>
            <a:chExt cx="3089516" cy="603098"/>
          </a:xfrm>
        </p:grpSpPr>
        <p:sp>
          <p:nvSpPr>
            <p:cNvPr id="8" name="Freeform 8"/>
            <p:cNvSpPr/>
            <p:nvPr/>
          </p:nvSpPr>
          <p:spPr>
            <a:xfrm>
              <a:off x="-21082" y="0"/>
              <a:ext cx="3111754" cy="602996"/>
            </a:xfrm>
            <a:custGeom>
              <a:avLst/>
              <a:gdLst/>
              <a:ahLst/>
              <a:cxnLst/>
              <a:rect l="l" t="t" r="r" b="b"/>
              <a:pathLst>
                <a:path w="3111754" h="602996">
                  <a:moveTo>
                    <a:pt x="2240280" y="287528"/>
                  </a:moveTo>
                  <a:cubicBezTo>
                    <a:pt x="2274316" y="288163"/>
                    <a:pt x="2308225" y="288798"/>
                    <a:pt x="2342261" y="289560"/>
                  </a:cubicBezTo>
                  <a:cubicBezTo>
                    <a:pt x="2552954" y="294259"/>
                    <a:pt x="2763647" y="300736"/>
                    <a:pt x="2974213" y="309118"/>
                  </a:cubicBezTo>
                  <a:cubicBezTo>
                    <a:pt x="2957322" y="314071"/>
                    <a:pt x="2940558" y="319405"/>
                    <a:pt x="2923921" y="325120"/>
                  </a:cubicBezTo>
                  <a:cubicBezTo>
                    <a:pt x="2695956" y="314960"/>
                    <a:pt x="2467991" y="301498"/>
                    <a:pt x="2240153" y="287528"/>
                  </a:cubicBezTo>
                  <a:close/>
                  <a:moveTo>
                    <a:pt x="2945257" y="353314"/>
                  </a:moveTo>
                  <a:cubicBezTo>
                    <a:pt x="2947162" y="353441"/>
                    <a:pt x="2948940" y="353441"/>
                    <a:pt x="2950845" y="353568"/>
                  </a:cubicBezTo>
                  <a:cubicBezTo>
                    <a:pt x="2872232" y="395986"/>
                    <a:pt x="2791714" y="434594"/>
                    <a:pt x="2709672" y="469646"/>
                  </a:cubicBezTo>
                  <a:cubicBezTo>
                    <a:pt x="2714625" y="466598"/>
                    <a:pt x="2719578" y="463550"/>
                    <a:pt x="2724531" y="460375"/>
                  </a:cubicBezTo>
                  <a:cubicBezTo>
                    <a:pt x="2795397" y="416306"/>
                    <a:pt x="2868295" y="379984"/>
                    <a:pt x="2945384" y="353314"/>
                  </a:cubicBezTo>
                  <a:close/>
                  <a:moveTo>
                    <a:pt x="2707640" y="0"/>
                  </a:moveTo>
                  <a:cubicBezTo>
                    <a:pt x="2685796" y="0"/>
                    <a:pt x="2655951" y="16256"/>
                    <a:pt x="2669540" y="28448"/>
                  </a:cubicBezTo>
                  <a:cubicBezTo>
                    <a:pt x="2774315" y="122428"/>
                    <a:pt x="2886456" y="207645"/>
                    <a:pt x="3005201" y="283083"/>
                  </a:cubicBezTo>
                  <a:cubicBezTo>
                    <a:pt x="2571496" y="266065"/>
                    <a:pt x="2137410" y="256794"/>
                    <a:pt x="1703324" y="255270"/>
                  </a:cubicBezTo>
                  <a:cubicBezTo>
                    <a:pt x="1393063" y="237744"/>
                    <a:pt x="1082675" y="223647"/>
                    <a:pt x="771779" y="219964"/>
                  </a:cubicBezTo>
                  <a:cubicBezTo>
                    <a:pt x="719836" y="219329"/>
                    <a:pt x="667893" y="219075"/>
                    <a:pt x="616077" y="219075"/>
                  </a:cubicBezTo>
                  <a:cubicBezTo>
                    <a:pt x="453517" y="219075"/>
                    <a:pt x="290957" y="222123"/>
                    <a:pt x="128524" y="228981"/>
                  </a:cubicBezTo>
                  <a:cubicBezTo>
                    <a:pt x="111887" y="229616"/>
                    <a:pt x="67818" y="254889"/>
                    <a:pt x="100584" y="254889"/>
                  </a:cubicBezTo>
                  <a:cubicBezTo>
                    <a:pt x="101600" y="254889"/>
                    <a:pt x="102616" y="254889"/>
                    <a:pt x="103759" y="254762"/>
                  </a:cubicBezTo>
                  <a:cubicBezTo>
                    <a:pt x="258445" y="248285"/>
                    <a:pt x="413004" y="245491"/>
                    <a:pt x="567436" y="245491"/>
                  </a:cubicBezTo>
                  <a:cubicBezTo>
                    <a:pt x="765683" y="245491"/>
                    <a:pt x="963930" y="250063"/>
                    <a:pt x="1162050" y="257556"/>
                  </a:cubicBezTo>
                  <a:cubicBezTo>
                    <a:pt x="1013968" y="259334"/>
                    <a:pt x="866013" y="261874"/>
                    <a:pt x="717931" y="265557"/>
                  </a:cubicBezTo>
                  <a:cubicBezTo>
                    <a:pt x="498729" y="270891"/>
                    <a:pt x="279654" y="278257"/>
                    <a:pt x="60706" y="287401"/>
                  </a:cubicBezTo>
                  <a:cubicBezTo>
                    <a:pt x="44069" y="288163"/>
                    <a:pt x="0" y="313309"/>
                    <a:pt x="32766" y="313309"/>
                  </a:cubicBezTo>
                  <a:cubicBezTo>
                    <a:pt x="33782" y="313309"/>
                    <a:pt x="34798" y="313309"/>
                    <a:pt x="35941" y="313182"/>
                  </a:cubicBezTo>
                  <a:cubicBezTo>
                    <a:pt x="543306" y="291719"/>
                    <a:pt x="1051052" y="280924"/>
                    <a:pt x="1558798" y="280924"/>
                  </a:cubicBezTo>
                  <a:cubicBezTo>
                    <a:pt x="1591183" y="280924"/>
                    <a:pt x="1623568" y="280924"/>
                    <a:pt x="1655953" y="281051"/>
                  </a:cubicBezTo>
                  <a:cubicBezTo>
                    <a:pt x="1885696" y="293751"/>
                    <a:pt x="2115439" y="308356"/>
                    <a:pt x="2345055" y="322072"/>
                  </a:cubicBezTo>
                  <a:cubicBezTo>
                    <a:pt x="2516505" y="332232"/>
                    <a:pt x="2688082" y="341757"/>
                    <a:pt x="2859659" y="349504"/>
                  </a:cubicBezTo>
                  <a:cubicBezTo>
                    <a:pt x="2813558" y="368808"/>
                    <a:pt x="2768727" y="391287"/>
                    <a:pt x="2724785" y="417322"/>
                  </a:cubicBezTo>
                  <a:cubicBezTo>
                    <a:pt x="2632456" y="472059"/>
                    <a:pt x="2545588" y="535305"/>
                    <a:pt x="2442083" y="568325"/>
                  </a:cubicBezTo>
                  <a:cubicBezTo>
                    <a:pt x="2424684" y="573786"/>
                    <a:pt x="2418080" y="584708"/>
                    <a:pt x="2420239" y="592836"/>
                  </a:cubicBezTo>
                  <a:cubicBezTo>
                    <a:pt x="2421763" y="598678"/>
                    <a:pt x="2427605" y="602996"/>
                    <a:pt x="2437257" y="602996"/>
                  </a:cubicBezTo>
                  <a:cubicBezTo>
                    <a:pt x="2441194" y="602996"/>
                    <a:pt x="2445639" y="602234"/>
                    <a:pt x="2450719" y="600710"/>
                  </a:cubicBezTo>
                  <a:cubicBezTo>
                    <a:pt x="2677541" y="529336"/>
                    <a:pt x="2894711" y="432181"/>
                    <a:pt x="3098800" y="310515"/>
                  </a:cubicBezTo>
                  <a:cubicBezTo>
                    <a:pt x="3102356" y="308356"/>
                    <a:pt x="3105658" y="305181"/>
                    <a:pt x="3107563" y="301625"/>
                  </a:cubicBezTo>
                  <a:cubicBezTo>
                    <a:pt x="3111373" y="297053"/>
                    <a:pt x="3111754" y="291973"/>
                    <a:pt x="3105531" y="287147"/>
                  </a:cubicBezTo>
                  <a:cubicBezTo>
                    <a:pt x="3104896" y="286639"/>
                    <a:pt x="3104134" y="286004"/>
                    <a:pt x="3103245" y="285496"/>
                  </a:cubicBezTo>
                  <a:cubicBezTo>
                    <a:pt x="2968117" y="204089"/>
                    <a:pt x="2841117" y="110363"/>
                    <a:pt x="2723642" y="4826"/>
                  </a:cubicBezTo>
                  <a:cubicBezTo>
                    <a:pt x="2719832" y="1397"/>
                    <a:pt x="2714117" y="0"/>
                    <a:pt x="27076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0">
            <a:off x="9772993" y="7830493"/>
            <a:ext cx="3004480" cy="593817"/>
            <a:chOff x="0" y="0"/>
            <a:chExt cx="3004477" cy="593827"/>
          </a:xfrm>
        </p:grpSpPr>
        <p:sp>
          <p:nvSpPr>
            <p:cNvPr id="10" name="Freeform 10"/>
            <p:cNvSpPr/>
            <p:nvPr/>
          </p:nvSpPr>
          <p:spPr>
            <a:xfrm>
              <a:off x="-20701" y="0"/>
              <a:ext cx="3026410" cy="593725"/>
            </a:xfrm>
            <a:custGeom>
              <a:avLst/>
              <a:gdLst/>
              <a:ahLst/>
              <a:cxnLst/>
              <a:rect l="l" t="t" r="r" b="b"/>
              <a:pathLst>
                <a:path w="3026410" h="593725">
                  <a:moveTo>
                    <a:pt x="2178812" y="283083"/>
                  </a:moveTo>
                  <a:cubicBezTo>
                    <a:pt x="2211832" y="283718"/>
                    <a:pt x="2244979" y="284353"/>
                    <a:pt x="2277999" y="285115"/>
                  </a:cubicBezTo>
                  <a:cubicBezTo>
                    <a:pt x="2482977" y="289687"/>
                    <a:pt x="2687828" y="296164"/>
                    <a:pt x="2892552" y="304419"/>
                  </a:cubicBezTo>
                  <a:cubicBezTo>
                    <a:pt x="2876169" y="309245"/>
                    <a:pt x="2859786" y="314452"/>
                    <a:pt x="2843657" y="320167"/>
                  </a:cubicBezTo>
                  <a:cubicBezTo>
                    <a:pt x="2621915" y="310134"/>
                    <a:pt x="2400300" y="296926"/>
                    <a:pt x="2178685" y="283210"/>
                  </a:cubicBezTo>
                  <a:close/>
                  <a:moveTo>
                    <a:pt x="2864358" y="347853"/>
                  </a:moveTo>
                  <a:cubicBezTo>
                    <a:pt x="2866136" y="347980"/>
                    <a:pt x="2867914" y="347980"/>
                    <a:pt x="2869692" y="348107"/>
                  </a:cubicBezTo>
                  <a:cubicBezTo>
                    <a:pt x="2793238" y="389763"/>
                    <a:pt x="2715006" y="427863"/>
                    <a:pt x="2635123" y="462407"/>
                  </a:cubicBezTo>
                  <a:cubicBezTo>
                    <a:pt x="2639949" y="459359"/>
                    <a:pt x="2644775" y="456311"/>
                    <a:pt x="2649601" y="453263"/>
                  </a:cubicBezTo>
                  <a:cubicBezTo>
                    <a:pt x="2718562" y="409956"/>
                    <a:pt x="2789301" y="374142"/>
                    <a:pt x="2864358" y="347853"/>
                  </a:cubicBezTo>
                  <a:close/>
                  <a:moveTo>
                    <a:pt x="2633345" y="0"/>
                  </a:moveTo>
                  <a:cubicBezTo>
                    <a:pt x="2612009" y="0"/>
                    <a:pt x="2583053" y="16002"/>
                    <a:pt x="2596261" y="28067"/>
                  </a:cubicBezTo>
                  <a:cubicBezTo>
                    <a:pt x="2698115" y="120650"/>
                    <a:pt x="2807208" y="204470"/>
                    <a:pt x="2922651" y="278765"/>
                  </a:cubicBezTo>
                  <a:cubicBezTo>
                    <a:pt x="2500884" y="262001"/>
                    <a:pt x="2078736" y="252857"/>
                    <a:pt x="1656588" y="251460"/>
                  </a:cubicBezTo>
                  <a:cubicBezTo>
                    <a:pt x="1354836" y="234188"/>
                    <a:pt x="1052957" y="220218"/>
                    <a:pt x="750697" y="216662"/>
                  </a:cubicBezTo>
                  <a:cubicBezTo>
                    <a:pt x="700151" y="216027"/>
                    <a:pt x="649732" y="215773"/>
                    <a:pt x="599186" y="215773"/>
                  </a:cubicBezTo>
                  <a:cubicBezTo>
                    <a:pt x="441071" y="215773"/>
                    <a:pt x="283083" y="218821"/>
                    <a:pt x="125095" y="225425"/>
                  </a:cubicBezTo>
                  <a:cubicBezTo>
                    <a:pt x="108839" y="226060"/>
                    <a:pt x="66040" y="250825"/>
                    <a:pt x="97917" y="250825"/>
                  </a:cubicBezTo>
                  <a:cubicBezTo>
                    <a:pt x="98933" y="250825"/>
                    <a:pt x="99949" y="250825"/>
                    <a:pt x="100965" y="250698"/>
                  </a:cubicBezTo>
                  <a:cubicBezTo>
                    <a:pt x="251333" y="244348"/>
                    <a:pt x="401701" y="241554"/>
                    <a:pt x="551942" y="241554"/>
                  </a:cubicBezTo>
                  <a:cubicBezTo>
                    <a:pt x="744728" y="241554"/>
                    <a:pt x="937514" y="246126"/>
                    <a:pt x="1130173" y="253492"/>
                  </a:cubicBezTo>
                  <a:cubicBezTo>
                    <a:pt x="986155" y="255143"/>
                    <a:pt x="842264" y="257810"/>
                    <a:pt x="698246" y="261366"/>
                  </a:cubicBezTo>
                  <a:cubicBezTo>
                    <a:pt x="485140" y="266573"/>
                    <a:pt x="272034" y="273812"/>
                    <a:pt x="59055" y="282956"/>
                  </a:cubicBezTo>
                  <a:cubicBezTo>
                    <a:pt x="42799" y="283591"/>
                    <a:pt x="0" y="308356"/>
                    <a:pt x="31877" y="308356"/>
                  </a:cubicBezTo>
                  <a:cubicBezTo>
                    <a:pt x="32893" y="308356"/>
                    <a:pt x="33909" y="308356"/>
                    <a:pt x="35052" y="308229"/>
                  </a:cubicBezTo>
                  <a:cubicBezTo>
                    <a:pt x="528447" y="287147"/>
                    <a:pt x="1022223" y="276479"/>
                    <a:pt x="1515999" y="276479"/>
                  </a:cubicBezTo>
                  <a:cubicBezTo>
                    <a:pt x="1547495" y="276479"/>
                    <a:pt x="1578991" y="276479"/>
                    <a:pt x="1610487" y="276606"/>
                  </a:cubicBezTo>
                  <a:cubicBezTo>
                    <a:pt x="1833880" y="289179"/>
                    <a:pt x="2057273" y="303530"/>
                    <a:pt x="2280666" y="316992"/>
                  </a:cubicBezTo>
                  <a:cubicBezTo>
                    <a:pt x="2447417" y="327025"/>
                    <a:pt x="2614295" y="336296"/>
                    <a:pt x="2781173" y="344043"/>
                  </a:cubicBezTo>
                  <a:cubicBezTo>
                    <a:pt x="2736342" y="362966"/>
                    <a:pt x="2692654" y="385191"/>
                    <a:pt x="2650109" y="410845"/>
                  </a:cubicBezTo>
                  <a:cubicBezTo>
                    <a:pt x="2560320" y="464820"/>
                    <a:pt x="2475738" y="526923"/>
                    <a:pt x="2375154" y="559562"/>
                  </a:cubicBezTo>
                  <a:cubicBezTo>
                    <a:pt x="2358263" y="564896"/>
                    <a:pt x="2351786" y="575691"/>
                    <a:pt x="2353945" y="583692"/>
                  </a:cubicBezTo>
                  <a:cubicBezTo>
                    <a:pt x="2355342" y="589407"/>
                    <a:pt x="2361057" y="593725"/>
                    <a:pt x="2370455" y="593725"/>
                  </a:cubicBezTo>
                  <a:cubicBezTo>
                    <a:pt x="2374265" y="593725"/>
                    <a:pt x="2378710" y="592963"/>
                    <a:pt x="2383663" y="591439"/>
                  </a:cubicBezTo>
                  <a:cubicBezTo>
                    <a:pt x="2604262" y="521208"/>
                    <a:pt x="2815463" y="425577"/>
                    <a:pt x="3013837" y="305689"/>
                  </a:cubicBezTo>
                  <a:cubicBezTo>
                    <a:pt x="3017393" y="303530"/>
                    <a:pt x="3020568" y="300355"/>
                    <a:pt x="3022346" y="296926"/>
                  </a:cubicBezTo>
                  <a:cubicBezTo>
                    <a:pt x="3026029" y="292354"/>
                    <a:pt x="3026410" y="287401"/>
                    <a:pt x="3020314" y="282702"/>
                  </a:cubicBezTo>
                  <a:cubicBezTo>
                    <a:pt x="3019679" y="282194"/>
                    <a:pt x="3018917" y="281559"/>
                    <a:pt x="3018155" y="281051"/>
                  </a:cubicBezTo>
                  <a:cubicBezTo>
                    <a:pt x="2886710" y="200914"/>
                    <a:pt x="2763139" y="108585"/>
                    <a:pt x="2648839" y="4699"/>
                  </a:cubicBezTo>
                  <a:cubicBezTo>
                    <a:pt x="2645156" y="1397"/>
                    <a:pt x="2639568" y="0"/>
                    <a:pt x="263321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81280" y="44510"/>
            <a:ext cx="12278020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Непрямий розвиток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3224" y="1588846"/>
            <a:ext cx="18539298" cy="472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7045">
                <a:solidFill>
                  <a:srgbClr val="D05C7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Відбувається в декілька послідовних фаз : В комах : яйце ,личинка (гусениця),лялечка,доросла особина</a:t>
            </a:r>
            <a:endParaRPr lang="en-US" sz="7045">
              <a:solidFill>
                <a:srgbClr val="D05C7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930"/>
              </a:lnSpc>
            </a:pPr>
            <a:r>
              <a:rPr lang="en-US" sz="704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На кожній з фаз комаха зазнає змін будови</a:t>
            </a:r>
            <a:endParaRPr lang="en-US" sz="704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34685" y="1980381"/>
            <a:ext cx="13944600" cy="7477125"/>
          </a:xfrm>
          <a:custGeom>
            <a:avLst/>
            <a:gdLst/>
            <a:ahLst/>
            <a:cxnLst/>
            <a:rect l="l" t="t" r="r" b="b"/>
            <a:pathLst>
              <a:path w="13944600" h="7477125">
                <a:moveTo>
                  <a:pt x="0" y="0"/>
                </a:moveTo>
                <a:lnTo>
                  <a:pt x="13944600" y="0"/>
                </a:lnTo>
                <a:lnTo>
                  <a:pt x="13944600" y="7477125"/>
                </a:lnTo>
                <a:lnTo>
                  <a:pt x="0" y="747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98" t="-15517" r="-14165" b="-830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3034684"/>
            <a:ext cx="18375097" cy="7315819"/>
          </a:xfrm>
          <a:custGeom>
            <a:avLst/>
            <a:gdLst/>
            <a:ahLst/>
            <a:cxnLst/>
            <a:rect l="l" t="t" r="r" b="b"/>
            <a:pathLst>
              <a:path w="18375097" h="7315819">
                <a:moveTo>
                  <a:pt x="0" y="0"/>
                </a:moveTo>
                <a:lnTo>
                  <a:pt x="18375096" y="0"/>
                </a:lnTo>
                <a:lnTo>
                  <a:pt x="18375096" y="7315819"/>
                </a:lnTo>
                <a:lnTo>
                  <a:pt x="0" y="73158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81280" y="44510"/>
            <a:ext cx="12103638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Непрямий розвиток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77797" y="1301363"/>
            <a:ext cx="6325324" cy="309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70"/>
              </a:lnSpc>
            </a:pPr>
            <a:r>
              <a:rPr lang="en-US" sz="7045">
                <a:solidFill>
                  <a:srgbClr val="A43B3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Функції личинок: </a:t>
            </a:r>
            <a:endParaRPr lang="en-US" sz="7045">
              <a:solidFill>
                <a:srgbClr val="A43B3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98262" y="2923442"/>
            <a:ext cx="9703489" cy="1134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0"/>
              </a:lnSpc>
            </a:pPr>
            <a:r>
              <a:rPr lang="en-US" sz="7045">
                <a:solidFill>
                  <a:srgbClr val="DC927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• Забезпечує існування виду</a:t>
            </a:r>
            <a:endParaRPr lang="en-US" sz="7045">
              <a:solidFill>
                <a:srgbClr val="DC927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735"/>
              </a:lnSpc>
            </a:pPr>
            <a:r>
              <a:rPr lang="en-US" sz="7045">
                <a:solidFill>
                  <a:srgbClr val="DC927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• Забезпечує розселення</a:t>
            </a:r>
            <a:endParaRPr lang="en-US" sz="7045">
              <a:solidFill>
                <a:srgbClr val="DC927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2770"/>
              </a:lnSpc>
            </a:pPr>
            <a:r>
              <a:rPr lang="en-US" sz="7045">
                <a:solidFill>
                  <a:srgbClr val="DC927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•Личинки паразитичних</a:t>
            </a:r>
            <a:endParaRPr lang="en-US" sz="7045">
              <a:solidFill>
                <a:srgbClr val="DC927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735"/>
              </a:lnSpc>
            </a:pPr>
            <a:r>
              <a:rPr lang="en-US" sz="7045">
                <a:solidFill>
                  <a:srgbClr val="DC927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видів заражають нових</a:t>
            </a:r>
            <a:endParaRPr lang="en-US" sz="7045">
              <a:solidFill>
                <a:srgbClr val="DC927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2770"/>
              </a:lnSpc>
            </a:pPr>
            <a:r>
              <a:rPr lang="en-US" sz="7045">
                <a:solidFill>
                  <a:srgbClr val="DC927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хазяїнів</a:t>
            </a:r>
            <a:endParaRPr lang="en-US" sz="7045">
              <a:solidFill>
                <a:srgbClr val="DC927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0" y="2382755"/>
            <a:ext cx="9140542" cy="2386051"/>
            <a:chOff x="0" y="0"/>
            <a:chExt cx="9140546" cy="2386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0444" cy="2385949"/>
            </a:xfrm>
            <a:custGeom>
              <a:avLst/>
              <a:gdLst/>
              <a:ahLst/>
              <a:cxnLst/>
              <a:rect l="l" t="t" r="r" b="b"/>
              <a:pathLst>
                <a:path w="9140444" h="2385949">
                  <a:moveTo>
                    <a:pt x="772541" y="0"/>
                  </a:moveTo>
                  <a:cubicBezTo>
                    <a:pt x="747268" y="0"/>
                    <a:pt x="721995" y="1270"/>
                    <a:pt x="696849" y="3683"/>
                  </a:cubicBezTo>
                  <a:cubicBezTo>
                    <a:pt x="671703" y="6096"/>
                    <a:pt x="646684" y="9906"/>
                    <a:pt x="621919" y="14859"/>
                  </a:cubicBezTo>
                  <a:cubicBezTo>
                    <a:pt x="597154" y="19812"/>
                    <a:pt x="572643" y="25908"/>
                    <a:pt x="548386" y="33274"/>
                  </a:cubicBezTo>
                  <a:cubicBezTo>
                    <a:pt x="524129" y="40640"/>
                    <a:pt x="500380" y="49149"/>
                    <a:pt x="477012" y="58801"/>
                  </a:cubicBezTo>
                  <a:cubicBezTo>
                    <a:pt x="453644" y="68453"/>
                    <a:pt x="430784" y="79248"/>
                    <a:pt x="408432" y="91186"/>
                  </a:cubicBezTo>
                  <a:cubicBezTo>
                    <a:pt x="386080" y="103124"/>
                    <a:pt x="364490" y="116078"/>
                    <a:pt x="343408" y="130175"/>
                  </a:cubicBezTo>
                  <a:cubicBezTo>
                    <a:pt x="322326" y="144272"/>
                    <a:pt x="302133" y="159258"/>
                    <a:pt x="282575" y="175260"/>
                  </a:cubicBezTo>
                  <a:cubicBezTo>
                    <a:pt x="263017" y="191262"/>
                    <a:pt x="244348" y="208280"/>
                    <a:pt x="226441" y="226187"/>
                  </a:cubicBezTo>
                  <a:cubicBezTo>
                    <a:pt x="208534" y="244094"/>
                    <a:pt x="191643" y="262763"/>
                    <a:pt x="175514" y="282321"/>
                  </a:cubicBezTo>
                  <a:cubicBezTo>
                    <a:pt x="159385" y="301879"/>
                    <a:pt x="144399" y="322199"/>
                    <a:pt x="130302" y="343154"/>
                  </a:cubicBezTo>
                  <a:cubicBezTo>
                    <a:pt x="116205" y="364109"/>
                    <a:pt x="103251" y="385826"/>
                    <a:pt x="91313" y="408178"/>
                  </a:cubicBezTo>
                  <a:cubicBezTo>
                    <a:pt x="79375" y="430530"/>
                    <a:pt x="68580" y="453263"/>
                    <a:pt x="58928" y="476631"/>
                  </a:cubicBezTo>
                  <a:cubicBezTo>
                    <a:pt x="49276" y="499999"/>
                    <a:pt x="40767" y="523748"/>
                    <a:pt x="33401" y="548005"/>
                  </a:cubicBezTo>
                  <a:cubicBezTo>
                    <a:pt x="26035" y="572262"/>
                    <a:pt x="19939" y="596773"/>
                    <a:pt x="14986" y="621538"/>
                  </a:cubicBezTo>
                  <a:cubicBezTo>
                    <a:pt x="10033" y="646303"/>
                    <a:pt x="6350" y="671322"/>
                    <a:pt x="3810" y="696468"/>
                  </a:cubicBezTo>
                  <a:cubicBezTo>
                    <a:pt x="1270" y="721614"/>
                    <a:pt x="0" y="747014"/>
                    <a:pt x="0" y="772287"/>
                  </a:cubicBezTo>
                  <a:lnTo>
                    <a:pt x="0" y="1613789"/>
                  </a:lnTo>
                  <a:cubicBezTo>
                    <a:pt x="0" y="1639062"/>
                    <a:pt x="1270" y="1664335"/>
                    <a:pt x="3683" y="1689481"/>
                  </a:cubicBezTo>
                  <a:cubicBezTo>
                    <a:pt x="6096" y="1714627"/>
                    <a:pt x="9906" y="1739646"/>
                    <a:pt x="14859" y="1764411"/>
                  </a:cubicBezTo>
                  <a:cubicBezTo>
                    <a:pt x="19812" y="1789176"/>
                    <a:pt x="25908" y="1813687"/>
                    <a:pt x="33274" y="1837944"/>
                  </a:cubicBezTo>
                  <a:cubicBezTo>
                    <a:pt x="40640" y="1862201"/>
                    <a:pt x="49149" y="1885950"/>
                    <a:pt x="58801" y="1909318"/>
                  </a:cubicBezTo>
                  <a:cubicBezTo>
                    <a:pt x="68453" y="1932686"/>
                    <a:pt x="79248" y="1955546"/>
                    <a:pt x="91186" y="1977771"/>
                  </a:cubicBezTo>
                  <a:cubicBezTo>
                    <a:pt x="103124" y="1999996"/>
                    <a:pt x="116078" y="2021713"/>
                    <a:pt x="130175" y="2042795"/>
                  </a:cubicBezTo>
                  <a:cubicBezTo>
                    <a:pt x="144272" y="2063877"/>
                    <a:pt x="159258" y="2084070"/>
                    <a:pt x="175387" y="2103628"/>
                  </a:cubicBezTo>
                  <a:cubicBezTo>
                    <a:pt x="191516" y="2123186"/>
                    <a:pt x="208407" y="2141855"/>
                    <a:pt x="226314" y="2159762"/>
                  </a:cubicBezTo>
                  <a:cubicBezTo>
                    <a:pt x="244221" y="2177669"/>
                    <a:pt x="262890" y="2194560"/>
                    <a:pt x="282448" y="2210689"/>
                  </a:cubicBezTo>
                  <a:cubicBezTo>
                    <a:pt x="302006" y="2226818"/>
                    <a:pt x="322326" y="2241804"/>
                    <a:pt x="343281" y="2255774"/>
                  </a:cubicBezTo>
                  <a:cubicBezTo>
                    <a:pt x="364236" y="2269744"/>
                    <a:pt x="385953" y="2282825"/>
                    <a:pt x="408305" y="2294763"/>
                  </a:cubicBezTo>
                  <a:cubicBezTo>
                    <a:pt x="430657" y="2306701"/>
                    <a:pt x="453517" y="2317496"/>
                    <a:pt x="476885" y="2327148"/>
                  </a:cubicBezTo>
                  <a:cubicBezTo>
                    <a:pt x="500253" y="2336800"/>
                    <a:pt x="524002" y="2345309"/>
                    <a:pt x="548259" y="2352675"/>
                  </a:cubicBezTo>
                  <a:cubicBezTo>
                    <a:pt x="572516" y="2360041"/>
                    <a:pt x="597027" y="2366137"/>
                    <a:pt x="621792" y="2371090"/>
                  </a:cubicBezTo>
                  <a:cubicBezTo>
                    <a:pt x="646557" y="2376043"/>
                    <a:pt x="671576" y="2379726"/>
                    <a:pt x="696722" y="2382266"/>
                  </a:cubicBezTo>
                  <a:cubicBezTo>
                    <a:pt x="721868" y="2384806"/>
                    <a:pt x="747141" y="2385949"/>
                    <a:pt x="772414" y="2385949"/>
                  </a:cubicBezTo>
                  <a:lnTo>
                    <a:pt x="8368030" y="2385949"/>
                  </a:lnTo>
                  <a:cubicBezTo>
                    <a:pt x="8393303" y="2385949"/>
                    <a:pt x="8418576" y="2384679"/>
                    <a:pt x="8443723" y="2382266"/>
                  </a:cubicBezTo>
                  <a:cubicBezTo>
                    <a:pt x="8468869" y="2379853"/>
                    <a:pt x="8493888" y="2376043"/>
                    <a:pt x="8518653" y="2371090"/>
                  </a:cubicBezTo>
                  <a:cubicBezTo>
                    <a:pt x="8543418" y="2366137"/>
                    <a:pt x="8567929" y="2360041"/>
                    <a:pt x="8592186" y="2352675"/>
                  </a:cubicBezTo>
                  <a:cubicBezTo>
                    <a:pt x="8616442" y="2345309"/>
                    <a:pt x="8640192" y="2336800"/>
                    <a:pt x="8663560" y="2327148"/>
                  </a:cubicBezTo>
                  <a:cubicBezTo>
                    <a:pt x="8686927" y="2317496"/>
                    <a:pt x="8709788" y="2306701"/>
                    <a:pt x="8732140" y="2294763"/>
                  </a:cubicBezTo>
                  <a:cubicBezTo>
                    <a:pt x="8754492" y="2282825"/>
                    <a:pt x="8776082" y="2269871"/>
                    <a:pt x="8797164" y="2255774"/>
                  </a:cubicBezTo>
                  <a:cubicBezTo>
                    <a:pt x="8818245" y="2241677"/>
                    <a:pt x="8838439" y="2226691"/>
                    <a:pt x="8857997" y="2210689"/>
                  </a:cubicBezTo>
                  <a:cubicBezTo>
                    <a:pt x="8877554" y="2194687"/>
                    <a:pt x="8896224" y="2177669"/>
                    <a:pt x="8914130" y="2159762"/>
                  </a:cubicBezTo>
                  <a:cubicBezTo>
                    <a:pt x="8932037" y="2141855"/>
                    <a:pt x="8949055" y="2123186"/>
                    <a:pt x="8965057" y="2103628"/>
                  </a:cubicBezTo>
                  <a:cubicBezTo>
                    <a:pt x="8981060" y="2084070"/>
                    <a:pt x="8996173" y="2063750"/>
                    <a:pt x="9010269" y="2042795"/>
                  </a:cubicBezTo>
                  <a:cubicBezTo>
                    <a:pt x="9024366" y="2021840"/>
                    <a:pt x="9037320" y="2000123"/>
                    <a:pt x="9049258" y="1977771"/>
                  </a:cubicBezTo>
                  <a:cubicBezTo>
                    <a:pt x="9061197" y="1955419"/>
                    <a:pt x="9071991" y="1932686"/>
                    <a:pt x="9081643" y="1909318"/>
                  </a:cubicBezTo>
                  <a:cubicBezTo>
                    <a:pt x="9091295" y="1885950"/>
                    <a:pt x="9099804" y="1862201"/>
                    <a:pt x="9107170" y="1837944"/>
                  </a:cubicBezTo>
                  <a:cubicBezTo>
                    <a:pt x="9114537" y="1813687"/>
                    <a:pt x="9120632" y="1789176"/>
                    <a:pt x="9125586" y="1764411"/>
                  </a:cubicBezTo>
                  <a:cubicBezTo>
                    <a:pt x="9130539" y="1739646"/>
                    <a:pt x="9134222" y="1714627"/>
                    <a:pt x="9136762" y="1689481"/>
                  </a:cubicBezTo>
                  <a:cubicBezTo>
                    <a:pt x="9139302" y="1664335"/>
                    <a:pt x="9140444" y="1639062"/>
                    <a:pt x="9140444" y="1613789"/>
                  </a:cubicBezTo>
                  <a:lnTo>
                    <a:pt x="9140444" y="772287"/>
                  </a:lnTo>
                  <a:cubicBezTo>
                    <a:pt x="9140444" y="747014"/>
                    <a:pt x="9139175" y="721741"/>
                    <a:pt x="9136762" y="696595"/>
                  </a:cubicBezTo>
                  <a:cubicBezTo>
                    <a:pt x="9134349" y="671449"/>
                    <a:pt x="9130539" y="646430"/>
                    <a:pt x="9125586" y="621665"/>
                  </a:cubicBezTo>
                  <a:cubicBezTo>
                    <a:pt x="9120632" y="596900"/>
                    <a:pt x="9114537" y="572389"/>
                    <a:pt x="9107170" y="548132"/>
                  </a:cubicBezTo>
                  <a:cubicBezTo>
                    <a:pt x="9099804" y="523875"/>
                    <a:pt x="9091295" y="500126"/>
                    <a:pt x="9081643" y="476758"/>
                  </a:cubicBezTo>
                  <a:cubicBezTo>
                    <a:pt x="9071991" y="453390"/>
                    <a:pt x="9061197" y="430530"/>
                    <a:pt x="9049258" y="408305"/>
                  </a:cubicBezTo>
                  <a:cubicBezTo>
                    <a:pt x="9037320" y="386080"/>
                    <a:pt x="9024366" y="364363"/>
                    <a:pt x="9010269" y="343281"/>
                  </a:cubicBezTo>
                  <a:cubicBezTo>
                    <a:pt x="8996173" y="322199"/>
                    <a:pt x="8981187" y="302006"/>
                    <a:pt x="8965057" y="282448"/>
                  </a:cubicBezTo>
                  <a:cubicBezTo>
                    <a:pt x="8948928" y="262890"/>
                    <a:pt x="8932038" y="244221"/>
                    <a:pt x="8914130" y="226314"/>
                  </a:cubicBezTo>
                  <a:cubicBezTo>
                    <a:pt x="8896223" y="208407"/>
                    <a:pt x="8877554" y="191516"/>
                    <a:pt x="8857997" y="175387"/>
                  </a:cubicBezTo>
                  <a:cubicBezTo>
                    <a:pt x="8838439" y="159258"/>
                    <a:pt x="8818118" y="144272"/>
                    <a:pt x="8797164" y="130302"/>
                  </a:cubicBezTo>
                  <a:cubicBezTo>
                    <a:pt x="8776209" y="116332"/>
                    <a:pt x="8754492" y="103251"/>
                    <a:pt x="8732140" y="91313"/>
                  </a:cubicBezTo>
                  <a:cubicBezTo>
                    <a:pt x="8709788" y="79375"/>
                    <a:pt x="8686928" y="68580"/>
                    <a:pt x="8663560" y="58928"/>
                  </a:cubicBezTo>
                  <a:cubicBezTo>
                    <a:pt x="8640191" y="49276"/>
                    <a:pt x="8616442" y="40767"/>
                    <a:pt x="8592186" y="33401"/>
                  </a:cubicBezTo>
                  <a:cubicBezTo>
                    <a:pt x="8567929" y="26035"/>
                    <a:pt x="8543417" y="19939"/>
                    <a:pt x="8518653" y="14986"/>
                  </a:cubicBezTo>
                  <a:cubicBezTo>
                    <a:pt x="8493889" y="10033"/>
                    <a:pt x="8468869" y="6350"/>
                    <a:pt x="8443723" y="3810"/>
                  </a:cubicBezTo>
                  <a:cubicBezTo>
                    <a:pt x="8418576" y="1270"/>
                    <a:pt x="8393303" y="0"/>
                    <a:pt x="8368030" y="0"/>
                  </a:cubicBezTo>
                  <a:close/>
                </a:path>
              </a:pathLst>
            </a:custGeom>
            <a:solidFill>
              <a:srgbClr val="7CB58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10204" y="5574716"/>
            <a:ext cx="6400800" cy="3286125"/>
          </a:xfrm>
          <a:custGeom>
            <a:avLst/>
            <a:gdLst/>
            <a:ahLst/>
            <a:cxnLst/>
            <a:rect l="l" t="t" r="r" b="b"/>
            <a:pathLst>
              <a:path w="6400800" h="3286125">
                <a:moveTo>
                  <a:pt x="0" y="0"/>
                </a:moveTo>
                <a:lnTo>
                  <a:pt x="6400800" y="0"/>
                </a:lnTo>
                <a:lnTo>
                  <a:pt x="6400800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23319" y="121227"/>
            <a:ext cx="10681154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Ріст організмів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851893" y="1688523"/>
            <a:ext cx="6773672" cy="823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3685" b="1">
                <a:solidFill>
                  <a:srgbClr val="824542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Обмежений ріст</a:t>
            </a:r>
            <a:r>
              <a:rPr lang="en-US" sz="3685" b="1">
                <a:solidFill>
                  <a:srgbClr val="2AB8C6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- особина досягає певних розмірів і перестає рости. </a:t>
            </a:r>
            <a:r>
              <a:rPr lang="en-US" sz="3685" b="1">
                <a:solidFill>
                  <a:srgbClr val="A43B3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Необмеженмй ріст</a:t>
            </a:r>
            <a:r>
              <a:rPr lang="en-US" sz="3685" b="1">
                <a:solidFill>
                  <a:srgbClr val="2AB8C6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- розміри і маса збільшуються до кінця життя.</a:t>
            </a:r>
            <a:endParaRPr lang="en-US" sz="3685" b="1">
              <a:solidFill>
                <a:srgbClr val="2AB8C6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390"/>
              </a:lnSpc>
            </a:pPr>
            <a:r>
              <a:rPr lang="en-US" sz="3185" b="1">
                <a:solidFill>
                  <a:srgbClr val="A43B3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Безперервний ріст </a:t>
            </a:r>
            <a:r>
              <a:rPr lang="en-US" sz="3185" b="1">
                <a:solidFill>
                  <a:srgbClr val="2AB8C6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- поступово збільшується,поки не досягну певних розмірів або поки не настане смерть.</a:t>
            </a:r>
            <a:endParaRPr lang="en-US" sz="3185" b="1">
              <a:solidFill>
                <a:srgbClr val="2AB8C6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390"/>
              </a:lnSpc>
            </a:pPr>
            <a:r>
              <a:rPr lang="en-US" sz="3185" b="1">
                <a:solidFill>
                  <a:srgbClr val="2AB8C6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</a:t>
            </a:r>
            <a:r>
              <a:rPr lang="en-US" sz="3185" b="1">
                <a:solidFill>
                  <a:srgbClr val="A43B3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Періодичний ріст</a:t>
            </a:r>
            <a:r>
              <a:rPr lang="en-US" sz="3185" b="1">
                <a:solidFill>
                  <a:srgbClr val="2AB8C6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- збільшення розмірів чергується з перводамичколи ріст припиняється</a:t>
            </a:r>
            <a:endParaRPr lang="en-US" sz="3185" b="1">
              <a:solidFill>
                <a:srgbClr val="2AB8C6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487" y="2634980"/>
            <a:ext cx="8965569" cy="179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0"/>
              </a:lnSpc>
            </a:pPr>
            <a:r>
              <a:rPr lang="en-US" sz="528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Це поступове збільшення розмірів і маси</a:t>
            </a:r>
            <a:endParaRPr lang="en-US" sz="528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6103906"/>
            <a:ext cx="18414997" cy="4246588"/>
          </a:xfrm>
          <a:custGeom>
            <a:avLst/>
            <a:gdLst/>
            <a:ahLst/>
            <a:cxnLst/>
            <a:rect l="l" t="t" r="r" b="b"/>
            <a:pathLst>
              <a:path w="18414997" h="4246588">
                <a:moveTo>
                  <a:pt x="0" y="0"/>
                </a:moveTo>
                <a:lnTo>
                  <a:pt x="18414997" y="0"/>
                </a:lnTo>
                <a:lnTo>
                  <a:pt x="18414997" y="4246588"/>
                </a:lnTo>
                <a:lnTo>
                  <a:pt x="0" y="424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46208" y="3798618"/>
            <a:ext cx="3019425" cy="1628775"/>
          </a:xfrm>
          <a:custGeom>
            <a:avLst/>
            <a:gdLst/>
            <a:ahLst/>
            <a:cxnLst/>
            <a:rect l="l" t="t" r="r" b="b"/>
            <a:pathLst>
              <a:path w="3019425" h="1628775">
                <a:moveTo>
                  <a:pt x="0" y="0"/>
                </a:moveTo>
                <a:lnTo>
                  <a:pt x="3019425" y="0"/>
                </a:lnTo>
                <a:lnTo>
                  <a:pt x="3019425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6873" b="-25540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59117" y="7417460"/>
            <a:ext cx="4819650" cy="2209800"/>
          </a:xfrm>
          <a:custGeom>
            <a:avLst/>
            <a:gdLst/>
            <a:ahLst/>
            <a:cxnLst/>
            <a:rect l="l" t="t" r="r" b="b"/>
            <a:pathLst>
              <a:path w="4819650" h="2209800">
                <a:moveTo>
                  <a:pt x="0" y="0"/>
                </a:moveTo>
                <a:lnTo>
                  <a:pt x="4819650" y="0"/>
                </a:lnTo>
                <a:lnTo>
                  <a:pt x="481965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72" t="-54376" r="-612" b="-337003"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0">
            <a:off x="8082639" y="8319735"/>
            <a:ext cx="1184405" cy="1610068"/>
            <a:chOff x="0" y="0"/>
            <a:chExt cx="1184402" cy="1610068"/>
          </a:xfrm>
        </p:grpSpPr>
        <p:sp>
          <p:nvSpPr>
            <p:cNvPr id="7" name="Freeform 7"/>
            <p:cNvSpPr/>
            <p:nvPr/>
          </p:nvSpPr>
          <p:spPr>
            <a:xfrm>
              <a:off x="52832" y="63500"/>
              <a:ext cx="1076452" cy="1483106"/>
            </a:xfrm>
            <a:custGeom>
              <a:avLst/>
              <a:gdLst/>
              <a:ahLst/>
              <a:cxnLst/>
              <a:rect l="l" t="t" r="r" b="b"/>
              <a:pathLst>
                <a:path w="1076452" h="1483106">
                  <a:moveTo>
                    <a:pt x="737235" y="256286"/>
                  </a:moveTo>
                  <a:lnTo>
                    <a:pt x="738378" y="599059"/>
                  </a:lnTo>
                  <a:cubicBezTo>
                    <a:pt x="652907" y="595757"/>
                    <a:pt x="567055" y="591439"/>
                    <a:pt x="481203" y="586105"/>
                  </a:cubicBezTo>
                  <a:cubicBezTo>
                    <a:pt x="575437" y="483616"/>
                    <a:pt x="661162" y="373253"/>
                    <a:pt x="737235" y="256413"/>
                  </a:cubicBezTo>
                  <a:close/>
                  <a:moveTo>
                    <a:pt x="878840" y="66421"/>
                  </a:moveTo>
                  <a:cubicBezTo>
                    <a:pt x="917448" y="66421"/>
                    <a:pt x="950214" y="95631"/>
                    <a:pt x="954278" y="134493"/>
                  </a:cubicBezTo>
                  <a:cubicBezTo>
                    <a:pt x="995680" y="534543"/>
                    <a:pt x="1010158" y="941197"/>
                    <a:pt x="997204" y="1343152"/>
                  </a:cubicBezTo>
                  <a:cubicBezTo>
                    <a:pt x="995934" y="1384173"/>
                    <a:pt x="962279" y="1416685"/>
                    <a:pt x="921512" y="1416685"/>
                  </a:cubicBezTo>
                  <a:cubicBezTo>
                    <a:pt x="920623" y="1416685"/>
                    <a:pt x="919861" y="1416685"/>
                    <a:pt x="918972" y="1416685"/>
                  </a:cubicBezTo>
                  <a:cubicBezTo>
                    <a:pt x="877189" y="1415288"/>
                    <a:pt x="844296" y="1380236"/>
                    <a:pt x="845693" y="1338453"/>
                  </a:cubicBezTo>
                  <a:cubicBezTo>
                    <a:pt x="851154" y="1166622"/>
                    <a:pt x="851662" y="993775"/>
                    <a:pt x="846963" y="821055"/>
                  </a:cubicBezTo>
                  <a:lnTo>
                    <a:pt x="845693" y="821055"/>
                  </a:lnTo>
                  <a:cubicBezTo>
                    <a:pt x="843153" y="821055"/>
                    <a:pt x="840740" y="821055"/>
                    <a:pt x="838835" y="820928"/>
                  </a:cubicBezTo>
                  <a:cubicBezTo>
                    <a:pt x="608457" y="814451"/>
                    <a:pt x="375285" y="800354"/>
                    <a:pt x="145796" y="779145"/>
                  </a:cubicBezTo>
                  <a:cubicBezTo>
                    <a:pt x="115316" y="776351"/>
                    <a:pt x="89535" y="755396"/>
                    <a:pt x="80391" y="726186"/>
                  </a:cubicBezTo>
                  <a:cubicBezTo>
                    <a:pt x="71247" y="696976"/>
                    <a:pt x="80645" y="664972"/>
                    <a:pt x="104140" y="645414"/>
                  </a:cubicBezTo>
                  <a:cubicBezTo>
                    <a:pt x="285242" y="493522"/>
                    <a:pt x="441452" y="315468"/>
                    <a:pt x="568198" y="116078"/>
                  </a:cubicBezTo>
                  <a:cubicBezTo>
                    <a:pt x="582676" y="93345"/>
                    <a:pt x="607187" y="80899"/>
                    <a:pt x="632206" y="80899"/>
                  </a:cubicBezTo>
                  <a:cubicBezTo>
                    <a:pt x="646176" y="80899"/>
                    <a:pt x="660273" y="84709"/>
                    <a:pt x="672846" y="92837"/>
                  </a:cubicBezTo>
                  <a:cubicBezTo>
                    <a:pt x="708152" y="115316"/>
                    <a:pt x="718566" y="162306"/>
                    <a:pt x="696087" y="197612"/>
                  </a:cubicBezTo>
                  <a:cubicBezTo>
                    <a:pt x="592836" y="360045"/>
                    <a:pt x="471424" y="509016"/>
                    <a:pt x="333756" y="642493"/>
                  </a:cubicBezTo>
                  <a:cubicBezTo>
                    <a:pt x="490601" y="654431"/>
                    <a:pt x="648208" y="662940"/>
                    <a:pt x="804926" y="667893"/>
                  </a:cubicBezTo>
                  <a:lnTo>
                    <a:pt x="803148" y="142621"/>
                  </a:lnTo>
                  <a:cubicBezTo>
                    <a:pt x="803021" y="102108"/>
                    <a:pt x="834517" y="68707"/>
                    <a:pt x="874903" y="66548"/>
                  </a:cubicBezTo>
                  <a:cubicBezTo>
                    <a:pt x="876300" y="66548"/>
                    <a:pt x="877570" y="66421"/>
                    <a:pt x="878967" y="66421"/>
                  </a:cubicBezTo>
                  <a:close/>
                  <a:moveTo>
                    <a:pt x="878840" y="0"/>
                  </a:moveTo>
                  <a:cubicBezTo>
                    <a:pt x="876300" y="0"/>
                    <a:pt x="873887" y="0"/>
                    <a:pt x="871347" y="127"/>
                  </a:cubicBezTo>
                  <a:cubicBezTo>
                    <a:pt x="818261" y="2921"/>
                    <a:pt x="773303" y="34544"/>
                    <a:pt x="751332" y="79375"/>
                  </a:cubicBezTo>
                  <a:cubicBezTo>
                    <a:pt x="740537" y="62738"/>
                    <a:pt x="726186" y="48006"/>
                    <a:pt x="708406" y="36703"/>
                  </a:cubicBezTo>
                  <a:cubicBezTo>
                    <a:pt x="685546" y="22098"/>
                    <a:pt x="659130" y="14478"/>
                    <a:pt x="632206" y="14478"/>
                  </a:cubicBezTo>
                  <a:cubicBezTo>
                    <a:pt x="583311" y="14478"/>
                    <a:pt x="538480" y="39116"/>
                    <a:pt x="512318" y="80391"/>
                  </a:cubicBezTo>
                  <a:cubicBezTo>
                    <a:pt x="389128" y="274066"/>
                    <a:pt x="237617" y="446913"/>
                    <a:pt x="61722" y="594233"/>
                  </a:cubicBezTo>
                  <a:cubicBezTo>
                    <a:pt x="17526" y="631190"/>
                    <a:pt x="0" y="690753"/>
                    <a:pt x="17145" y="745744"/>
                  </a:cubicBezTo>
                  <a:cubicBezTo>
                    <a:pt x="34290" y="800735"/>
                    <a:pt x="82423" y="839851"/>
                    <a:pt x="139700" y="845185"/>
                  </a:cubicBezTo>
                  <a:cubicBezTo>
                    <a:pt x="352425" y="864870"/>
                    <a:pt x="568325" y="878459"/>
                    <a:pt x="782193" y="885571"/>
                  </a:cubicBezTo>
                  <a:cubicBezTo>
                    <a:pt x="785114" y="1035939"/>
                    <a:pt x="784225" y="1187323"/>
                    <a:pt x="779526" y="1336294"/>
                  </a:cubicBezTo>
                  <a:cubicBezTo>
                    <a:pt x="776986" y="1414780"/>
                    <a:pt x="838708" y="1480566"/>
                    <a:pt x="916940" y="1483106"/>
                  </a:cubicBezTo>
                  <a:cubicBezTo>
                    <a:pt x="918718" y="1483106"/>
                    <a:pt x="920115" y="1483106"/>
                    <a:pt x="921512" y="1483106"/>
                  </a:cubicBezTo>
                  <a:cubicBezTo>
                    <a:pt x="998601" y="1483106"/>
                    <a:pt x="1061085" y="1422654"/>
                    <a:pt x="1063498" y="1345311"/>
                  </a:cubicBezTo>
                  <a:cubicBezTo>
                    <a:pt x="1076452" y="940308"/>
                    <a:pt x="1061847" y="530606"/>
                    <a:pt x="1020191" y="127762"/>
                  </a:cubicBezTo>
                  <a:cubicBezTo>
                    <a:pt x="1012698" y="54864"/>
                    <a:pt x="951992" y="0"/>
                    <a:pt x="8788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4079" y="127889"/>
              <a:ext cx="938911" cy="1352296"/>
            </a:xfrm>
            <a:custGeom>
              <a:avLst/>
              <a:gdLst/>
              <a:ahLst/>
              <a:cxnLst/>
              <a:rect l="l" t="t" r="r" b="b"/>
              <a:pathLst>
                <a:path w="938911" h="1352296">
                  <a:moveTo>
                    <a:pt x="850265" y="1352296"/>
                  </a:moveTo>
                  <a:cubicBezTo>
                    <a:pt x="849376" y="1352296"/>
                    <a:pt x="848614" y="1352296"/>
                    <a:pt x="847725" y="1352296"/>
                  </a:cubicBezTo>
                  <a:cubicBezTo>
                    <a:pt x="805942" y="1350899"/>
                    <a:pt x="773049" y="1315847"/>
                    <a:pt x="774446" y="1274064"/>
                  </a:cubicBezTo>
                  <a:cubicBezTo>
                    <a:pt x="779907" y="1102233"/>
                    <a:pt x="780415" y="929386"/>
                    <a:pt x="775716" y="756666"/>
                  </a:cubicBezTo>
                  <a:cubicBezTo>
                    <a:pt x="772541" y="756666"/>
                    <a:pt x="769747" y="756666"/>
                    <a:pt x="767588" y="756539"/>
                  </a:cubicBezTo>
                  <a:cubicBezTo>
                    <a:pt x="537210" y="750062"/>
                    <a:pt x="304038" y="735965"/>
                    <a:pt x="74549" y="714756"/>
                  </a:cubicBezTo>
                  <a:cubicBezTo>
                    <a:pt x="44069" y="711962"/>
                    <a:pt x="18288" y="691007"/>
                    <a:pt x="9144" y="661797"/>
                  </a:cubicBezTo>
                  <a:cubicBezTo>
                    <a:pt x="0" y="632587"/>
                    <a:pt x="9398" y="600583"/>
                    <a:pt x="32893" y="581025"/>
                  </a:cubicBezTo>
                  <a:cubicBezTo>
                    <a:pt x="214122" y="429133"/>
                    <a:pt x="370205" y="251079"/>
                    <a:pt x="496951" y="51689"/>
                  </a:cubicBezTo>
                  <a:cubicBezTo>
                    <a:pt x="519430" y="16256"/>
                    <a:pt x="566293" y="5969"/>
                    <a:pt x="601599" y="28448"/>
                  </a:cubicBezTo>
                  <a:cubicBezTo>
                    <a:pt x="636905" y="50927"/>
                    <a:pt x="647319" y="97917"/>
                    <a:pt x="624840" y="133223"/>
                  </a:cubicBezTo>
                  <a:cubicBezTo>
                    <a:pt x="521589" y="295656"/>
                    <a:pt x="400177" y="444627"/>
                    <a:pt x="262509" y="577977"/>
                  </a:cubicBezTo>
                  <a:cubicBezTo>
                    <a:pt x="419354" y="589915"/>
                    <a:pt x="576961" y="598424"/>
                    <a:pt x="733679" y="603377"/>
                  </a:cubicBezTo>
                  <a:lnTo>
                    <a:pt x="731901" y="78232"/>
                  </a:lnTo>
                  <a:cubicBezTo>
                    <a:pt x="731774" y="37719"/>
                    <a:pt x="763270" y="4318"/>
                    <a:pt x="803656" y="2159"/>
                  </a:cubicBezTo>
                  <a:cubicBezTo>
                    <a:pt x="844042" y="0"/>
                    <a:pt x="878967" y="29845"/>
                    <a:pt x="883031" y="70104"/>
                  </a:cubicBezTo>
                  <a:cubicBezTo>
                    <a:pt x="924433" y="470154"/>
                    <a:pt x="938911" y="876808"/>
                    <a:pt x="925957" y="1278763"/>
                  </a:cubicBezTo>
                  <a:cubicBezTo>
                    <a:pt x="924687" y="1319784"/>
                    <a:pt x="891032" y="1352296"/>
                    <a:pt x="850265" y="135229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0">
            <a:off x="14577851" y="4474531"/>
            <a:ext cx="854878" cy="1193616"/>
            <a:chOff x="0" y="0"/>
            <a:chExt cx="854875" cy="1193622"/>
          </a:xfrm>
        </p:grpSpPr>
        <p:sp>
          <p:nvSpPr>
            <p:cNvPr id="10" name="Freeform 10"/>
            <p:cNvSpPr/>
            <p:nvPr/>
          </p:nvSpPr>
          <p:spPr>
            <a:xfrm>
              <a:off x="58166" y="63500"/>
              <a:ext cx="742950" cy="1066419"/>
            </a:xfrm>
            <a:custGeom>
              <a:avLst/>
              <a:gdLst/>
              <a:ahLst/>
              <a:cxnLst/>
              <a:rect l="l" t="t" r="r" b="b"/>
              <a:pathLst>
                <a:path w="742950" h="1066419">
                  <a:moveTo>
                    <a:pt x="240665" y="49530"/>
                  </a:moveTo>
                  <a:cubicBezTo>
                    <a:pt x="294259" y="49530"/>
                    <a:pt x="347726" y="52705"/>
                    <a:pt x="400812" y="59055"/>
                  </a:cubicBezTo>
                  <a:cubicBezTo>
                    <a:pt x="455041" y="65532"/>
                    <a:pt x="516636" y="78232"/>
                    <a:pt x="561467" y="122936"/>
                  </a:cubicBezTo>
                  <a:cubicBezTo>
                    <a:pt x="600456" y="161798"/>
                    <a:pt x="617855" y="216535"/>
                    <a:pt x="610743" y="277368"/>
                  </a:cubicBezTo>
                  <a:cubicBezTo>
                    <a:pt x="604520" y="329819"/>
                    <a:pt x="579882" y="381127"/>
                    <a:pt x="543306" y="418338"/>
                  </a:cubicBezTo>
                  <a:cubicBezTo>
                    <a:pt x="532638" y="429260"/>
                    <a:pt x="521208" y="438912"/>
                    <a:pt x="509397" y="447802"/>
                  </a:cubicBezTo>
                  <a:cubicBezTo>
                    <a:pt x="577342" y="472440"/>
                    <a:pt x="631444" y="517017"/>
                    <a:pt x="659892" y="572897"/>
                  </a:cubicBezTo>
                  <a:cubicBezTo>
                    <a:pt x="690753" y="633476"/>
                    <a:pt x="691896" y="705993"/>
                    <a:pt x="663067" y="777113"/>
                  </a:cubicBezTo>
                  <a:cubicBezTo>
                    <a:pt x="638683" y="837311"/>
                    <a:pt x="593344" y="894080"/>
                    <a:pt x="538734" y="932815"/>
                  </a:cubicBezTo>
                  <a:cubicBezTo>
                    <a:pt x="460629" y="988187"/>
                    <a:pt x="365633" y="1017016"/>
                    <a:pt x="270510" y="1017016"/>
                  </a:cubicBezTo>
                  <a:cubicBezTo>
                    <a:pt x="217551" y="1017016"/>
                    <a:pt x="164465" y="1007999"/>
                    <a:pt x="114427" y="989711"/>
                  </a:cubicBezTo>
                  <a:cubicBezTo>
                    <a:pt x="85217" y="979043"/>
                    <a:pt x="70104" y="946531"/>
                    <a:pt x="80772" y="917067"/>
                  </a:cubicBezTo>
                  <a:cubicBezTo>
                    <a:pt x="89027" y="894080"/>
                    <a:pt x="110744" y="879729"/>
                    <a:pt x="133731" y="879729"/>
                  </a:cubicBezTo>
                  <a:cubicBezTo>
                    <a:pt x="140081" y="879729"/>
                    <a:pt x="146685" y="880872"/>
                    <a:pt x="153035" y="883158"/>
                  </a:cubicBezTo>
                  <a:cubicBezTo>
                    <a:pt x="190881" y="897001"/>
                    <a:pt x="231013" y="903732"/>
                    <a:pt x="271018" y="903732"/>
                  </a:cubicBezTo>
                  <a:cubicBezTo>
                    <a:pt x="342900" y="903732"/>
                    <a:pt x="414655" y="881888"/>
                    <a:pt x="473710" y="839978"/>
                  </a:cubicBezTo>
                  <a:cubicBezTo>
                    <a:pt x="542925" y="790956"/>
                    <a:pt x="595376" y="694563"/>
                    <a:pt x="559562" y="624332"/>
                  </a:cubicBezTo>
                  <a:cubicBezTo>
                    <a:pt x="542036" y="589915"/>
                    <a:pt x="503428" y="562356"/>
                    <a:pt x="453898" y="548640"/>
                  </a:cubicBezTo>
                  <a:cubicBezTo>
                    <a:pt x="413385" y="537464"/>
                    <a:pt x="368554" y="535686"/>
                    <a:pt x="323977" y="535686"/>
                  </a:cubicBezTo>
                  <a:cubicBezTo>
                    <a:pt x="312674" y="535686"/>
                    <a:pt x="301371" y="535813"/>
                    <a:pt x="290195" y="535940"/>
                  </a:cubicBezTo>
                  <a:lnTo>
                    <a:pt x="289433" y="535940"/>
                  </a:lnTo>
                  <a:cubicBezTo>
                    <a:pt x="261239" y="535940"/>
                    <a:pt x="237617" y="515112"/>
                    <a:pt x="233680" y="487045"/>
                  </a:cubicBezTo>
                  <a:cubicBezTo>
                    <a:pt x="229743" y="458851"/>
                    <a:pt x="247269" y="432054"/>
                    <a:pt x="274701" y="424561"/>
                  </a:cubicBezTo>
                  <a:cubicBezTo>
                    <a:pt x="340995" y="406400"/>
                    <a:pt x="416052" y="385826"/>
                    <a:pt x="463042" y="338201"/>
                  </a:cubicBezTo>
                  <a:cubicBezTo>
                    <a:pt x="482092" y="318897"/>
                    <a:pt x="495427" y="290957"/>
                    <a:pt x="498602" y="263525"/>
                  </a:cubicBezTo>
                  <a:cubicBezTo>
                    <a:pt x="500380" y="248920"/>
                    <a:pt x="500507" y="221488"/>
                    <a:pt x="481965" y="203073"/>
                  </a:cubicBezTo>
                  <a:cubicBezTo>
                    <a:pt x="461518" y="182626"/>
                    <a:pt x="424434" y="175768"/>
                    <a:pt x="387350" y="171323"/>
                  </a:cubicBezTo>
                  <a:cubicBezTo>
                    <a:pt x="338709" y="165481"/>
                    <a:pt x="289560" y="162560"/>
                    <a:pt x="240538" y="162560"/>
                  </a:cubicBezTo>
                  <a:cubicBezTo>
                    <a:pt x="199136" y="162560"/>
                    <a:pt x="157734" y="164592"/>
                    <a:pt x="116586" y="168783"/>
                  </a:cubicBezTo>
                  <a:cubicBezTo>
                    <a:pt x="114681" y="168910"/>
                    <a:pt x="112776" y="169037"/>
                    <a:pt x="110871" y="169037"/>
                  </a:cubicBezTo>
                  <a:cubicBezTo>
                    <a:pt x="82296" y="169037"/>
                    <a:pt x="57785" y="147320"/>
                    <a:pt x="54864" y="118110"/>
                  </a:cubicBezTo>
                  <a:cubicBezTo>
                    <a:pt x="51816" y="86995"/>
                    <a:pt x="74295" y="59182"/>
                    <a:pt x="105283" y="56134"/>
                  </a:cubicBezTo>
                  <a:cubicBezTo>
                    <a:pt x="150114" y="51689"/>
                    <a:pt x="195326" y="49403"/>
                    <a:pt x="240538" y="49403"/>
                  </a:cubicBezTo>
                  <a:close/>
                  <a:moveTo>
                    <a:pt x="240665" y="0"/>
                  </a:moveTo>
                  <a:cubicBezTo>
                    <a:pt x="193929" y="0"/>
                    <a:pt x="146812" y="2413"/>
                    <a:pt x="100457" y="7112"/>
                  </a:cubicBezTo>
                  <a:cubicBezTo>
                    <a:pt x="42418" y="12954"/>
                    <a:pt x="0" y="65151"/>
                    <a:pt x="5842" y="123444"/>
                  </a:cubicBezTo>
                  <a:cubicBezTo>
                    <a:pt x="11303" y="177927"/>
                    <a:pt x="56515" y="219075"/>
                    <a:pt x="110998" y="219075"/>
                  </a:cubicBezTo>
                  <a:cubicBezTo>
                    <a:pt x="114554" y="219075"/>
                    <a:pt x="118110" y="218948"/>
                    <a:pt x="121539" y="218567"/>
                  </a:cubicBezTo>
                  <a:cubicBezTo>
                    <a:pt x="160909" y="214630"/>
                    <a:pt x="200914" y="212598"/>
                    <a:pt x="240538" y="212598"/>
                  </a:cubicBezTo>
                  <a:cubicBezTo>
                    <a:pt x="287528" y="212598"/>
                    <a:pt x="335026" y="215392"/>
                    <a:pt x="381508" y="220980"/>
                  </a:cubicBezTo>
                  <a:cubicBezTo>
                    <a:pt x="417703" y="225298"/>
                    <a:pt x="439801" y="231267"/>
                    <a:pt x="447294" y="238760"/>
                  </a:cubicBezTo>
                  <a:cubicBezTo>
                    <a:pt x="449072" y="240538"/>
                    <a:pt x="450977" y="247650"/>
                    <a:pt x="449707" y="258191"/>
                  </a:cubicBezTo>
                  <a:cubicBezTo>
                    <a:pt x="447802" y="274574"/>
                    <a:pt x="439293" y="292481"/>
                    <a:pt x="427990" y="303784"/>
                  </a:cubicBezTo>
                  <a:cubicBezTo>
                    <a:pt x="390398" y="342011"/>
                    <a:pt x="321945" y="360680"/>
                    <a:pt x="261747" y="377190"/>
                  </a:cubicBezTo>
                  <a:cubicBezTo>
                    <a:pt x="210566" y="391160"/>
                    <a:pt x="177546" y="441579"/>
                    <a:pt x="184912" y="494284"/>
                  </a:cubicBezTo>
                  <a:cubicBezTo>
                    <a:pt x="192151" y="546481"/>
                    <a:pt x="237109" y="585851"/>
                    <a:pt x="289433" y="585851"/>
                  </a:cubicBezTo>
                  <a:lnTo>
                    <a:pt x="290830" y="585851"/>
                  </a:lnTo>
                  <a:cubicBezTo>
                    <a:pt x="301752" y="585724"/>
                    <a:pt x="312928" y="585597"/>
                    <a:pt x="323977" y="585597"/>
                  </a:cubicBezTo>
                  <a:cubicBezTo>
                    <a:pt x="363347" y="585597"/>
                    <a:pt x="404876" y="586994"/>
                    <a:pt x="440817" y="596773"/>
                  </a:cubicBezTo>
                  <a:cubicBezTo>
                    <a:pt x="476504" y="606552"/>
                    <a:pt x="504444" y="625475"/>
                    <a:pt x="515620" y="647192"/>
                  </a:cubicBezTo>
                  <a:cubicBezTo>
                    <a:pt x="533781" y="682752"/>
                    <a:pt x="507492" y="755523"/>
                    <a:pt x="445262" y="799719"/>
                  </a:cubicBezTo>
                  <a:cubicBezTo>
                    <a:pt x="395605" y="835025"/>
                    <a:pt x="333629" y="854329"/>
                    <a:pt x="270891" y="854329"/>
                  </a:cubicBezTo>
                  <a:cubicBezTo>
                    <a:pt x="235839" y="854329"/>
                    <a:pt x="201676" y="848360"/>
                    <a:pt x="169672" y="836676"/>
                  </a:cubicBezTo>
                  <a:cubicBezTo>
                    <a:pt x="157988" y="832358"/>
                    <a:pt x="145923" y="830199"/>
                    <a:pt x="133604" y="830199"/>
                  </a:cubicBezTo>
                  <a:cubicBezTo>
                    <a:pt x="89408" y="830199"/>
                    <a:pt x="49403" y="858266"/>
                    <a:pt x="34290" y="900176"/>
                  </a:cubicBezTo>
                  <a:cubicBezTo>
                    <a:pt x="24638" y="926846"/>
                    <a:pt x="25908" y="955675"/>
                    <a:pt x="37846" y="981329"/>
                  </a:cubicBezTo>
                  <a:cubicBezTo>
                    <a:pt x="49784" y="1006983"/>
                    <a:pt x="70993" y="1026541"/>
                    <a:pt x="97536" y="1036193"/>
                  </a:cubicBezTo>
                  <a:cubicBezTo>
                    <a:pt x="152527" y="1056259"/>
                    <a:pt x="210693" y="1066419"/>
                    <a:pt x="270510" y="1066419"/>
                  </a:cubicBezTo>
                  <a:cubicBezTo>
                    <a:pt x="376936" y="1066419"/>
                    <a:pt x="482219" y="1033272"/>
                    <a:pt x="567055" y="973074"/>
                  </a:cubicBezTo>
                  <a:cubicBezTo>
                    <a:pt x="629158" y="929005"/>
                    <a:pt x="680847" y="864362"/>
                    <a:pt x="708660" y="795528"/>
                  </a:cubicBezTo>
                  <a:cubicBezTo>
                    <a:pt x="742950" y="710819"/>
                    <a:pt x="741172" y="623570"/>
                    <a:pt x="703707" y="550037"/>
                  </a:cubicBezTo>
                  <a:cubicBezTo>
                    <a:pt x="680085" y="503682"/>
                    <a:pt x="642493" y="463931"/>
                    <a:pt x="594995" y="434340"/>
                  </a:cubicBezTo>
                  <a:cubicBezTo>
                    <a:pt x="629920" y="391668"/>
                    <a:pt x="653161" y="337820"/>
                    <a:pt x="659638" y="282956"/>
                  </a:cubicBezTo>
                  <a:cubicBezTo>
                    <a:pt x="668655" y="206756"/>
                    <a:pt x="646176" y="137287"/>
                    <a:pt x="596138" y="87503"/>
                  </a:cubicBezTo>
                  <a:cubicBezTo>
                    <a:pt x="566801" y="58293"/>
                    <a:pt x="518922" y="23114"/>
                    <a:pt x="406654" y="9652"/>
                  </a:cubicBezTo>
                  <a:cubicBezTo>
                    <a:pt x="351917" y="3302"/>
                    <a:pt x="296037" y="0"/>
                    <a:pt x="240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10109" y="109855"/>
              <a:ext cx="640080" cy="970661"/>
            </a:xfrm>
            <a:custGeom>
              <a:avLst/>
              <a:gdLst/>
              <a:ahLst/>
              <a:cxnLst/>
              <a:rect l="l" t="t" r="r" b="b"/>
              <a:pathLst>
                <a:path w="640080" h="970661">
                  <a:moveTo>
                    <a:pt x="218567" y="970661"/>
                  </a:moveTo>
                  <a:cubicBezTo>
                    <a:pt x="165608" y="970661"/>
                    <a:pt x="112522" y="961644"/>
                    <a:pt x="62484" y="943356"/>
                  </a:cubicBezTo>
                  <a:cubicBezTo>
                    <a:pt x="33274" y="932688"/>
                    <a:pt x="18161" y="900176"/>
                    <a:pt x="28829" y="870712"/>
                  </a:cubicBezTo>
                  <a:cubicBezTo>
                    <a:pt x="39497" y="841248"/>
                    <a:pt x="71755" y="826135"/>
                    <a:pt x="101092" y="836803"/>
                  </a:cubicBezTo>
                  <a:cubicBezTo>
                    <a:pt x="207010" y="875538"/>
                    <a:pt x="329819" y="859028"/>
                    <a:pt x="421894" y="793750"/>
                  </a:cubicBezTo>
                  <a:cubicBezTo>
                    <a:pt x="491109" y="744728"/>
                    <a:pt x="543560" y="648335"/>
                    <a:pt x="507746" y="578104"/>
                  </a:cubicBezTo>
                  <a:cubicBezTo>
                    <a:pt x="490220" y="543687"/>
                    <a:pt x="451612" y="516128"/>
                    <a:pt x="402082" y="502412"/>
                  </a:cubicBezTo>
                  <a:cubicBezTo>
                    <a:pt x="351282" y="488442"/>
                    <a:pt x="293878" y="489077"/>
                    <a:pt x="238379" y="489712"/>
                  </a:cubicBezTo>
                  <a:cubicBezTo>
                    <a:pt x="209931" y="490093"/>
                    <a:pt x="185928" y="469138"/>
                    <a:pt x="181991" y="440817"/>
                  </a:cubicBezTo>
                  <a:cubicBezTo>
                    <a:pt x="178054" y="412496"/>
                    <a:pt x="195580" y="385826"/>
                    <a:pt x="223012" y="378333"/>
                  </a:cubicBezTo>
                  <a:cubicBezTo>
                    <a:pt x="289306" y="360172"/>
                    <a:pt x="364363" y="339598"/>
                    <a:pt x="411353" y="291973"/>
                  </a:cubicBezTo>
                  <a:cubicBezTo>
                    <a:pt x="430403" y="272669"/>
                    <a:pt x="443738" y="244729"/>
                    <a:pt x="446913" y="217297"/>
                  </a:cubicBezTo>
                  <a:cubicBezTo>
                    <a:pt x="448691" y="202692"/>
                    <a:pt x="448818" y="175260"/>
                    <a:pt x="430276" y="156845"/>
                  </a:cubicBezTo>
                  <a:cubicBezTo>
                    <a:pt x="409829" y="136398"/>
                    <a:pt x="372745" y="129540"/>
                    <a:pt x="335661" y="125095"/>
                  </a:cubicBezTo>
                  <a:cubicBezTo>
                    <a:pt x="245872" y="114300"/>
                    <a:pt x="154813" y="113411"/>
                    <a:pt x="64897" y="122555"/>
                  </a:cubicBezTo>
                  <a:cubicBezTo>
                    <a:pt x="33909" y="125603"/>
                    <a:pt x="6350" y="102997"/>
                    <a:pt x="3175" y="71882"/>
                  </a:cubicBezTo>
                  <a:cubicBezTo>
                    <a:pt x="0" y="40767"/>
                    <a:pt x="22606" y="12954"/>
                    <a:pt x="53594" y="9906"/>
                  </a:cubicBezTo>
                  <a:cubicBezTo>
                    <a:pt x="151765" y="0"/>
                    <a:pt x="251079" y="889"/>
                    <a:pt x="348996" y="12700"/>
                  </a:cubicBezTo>
                  <a:cubicBezTo>
                    <a:pt x="403225" y="19177"/>
                    <a:pt x="464820" y="31877"/>
                    <a:pt x="509651" y="76581"/>
                  </a:cubicBezTo>
                  <a:cubicBezTo>
                    <a:pt x="548640" y="115443"/>
                    <a:pt x="566039" y="170180"/>
                    <a:pt x="558927" y="231013"/>
                  </a:cubicBezTo>
                  <a:cubicBezTo>
                    <a:pt x="552704" y="283464"/>
                    <a:pt x="528066" y="334772"/>
                    <a:pt x="491490" y="371983"/>
                  </a:cubicBezTo>
                  <a:cubicBezTo>
                    <a:pt x="480822" y="382905"/>
                    <a:pt x="469392" y="392557"/>
                    <a:pt x="457581" y="401447"/>
                  </a:cubicBezTo>
                  <a:cubicBezTo>
                    <a:pt x="525526" y="426085"/>
                    <a:pt x="579628" y="470662"/>
                    <a:pt x="608076" y="526542"/>
                  </a:cubicBezTo>
                  <a:cubicBezTo>
                    <a:pt x="638937" y="587121"/>
                    <a:pt x="640080" y="659638"/>
                    <a:pt x="611251" y="730758"/>
                  </a:cubicBezTo>
                  <a:cubicBezTo>
                    <a:pt x="586740" y="790956"/>
                    <a:pt x="541401" y="847725"/>
                    <a:pt x="486791" y="886333"/>
                  </a:cubicBezTo>
                  <a:cubicBezTo>
                    <a:pt x="408686" y="941832"/>
                    <a:pt x="313563" y="970661"/>
                    <a:pt x="218567" y="9706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538598" y="6668433"/>
            <a:ext cx="3629025" cy="3200400"/>
          </a:xfrm>
          <a:custGeom>
            <a:avLst/>
            <a:gdLst/>
            <a:ahLst/>
            <a:cxnLst/>
            <a:rect l="l" t="t" r="r" b="b"/>
            <a:pathLst>
              <a:path w="3629025" h="3200400">
                <a:moveTo>
                  <a:pt x="0" y="0"/>
                </a:moveTo>
                <a:lnTo>
                  <a:pt x="3629025" y="0"/>
                </a:lnTo>
                <a:lnTo>
                  <a:pt x="3629025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559" r="-22572" b="-176071"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0">
            <a:off x="14601006" y="8982770"/>
            <a:ext cx="998611" cy="1193473"/>
            <a:chOff x="0" y="0"/>
            <a:chExt cx="998614" cy="1193470"/>
          </a:xfrm>
        </p:grpSpPr>
        <p:sp>
          <p:nvSpPr>
            <p:cNvPr id="14" name="Freeform 14"/>
            <p:cNvSpPr/>
            <p:nvPr/>
          </p:nvSpPr>
          <p:spPr>
            <a:xfrm>
              <a:off x="59309" y="63500"/>
              <a:ext cx="895350" cy="1066546"/>
            </a:xfrm>
            <a:custGeom>
              <a:avLst/>
              <a:gdLst/>
              <a:ahLst/>
              <a:cxnLst/>
              <a:rect l="l" t="t" r="r" b="b"/>
              <a:pathLst>
                <a:path w="895350" h="1066546">
                  <a:moveTo>
                    <a:pt x="161671" y="57658"/>
                  </a:moveTo>
                  <a:lnTo>
                    <a:pt x="710819" y="57912"/>
                  </a:lnTo>
                  <a:cubicBezTo>
                    <a:pt x="747395" y="57912"/>
                    <a:pt x="776986" y="87503"/>
                    <a:pt x="776986" y="123825"/>
                  </a:cubicBezTo>
                  <a:cubicBezTo>
                    <a:pt x="776986" y="160147"/>
                    <a:pt x="747395" y="189738"/>
                    <a:pt x="710819" y="189738"/>
                  </a:cubicBezTo>
                  <a:lnTo>
                    <a:pt x="710819" y="189738"/>
                  </a:lnTo>
                  <a:lnTo>
                    <a:pt x="225425" y="189611"/>
                  </a:lnTo>
                  <a:cubicBezTo>
                    <a:pt x="224028" y="251333"/>
                    <a:pt x="225552" y="313309"/>
                    <a:pt x="229743" y="374904"/>
                  </a:cubicBezTo>
                  <a:cubicBezTo>
                    <a:pt x="334264" y="335534"/>
                    <a:pt x="445897" y="315087"/>
                    <a:pt x="557784" y="314960"/>
                  </a:cubicBezTo>
                  <a:cubicBezTo>
                    <a:pt x="563245" y="314960"/>
                    <a:pt x="568706" y="314960"/>
                    <a:pt x="574040" y="315087"/>
                  </a:cubicBezTo>
                  <a:cubicBezTo>
                    <a:pt x="615061" y="315849"/>
                    <a:pt x="662686" y="320167"/>
                    <a:pt x="704723" y="347091"/>
                  </a:cubicBezTo>
                  <a:cubicBezTo>
                    <a:pt x="768350" y="387858"/>
                    <a:pt x="789686" y="458978"/>
                    <a:pt x="802259" y="523240"/>
                  </a:cubicBezTo>
                  <a:cubicBezTo>
                    <a:pt x="822198" y="625475"/>
                    <a:pt x="835406" y="756031"/>
                    <a:pt x="760857" y="859028"/>
                  </a:cubicBezTo>
                  <a:cubicBezTo>
                    <a:pt x="710692" y="928116"/>
                    <a:pt x="625983" y="974471"/>
                    <a:pt x="509016" y="996569"/>
                  </a:cubicBezTo>
                  <a:cubicBezTo>
                    <a:pt x="465328" y="1004824"/>
                    <a:pt x="424561" y="1009015"/>
                    <a:pt x="386461" y="1009015"/>
                  </a:cubicBezTo>
                  <a:lnTo>
                    <a:pt x="386461" y="1009015"/>
                  </a:lnTo>
                  <a:cubicBezTo>
                    <a:pt x="346075" y="1009015"/>
                    <a:pt x="308610" y="1004443"/>
                    <a:pt x="273177" y="995172"/>
                  </a:cubicBezTo>
                  <a:cubicBezTo>
                    <a:pt x="181991" y="971169"/>
                    <a:pt x="107823" y="914908"/>
                    <a:pt x="69342" y="840740"/>
                  </a:cubicBezTo>
                  <a:cubicBezTo>
                    <a:pt x="52578" y="808355"/>
                    <a:pt x="65405" y="768604"/>
                    <a:pt x="97790" y="751967"/>
                  </a:cubicBezTo>
                  <a:cubicBezTo>
                    <a:pt x="107442" y="747014"/>
                    <a:pt x="117856" y="744601"/>
                    <a:pt x="128016" y="744601"/>
                  </a:cubicBezTo>
                  <a:cubicBezTo>
                    <a:pt x="152019" y="744601"/>
                    <a:pt x="175133" y="757682"/>
                    <a:pt x="186944" y="780288"/>
                  </a:cubicBezTo>
                  <a:cubicBezTo>
                    <a:pt x="207899" y="820801"/>
                    <a:pt x="252730" y="853440"/>
                    <a:pt x="306832" y="867664"/>
                  </a:cubicBezTo>
                  <a:cubicBezTo>
                    <a:pt x="331089" y="874014"/>
                    <a:pt x="357505" y="877189"/>
                    <a:pt x="386461" y="877189"/>
                  </a:cubicBezTo>
                  <a:cubicBezTo>
                    <a:pt x="416179" y="877189"/>
                    <a:pt x="448691" y="873760"/>
                    <a:pt x="484251" y="867156"/>
                  </a:cubicBezTo>
                  <a:cubicBezTo>
                    <a:pt x="566928" y="851535"/>
                    <a:pt x="623824" y="822960"/>
                    <a:pt x="653415" y="782066"/>
                  </a:cubicBezTo>
                  <a:cubicBezTo>
                    <a:pt x="698246" y="720217"/>
                    <a:pt x="687070" y="624840"/>
                    <a:pt x="672211" y="548640"/>
                  </a:cubicBezTo>
                  <a:cubicBezTo>
                    <a:pt x="665480" y="513969"/>
                    <a:pt x="654939" y="472313"/>
                    <a:pt x="632968" y="458343"/>
                  </a:cubicBezTo>
                  <a:cubicBezTo>
                    <a:pt x="618871" y="449326"/>
                    <a:pt x="593979" y="447675"/>
                    <a:pt x="571500" y="447294"/>
                  </a:cubicBezTo>
                  <a:cubicBezTo>
                    <a:pt x="566801" y="447167"/>
                    <a:pt x="562102" y="447167"/>
                    <a:pt x="557403" y="447167"/>
                  </a:cubicBezTo>
                  <a:cubicBezTo>
                    <a:pt x="434340" y="447167"/>
                    <a:pt x="311658" y="476123"/>
                    <a:pt x="201676" y="531114"/>
                  </a:cubicBezTo>
                  <a:cubicBezTo>
                    <a:pt x="192278" y="535813"/>
                    <a:pt x="182118" y="538099"/>
                    <a:pt x="171958" y="538099"/>
                  </a:cubicBezTo>
                  <a:cubicBezTo>
                    <a:pt x="161163" y="538099"/>
                    <a:pt x="150241" y="535432"/>
                    <a:pt x="140462" y="530098"/>
                  </a:cubicBezTo>
                  <a:cubicBezTo>
                    <a:pt x="121412" y="519811"/>
                    <a:pt x="108712" y="501015"/>
                    <a:pt x="106172" y="479552"/>
                  </a:cubicBezTo>
                  <a:cubicBezTo>
                    <a:pt x="92583" y="360680"/>
                    <a:pt x="88900" y="239776"/>
                    <a:pt x="95250" y="120269"/>
                  </a:cubicBezTo>
                  <a:cubicBezTo>
                    <a:pt x="97155" y="85344"/>
                    <a:pt x="126238" y="57912"/>
                    <a:pt x="161290" y="57912"/>
                  </a:cubicBezTo>
                  <a:close/>
                  <a:moveTo>
                    <a:pt x="161671" y="0"/>
                  </a:moveTo>
                  <a:cubicBezTo>
                    <a:pt x="95758" y="0"/>
                    <a:pt x="41275" y="51435"/>
                    <a:pt x="37846" y="116967"/>
                  </a:cubicBezTo>
                  <a:cubicBezTo>
                    <a:pt x="31242" y="239649"/>
                    <a:pt x="35052" y="363728"/>
                    <a:pt x="49022" y="485902"/>
                  </a:cubicBezTo>
                  <a:cubicBezTo>
                    <a:pt x="53594" y="526034"/>
                    <a:pt x="77597" y="561467"/>
                    <a:pt x="113284" y="580644"/>
                  </a:cubicBezTo>
                  <a:cubicBezTo>
                    <a:pt x="131318" y="590423"/>
                    <a:pt x="151765" y="595503"/>
                    <a:pt x="172339" y="595503"/>
                  </a:cubicBezTo>
                  <a:cubicBezTo>
                    <a:pt x="191643" y="595503"/>
                    <a:pt x="210820" y="590931"/>
                    <a:pt x="228092" y="582295"/>
                  </a:cubicBezTo>
                  <a:cubicBezTo>
                    <a:pt x="329819" y="531368"/>
                    <a:pt x="443865" y="504444"/>
                    <a:pt x="557911" y="504444"/>
                  </a:cubicBezTo>
                  <a:cubicBezTo>
                    <a:pt x="562229" y="504444"/>
                    <a:pt x="566547" y="504444"/>
                    <a:pt x="570865" y="504571"/>
                  </a:cubicBezTo>
                  <a:cubicBezTo>
                    <a:pt x="587375" y="504825"/>
                    <a:pt x="596138" y="505841"/>
                    <a:pt x="600583" y="506730"/>
                  </a:cubicBezTo>
                  <a:cubicBezTo>
                    <a:pt x="603631" y="512445"/>
                    <a:pt x="609346" y="526288"/>
                    <a:pt x="615696" y="559308"/>
                  </a:cubicBezTo>
                  <a:cubicBezTo>
                    <a:pt x="627380" y="618998"/>
                    <a:pt x="639064" y="703580"/>
                    <a:pt x="606806" y="748030"/>
                  </a:cubicBezTo>
                  <a:cubicBezTo>
                    <a:pt x="586359" y="776224"/>
                    <a:pt x="540385" y="797687"/>
                    <a:pt x="473710" y="810260"/>
                  </a:cubicBezTo>
                  <a:cubicBezTo>
                    <a:pt x="441833" y="816229"/>
                    <a:pt x="412623" y="819404"/>
                    <a:pt x="386715" y="819404"/>
                  </a:cubicBezTo>
                  <a:cubicBezTo>
                    <a:pt x="362966" y="819404"/>
                    <a:pt x="341122" y="816864"/>
                    <a:pt x="321818" y="811784"/>
                  </a:cubicBezTo>
                  <a:cubicBezTo>
                    <a:pt x="283845" y="801751"/>
                    <a:pt x="251968" y="779526"/>
                    <a:pt x="238633" y="753745"/>
                  </a:cubicBezTo>
                  <a:cubicBezTo>
                    <a:pt x="217297" y="712470"/>
                    <a:pt x="175006" y="686689"/>
                    <a:pt x="128270" y="686689"/>
                  </a:cubicBezTo>
                  <a:cubicBezTo>
                    <a:pt x="108585" y="686689"/>
                    <a:pt x="89027" y="691388"/>
                    <a:pt x="71501" y="700405"/>
                  </a:cubicBezTo>
                  <a:cubicBezTo>
                    <a:pt x="42037" y="715518"/>
                    <a:pt x="20320" y="741172"/>
                    <a:pt x="10160" y="772541"/>
                  </a:cubicBezTo>
                  <a:cubicBezTo>
                    <a:pt x="0" y="803910"/>
                    <a:pt x="2921" y="837438"/>
                    <a:pt x="18034" y="866775"/>
                  </a:cubicBezTo>
                  <a:cubicBezTo>
                    <a:pt x="63881" y="955548"/>
                    <a:pt x="151511" y="1022604"/>
                    <a:pt x="258445" y="1050671"/>
                  </a:cubicBezTo>
                  <a:cubicBezTo>
                    <a:pt x="298450" y="1061212"/>
                    <a:pt x="341503" y="1066546"/>
                    <a:pt x="386461" y="1066546"/>
                  </a:cubicBezTo>
                  <a:cubicBezTo>
                    <a:pt x="427863" y="1066546"/>
                    <a:pt x="472821" y="1062101"/>
                    <a:pt x="519811" y="1053211"/>
                  </a:cubicBezTo>
                  <a:cubicBezTo>
                    <a:pt x="651764" y="1028319"/>
                    <a:pt x="748665" y="974344"/>
                    <a:pt x="807720" y="892810"/>
                  </a:cubicBezTo>
                  <a:cubicBezTo>
                    <a:pt x="895350" y="771906"/>
                    <a:pt x="881126" y="625983"/>
                    <a:pt x="859028" y="512318"/>
                  </a:cubicBezTo>
                  <a:cubicBezTo>
                    <a:pt x="845058" y="440690"/>
                    <a:pt x="818515" y="351536"/>
                    <a:pt x="735965" y="298704"/>
                  </a:cubicBezTo>
                  <a:cubicBezTo>
                    <a:pt x="681482" y="263779"/>
                    <a:pt x="621284" y="258318"/>
                    <a:pt x="575056" y="257556"/>
                  </a:cubicBezTo>
                  <a:cubicBezTo>
                    <a:pt x="569214" y="257429"/>
                    <a:pt x="563499" y="257429"/>
                    <a:pt x="557784" y="257429"/>
                  </a:cubicBezTo>
                  <a:cubicBezTo>
                    <a:pt x="464566" y="257429"/>
                    <a:pt x="372745" y="270510"/>
                    <a:pt x="283718" y="296291"/>
                  </a:cubicBezTo>
                  <a:cubicBezTo>
                    <a:pt x="283210" y="280035"/>
                    <a:pt x="282956" y="263652"/>
                    <a:pt x="282829" y="247396"/>
                  </a:cubicBezTo>
                  <a:lnTo>
                    <a:pt x="710819" y="247523"/>
                  </a:lnTo>
                  <a:cubicBezTo>
                    <a:pt x="779272" y="247523"/>
                    <a:pt x="834898" y="192151"/>
                    <a:pt x="834898" y="123952"/>
                  </a:cubicBezTo>
                  <a:cubicBezTo>
                    <a:pt x="834898" y="55753"/>
                    <a:pt x="779272" y="381"/>
                    <a:pt x="710946" y="254"/>
                  </a:cubicBezTo>
                  <a:lnTo>
                    <a:pt x="16179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12014" y="121539"/>
              <a:ext cx="782574" cy="951357"/>
            </a:xfrm>
            <a:custGeom>
              <a:avLst/>
              <a:gdLst/>
              <a:ahLst/>
              <a:cxnLst/>
              <a:rect l="l" t="t" r="r" b="b"/>
              <a:pathLst>
                <a:path w="782574" h="951357">
                  <a:moveTo>
                    <a:pt x="333883" y="950849"/>
                  </a:moveTo>
                  <a:cubicBezTo>
                    <a:pt x="293497" y="950849"/>
                    <a:pt x="255905" y="946277"/>
                    <a:pt x="220599" y="937006"/>
                  </a:cubicBezTo>
                  <a:cubicBezTo>
                    <a:pt x="129413" y="913003"/>
                    <a:pt x="55245" y="856742"/>
                    <a:pt x="16764" y="782574"/>
                  </a:cubicBezTo>
                  <a:cubicBezTo>
                    <a:pt x="0" y="750189"/>
                    <a:pt x="12827" y="710438"/>
                    <a:pt x="45212" y="693801"/>
                  </a:cubicBezTo>
                  <a:cubicBezTo>
                    <a:pt x="77597" y="677164"/>
                    <a:pt x="117602" y="689864"/>
                    <a:pt x="134366" y="722249"/>
                  </a:cubicBezTo>
                  <a:cubicBezTo>
                    <a:pt x="155321" y="762762"/>
                    <a:pt x="200152" y="795401"/>
                    <a:pt x="254254" y="809625"/>
                  </a:cubicBezTo>
                  <a:cubicBezTo>
                    <a:pt x="303403" y="822579"/>
                    <a:pt x="361442" y="822325"/>
                    <a:pt x="431673" y="809117"/>
                  </a:cubicBezTo>
                  <a:cubicBezTo>
                    <a:pt x="514350" y="793496"/>
                    <a:pt x="571246" y="764921"/>
                    <a:pt x="600837" y="724027"/>
                  </a:cubicBezTo>
                  <a:cubicBezTo>
                    <a:pt x="645668" y="662178"/>
                    <a:pt x="634492" y="566801"/>
                    <a:pt x="619633" y="490601"/>
                  </a:cubicBezTo>
                  <a:cubicBezTo>
                    <a:pt x="612902" y="455930"/>
                    <a:pt x="602361" y="414274"/>
                    <a:pt x="580390" y="400304"/>
                  </a:cubicBezTo>
                  <a:cubicBezTo>
                    <a:pt x="566293" y="391287"/>
                    <a:pt x="541401" y="389636"/>
                    <a:pt x="518922" y="389255"/>
                  </a:cubicBezTo>
                  <a:cubicBezTo>
                    <a:pt x="391160" y="386969"/>
                    <a:pt x="263271" y="415925"/>
                    <a:pt x="149098" y="473202"/>
                  </a:cubicBezTo>
                  <a:cubicBezTo>
                    <a:pt x="129794" y="482854"/>
                    <a:pt x="106934" y="482473"/>
                    <a:pt x="87884" y="472313"/>
                  </a:cubicBezTo>
                  <a:cubicBezTo>
                    <a:pt x="68834" y="462153"/>
                    <a:pt x="56134" y="443230"/>
                    <a:pt x="53594" y="421767"/>
                  </a:cubicBezTo>
                  <a:cubicBezTo>
                    <a:pt x="40005" y="302895"/>
                    <a:pt x="36322" y="181991"/>
                    <a:pt x="42672" y="62484"/>
                  </a:cubicBezTo>
                  <a:cubicBezTo>
                    <a:pt x="44577" y="27432"/>
                    <a:pt x="73660" y="0"/>
                    <a:pt x="108712" y="0"/>
                  </a:cubicBezTo>
                  <a:cubicBezTo>
                    <a:pt x="108712" y="0"/>
                    <a:pt x="108712" y="0"/>
                    <a:pt x="108712" y="0"/>
                  </a:cubicBezTo>
                  <a:lnTo>
                    <a:pt x="657860" y="254"/>
                  </a:lnTo>
                  <a:cubicBezTo>
                    <a:pt x="694436" y="254"/>
                    <a:pt x="724027" y="29845"/>
                    <a:pt x="724027" y="66167"/>
                  </a:cubicBezTo>
                  <a:cubicBezTo>
                    <a:pt x="724027" y="102489"/>
                    <a:pt x="694436" y="132080"/>
                    <a:pt x="657860" y="132080"/>
                  </a:cubicBezTo>
                  <a:cubicBezTo>
                    <a:pt x="657860" y="132080"/>
                    <a:pt x="657860" y="132080"/>
                    <a:pt x="657860" y="132080"/>
                  </a:cubicBezTo>
                  <a:lnTo>
                    <a:pt x="172466" y="131953"/>
                  </a:lnTo>
                  <a:cubicBezTo>
                    <a:pt x="171069" y="193675"/>
                    <a:pt x="172593" y="255651"/>
                    <a:pt x="176784" y="317246"/>
                  </a:cubicBezTo>
                  <a:cubicBezTo>
                    <a:pt x="286385" y="275971"/>
                    <a:pt x="403860" y="255397"/>
                    <a:pt x="521208" y="257556"/>
                  </a:cubicBezTo>
                  <a:cubicBezTo>
                    <a:pt x="562229" y="258318"/>
                    <a:pt x="609854" y="262636"/>
                    <a:pt x="651891" y="289560"/>
                  </a:cubicBezTo>
                  <a:cubicBezTo>
                    <a:pt x="715518" y="330327"/>
                    <a:pt x="736854" y="401447"/>
                    <a:pt x="749427" y="465709"/>
                  </a:cubicBezTo>
                  <a:cubicBezTo>
                    <a:pt x="769366" y="567944"/>
                    <a:pt x="782574" y="698500"/>
                    <a:pt x="708025" y="801497"/>
                  </a:cubicBezTo>
                  <a:cubicBezTo>
                    <a:pt x="657860" y="870585"/>
                    <a:pt x="573151" y="916940"/>
                    <a:pt x="456184" y="939038"/>
                  </a:cubicBezTo>
                  <a:cubicBezTo>
                    <a:pt x="412496" y="947293"/>
                    <a:pt x="371856" y="951357"/>
                    <a:pt x="333629" y="9513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480235" y="2962294"/>
            <a:ext cx="2809875" cy="3124200"/>
          </a:xfrm>
          <a:custGeom>
            <a:avLst/>
            <a:gdLst/>
            <a:ahLst/>
            <a:cxnLst/>
            <a:rect l="l" t="t" r="r" b="b"/>
            <a:pathLst>
              <a:path w="2809875" h="3124200">
                <a:moveTo>
                  <a:pt x="0" y="0"/>
                </a:moveTo>
                <a:lnTo>
                  <a:pt x="2809875" y="0"/>
                </a:lnTo>
                <a:lnTo>
                  <a:pt x="2809875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0379" t="-248327" r="-125891" b="-364172"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 rot="0">
            <a:off x="11269647" y="5079997"/>
            <a:ext cx="1010536" cy="1193721"/>
            <a:chOff x="0" y="0"/>
            <a:chExt cx="1010539" cy="1193724"/>
          </a:xfrm>
        </p:grpSpPr>
        <p:sp>
          <p:nvSpPr>
            <p:cNvPr id="18" name="Freeform 18"/>
            <p:cNvSpPr/>
            <p:nvPr/>
          </p:nvSpPr>
          <p:spPr>
            <a:xfrm>
              <a:off x="56515" y="63500"/>
              <a:ext cx="894334" cy="1066927"/>
            </a:xfrm>
            <a:custGeom>
              <a:avLst/>
              <a:gdLst/>
              <a:ahLst/>
              <a:cxnLst/>
              <a:rect l="l" t="t" r="r" b="b"/>
              <a:pathLst>
                <a:path w="894334" h="1066927">
                  <a:moveTo>
                    <a:pt x="515874" y="55118"/>
                  </a:moveTo>
                  <a:cubicBezTo>
                    <a:pt x="564515" y="55118"/>
                    <a:pt x="606933" y="66421"/>
                    <a:pt x="642239" y="88900"/>
                  </a:cubicBezTo>
                  <a:cubicBezTo>
                    <a:pt x="708279" y="130810"/>
                    <a:pt x="746633" y="214630"/>
                    <a:pt x="739902" y="302260"/>
                  </a:cubicBezTo>
                  <a:cubicBezTo>
                    <a:pt x="733679" y="382778"/>
                    <a:pt x="693928" y="451358"/>
                    <a:pt x="664591" y="495935"/>
                  </a:cubicBezTo>
                  <a:cubicBezTo>
                    <a:pt x="595757" y="600583"/>
                    <a:pt x="506984" y="687451"/>
                    <a:pt x="421005" y="771525"/>
                  </a:cubicBezTo>
                  <a:cubicBezTo>
                    <a:pt x="382016" y="809625"/>
                    <a:pt x="344297" y="846582"/>
                    <a:pt x="308737" y="884428"/>
                  </a:cubicBezTo>
                  <a:cubicBezTo>
                    <a:pt x="460375" y="880618"/>
                    <a:pt x="612013" y="865886"/>
                    <a:pt x="761238" y="840486"/>
                  </a:cubicBezTo>
                  <a:cubicBezTo>
                    <a:pt x="764794" y="839851"/>
                    <a:pt x="768350" y="839597"/>
                    <a:pt x="771906" y="839597"/>
                  </a:cubicBezTo>
                  <a:cubicBezTo>
                    <a:pt x="802132" y="839597"/>
                    <a:pt x="828929" y="861314"/>
                    <a:pt x="834136" y="892048"/>
                  </a:cubicBezTo>
                  <a:cubicBezTo>
                    <a:pt x="839978" y="926338"/>
                    <a:pt x="816864" y="958977"/>
                    <a:pt x="782447" y="964819"/>
                  </a:cubicBezTo>
                  <a:cubicBezTo>
                    <a:pt x="599821" y="995807"/>
                    <a:pt x="413639" y="1011555"/>
                    <a:pt x="228219" y="1011555"/>
                  </a:cubicBezTo>
                  <a:cubicBezTo>
                    <a:pt x="209169" y="1011555"/>
                    <a:pt x="190119" y="1011428"/>
                    <a:pt x="171069" y="1011047"/>
                  </a:cubicBezTo>
                  <a:cubicBezTo>
                    <a:pt x="147320" y="1010666"/>
                    <a:pt x="125857" y="996950"/>
                    <a:pt x="115443" y="975868"/>
                  </a:cubicBezTo>
                  <a:cubicBezTo>
                    <a:pt x="105029" y="954786"/>
                    <a:pt x="107315" y="929386"/>
                    <a:pt x="121539" y="910463"/>
                  </a:cubicBezTo>
                  <a:cubicBezTo>
                    <a:pt x="184658" y="826135"/>
                    <a:pt x="259715" y="752729"/>
                    <a:pt x="332359" y="681736"/>
                  </a:cubicBezTo>
                  <a:cubicBezTo>
                    <a:pt x="417195" y="598678"/>
                    <a:pt x="497459" y="520319"/>
                    <a:pt x="558800" y="426974"/>
                  </a:cubicBezTo>
                  <a:cubicBezTo>
                    <a:pt x="593217" y="374650"/>
                    <a:pt x="610743" y="331978"/>
                    <a:pt x="613791" y="292735"/>
                  </a:cubicBezTo>
                  <a:cubicBezTo>
                    <a:pt x="616966" y="251460"/>
                    <a:pt x="601091" y="212344"/>
                    <a:pt x="574294" y="195326"/>
                  </a:cubicBezTo>
                  <a:cubicBezTo>
                    <a:pt x="557657" y="184785"/>
                    <a:pt x="536194" y="181356"/>
                    <a:pt x="515620" y="181356"/>
                  </a:cubicBezTo>
                  <a:cubicBezTo>
                    <a:pt x="503682" y="181356"/>
                    <a:pt x="491998" y="182499"/>
                    <a:pt x="481838" y="184023"/>
                  </a:cubicBezTo>
                  <a:cubicBezTo>
                    <a:pt x="371348" y="200279"/>
                    <a:pt x="281559" y="270637"/>
                    <a:pt x="225679" y="326898"/>
                  </a:cubicBezTo>
                  <a:cubicBezTo>
                    <a:pt x="194310" y="358521"/>
                    <a:pt x="188468" y="375793"/>
                    <a:pt x="189230" y="384683"/>
                  </a:cubicBezTo>
                  <a:cubicBezTo>
                    <a:pt x="191897" y="419354"/>
                    <a:pt x="165862" y="449707"/>
                    <a:pt x="131064" y="452374"/>
                  </a:cubicBezTo>
                  <a:cubicBezTo>
                    <a:pt x="129413" y="452501"/>
                    <a:pt x="127762" y="452628"/>
                    <a:pt x="126111" y="452628"/>
                  </a:cubicBezTo>
                  <a:cubicBezTo>
                    <a:pt x="93345" y="452628"/>
                    <a:pt x="65786" y="427482"/>
                    <a:pt x="63246" y="394462"/>
                  </a:cubicBezTo>
                  <a:cubicBezTo>
                    <a:pt x="57912" y="325374"/>
                    <a:pt x="102235" y="272288"/>
                    <a:pt x="136017" y="238252"/>
                  </a:cubicBezTo>
                  <a:cubicBezTo>
                    <a:pt x="235331" y="137922"/>
                    <a:pt x="348615" y="76073"/>
                    <a:pt x="463296" y="59182"/>
                  </a:cubicBezTo>
                  <a:cubicBezTo>
                    <a:pt x="481457" y="56515"/>
                    <a:pt x="499110" y="55118"/>
                    <a:pt x="515874" y="55118"/>
                  </a:cubicBezTo>
                  <a:moveTo>
                    <a:pt x="515874" y="0"/>
                  </a:moveTo>
                  <a:cubicBezTo>
                    <a:pt x="496443" y="0"/>
                    <a:pt x="475996" y="1524"/>
                    <a:pt x="455168" y="4699"/>
                  </a:cubicBezTo>
                  <a:cubicBezTo>
                    <a:pt x="328549" y="23368"/>
                    <a:pt x="204470" y="90678"/>
                    <a:pt x="96520" y="199263"/>
                  </a:cubicBezTo>
                  <a:cubicBezTo>
                    <a:pt x="0" y="296291"/>
                    <a:pt x="5969" y="373126"/>
                    <a:pt x="7874" y="398526"/>
                  </a:cubicBezTo>
                  <a:cubicBezTo>
                    <a:pt x="12573" y="459740"/>
                    <a:pt x="64389" y="507619"/>
                    <a:pt x="125857" y="507619"/>
                  </a:cubicBezTo>
                  <a:cubicBezTo>
                    <a:pt x="128905" y="507619"/>
                    <a:pt x="132080" y="507492"/>
                    <a:pt x="135255" y="507238"/>
                  </a:cubicBezTo>
                  <a:cubicBezTo>
                    <a:pt x="166751" y="504825"/>
                    <a:pt x="195453" y="490347"/>
                    <a:pt x="216154" y="466344"/>
                  </a:cubicBezTo>
                  <a:cubicBezTo>
                    <a:pt x="234823" y="444627"/>
                    <a:pt x="244729" y="417703"/>
                    <a:pt x="244729" y="389382"/>
                  </a:cubicBezTo>
                  <a:cubicBezTo>
                    <a:pt x="247142" y="385572"/>
                    <a:pt x="252857" y="377825"/>
                    <a:pt x="265049" y="365633"/>
                  </a:cubicBezTo>
                  <a:cubicBezTo>
                    <a:pt x="314960" y="315341"/>
                    <a:pt x="394589" y="252603"/>
                    <a:pt x="489966" y="238506"/>
                  </a:cubicBezTo>
                  <a:cubicBezTo>
                    <a:pt x="499110" y="237109"/>
                    <a:pt x="507746" y="236474"/>
                    <a:pt x="515620" y="236474"/>
                  </a:cubicBezTo>
                  <a:cubicBezTo>
                    <a:pt x="534797" y="236474"/>
                    <a:pt x="542544" y="240538"/>
                    <a:pt x="544576" y="241681"/>
                  </a:cubicBezTo>
                  <a:cubicBezTo>
                    <a:pt x="550418" y="245364"/>
                    <a:pt x="560578" y="262890"/>
                    <a:pt x="558673" y="288417"/>
                  </a:cubicBezTo>
                  <a:cubicBezTo>
                    <a:pt x="556387" y="318008"/>
                    <a:pt x="541782" y="352425"/>
                    <a:pt x="512572" y="396748"/>
                  </a:cubicBezTo>
                  <a:cubicBezTo>
                    <a:pt x="454533" y="485013"/>
                    <a:pt x="376428" y="561467"/>
                    <a:pt x="293751" y="642366"/>
                  </a:cubicBezTo>
                  <a:cubicBezTo>
                    <a:pt x="219583" y="714883"/>
                    <a:pt x="143002" y="789813"/>
                    <a:pt x="77343" y="877570"/>
                  </a:cubicBezTo>
                  <a:cubicBezTo>
                    <a:pt x="50673" y="913257"/>
                    <a:pt x="46228" y="960247"/>
                    <a:pt x="65913" y="1000252"/>
                  </a:cubicBezTo>
                  <a:cubicBezTo>
                    <a:pt x="85598" y="1040257"/>
                    <a:pt x="125603" y="1065530"/>
                    <a:pt x="170307" y="1066419"/>
                  </a:cubicBezTo>
                  <a:cubicBezTo>
                    <a:pt x="189611" y="1066800"/>
                    <a:pt x="209169" y="1066927"/>
                    <a:pt x="228473" y="1066927"/>
                  </a:cubicBezTo>
                  <a:cubicBezTo>
                    <a:pt x="416941" y="1066927"/>
                    <a:pt x="606552" y="1050925"/>
                    <a:pt x="791972" y="1019429"/>
                  </a:cubicBezTo>
                  <a:cubicBezTo>
                    <a:pt x="823214" y="1014095"/>
                    <a:pt x="850519" y="997077"/>
                    <a:pt x="868807" y="971296"/>
                  </a:cubicBezTo>
                  <a:cubicBezTo>
                    <a:pt x="887095" y="945515"/>
                    <a:pt x="894334" y="914273"/>
                    <a:pt x="889000" y="883158"/>
                  </a:cubicBezTo>
                  <a:cubicBezTo>
                    <a:pt x="879221" y="826262"/>
                    <a:pt x="830072" y="784860"/>
                    <a:pt x="772160" y="784860"/>
                  </a:cubicBezTo>
                  <a:cubicBezTo>
                    <a:pt x="765429" y="784860"/>
                    <a:pt x="758825" y="785368"/>
                    <a:pt x="752221" y="786511"/>
                  </a:cubicBezTo>
                  <a:cubicBezTo>
                    <a:pt x="651891" y="803529"/>
                    <a:pt x="550037" y="815721"/>
                    <a:pt x="447929" y="822960"/>
                  </a:cubicBezTo>
                  <a:cubicBezTo>
                    <a:pt x="451866" y="819023"/>
                    <a:pt x="455930" y="815213"/>
                    <a:pt x="459867" y="811276"/>
                  </a:cubicBezTo>
                  <a:cubicBezTo>
                    <a:pt x="548005" y="725043"/>
                    <a:pt x="638937" y="636016"/>
                    <a:pt x="710946" y="526542"/>
                  </a:cubicBezTo>
                  <a:cubicBezTo>
                    <a:pt x="743585" y="476885"/>
                    <a:pt x="787908" y="400050"/>
                    <a:pt x="795147" y="306832"/>
                  </a:cubicBezTo>
                  <a:cubicBezTo>
                    <a:pt x="803402" y="199136"/>
                    <a:pt x="755142" y="95504"/>
                    <a:pt x="672084" y="42799"/>
                  </a:cubicBezTo>
                  <a:cubicBezTo>
                    <a:pt x="627634" y="14224"/>
                    <a:pt x="575183" y="0"/>
                    <a:pt x="5158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427" y="112141"/>
              <a:ext cx="782320" cy="962914"/>
            </a:xfrm>
            <a:custGeom>
              <a:avLst/>
              <a:gdLst/>
              <a:ahLst/>
              <a:cxnLst/>
              <a:rect l="l" t="t" r="r" b="b"/>
              <a:pathLst>
                <a:path w="782320" h="962914">
                  <a:moveTo>
                    <a:pt x="170434" y="962787"/>
                  </a:moveTo>
                  <a:cubicBezTo>
                    <a:pt x="151384" y="962787"/>
                    <a:pt x="132334" y="962660"/>
                    <a:pt x="113284" y="962279"/>
                  </a:cubicBezTo>
                  <a:cubicBezTo>
                    <a:pt x="89535" y="961898"/>
                    <a:pt x="68072" y="948182"/>
                    <a:pt x="57658" y="927100"/>
                  </a:cubicBezTo>
                  <a:cubicBezTo>
                    <a:pt x="47244" y="906018"/>
                    <a:pt x="49530" y="880618"/>
                    <a:pt x="63754" y="861695"/>
                  </a:cubicBezTo>
                  <a:cubicBezTo>
                    <a:pt x="126873" y="777367"/>
                    <a:pt x="201930" y="703961"/>
                    <a:pt x="274574" y="632968"/>
                  </a:cubicBezTo>
                  <a:cubicBezTo>
                    <a:pt x="359410" y="549910"/>
                    <a:pt x="439674" y="471551"/>
                    <a:pt x="501015" y="378206"/>
                  </a:cubicBezTo>
                  <a:cubicBezTo>
                    <a:pt x="535432" y="325882"/>
                    <a:pt x="552958" y="283210"/>
                    <a:pt x="556006" y="243967"/>
                  </a:cubicBezTo>
                  <a:cubicBezTo>
                    <a:pt x="559181" y="202692"/>
                    <a:pt x="543306" y="163576"/>
                    <a:pt x="516509" y="146558"/>
                  </a:cubicBezTo>
                  <a:cubicBezTo>
                    <a:pt x="490220" y="129921"/>
                    <a:pt x="451739" y="131191"/>
                    <a:pt x="424053" y="135255"/>
                  </a:cubicBezTo>
                  <a:cubicBezTo>
                    <a:pt x="313563" y="151511"/>
                    <a:pt x="223774" y="221869"/>
                    <a:pt x="167894" y="278130"/>
                  </a:cubicBezTo>
                  <a:cubicBezTo>
                    <a:pt x="136525" y="309753"/>
                    <a:pt x="130683" y="327025"/>
                    <a:pt x="131445" y="335915"/>
                  </a:cubicBezTo>
                  <a:cubicBezTo>
                    <a:pt x="134112" y="370586"/>
                    <a:pt x="108077" y="400939"/>
                    <a:pt x="73279" y="403606"/>
                  </a:cubicBezTo>
                  <a:cubicBezTo>
                    <a:pt x="38481" y="406273"/>
                    <a:pt x="8001" y="380238"/>
                    <a:pt x="5334" y="345567"/>
                  </a:cubicBezTo>
                  <a:cubicBezTo>
                    <a:pt x="0" y="276479"/>
                    <a:pt x="44323" y="223393"/>
                    <a:pt x="78105" y="189357"/>
                  </a:cubicBezTo>
                  <a:cubicBezTo>
                    <a:pt x="177419" y="89281"/>
                    <a:pt x="290703" y="27432"/>
                    <a:pt x="405384" y="10541"/>
                  </a:cubicBezTo>
                  <a:cubicBezTo>
                    <a:pt x="476631" y="0"/>
                    <a:pt x="536829" y="10033"/>
                    <a:pt x="584327" y="40259"/>
                  </a:cubicBezTo>
                  <a:cubicBezTo>
                    <a:pt x="650367" y="82169"/>
                    <a:pt x="688721" y="165989"/>
                    <a:pt x="681990" y="253619"/>
                  </a:cubicBezTo>
                  <a:cubicBezTo>
                    <a:pt x="675767" y="334137"/>
                    <a:pt x="636016" y="402717"/>
                    <a:pt x="606679" y="447294"/>
                  </a:cubicBezTo>
                  <a:cubicBezTo>
                    <a:pt x="537845" y="551942"/>
                    <a:pt x="449072" y="638810"/>
                    <a:pt x="363093" y="722884"/>
                  </a:cubicBezTo>
                  <a:cubicBezTo>
                    <a:pt x="324104" y="760984"/>
                    <a:pt x="286385" y="797941"/>
                    <a:pt x="250825" y="835787"/>
                  </a:cubicBezTo>
                  <a:cubicBezTo>
                    <a:pt x="402463" y="831977"/>
                    <a:pt x="554101" y="817245"/>
                    <a:pt x="703326" y="791845"/>
                  </a:cubicBezTo>
                  <a:cubicBezTo>
                    <a:pt x="737743" y="786003"/>
                    <a:pt x="770382" y="809117"/>
                    <a:pt x="776351" y="843407"/>
                  </a:cubicBezTo>
                  <a:cubicBezTo>
                    <a:pt x="782320" y="877697"/>
                    <a:pt x="759079" y="910336"/>
                    <a:pt x="724662" y="916178"/>
                  </a:cubicBezTo>
                  <a:cubicBezTo>
                    <a:pt x="541909" y="947166"/>
                    <a:pt x="355854" y="962914"/>
                    <a:pt x="170434" y="9629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6381159" y="2962294"/>
            <a:ext cx="4400550" cy="2619375"/>
          </a:xfrm>
          <a:custGeom>
            <a:avLst/>
            <a:gdLst/>
            <a:ahLst/>
            <a:cxnLst/>
            <a:rect l="l" t="t" r="r" b="b"/>
            <a:pathLst>
              <a:path w="4400550" h="2619375">
                <a:moveTo>
                  <a:pt x="0" y="0"/>
                </a:moveTo>
                <a:lnTo>
                  <a:pt x="4400550" y="0"/>
                </a:lnTo>
                <a:lnTo>
                  <a:pt x="4400550" y="2619375"/>
                </a:lnTo>
                <a:lnTo>
                  <a:pt x="0" y="26193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5067" b="-198023"/>
            </a:stretch>
          </a:blipFill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0">
            <a:off x="6321933" y="4698216"/>
            <a:ext cx="564032" cy="1460440"/>
            <a:chOff x="0" y="0"/>
            <a:chExt cx="564032" cy="1460449"/>
          </a:xfrm>
        </p:grpSpPr>
        <p:sp>
          <p:nvSpPr>
            <p:cNvPr id="22" name="Freeform 22"/>
            <p:cNvSpPr/>
            <p:nvPr/>
          </p:nvSpPr>
          <p:spPr>
            <a:xfrm>
              <a:off x="59690" y="63500"/>
              <a:ext cx="446786" cy="1333246"/>
            </a:xfrm>
            <a:custGeom>
              <a:avLst/>
              <a:gdLst/>
              <a:ahLst/>
              <a:cxnLst/>
              <a:rect l="l" t="t" r="r" b="b"/>
              <a:pathLst>
                <a:path w="446786" h="1333246">
                  <a:moveTo>
                    <a:pt x="311531" y="60452"/>
                  </a:moveTo>
                  <a:cubicBezTo>
                    <a:pt x="324866" y="60452"/>
                    <a:pt x="338074" y="64262"/>
                    <a:pt x="349631" y="71882"/>
                  </a:cubicBezTo>
                  <a:cubicBezTo>
                    <a:pt x="371983" y="86741"/>
                    <a:pt x="383794" y="113284"/>
                    <a:pt x="379730" y="139827"/>
                  </a:cubicBezTo>
                  <a:cubicBezTo>
                    <a:pt x="326771" y="489585"/>
                    <a:pt x="314452" y="845693"/>
                    <a:pt x="342773" y="1198245"/>
                  </a:cubicBezTo>
                  <a:cubicBezTo>
                    <a:pt x="345821" y="1236345"/>
                    <a:pt x="317500" y="1269619"/>
                    <a:pt x="279527" y="1272667"/>
                  </a:cubicBezTo>
                  <a:cubicBezTo>
                    <a:pt x="277622" y="1272794"/>
                    <a:pt x="275717" y="1272921"/>
                    <a:pt x="273939" y="1272921"/>
                  </a:cubicBezTo>
                  <a:cubicBezTo>
                    <a:pt x="238379" y="1272921"/>
                    <a:pt x="208153" y="1245489"/>
                    <a:pt x="205232" y="1209294"/>
                  </a:cubicBezTo>
                  <a:cubicBezTo>
                    <a:pt x="180848" y="905891"/>
                    <a:pt x="185674" y="599948"/>
                    <a:pt x="219837" y="297434"/>
                  </a:cubicBezTo>
                  <a:cubicBezTo>
                    <a:pt x="209042" y="309880"/>
                    <a:pt x="198882" y="322834"/>
                    <a:pt x="189230" y="336169"/>
                  </a:cubicBezTo>
                  <a:cubicBezTo>
                    <a:pt x="175768" y="354965"/>
                    <a:pt x="154559" y="364998"/>
                    <a:pt x="133096" y="364998"/>
                  </a:cubicBezTo>
                  <a:cubicBezTo>
                    <a:pt x="119126" y="364998"/>
                    <a:pt x="105156" y="360807"/>
                    <a:pt x="92964" y="352044"/>
                  </a:cubicBezTo>
                  <a:cubicBezTo>
                    <a:pt x="61976" y="329819"/>
                    <a:pt x="54864" y="286639"/>
                    <a:pt x="77089" y="255651"/>
                  </a:cubicBezTo>
                  <a:cubicBezTo>
                    <a:pt x="129794" y="182118"/>
                    <a:pt x="198374" y="118110"/>
                    <a:pt x="275336" y="70739"/>
                  </a:cubicBezTo>
                  <a:cubicBezTo>
                    <a:pt x="286385" y="63881"/>
                    <a:pt x="298958" y="60452"/>
                    <a:pt x="311531" y="60452"/>
                  </a:cubicBezTo>
                  <a:moveTo>
                    <a:pt x="311531" y="0"/>
                  </a:moveTo>
                  <a:cubicBezTo>
                    <a:pt x="287528" y="0"/>
                    <a:pt x="264033" y="6604"/>
                    <a:pt x="243713" y="19177"/>
                  </a:cubicBezTo>
                  <a:cubicBezTo>
                    <a:pt x="160020" y="70866"/>
                    <a:pt x="85471" y="140335"/>
                    <a:pt x="28194" y="220345"/>
                  </a:cubicBezTo>
                  <a:cubicBezTo>
                    <a:pt x="8001" y="248412"/>
                    <a:pt x="0" y="282702"/>
                    <a:pt x="5588" y="316865"/>
                  </a:cubicBezTo>
                  <a:cubicBezTo>
                    <a:pt x="11176" y="351028"/>
                    <a:pt x="29718" y="381000"/>
                    <a:pt x="57785" y="401066"/>
                  </a:cubicBezTo>
                  <a:cubicBezTo>
                    <a:pt x="79883" y="416941"/>
                    <a:pt x="105918" y="425450"/>
                    <a:pt x="133096" y="425450"/>
                  </a:cubicBezTo>
                  <a:cubicBezTo>
                    <a:pt x="137668" y="425450"/>
                    <a:pt x="142113" y="425196"/>
                    <a:pt x="146558" y="424688"/>
                  </a:cubicBezTo>
                  <a:cubicBezTo>
                    <a:pt x="124460" y="687197"/>
                    <a:pt x="123952" y="952119"/>
                    <a:pt x="145034" y="1214120"/>
                  </a:cubicBezTo>
                  <a:cubicBezTo>
                    <a:pt x="150368" y="1280922"/>
                    <a:pt x="207010" y="1333246"/>
                    <a:pt x="273939" y="1333246"/>
                  </a:cubicBezTo>
                  <a:cubicBezTo>
                    <a:pt x="277368" y="1333246"/>
                    <a:pt x="280924" y="1333119"/>
                    <a:pt x="284353" y="1332865"/>
                  </a:cubicBezTo>
                  <a:cubicBezTo>
                    <a:pt x="318770" y="1330071"/>
                    <a:pt x="350139" y="1314069"/>
                    <a:pt x="372491" y="1287653"/>
                  </a:cubicBezTo>
                  <a:cubicBezTo>
                    <a:pt x="394843" y="1261237"/>
                    <a:pt x="405638" y="1227836"/>
                    <a:pt x="402844" y="1193292"/>
                  </a:cubicBezTo>
                  <a:cubicBezTo>
                    <a:pt x="374777" y="845312"/>
                    <a:pt x="387096" y="494030"/>
                    <a:pt x="439293" y="148844"/>
                  </a:cubicBezTo>
                  <a:cubicBezTo>
                    <a:pt x="446786" y="99187"/>
                    <a:pt x="424688" y="49149"/>
                    <a:pt x="382778" y="21336"/>
                  </a:cubicBezTo>
                  <a:cubicBezTo>
                    <a:pt x="361696" y="7493"/>
                    <a:pt x="336931" y="0"/>
                    <a:pt x="3115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14554" y="120142"/>
              <a:ext cx="328930" cy="1216406"/>
            </a:xfrm>
            <a:custGeom>
              <a:avLst/>
              <a:gdLst/>
              <a:ahLst/>
              <a:cxnLst/>
              <a:rect l="l" t="t" r="r" b="b"/>
              <a:pathLst>
                <a:path w="328930" h="1216406">
                  <a:moveTo>
                    <a:pt x="219075" y="1216279"/>
                  </a:moveTo>
                  <a:cubicBezTo>
                    <a:pt x="183515" y="1216279"/>
                    <a:pt x="153289" y="1188847"/>
                    <a:pt x="150368" y="1152652"/>
                  </a:cubicBezTo>
                  <a:cubicBezTo>
                    <a:pt x="125984" y="849249"/>
                    <a:pt x="130810" y="543306"/>
                    <a:pt x="164973" y="240792"/>
                  </a:cubicBezTo>
                  <a:cubicBezTo>
                    <a:pt x="154178" y="253238"/>
                    <a:pt x="144018" y="266192"/>
                    <a:pt x="134366" y="279527"/>
                  </a:cubicBezTo>
                  <a:cubicBezTo>
                    <a:pt x="112141" y="310515"/>
                    <a:pt x="69088" y="317627"/>
                    <a:pt x="38100" y="295402"/>
                  </a:cubicBezTo>
                  <a:cubicBezTo>
                    <a:pt x="7112" y="273177"/>
                    <a:pt x="0" y="229997"/>
                    <a:pt x="22225" y="199009"/>
                  </a:cubicBezTo>
                  <a:cubicBezTo>
                    <a:pt x="74930" y="125476"/>
                    <a:pt x="143510" y="61468"/>
                    <a:pt x="220472" y="14097"/>
                  </a:cubicBezTo>
                  <a:cubicBezTo>
                    <a:pt x="243332" y="0"/>
                    <a:pt x="272288" y="508"/>
                    <a:pt x="294767" y="15367"/>
                  </a:cubicBezTo>
                  <a:cubicBezTo>
                    <a:pt x="317246" y="30226"/>
                    <a:pt x="328930" y="56769"/>
                    <a:pt x="324866" y="83312"/>
                  </a:cubicBezTo>
                  <a:cubicBezTo>
                    <a:pt x="271907" y="433070"/>
                    <a:pt x="259588" y="789178"/>
                    <a:pt x="287909" y="1141730"/>
                  </a:cubicBezTo>
                  <a:cubicBezTo>
                    <a:pt x="290957" y="1179830"/>
                    <a:pt x="262636" y="1213104"/>
                    <a:pt x="224663" y="1216152"/>
                  </a:cubicBezTo>
                  <a:cubicBezTo>
                    <a:pt x="222758" y="1216279"/>
                    <a:pt x="220853" y="1216406"/>
                    <a:pt x="219075" y="121640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9329" y="3166253"/>
            <a:ext cx="6341831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>
                <a:solidFill>
                  <a:srgbClr val="000000">
                    <a:alpha val="49804"/>
                  </a:srgbClr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Справжнє Живонародження</a:t>
            </a:r>
            <a:endParaRPr lang="en-US" sz="3655">
              <a:solidFill>
                <a:srgbClr val="000000">
                  <a:alpha val="49804"/>
                </a:srgbClr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58148" y="4445213"/>
            <a:ext cx="5078035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>
                <a:solidFill>
                  <a:srgbClr val="000000">
                    <a:alpha val="49804"/>
                  </a:srgbClr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Яйцеживонародження </a:t>
            </a:r>
            <a:endParaRPr lang="en-US" sz="3655">
              <a:solidFill>
                <a:srgbClr val="000000">
                  <a:alpha val="49804"/>
                </a:srgbClr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99078" y="5724182"/>
            <a:ext cx="4322855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>
                <a:solidFill>
                  <a:srgbClr val="000000">
                    <a:alpha val="49804"/>
                  </a:srgbClr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Яйценародження</a:t>
            </a:r>
            <a:endParaRPr lang="en-US" sz="3655">
              <a:solidFill>
                <a:srgbClr val="000000">
                  <a:alpha val="49804"/>
                </a:srgbClr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951339" y="7003151"/>
            <a:ext cx="5261095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>
                <a:solidFill>
                  <a:srgbClr val="000000">
                    <a:alpha val="49804"/>
                  </a:srgbClr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Прямий розвиток </a:t>
            </a:r>
            <a:endParaRPr lang="en-US" sz="3655">
              <a:solidFill>
                <a:srgbClr val="000000">
                  <a:alpha val="49804"/>
                </a:srgbClr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526134" y="8282111"/>
            <a:ext cx="5359832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>
                <a:solidFill>
                  <a:srgbClr val="000000">
                    <a:alpha val="49804"/>
                  </a:srgbClr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Непрямий розвиток </a:t>
            </a:r>
            <a:endParaRPr lang="en-US" sz="3655">
              <a:solidFill>
                <a:srgbClr val="000000">
                  <a:alpha val="49804"/>
                </a:srgbClr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658951" y="1299477"/>
            <a:ext cx="12697949" cy="191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5"/>
              </a:lnSpc>
            </a:pPr>
            <a:r>
              <a:rPr lang="en-US" sz="557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З'єднай поняття і організм,до якого належить</a:t>
            </a:r>
            <a:endParaRPr lang="en-US" sz="557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862328" y="784317"/>
            <a:ext cx="1107853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6103906"/>
            <a:ext cx="18414997" cy="4246588"/>
          </a:xfrm>
          <a:custGeom>
            <a:avLst/>
            <a:gdLst/>
            <a:ahLst/>
            <a:cxnLst/>
            <a:rect l="l" t="t" r="r" b="b"/>
            <a:pathLst>
              <a:path w="18414997" h="4246588">
                <a:moveTo>
                  <a:pt x="0" y="0"/>
                </a:moveTo>
                <a:lnTo>
                  <a:pt x="18414997" y="0"/>
                </a:lnTo>
                <a:lnTo>
                  <a:pt x="18414997" y="4246588"/>
                </a:lnTo>
                <a:lnTo>
                  <a:pt x="0" y="424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46208" y="3798618"/>
            <a:ext cx="3019425" cy="1628775"/>
          </a:xfrm>
          <a:custGeom>
            <a:avLst/>
            <a:gdLst/>
            <a:ahLst/>
            <a:cxnLst/>
            <a:rect l="l" t="t" r="r" b="b"/>
            <a:pathLst>
              <a:path w="3019425" h="1628775">
                <a:moveTo>
                  <a:pt x="0" y="0"/>
                </a:moveTo>
                <a:lnTo>
                  <a:pt x="3019425" y="0"/>
                </a:lnTo>
                <a:lnTo>
                  <a:pt x="3019425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6873" b="-25540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59117" y="7417460"/>
            <a:ext cx="4819650" cy="2209800"/>
          </a:xfrm>
          <a:custGeom>
            <a:avLst/>
            <a:gdLst/>
            <a:ahLst/>
            <a:cxnLst/>
            <a:rect l="l" t="t" r="r" b="b"/>
            <a:pathLst>
              <a:path w="4819650" h="2209800">
                <a:moveTo>
                  <a:pt x="0" y="0"/>
                </a:moveTo>
                <a:lnTo>
                  <a:pt x="4819650" y="0"/>
                </a:lnTo>
                <a:lnTo>
                  <a:pt x="481965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72" t="-54376" r="-612" b="-337003"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0">
            <a:off x="8082639" y="8319735"/>
            <a:ext cx="1184405" cy="1610068"/>
            <a:chOff x="0" y="0"/>
            <a:chExt cx="1184402" cy="1610068"/>
          </a:xfrm>
        </p:grpSpPr>
        <p:sp>
          <p:nvSpPr>
            <p:cNvPr id="7" name="Freeform 7"/>
            <p:cNvSpPr/>
            <p:nvPr/>
          </p:nvSpPr>
          <p:spPr>
            <a:xfrm>
              <a:off x="52832" y="63500"/>
              <a:ext cx="1076452" cy="1483106"/>
            </a:xfrm>
            <a:custGeom>
              <a:avLst/>
              <a:gdLst/>
              <a:ahLst/>
              <a:cxnLst/>
              <a:rect l="l" t="t" r="r" b="b"/>
              <a:pathLst>
                <a:path w="1076452" h="1483106">
                  <a:moveTo>
                    <a:pt x="737235" y="256286"/>
                  </a:moveTo>
                  <a:lnTo>
                    <a:pt x="738378" y="599059"/>
                  </a:lnTo>
                  <a:cubicBezTo>
                    <a:pt x="652907" y="595757"/>
                    <a:pt x="567055" y="591439"/>
                    <a:pt x="481203" y="586105"/>
                  </a:cubicBezTo>
                  <a:cubicBezTo>
                    <a:pt x="575437" y="483616"/>
                    <a:pt x="661162" y="373253"/>
                    <a:pt x="737235" y="256413"/>
                  </a:cubicBezTo>
                  <a:close/>
                  <a:moveTo>
                    <a:pt x="878840" y="66421"/>
                  </a:moveTo>
                  <a:cubicBezTo>
                    <a:pt x="917448" y="66421"/>
                    <a:pt x="950214" y="95631"/>
                    <a:pt x="954278" y="134493"/>
                  </a:cubicBezTo>
                  <a:cubicBezTo>
                    <a:pt x="995680" y="534543"/>
                    <a:pt x="1010158" y="941197"/>
                    <a:pt x="997204" y="1343152"/>
                  </a:cubicBezTo>
                  <a:cubicBezTo>
                    <a:pt x="995934" y="1384173"/>
                    <a:pt x="962279" y="1416685"/>
                    <a:pt x="921512" y="1416685"/>
                  </a:cubicBezTo>
                  <a:cubicBezTo>
                    <a:pt x="920623" y="1416685"/>
                    <a:pt x="919861" y="1416685"/>
                    <a:pt x="918972" y="1416685"/>
                  </a:cubicBezTo>
                  <a:cubicBezTo>
                    <a:pt x="877189" y="1415288"/>
                    <a:pt x="844296" y="1380236"/>
                    <a:pt x="845693" y="1338453"/>
                  </a:cubicBezTo>
                  <a:cubicBezTo>
                    <a:pt x="851154" y="1166622"/>
                    <a:pt x="851662" y="993775"/>
                    <a:pt x="846963" y="821055"/>
                  </a:cubicBezTo>
                  <a:lnTo>
                    <a:pt x="845693" y="821055"/>
                  </a:lnTo>
                  <a:cubicBezTo>
                    <a:pt x="843153" y="821055"/>
                    <a:pt x="840740" y="821055"/>
                    <a:pt x="838835" y="820928"/>
                  </a:cubicBezTo>
                  <a:cubicBezTo>
                    <a:pt x="608457" y="814451"/>
                    <a:pt x="375285" y="800354"/>
                    <a:pt x="145796" y="779145"/>
                  </a:cubicBezTo>
                  <a:cubicBezTo>
                    <a:pt x="115316" y="776351"/>
                    <a:pt x="89535" y="755396"/>
                    <a:pt x="80391" y="726186"/>
                  </a:cubicBezTo>
                  <a:cubicBezTo>
                    <a:pt x="71247" y="696976"/>
                    <a:pt x="80645" y="664972"/>
                    <a:pt x="104140" y="645414"/>
                  </a:cubicBezTo>
                  <a:cubicBezTo>
                    <a:pt x="285242" y="493522"/>
                    <a:pt x="441452" y="315468"/>
                    <a:pt x="568198" y="116078"/>
                  </a:cubicBezTo>
                  <a:cubicBezTo>
                    <a:pt x="582676" y="93345"/>
                    <a:pt x="607187" y="80899"/>
                    <a:pt x="632206" y="80899"/>
                  </a:cubicBezTo>
                  <a:cubicBezTo>
                    <a:pt x="646176" y="80899"/>
                    <a:pt x="660273" y="84709"/>
                    <a:pt x="672846" y="92837"/>
                  </a:cubicBezTo>
                  <a:cubicBezTo>
                    <a:pt x="708152" y="115316"/>
                    <a:pt x="718566" y="162306"/>
                    <a:pt x="696087" y="197612"/>
                  </a:cubicBezTo>
                  <a:cubicBezTo>
                    <a:pt x="592836" y="360045"/>
                    <a:pt x="471424" y="509016"/>
                    <a:pt x="333756" y="642493"/>
                  </a:cubicBezTo>
                  <a:cubicBezTo>
                    <a:pt x="490601" y="654431"/>
                    <a:pt x="648208" y="662940"/>
                    <a:pt x="804926" y="667893"/>
                  </a:cubicBezTo>
                  <a:lnTo>
                    <a:pt x="803148" y="142621"/>
                  </a:lnTo>
                  <a:cubicBezTo>
                    <a:pt x="803021" y="102108"/>
                    <a:pt x="834517" y="68707"/>
                    <a:pt x="874903" y="66548"/>
                  </a:cubicBezTo>
                  <a:cubicBezTo>
                    <a:pt x="876300" y="66548"/>
                    <a:pt x="877570" y="66421"/>
                    <a:pt x="878967" y="66421"/>
                  </a:cubicBezTo>
                  <a:close/>
                  <a:moveTo>
                    <a:pt x="878840" y="0"/>
                  </a:moveTo>
                  <a:cubicBezTo>
                    <a:pt x="876300" y="0"/>
                    <a:pt x="873887" y="0"/>
                    <a:pt x="871347" y="127"/>
                  </a:cubicBezTo>
                  <a:cubicBezTo>
                    <a:pt x="818261" y="2921"/>
                    <a:pt x="773303" y="34544"/>
                    <a:pt x="751332" y="79375"/>
                  </a:cubicBezTo>
                  <a:cubicBezTo>
                    <a:pt x="740537" y="62738"/>
                    <a:pt x="726186" y="48006"/>
                    <a:pt x="708406" y="36703"/>
                  </a:cubicBezTo>
                  <a:cubicBezTo>
                    <a:pt x="685546" y="22098"/>
                    <a:pt x="659130" y="14478"/>
                    <a:pt x="632206" y="14478"/>
                  </a:cubicBezTo>
                  <a:cubicBezTo>
                    <a:pt x="583311" y="14478"/>
                    <a:pt x="538480" y="39116"/>
                    <a:pt x="512318" y="80391"/>
                  </a:cubicBezTo>
                  <a:cubicBezTo>
                    <a:pt x="389128" y="274066"/>
                    <a:pt x="237617" y="446913"/>
                    <a:pt x="61722" y="594233"/>
                  </a:cubicBezTo>
                  <a:cubicBezTo>
                    <a:pt x="17526" y="631190"/>
                    <a:pt x="0" y="690753"/>
                    <a:pt x="17145" y="745744"/>
                  </a:cubicBezTo>
                  <a:cubicBezTo>
                    <a:pt x="34290" y="800735"/>
                    <a:pt x="82423" y="839851"/>
                    <a:pt x="139700" y="845185"/>
                  </a:cubicBezTo>
                  <a:cubicBezTo>
                    <a:pt x="352425" y="864870"/>
                    <a:pt x="568325" y="878459"/>
                    <a:pt x="782193" y="885571"/>
                  </a:cubicBezTo>
                  <a:cubicBezTo>
                    <a:pt x="785114" y="1035939"/>
                    <a:pt x="784225" y="1187323"/>
                    <a:pt x="779526" y="1336294"/>
                  </a:cubicBezTo>
                  <a:cubicBezTo>
                    <a:pt x="776986" y="1414780"/>
                    <a:pt x="838708" y="1480566"/>
                    <a:pt x="916940" y="1483106"/>
                  </a:cubicBezTo>
                  <a:cubicBezTo>
                    <a:pt x="918718" y="1483106"/>
                    <a:pt x="920115" y="1483106"/>
                    <a:pt x="921512" y="1483106"/>
                  </a:cubicBezTo>
                  <a:cubicBezTo>
                    <a:pt x="998601" y="1483106"/>
                    <a:pt x="1061085" y="1422654"/>
                    <a:pt x="1063498" y="1345311"/>
                  </a:cubicBezTo>
                  <a:cubicBezTo>
                    <a:pt x="1076452" y="940308"/>
                    <a:pt x="1061847" y="530606"/>
                    <a:pt x="1020191" y="127762"/>
                  </a:cubicBezTo>
                  <a:cubicBezTo>
                    <a:pt x="1012698" y="54864"/>
                    <a:pt x="951992" y="0"/>
                    <a:pt x="8788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4079" y="127889"/>
              <a:ext cx="938911" cy="1352296"/>
            </a:xfrm>
            <a:custGeom>
              <a:avLst/>
              <a:gdLst/>
              <a:ahLst/>
              <a:cxnLst/>
              <a:rect l="l" t="t" r="r" b="b"/>
              <a:pathLst>
                <a:path w="938911" h="1352296">
                  <a:moveTo>
                    <a:pt x="850265" y="1352296"/>
                  </a:moveTo>
                  <a:cubicBezTo>
                    <a:pt x="849376" y="1352296"/>
                    <a:pt x="848614" y="1352296"/>
                    <a:pt x="847725" y="1352296"/>
                  </a:cubicBezTo>
                  <a:cubicBezTo>
                    <a:pt x="805942" y="1350899"/>
                    <a:pt x="773049" y="1315847"/>
                    <a:pt x="774446" y="1274064"/>
                  </a:cubicBezTo>
                  <a:cubicBezTo>
                    <a:pt x="779907" y="1102233"/>
                    <a:pt x="780415" y="929386"/>
                    <a:pt x="775716" y="756666"/>
                  </a:cubicBezTo>
                  <a:cubicBezTo>
                    <a:pt x="772541" y="756666"/>
                    <a:pt x="769747" y="756666"/>
                    <a:pt x="767588" y="756539"/>
                  </a:cubicBezTo>
                  <a:cubicBezTo>
                    <a:pt x="537210" y="750062"/>
                    <a:pt x="304038" y="735965"/>
                    <a:pt x="74549" y="714756"/>
                  </a:cubicBezTo>
                  <a:cubicBezTo>
                    <a:pt x="44069" y="711962"/>
                    <a:pt x="18288" y="691007"/>
                    <a:pt x="9144" y="661797"/>
                  </a:cubicBezTo>
                  <a:cubicBezTo>
                    <a:pt x="0" y="632587"/>
                    <a:pt x="9398" y="600583"/>
                    <a:pt x="32893" y="581025"/>
                  </a:cubicBezTo>
                  <a:cubicBezTo>
                    <a:pt x="214122" y="429133"/>
                    <a:pt x="370205" y="251079"/>
                    <a:pt x="496951" y="51689"/>
                  </a:cubicBezTo>
                  <a:cubicBezTo>
                    <a:pt x="519430" y="16256"/>
                    <a:pt x="566293" y="5969"/>
                    <a:pt x="601599" y="28448"/>
                  </a:cubicBezTo>
                  <a:cubicBezTo>
                    <a:pt x="636905" y="50927"/>
                    <a:pt x="647319" y="97917"/>
                    <a:pt x="624840" y="133223"/>
                  </a:cubicBezTo>
                  <a:cubicBezTo>
                    <a:pt x="521589" y="295656"/>
                    <a:pt x="400177" y="444627"/>
                    <a:pt x="262509" y="577977"/>
                  </a:cubicBezTo>
                  <a:cubicBezTo>
                    <a:pt x="419354" y="589915"/>
                    <a:pt x="576961" y="598424"/>
                    <a:pt x="733679" y="603377"/>
                  </a:cubicBezTo>
                  <a:lnTo>
                    <a:pt x="731901" y="78232"/>
                  </a:lnTo>
                  <a:cubicBezTo>
                    <a:pt x="731774" y="37719"/>
                    <a:pt x="763270" y="4318"/>
                    <a:pt x="803656" y="2159"/>
                  </a:cubicBezTo>
                  <a:cubicBezTo>
                    <a:pt x="844042" y="0"/>
                    <a:pt x="878967" y="29845"/>
                    <a:pt x="883031" y="70104"/>
                  </a:cubicBezTo>
                  <a:cubicBezTo>
                    <a:pt x="924433" y="470154"/>
                    <a:pt x="938911" y="876808"/>
                    <a:pt x="925957" y="1278763"/>
                  </a:cubicBezTo>
                  <a:cubicBezTo>
                    <a:pt x="924687" y="1319784"/>
                    <a:pt x="891032" y="1352296"/>
                    <a:pt x="850265" y="135229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0">
            <a:off x="14577851" y="4474531"/>
            <a:ext cx="854878" cy="1193616"/>
            <a:chOff x="0" y="0"/>
            <a:chExt cx="854875" cy="1193622"/>
          </a:xfrm>
        </p:grpSpPr>
        <p:sp>
          <p:nvSpPr>
            <p:cNvPr id="10" name="Freeform 10"/>
            <p:cNvSpPr/>
            <p:nvPr/>
          </p:nvSpPr>
          <p:spPr>
            <a:xfrm>
              <a:off x="58166" y="63500"/>
              <a:ext cx="742950" cy="1066419"/>
            </a:xfrm>
            <a:custGeom>
              <a:avLst/>
              <a:gdLst/>
              <a:ahLst/>
              <a:cxnLst/>
              <a:rect l="l" t="t" r="r" b="b"/>
              <a:pathLst>
                <a:path w="742950" h="1066419">
                  <a:moveTo>
                    <a:pt x="240665" y="49530"/>
                  </a:moveTo>
                  <a:cubicBezTo>
                    <a:pt x="294259" y="49530"/>
                    <a:pt x="347726" y="52705"/>
                    <a:pt x="400812" y="59055"/>
                  </a:cubicBezTo>
                  <a:cubicBezTo>
                    <a:pt x="455041" y="65532"/>
                    <a:pt x="516636" y="78232"/>
                    <a:pt x="561467" y="122936"/>
                  </a:cubicBezTo>
                  <a:cubicBezTo>
                    <a:pt x="600456" y="161798"/>
                    <a:pt x="617855" y="216535"/>
                    <a:pt x="610743" y="277368"/>
                  </a:cubicBezTo>
                  <a:cubicBezTo>
                    <a:pt x="604520" y="329819"/>
                    <a:pt x="579882" y="381127"/>
                    <a:pt x="543306" y="418338"/>
                  </a:cubicBezTo>
                  <a:cubicBezTo>
                    <a:pt x="532638" y="429260"/>
                    <a:pt x="521208" y="438912"/>
                    <a:pt x="509397" y="447802"/>
                  </a:cubicBezTo>
                  <a:cubicBezTo>
                    <a:pt x="577342" y="472440"/>
                    <a:pt x="631444" y="517017"/>
                    <a:pt x="659892" y="572897"/>
                  </a:cubicBezTo>
                  <a:cubicBezTo>
                    <a:pt x="690753" y="633476"/>
                    <a:pt x="691896" y="705993"/>
                    <a:pt x="663067" y="777113"/>
                  </a:cubicBezTo>
                  <a:cubicBezTo>
                    <a:pt x="638683" y="837311"/>
                    <a:pt x="593344" y="894080"/>
                    <a:pt x="538734" y="932815"/>
                  </a:cubicBezTo>
                  <a:cubicBezTo>
                    <a:pt x="460629" y="988187"/>
                    <a:pt x="365633" y="1017016"/>
                    <a:pt x="270510" y="1017016"/>
                  </a:cubicBezTo>
                  <a:cubicBezTo>
                    <a:pt x="217551" y="1017016"/>
                    <a:pt x="164465" y="1007999"/>
                    <a:pt x="114427" y="989711"/>
                  </a:cubicBezTo>
                  <a:cubicBezTo>
                    <a:pt x="85217" y="979043"/>
                    <a:pt x="70104" y="946531"/>
                    <a:pt x="80772" y="917067"/>
                  </a:cubicBezTo>
                  <a:cubicBezTo>
                    <a:pt x="89027" y="894080"/>
                    <a:pt x="110744" y="879729"/>
                    <a:pt x="133731" y="879729"/>
                  </a:cubicBezTo>
                  <a:cubicBezTo>
                    <a:pt x="140081" y="879729"/>
                    <a:pt x="146685" y="880872"/>
                    <a:pt x="153035" y="883158"/>
                  </a:cubicBezTo>
                  <a:cubicBezTo>
                    <a:pt x="190881" y="897001"/>
                    <a:pt x="231013" y="903732"/>
                    <a:pt x="271018" y="903732"/>
                  </a:cubicBezTo>
                  <a:cubicBezTo>
                    <a:pt x="342900" y="903732"/>
                    <a:pt x="414655" y="881888"/>
                    <a:pt x="473710" y="839978"/>
                  </a:cubicBezTo>
                  <a:cubicBezTo>
                    <a:pt x="542925" y="790956"/>
                    <a:pt x="595376" y="694563"/>
                    <a:pt x="559562" y="624332"/>
                  </a:cubicBezTo>
                  <a:cubicBezTo>
                    <a:pt x="542036" y="589915"/>
                    <a:pt x="503428" y="562356"/>
                    <a:pt x="453898" y="548640"/>
                  </a:cubicBezTo>
                  <a:cubicBezTo>
                    <a:pt x="413385" y="537464"/>
                    <a:pt x="368554" y="535686"/>
                    <a:pt x="323977" y="535686"/>
                  </a:cubicBezTo>
                  <a:cubicBezTo>
                    <a:pt x="312674" y="535686"/>
                    <a:pt x="301371" y="535813"/>
                    <a:pt x="290195" y="535940"/>
                  </a:cubicBezTo>
                  <a:lnTo>
                    <a:pt x="289433" y="535940"/>
                  </a:lnTo>
                  <a:cubicBezTo>
                    <a:pt x="261239" y="535940"/>
                    <a:pt x="237617" y="515112"/>
                    <a:pt x="233680" y="487045"/>
                  </a:cubicBezTo>
                  <a:cubicBezTo>
                    <a:pt x="229743" y="458851"/>
                    <a:pt x="247269" y="432054"/>
                    <a:pt x="274701" y="424561"/>
                  </a:cubicBezTo>
                  <a:cubicBezTo>
                    <a:pt x="340995" y="406400"/>
                    <a:pt x="416052" y="385826"/>
                    <a:pt x="463042" y="338201"/>
                  </a:cubicBezTo>
                  <a:cubicBezTo>
                    <a:pt x="482092" y="318897"/>
                    <a:pt x="495427" y="290957"/>
                    <a:pt x="498602" y="263525"/>
                  </a:cubicBezTo>
                  <a:cubicBezTo>
                    <a:pt x="500380" y="248920"/>
                    <a:pt x="500507" y="221488"/>
                    <a:pt x="481965" y="203073"/>
                  </a:cubicBezTo>
                  <a:cubicBezTo>
                    <a:pt x="461518" y="182626"/>
                    <a:pt x="424434" y="175768"/>
                    <a:pt x="387350" y="171323"/>
                  </a:cubicBezTo>
                  <a:cubicBezTo>
                    <a:pt x="338709" y="165481"/>
                    <a:pt x="289560" y="162560"/>
                    <a:pt x="240538" y="162560"/>
                  </a:cubicBezTo>
                  <a:cubicBezTo>
                    <a:pt x="199136" y="162560"/>
                    <a:pt x="157734" y="164592"/>
                    <a:pt x="116586" y="168783"/>
                  </a:cubicBezTo>
                  <a:cubicBezTo>
                    <a:pt x="114681" y="168910"/>
                    <a:pt x="112776" y="169037"/>
                    <a:pt x="110871" y="169037"/>
                  </a:cubicBezTo>
                  <a:cubicBezTo>
                    <a:pt x="82296" y="169037"/>
                    <a:pt x="57785" y="147320"/>
                    <a:pt x="54864" y="118110"/>
                  </a:cubicBezTo>
                  <a:cubicBezTo>
                    <a:pt x="51816" y="86995"/>
                    <a:pt x="74295" y="59182"/>
                    <a:pt x="105283" y="56134"/>
                  </a:cubicBezTo>
                  <a:cubicBezTo>
                    <a:pt x="150114" y="51689"/>
                    <a:pt x="195326" y="49403"/>
                    <a:pt x="240538" y="49403"/>
                  </a:cubicBezTo>
                  <a:close/>
                  <a:moveTo>
                    <a:pt x="240665" y="0"/>
                  </a:moveTo>
                  <a:cubicBezTo>
                    <a:pt x="193929" y="0"/>
                    <a:pt x="146812" y="2413"/>
                    <a:pt x="100457" y="7112"/>
                  </a:cubicBezTo>
                  <a:cubicBezTo>
                    <a:pt x="42418" y="12954"/>
                    <a:pt x="0" y="65151"/>
                    <a:pt x="5842" y="123444"/>
                  </a:cubicBezTo>
                  <a:cubicBezTo>
                    <a:pt x="11303" y="177927"/>
                    <a:pt x="56515" y="219075"/>
                    <a:pt x="110998" y="219075"/>
                  </a:cubicBezTo>
                  <a:cubicBezTo>
                    <a:pt x="114554" y="219075"/>
                    <a:pt x="118110" y="218948"/>
                    <a:pt x="121539" y="218567"/>
                  </a:cubicBezTo>
                  <a:cubicBezTo>
                    <a:pt x="160909" y="214630"/>
                    <a:pt x="200914" y="212598"/>
                    <a:pt x="240538" y="212598"/>
                  </a:cubicBezTo>
                  <a:cubicBezTo>
                    <a:pt x="287528" y="212598"/>
                    <a:pt x="335026" y="215392"/>
                    <a:pt x="381508" y="220980"/>
                  </a:cubicBezTo>
                  <a:cubicBezTo>
                    <a:pt x="417703" y="225298"/>
                    <a:pt x="439801" y="231267"/>
                    <a:pt x="447294" y="238760"/>
                  </a:cubicBezTo>
                  <a:cubicBezTo>
                    <a:pt x="449072" y="240538"/>
                    <a:pt x="450977" y="247650"/>
                    <a:pt x="449707" y="258191"/>
                  </a:cubicBezTo>
                  <a:cubicBezTo>
                    <a:pt x="447802" y="274574"/>
                    <a:pt x="439293" y="292481"/>
                    <a:pt x="427990" y="303784"/>
                  </a:cubicBezTo>
                  <a:cubicBezTo>
                    <a:pt x="390398" y="342011"/>
                    <a:pt x="321945" y="360680"/>
                    <a:pt x="261747" y="377190"/>
                  </a:cubicBezTo>
                  <a:cubicBezTo>
                    <a:pt x="210566" y="391160"/>
                    <a:pt x="177546" y="441579"/>
                    <a:pt x="184912" y="494284"/>
                  </a:cubicBezTo>
                  <a:cubicBezTo>
                    <a:pt x="192151" y="546481"/>
                    <a:pt x="237109" y="585851"/>
                    <a:pt x="289433" y="585851"/>
                  </a:cubicBezTo>
                  <a:lnTo>
                    <a:pt x="290830" y="585851"/>
                  </a:lnTo>
                  <a:cubicBezTo>
                    <a:pt x="301752" y="585724"/>
                    <a:pt x="312928" y="585597"/>
                    <a:pt x="323977" y="585597"/>
                  </a:cubicBezTo>
                  <a:cubicBezTo>
                    <a:pt x="363347" y="585597"/>
                    <a:pt x="404876" y="586994"/>
                    <a:pt x="440817" y="596773"/>
                  </a:cubicBezTo>
                  <a:cubicBezTo>
                    <a:pt x="476504" y="606552"/>
                    <a:pt x="504444" y="625475"/>
                    <a:pt x="515620" y="647192"/>
                  </a:cubicBezTo>
                  <a:cubicBezTo>
                    <a:pt x="533781" y="682752"/>
                    <a:pt x="507492" y="755523"/>
                    <a:pt x="445262" y="799719"/>
                  </a:cubicBezTo>
                  <a:cubicBezTo>
                    <a:pt x="395605" y="835025"/>
                    <a:pt x="333629" y="854329"/>
                    <a:pt x="270891" y="854329"/>
                  </a:cubicBezTo>
                  <a:cubicBezTo>
                    <a:pt x="235839" y="854329"/>
                    <a:pt x="201676" y="848360"/>
                    <a:pt x="169672" y="836676"/>
                  </a:cubicBezTo>
                  <a:cubicBezTo>
                    <a:pt x="157988" y="832358"/>
                    <a:pt x="145923" y="830199"/>
                    <a:pt x="133604" y="830199"/>
                  </a:cubicBezTo>
                  <a:cubicBezTo>
                    <a:pt x="89408" y="830199"/>
                    <a:pt x="49403" y="858266"/>
                    <a:pt x="34290" y="900176"/>
                  </a:cubicBezTo>
                  <a:cubicBezTo>
                    <a:pt x="24638" y="926846"/>
                    <a:pt x="25908" y="955675"/>
                    <a:pt x="37846" y="981329"/>
                  </a:cubicBezTo>
                  <a:cubicBezTo>
                    <a:pt x="49784" y="1006983"/>
                    <a:pt x="70993" y="1026541"/>
                    <a:pt x="97536" y="1036193"/>
                  </a:cubicBezTo>
                  <a:cubicBezTo>
                    <a:pt x="152527" y="1056259"/>
                    <a:pt x="210693" y="1066419"/>
                    <a:pt x="270510" y="1066419"/>
                  </a:cubicBezTo>
                  <a:cubicBezTo>
                    <a:pt x="376936" y="1066419"/>
                    <a:pt x="482219" y="1033272"/>
                    <a:pt x="567055" y="973074"/>
                  </a:cubicBezTo>
                  <a:cubicBezTo>
                    <a:pt x="629158" y="929005"/>
                    <a:pt x="680847" y="864362"/>
                    <a:pt x="708660" y="795528"/>
                  </a:cubicBezTo>
                  <a:cubicBezTo>
                    <a:pt x="742950" y="710819"/>
                    <a:pt x="741172" y="623570"/>
                    <a:pt x="703707" y="550037"/>
                  </a:cubicBezTo>
                  <a:cubicBezTo>
                    <a:pt x="680085" y="503682"/>
                    <a:pt x="642493" y="463931"/>
                    <a:pt x="594995" y="434340"/>
                  </a:cubicBezTo>
                  <a:cubicBezTo>
                    <a:pt x="629920" y="391668"/>
                    <a:pt x="653161" y="337820"/>
                    <a:pt x="659638" y="282956"/>
                  </a:cubicBezTo>
                  <a:cubicBezTo>
                    <a:pt x="668655" y="206756"/>
                    <a:pt x="646176" y="137287"/>
                    <a:pt x="596138" y="87503"/>
                  </a:cubicBezTo>
                  <a:cubicBezTo>
                    <a:pt x="566801" y="58293"/>
                    <a:pt x="518922" y="23114"/>
                    <a:pt x="406654" y="9652"/>
                  </a:cubicBezTo>
                  <a:cubicBezTo>
                    <a:pt x="351917" y="3302"/>
                    <a:pt x="296037" y="0"/>
                    <a:pt x="240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10109" y="109855"/>
              <a:ext cx="640080" cy="970661"/>
            </a:xfrm>
            <a:custGeom>
              <a:avLst/>
              <a:gdLst/>
              <a:ahLst/>
              <a:cxnLst/>
              <a:rect l="l" t="t" r="r" b="b"/>
              <a:pathLst>
                <a:path w="640080" h="970661">
                  <a:moveTo>
                    <a:pt x="218567" y="970661"/>
                  </a:moveTo>
                  <a:cubicBezTo>
                    <a:pt x="165608" y="970661"/>
                    <a:pt x="112522" y="961644"/>
                    <a:pt x="62484" y="943356"/>
                  </a:cubicBezTo>
                  <a:cubicBezTo>
                    <a:pt x="33274" y="932688"/>
                    <a:pt x="18161" y="900176"/>
                    <a:pt x="28829" y="870712"/>
                  </a:cubicBezTo>
                  <a:cubicBezTo>
                    <a:pt x="39497" y="841248"/>
                    <a:pt x="71755" y="826135"/>
                    <a:pt x="101092" y="836803"/>
                  </a:cubicBezTo>
                  <a:cubicBezTo>
                    <a:pt x="207010" y="875538"/>
                    <a:pt x="329819" y="859028"/>
                    <a:pt x="421894" y="793750"/>
                  </a:cubicBezTo>
                  <a:cubicBezTo>
                    <a:pt x="491109" y="744728"/>
                    <a:pt x="543560" y="648335"/>
                    <a:pt x="507746" y="578104"/>
                  </a:cubicBezTo>
                  <a:cubicBezTo>
                    <a:pt x="490220" y="543687"/>
                    <a:pt x="451612" y="516128"/>
                    <a:pt x="402082" y="502412"/>
                  </a:cubicBezTo>
                  <a:cubicBezTo>
                    <a:pt x="351282" y="488442"/>
                    <a:pt x="293878" y="489077"/>
                    <a:pt x="238379" y="489712"/>
                  </a:cubicBezTo>
                  <a:cubicBezTo>
                    <a:pt x="209931" y="490093"/>
                    <a:pt x="185928" y="469138"/>
                    <a:pt x="181991" y="440817"/>
                  </a:cubicBezTo>
                  <a:cubicBezTo>
                    <a:pt x="178054" y="412496"/>
                    <a:pt x="195580" y="385826"/>
                    <a:pt x="223012" y="378333"/>
                  </a:cubicBezTo>
                  <a:cubicBezTo>
                    <a:pt x="289306" y="360172"/>
                    <a:pt x="364363" y="339598"/>
                    <a:pt x="411353" y="291973"/>
                  </a:cubicBezTo>
                  <a:cubicBezTo>
                    <a:pt x="430403" y="272669"/>
                    <a:pt x="443738" y="244729"/>
                    <a:pt x="446913" y="217297"/>
                  </a:cubicBezTo>
                  <a:cubicBezTo>
                    <a:pt x="448691" y="202692"/>
                    <a:pt x="448818" y="175260"/>
                    <a:pt x="430276" y="156845"/>
                  </a:cubicBezTo>
                  <a:cubicBezTo>
                    <a:pt x="409829" y="136398"/>
                    <a:pt x="372745" y="129540"/>
                    <a:pt x="335661" y="125095"/>
                  </a:cubicBezTo>
                  <a:cubicBezTo>
                    <a:pt x="245872" y="114300"/>
                    <a:pt x="154813" y="113411"/>
                    <a:pt x="64897" y="122555"/>
                  </a:cubicBezTo>
                  <a:cubicBezTo>
                    <a:pt x="33909" y="125603"/>
                    <a:pt x="6350" y="102997"/>
                    <a:pt x="3175" y="71882"/>
                  </a:cubicBezTo>
                  <a:cubicBezTo>
                    <a:pt x="0" y="40767"/>
                    <a:pt x="22606" y="12954"/>
                    <a:pt x="53594" y="9906"/>
                  </a:cubicBezTo>
                  <a:cubicBezTo>
                    <a:pt x="151765" y="0"/>
                    <a:pt x="251079" y="889"/>
                    <a:pt x="348996" y="12700"/>
                  </a:cubicBezTo>
                  <a:cubicBezTo>
                    <a:pt x="403225" y="19177"/>
                    <a:pt x="464820" y="31877"/>
                    <a:pt x="509651" y="76581"/>
                  </a:cubicBezTo>
                  <a:cubicBezTo>
                    <a:pt x="548640" y="115443"/>
                    <a:pt x="566039" y="170180"/>
                    <a:pt x="558927" y="231013"/>
                  </a:cubicBezTo>
                  <a:cubicBezTo>
                    <a:pt x="552704" y="283464"/>
                    <a:pt x="528066" y="334772"/>
                    <a:pt x="491490" y="371983"/>
                  </a:cubicBezTo>
                  <a:cubicBezTo>
                    <a:pt x="480822" y="382905"/>
                    <a:pt x="469392" y="392557"/>
                    <a:pt x="457581" y="401447"/>
                  </a:cubicBezTo>
                  <a:cubicBezTo>
                    <a:pt x="525526" y="426085"/>
                    <a:pt x="579628" y="470662"/>
                    <a:pt x="608076" y="526542"/>
                  </a:cubicBezTo>
                  <a:cubicBezTo>
                    <a:pt x="638937" y="587121"/>
                    <a:pt x="640080" y="659638"/>
                    <a:pt x="611251" y="730758"/>
                  </a:cubicBezTo>
                  <a:cubicBezTo>
                    <a:pt x="586740" y="790956"/>
                    <a:pt x="541401" y="847725"/>
                    <a:pt x="486791" y="886333"/>
                  </a:cubicBezTo>
                  <a:cubicBezTo>
                    <a:pt x="408686" y="941832"/>
                    <a:pt x="313563" y="970661"/>
                    <a:pt x="218567" y="9706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538598" y="6668433"/>
            <a:ext cx="3629025" cy="3200400"/>
          </a:xfrm>
          <a:custGeom>
            <a:avLst/>
            <a:gdLst/>
            <a:ahLst/>
            <a:cxnLst/>
            <a:rect l="l" t="t" r="r" b="b"/>
            <a:pathLst>
              <a:path w="3629025" h="3200400">
                <a:moveTo>
                  <a:pt x="0" y="0"/>
                </a:moveTo>
                <a:lnTo>
                  <a:pt x="3629025" y="0"/>
                </a:lnTo>
                <a:lnTo>
                  <a:pt x="3629025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559" r="-22572" b="-176071"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0">
            <a:off x="14601006" y="8982770"/>
            <a:ext cx="998611" cy="1193473"/>
            <a:chOff x="0" y="0"/>
            <a:chExt cx="998614" cy="1193470"/>
          </a:xfrm>
        </p:grpSpPr>
        <p:sp>
          <p:nvSpPr>
            <p:cNvPr id="14" name="Freeform 14"/>
            <p:cNvSpPr/>
            <p:nvPr/>
          </p:nvSpPr>
          <p:spPr>
            <a:xfrm>
              <a:off x="59309" y="63500"/>
              <a:ext cx="895350" cy="1066546"/>
            </a:xfrm>
            <a:custGeom>
              <a:avLst/>
              <a:gdLst/>
              <a:ahLst/>
              <a:cxnLst/>
              <a:rect l="l" t="t" r="r" b="b"/>
              <a:pathLst>
                <a:path w="895350" h="1066546">
                  <a:moveTo>
                    <a:pt x="161671" y="57658"/>
                  </a:moveTo>
                  <a:lnTo>
                    <a:pt x="710819" y="57912"/>
                  </a:lnTo>
                  <a:cubicBezTo>
                    <a:pt x="747395" y="57912"/>
                    <a:pt x="776986" y="87503"/>
                    <a:pt x="776986" y="123825"/>
                  </a:cubicBezTo>
                  <a:cubicBezTo>
                    <a:pt x="776986" y="160147"/>
                    <a:pt x="747395" y="189738"/>
                    <a:pt x="710819" y="189738"/>
                  </a:cubicBezTo>
                  <a:lnTo>
                    <a:pt x="710819" y="189738"/>
                  </a:lnTo>
                  <a:lnTo>
                    <a:pt x="225425" y="189611"/>
                  </a:lnTo>
                  <a:cubicBezTo>
                    <a:pt x="224028" y="251333"/>
                    <a:pt x="225552" y="313309"/>
                    <a:pt x="229743" y="374904"/>
                  </a:cubicBezTo>
                  <a:cubicBezTo>
                    <a:pt x="334264" y="335534"/>
                    <a:pt x="445897" y="315087"/>
                    <a:pt x="557784" y="314960"/>
                  </a:cubicBezTo>
                  <a:cubicBezTo>
                    <a:pt x="563245" y="314960"/>
                    <a:pt x="568706" y="314960"/>
                    <a:pt x="574040" y="315087"/>
                  </a:cubicBezTo>
                  <a:cubicBezTo>
                    <a:pt x="615061" y="315849"/>
                    <a:pt x="662686" y="320167"/>
                    <a:pt x="704723" y="347091"/>
                  </a:cubicBezTo>
                  <a:cubicBezTo>
                    <a:pt x="768350" y="387858"/>
                    <a:pt x="789686" y="458978"/>
                    <a:pt x="802259" y="523240"/>
                  </a:cubicBezTo>
                  <a:cubicBezTo>
                    <a:pt x="822198" y="625475"/>
                    <a:pt x="835406" y="756031"/>
                    <a:pt x="760857" y="859028"/>
                  </a:cubicBezTo>
                  <a:cubicBezTo>
                    <a:pt x="710692" y="928116"/>
                    <a:pt x="625983" y="974471"/>
                    <a:pt x="509016" y="996569"/>
                  </a:cubicBezTo>
                  <a:cubicBezTo>
                    <a:pt x="465328" y="1004824"/>
                    <a:pt x="424561" y="1009015"/>
                    <a:pt x="386461" y="1009015"/>
                  </a:cubicBezTo>
                  <a:lnTo>
                    <a:pt x="386461" y="1009015"/>
                  </a:lnTo>
                  <a:cubicBezTo>
                    <a:pt x="346075" y="1009015"/>
                    <a:pt x="308610" y="1004443"/>
                    <a:pt x="273177" y="995172"/>
                  </a:cubicBezTo>
                  <a:cubicBezTo>
                    <a:pt x="181991" y="971169"/>
                    <a:pt x="107823" y="914908"/>
                    <a:pt x="69342" y="840740"/>
                  </a:cubicBezTo>
                  <a:cubicBezTo>
                    <a:pt x="52578" y="808355"/>
                    <a:pt x="65405" y="768604"/>
                    <a:pt x="97790" y="751967"/>
                  </a:cubicBezTo>
                  <a:cubicBezTo>
                    <a:pt x="107442" y="747014"/>
                    <a:pt x="117856" y="744601"/>
                    <a:pt x="128016" y="744601"/>
                  </a:cubicBezTo>
                  <a:cubicBezTo>
                    <a:pt x="152019" y="744601"/>
                    <a:pt x="175133" y="757682"/>
                    <a:pt x="186944" y="780288"/>
                  </a:cubicBezTo>
                  <a:cubicBezTo>
                    <a:pt x="207899" y="820801"/>
                    <a:pt x="252730" y="853440"/>
                    <a:pt x="306832" y="867664"/>
                  </a:cubicBezTo>
                  <a:cubicBezTo>
                    <a:pt x="331089" y="874014"/>
                    <a:pt x="357505" y="877189"/>
                    <a:pt x="386461" y="877189"/>
                  </a:cubicBezTo>
                  <a:cubicBezTo>
                    <a:pt x="416179" y="877189"/>
                    <a:pt x="448691" y="873760"/>
                    <a:pt x="484251" y="867156"/>
                  </a:cubicBezTo>
                  <a:cubicBezTo>
                    <a:pt x="566928" y="851535"/>
                    <a:pt x="623824" y="822960"/>
                    <a:pt x="653415" y="782066"/>
                  </a:cubicBezTo>
                  <a:cubicBezTo>
                    <a:pt x="698246" y="720217"/>
                    <a:pt x="687070" y="624840"/>
                    <a:pt x="672211" y="548640"/>
                  </a:cubicBezTo>
                  <a:cubicBezTo>
                    <a:pt x="665480" y="513969"/>
                    <a:pt x="654939" y="472313"/>
                    <a:pt x="632968" y="458343"/>
                  </a:cubicBezTo>
                  <a:cubicBezTo>
                    <a:pt x="618871" y="449326"/>
                    <a:pt x="593979" y="447675"/>
                    <a:pt x="571500" y="447294"/>
                  </a:cubicBezTo>
                  <a:cubicBezTo>
                    <a:pt x="566801" y="447167"/>
                    <a:pt x="562102" y="447167"/>
                    <a:pt x="557403" y="447167"/>
                  </a:cubicBezTo>
                  <a:cubicBezTo>
                    <a:pt x="434340" y="447167"/>
                    <a:pt x="311658" y="476123"/>
                    <a:pt x="201676" y="531114"/>
                  </a:cubicBezTo>
                  <a:cubicBezTo>
                    <a:pt x="192278" y="535813"/>
                    <a:pt x="182118" y="538099"/>
                    <a:pt x="171958" y="538099"/>
                  </a:cubicBezTo>
                  <a:cubicBezTo>
                    <a:pt x="161163" y="538099"/>
                    <a:pt x="150241" y="535432"/>
                    <a:pt x="140462" y="530098"/>
                  </a:cubicBezTo>
                  <a:cubicBezTo>
                    <a:pt x="121412" y="519811"/>
                    <a:pt x="108712" y="501015"/>
                    <a:pt x="106172" y="479552"/>
                  </a:cubicBezTo>
                  <a:cubicBezTo>
                    <a:pt x="92583" y="360680"/>
                    <a:pt x="88900" y="239776"/>
                    <a:pt x="95250" y="120269"/>
                  </a:cubicBezTo>
                  <a:cubicBezTo>
                    <a:pt x="97155" y="85344"/>
                    <a:pt x="126238" y="57912"/>
                    <a:pt x="161290" y="57912"/>
                  </a:cubicBezTo>
                  <a:close/>
                  <a:moveTo>
                    <a:pt x="161671" y="0"/>
                  </a:moveTo>
                  <a:cubicBezTo>
                    <a:pt x="95758" y="0"/>
                    <a:pt x="41275" y="51435"/>
                    <a:pt x="37846" y="116967"/>
                  </a:cubicBezTo>
                  <a:cubicBezTo>
                    <a:pt x="31242" y="239649"/>
                    <a:pt x="35052" y="363728"/>
                    <a:pt x="49022" y="485902"/>
                  </a:cubicBezTo>
                  <a:cubicBezTo>
                    <a:pt x="53594" y="526034"/>
                    <a:pt x="77597" y="561467"/>
                    <a:pt x="113284" y="580644"/>
                  </a:cubicBezTo>
                  <a:cubicBezTo>
                    <a:pt x="131318" y="590423"/>
                    <a:pt x="151765" y="595503"/>
                    <a:pt x="172339" y="595503"/>
                  </a:cubicBezTo>
                  <a:cubicBezTo>
                    <a:pt x="191643" y="595503"/>
                    <a:pt x="210820" y="590931"/>
                    <a:pt x="228092" y="582295"/>
                  </a:cubicBezTo>
                  <a:cubicBezTo>
                    <a:pt x="329819" y="531368"/>
                    <a:pt x="443865" y="504444"/>
                    <a:pt x="557911" y="504444"/>
                  </a:cubicBezTo>
                  <a:cubicBezTo>
                    <a:pt x="562229" y="504444"/>
                    <a:pt x="566547" y="504444"/>
                    <a:pt x="570865" y="504571"/>
                  </a:cubicBezTo>
                  <a:cubicBezTo>
                    <a:pt x="587375" y="504825"/>
                    <a:pt x="596138" y="505841"/>
                    <a:pt x="600583" y="506730"/>
                  </a:cubicBezTo>
                  <a:cubicBezTo>
                    <a:pt x="603631" y="512445"/>
                    <a:pt x="609346" y="526288"/>
                    <a:pt x="615696" y="559308"/>
                  </a:cubicBezTo>
                  <a:cubicBezTo>
                    <a:pt x="627380" y="618998"/>
                    <a:pt x="639064" y="703580"/>
                    <a:pt x="606806" y="748030"/>
                  </a:cubicBezTo>
                  <a:cubicBezTo>
                    <a:pt x="586359" y="776224"/>
                    <a:pt x="540385" y="797687"/>
                    <a:pt x="473710" y="810260"/>
                  </a:cubicBezTo>
                  <a:cubicBezTo>
                    <a:pt x="441833" y="816229"/>
                    <a:pt x="412623" y="819404"/>
                    <a:pt x="386715" y="819404"/>
                  </a:cubicBezTo>
                  <a:cubicBezTo>
                    <a:pt x="362966" y="819404"/>
                    <a:pt x="341122" y="816864"/>
                    <a:pt x="321818" y="811784"/>
                  </a:cubicBezTo>
                  <a:cubicBezTo>
                    <a:pt x="283845" y="801751"/>
                    <a:pt x="251968" y="779526"/>
                    <a:pt x="238633" y="753745"/>
                  </a:cubicBezTo>
                  <a:cubicBezTo>
                    <a:pt x="217297" y="712470"/>
                    <a:pt x="175006" y="686689"/>
                    <a:pt x="128270" y="686689"/>
                  </a:cubicBezTo>
                  <a:cubicBezTo>
                    <a:pt x="108585" y="686689"/>
                    <a:pt x="89027" y="691388"/>
                    <a:pt x="71501" y="700405"/>
                  </a:cubicBezTo>
                  <a:cubicBezTo>
                    <a:pt x="42037" y="715518"/>
                    <a:pt x="20320" y="741172"/>
                    <a:pt x="10160" y="772541"/>
                  </a:cubicBezTo>
                  <a:cubicBezTo>
                    <a:pt x="0" y="803910"/>
                    <a:pt x="2921" y="837438"/>
                    <a:pt x="18034" y="866775"/>
                  </a:cubicBezTo>
                  <a:cubicBezTo>
                    <a:pt x="63881" y="955548"/>
                    <a:pt x="151511" y="1022604"/>
                    <a:pt x="258445" y="1050671"/>
                  </a:cubicBezTo>
                  <a:cubicBezTo>
                    <a:pt x="298450" y="1061212"/>
                    <a:pt x="341503" y="1066546"/>
                    <a:pt x="386461" y="1066546"/>
                  </a:cubicBezTo>
                  <a:cubicBezTo>
                    <a:pt x="427863" y="1066546"/>
                    <a:pt x="472821" y="1062101"/>
                    <a:pt x="519811" y="1053211"/>
                  </a:cubicBezTo>
                  <a:cubicBezTo>
                    <a:pt x="651764" y="1028319"/>
                    <a:pt x="748665" y="974344"/>
                    <a:pt x="807720" y="892810"/>
                  </a:cubicBezTo>
                  <a:cubicBezTo>
                    <a:pt x="895350" y="771906"/>
                    <a:pt x="881126" y="625983"/>
                    <a:pt x="859028" y="512318"/>
                  </a:cubicBezTo>
                  <a:cubicBezTo>
                    <a:pt x="845058" y="440690"/>
                    <a:pt x="818515" y="351536"/>
                    <a:pt x="735965" y="298704"/>
                  </a:cubicBezTo>
                  <a:cubicBezTo>
                    <a:pt x="681482" y="263779"/>
                    <a:pt x="621284" y="258318"/>
                    <a:pt x="575056" y="257556"/>
                  </a:cubicBezTo>
                  <a:cubicBezTo>
                    <a:pt x="569214" y="257429"/>
                    <a:pt x="563499" y="257429"/>
                    <a:pt x="557784" y="257429"/>
                  </a:cubicBezTo>
                  <a:cubicBezTo>
                    <a:pt x="464566" y="257429"/>
                    <a:pt x="372745" y="270510"/>
                    <a:pt x="283718" y="296291"/>
                  </a:cubicBezTo>
                  <a:cubicBezTo>
                    <a:pt x="283210" y="280035"/>
                    <a:pt x="282956" y="263652"/>
                    <a:pt x="282829" y="247396"/>
                  </a:cubicBezTo>
                  <a:lnTo>
                    <a:pt x="710819" y="247523"/>
                  </a:lnTo>
                  <a:cubicBezTo>
                    <a:pt x="779272" y="247523"/>
                    <a:pt x="834898" y="192151"/>
                    <a:pt x="834898" y="123952"/>
                  </a:cubicBezTo>
                  <a:cubicBezTo>
                    <a:pt x="834898" y="55753"/>
                    <a:pt x="779272" y="381"/>
                    <a:pt x="710946" y="254"/>
                  </a:cubicBezTo>
                  <a:lnTo>
                    <a:pt x="16179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12014" y="121539"/>
              <a:ext cx="782574" cy="951357"/>
            </a:xfrm>
            <a:custGeom>
              <a:avLst/>
              <a:gdLst/>
              <a:ahLst/>
              <a:cxnLst/>
              <a:rect l="l" t="t" r="r" b="b"/>
              <a:pathLst>
                <a:path w="782574" h="951357">
                  <a:moveTo>
                    <a:pt x="333883" y="950849"/>
                  </a:moveTo>
                  <a:cubicBezTo>
                    <a:pt x="293497" y="950849"/>
                    <a:pt x="255905" y="946277"/>
                    <a:pt x="220599" y="937006"/>
                  </a:cubicBezTo>
                  <a:cubicBezTo>
                    <a:pt x="129413" y="913003"/>
                    <a:pt x="55245" y="856742"/>
                    <a:pt x="16764" y="782574"/>
                  </a:cubicBezTo>
                  <a:cubicBezTo>
                    <a:pt x="0" y="750189"/>
                    <a:pt x="12827" y="710438"/>
                    <a:pt x="45212" y="693801"/>
                  </a:cubicBezTo>
                  <a:cubicBezTo>
                    <a:pt x="77597" y="677164"/>
                    <a:pt x="117602" y="689864"/>
                    <a:pt x="134366" y="722249"/>
                  </a:cubicBezTo>
                  <a:cubicBezTo>
                    <a:pt x="155321" y="762762"/>
                    <a:pt x="200152" y="795401"/>
                    <a:pt x="254254" y="809625"/>
                  </a:cubicBezTo>
                  <a:cubicBezTo>
                    <a:pt x="303403" y="822579"/>
                    <a:pt x="361442" y="822325"/>
                    <a:pt x="431673" y="809117"/>
                  </a:cubicBezTo>
                  <a:cubicBezTo>
                    <a:pt x="514350" y="793496"/>
                    <a:pt x="571246" y="764921"/>
                    <a:pt x="600837" y="724027"/>
                  </a:cubicBezTo>
                  <a:cubicBezTo>
                    <a:pt x="645668" y="662178"/>
                    <a:pt x="634492" y="566801"/>
                    <a:pt x="619633" y="490601"/>
                  </a:cubicBezTo>
                  <a:cubicBezTo>
                    <a:pt x="612902" y="455930"/>
                    <a:pt x="602361" y="414274"/>
                    <a:pt x="580390" y="400304"/>
                  </a:cubicBezTo>
                  <a:cubicBezTo>
                    <a:pt x="566293" y="391287"/>
                    <a:pt x="541401" y="389636"/>
                    <a:pt x="518922" y="389255"/>
                  </a:cubicBezTo>
                  <a:cubicBezTo>
                    <a:pt x="391160" y="386969"/>
                    <a:pt x="263271" y="415925"/>
                    <a:pt x="149098" y="473202"/>
                  </a:cubicBezTo>
                  <a:cubicBezTo>
                    <a:pt x="129794" y="482854"/>
                    <a:pt x="106934" y="482473"/>
                    <a:pt x="87884" y="472313"/>
                  </a:cubicBezTo>
                  <a:cubicBezTo>
                    <a:pt x="68834" y="462153"/>
                    <a:pt x="56134" y="443230"/>
                    <a:pt x="53594" y="421767"/>
                  </a:cubicBezTo>
                  <a:cubicBezTo>
                    <a:pt x="40005" y="302895"/>
                    <a:pt x="36322" y="181991"/>
                    <a:pt x="42672" y="62484"/>
                  </a:cubicBezTo>
                  <a:cubicBezTo>
                    <a:pt x="44577" y="27432"/>
                    <a:pt x="73660" y="0"/>
                    <a:pt x="108712" y="0"/>
                  </a:cubicBezTo>
                  <a:cubicBezTo>
                    <a:pt x="108712" y="0"/>
                    <a:pt x="108712" y="0"/>
                    <a:pt x="108712" y="0"/>
                  </a:cubicBezTo>
                  <a:lnTo>
                    <a:pt x="657860" y="254"/>
                  </a:lnTo>
                  <a:cubicBezTo>
                    <a:pt x="694436" y="254"/>
                    <a:pt x="724027" y="29845"/>
                    <a:pt x="724027" y="66167"/>
                  </a:cubicBezTo>
                  <a:cubicBezTo>
                    <a:pt x="724027" y="102489"/>
                    <a:pt x="694436" y="132080"/>
                    <a:pt x="657860" y="132080"/>
                  </a:cubicBezTo>
                  <a:cubicBezTo>
                    <a:pt x="657860" y="132080"/>
                    <a:pt x="657860" y="132080"/>
                    <a:pt x="657860" y="132080"/>
                  </a:cubicBezTo>
                  <a:lnTo>
                    <a:pt x="172466" y="131953"/>
                  </a:lnTo>
                  <a:cubicBezTo>
                    <a:pt x="171069" y="193675"/>
                    <a:pt x="172593" y="255651"/>
                    <a:pt x="176784" y="317246"/>
                  </a:cubicBezTo>
                  <a:cubicBezTo>
                    <a:pt x="286385" y="275971"/>
                    <a:pt x="403860" y="255397"/>
                    <a:pt x="521208" y="257556"/>
                  </a:cubicBezTo>
                  <a:cubicBezTo>
                    <a:pt x="562229" y="258318"/>
                    <a:pt x="609854" y="262636"/>
                    <a:pt x="651891" y="289560"/>
                  </a:cubicBezTo>
                  <a:cubicBezTo>
                    <a:pt x="715518" y="330327"/>
                    <a:pt x="736854" y="401447"/>
                    <a:pt x="749427" y="465709"/>
                  </a:cubicBezTo>
                  <a:cubicBezTo>
                    <a:pt x="769366" y="567944"/>
                    <a:pt x="782574" y="698500"/>
                    <a:pt x="708025" y="801497"/>
                  </a:cubicBezTo>
                  <a:cubicBezTo>
                    <a:pt x="657860" y="870585"/>
                    <a:pt x="573151" y="916940"/>
                    <a:pt x="456184" y="939038"/>
                  </a:cubicBezTo>
                  <a:cubicBezTo>
                    <a:pt x="412496" y="947293"/>
                    <a:pt x="371856" y="951357"/>
                    <a:pt x="333629" y="9513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480235" y="2962294"/>
            <a:ext cx="2809875" cy="3124200"/>
          </a:xfrm>
          <a:custGeom>
            <a:avLst/>
            <a:gdLst/>
            <a:ahLst/>
            <a:cxnLst/>
            <a:rect l="l" t="t" r="r" b="b"/>
            <a:pathLst>
              <a:path w="2809875" h="3124200">
                <a:moveTo>
                  <a:pt x="0" y="0"/>
                </a:moveTo>
                <a:lnTo>
                  <a:pt x="2809875" y="0"/>
                </a:lnTo>
                <a:lnTo>
                  <a:pt x="2809875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0379" t="-248327" r="-125891" b="-364172"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 rot="0">
            <a:off x="11269647" y="5079997"/>
            <a:ext cx="1010536" cy="1193721"/>
            <a:chOff x="0" y="0"/>
            <a:chExt cx="1010539" cy="1193724"/>
          </a:xfrm>
        </p:grpSpPr>
        <p:sp>
          <p:nvSpPr>
            <p:cNvPr id="18" name="Freeform 18"/>
            <p:cNvSpPr/>
            <p:nvPr/>
          </p:nvSpPr>
          <p:spPr>
            <a:xfrm>
              <a:off x="56515" y="63500"/>
              <a:ext cx="894334" cy="1066927"/>
            </a:xfrm>
            <a:custGeom>
              <a:avLst/>
              <a:gdLst/>
              <a:ahLst/>
              <a:cxnLst/>
              <a:rect l="l" t="t" r="r" b="b"/>
              <a:pathLst>
                <a:path w="894334" h="1066927">
                  <a:moveTo>
                    <a:pt x="515874" y="55118"/>
                  </a:moveTo>
                  <a:cubicBezTo>
                    <a:pt x="564515" y="55118"/>
                    <a:pt x="606933" y="66421"/>
                    <a:pt x="642239" y="88900"/>
                  </a:cubicBezTo>
                  <a:cubicBezTo>
                    <a:pt x="708279" y="130810"/>
                    <a:pt x="746633" y="214630"/>
                    <a:pt x="739902" y="302260"/>
                  </a:cubicBezTo>
                  <a:cubicBezTo>
                    <a:pt x="733679" y="382778"/>
                    <a:pt x="693928" y="451358"/>
                    <a:pt x="664591" y="495935"/>
                  </a:cubicBezTo>
                  <a:cubicBezTo>
                    <a:pt x="595757" y="600583"/>
                    <a:pt x="506984" y="687451"/>
                    <a:pt x="421005" y="771525"/>
                  </a:cubicBezTo>
                  <a:cubicBezTo>
                    <a:pt x="382016" y="809625"/>
                    <a:pt x="344297" y="846582"/>
                    <a:pt x="308737" y="884428"/>
                  </a:cubicBezTo>
                  <a:cubicBezTo>
                    <a:pt x="460375" y="880618"/>
                    <a:pt x="612013" y="865886"/>
                    <a:pt x="761238" y="840486"/>
                  </a:cubicBezTo>
                  <a:cubicBezTo>
                    <a:pt x="764794" y="839851"/>
                    <a:pt x="768350" y="839597"/>
                    <a:pt x="771906" y="839597"/>
                  </a:cubicBezTo>
                  <a:cubicBezTo>
                    <a:pt x="802132" y="839597"/>
                    <a:pt x="828929" y="861314"/>
                    <a:pt x="834136" y="892048"/>
                  </a:cubicBezTo>
                  <a:cubicBezTo>
                    <a:pt x="839978" y="926338"/>
                    <a:pt x="816864" y="958977"/>
                    <a:pt x="782447" y="964819"/>
                  </a:cubicBezTo>
                  <a:cubicBezTo>
                    <a:pt x="599821" y="995807"/>
                    <a:pt x="413639" y="1011555"/>
                    <a:pt x="228219" y="1011555"/>
                  </a:cubicBezTo>
                  <a:cubicBezTo>
                    <a:pt x="209169" y="1011555"/>
                    <a:pt x="190119" y="1011428"/>
                    <a:pt x="171069" y="1011047"/>
                  </a:cubicBezTo>
                  <a:cubicBezTo>
                    <a:pt x="147320" y="1010666"/>
                    <a:pt x="125857" y="996950"/>
                    <a:pt x="115443" y="975868"/>
                  </a:cubicBezTo>
                  <a:cubicBezTo>
                    <a:pt x="105029" y="954786"/>
                    <a:pt x="107315" y="929386"/>
                    <a:pt x="121539" y="910463"/>
                  </a:cubicBezTo>
                  <a:cubicBezTo>
                    <a:pt x="184658" y="826135"/>
                    <a:pt x="259715" y="752729"/>
                    <a:pt x="332359" y="681736"/>
                  </a:cubicBezTo>
                  <a:cubicBezTo>
                    <a:pt x="417195" y="598678"/>
                    <a:pt x="497459" y="520319"/>
                    <a:pt x="558800" y="426974"/>
                  </a:cubicBezTo>
                  <a:cubicBezTo>
                    <a:pt x="593217" y="374650"/>
                    <a:pt x="610743" y="331978"/>
                    <a:pt x="613791" y="292735"/>
                  </a:cubicBezTo>
                  <a:cubicBezTo>
                    <a:pt x="616966" y="251460"/>
                    <a:pt x="601091" y="212344"/>
                    <a:pt x="574294" y="195326"/>
                  </a:cubicBezTo>
                  <a:cubicBezTo>
                    <a:pt x="557657" y="184785"/>
                    <a:pt x="536194" y="181356"/>
                    <a:pt x="515620" y="181356"/>
                  </a:cubicBezTo>
                  <a:cubicBezTo>
                    <a:pt x="503682" y="181356"/>
                    <a:pt x="491998" y="182499"/>
                    <a:pt x="481838" y="184023"/>
                  </a:cubicBezTo>
                  <a:cubicBezTo>
                    <a:pt x="371348" y="200279"/>
                    <a:pt x="281559" y="270637"/>
                    <a:pt x="225679" y="326898"/>
                  </a:cubicBezTo>
                  <a:cubicBezTo>
                    <a:pt x="194310" y="358521"/>
                    <a:pt x="188468" y="375793"/>
                    <a:pt x="189230" y="384683"/>
                  </a:cubicBezTo>
                  <a:cubicBezTo>
                    <a:pt x="191897" y="419354"/>
                    <a:pt x="165862" y="449707"/>
                    <a:pt x="131064" y="452374"/>
                  </a:cubicBezTo>
                  <a:cubicBezTo>
                    <a:pt x="129413" y="452501"/>
                    <a:pt x="127762" y="452628"/>
                    <a:pt x="126111" y="452628"/>
                  </a:cubicBezTo>
                  <a:cubicBezTo>
                    <a:pt x="93345" y="452628"/>
                    <a:pt x="65786" y="427482"/>
                    <a:pt x="63246" y="394462"/>
                  </a:cubicBezTo>
                  <a:cubicBezTo>
                    <a:pt x="57912" y="325374"/>
                    <a:pt x="102235" y="272288"/>
                    <a:pt x="136017" y="238252"/>
                  </a:cubicBezTo>
                  <a:cubicBezTo>
                    <a:pt x="235331" y="137922"/>
                    <a:pt x="348615" y="76073"/>
                    <a:pt x="463296" y="59182"/>
                  </a:cubicBezTo>
                  <a:cubicBezTo>
                    <a:pt x="481457" y="56515"/>
                    <a:pt x="499110" y="55118"/>
                    <a:pt x="515874" y="55118"/>
                  </a:cubicBezTo>
                  <a:moveTo>
                    <a:pt x="515874" y="0"/>
                  </a:moveTo>
                  <a:cubicBezTo>
                    <a:pt x="496443" y="0"/>
                    <a:pt x="475996" y="1524"/>
                    <a:pt x="455168" y="4699"/>
                  </a:cubicBezTo>
                  <a:cubicBezTo>
                    <a:pt x="328549" y="23368"/>
                    <a:pt x="204470" y="90678"/>
                    <a:pt x="96520" y="199263"/>
                  </a:cubicBezTo>
                  <a:cubicBezTo>
                    <a:pt x="0" y="296291"/>
                    <a:pt x="5969" y="373126"/>
                    <a:pt x="7874" y="398526"/>
                  </a:cubicBezTo>
                  <a:cubicBezTo>
                    <a:pt x="12573" y="459740"/>
                    <a:pt x="64389" y="507619"/>
                    <a:pt x="125857" y="507619"/>
                  </a:cubicBezTo>
                  <a:cubicBezTo>
                    <a:pt x="128905" y="507619"/>
                    <a:pt x="132080" y="507492"/>
                    <a:pt x="135255" y="507238"/>
                  </a:cubicBezTo>
                  <a:cubicBezTo>
                    <a:pt x="166751" y="504825"/>
                    <a:pt x="195453" y="490347"/>
                    <a:pt x="216154" y="466344"/>
                  </a:cubicBezTo>
                  <a:cubicBezTo>
                    <a:pt x="234823" y="444627"/>
                    <a:pt x="244729" y="417703"/>
                    <a:pt x="244729" y="389382"/>
                  </a:cubicBezTo>
                  <a:cubicBezTo>
                    <a:pt x="247142" y="385572"/>
                    <a:pt x="252857" y="377825"/>
                    <a:pt x="265049" y="365633"/>
                  </a:cubicBezTo>
                  <a:cubicBezTo>
                    <a:pt x="314960" y="315341"/>
                    <a:pt x="394589" y="252603"/>
                    <a:pt x="489966" y="238506"/>
                  </a:cubicBezTo>
                  <a:cubicBezTo>
                    <a:pt x="499110" y="237109"/>
                    <a:pt x="507746" y="236474"/>
                    <a:pt x="515620" y="236474"/>
                  </a:cubicBezTo>
                  <a:cubicBezTo>
                    <a:pt x="534797" y="236474"/>
                    <a:pt x="542544" y="240538"/>
                    <a:pt x="544576" y="241681"/>
                  </a:cubicBezTo>
                  <a:cubicBezTo>
                    <a:pt x="550418" y="245364"/>
                    <a:pt x="560578" y="262890"/>
                    <a:pt x="558673" y="288417"/>
                  </a:cubicBezTo>
                  <a:cubicBezTo>
                    <a:pt x="556387" y="318008"/>
                    <a:pt x="541782" y="352425"/>
                    <a:pt x="512572" y="396748"/>
                  </a:cubicBezTo>
                  <a:cubicBezTo>
                    <a:pt x="454533" y="485013"/>
                    <a:pt x="376428" y="561467"/>
                    <a:pt x="293751" y="642366"/>
                  </a:cubicBezTo>
                  <a:cubicBezTo>
                    <a:pt x="219583" y="714883"/>
                    <a:pt x="143002" y="789813"/>
                    <a:pt x="77343" y="877570"/>
                  </a:cubicBezTo>
                  <a:cubicBezTo>
                    <a:pt x="50673" y="913257"/>
                    <a:pt x="46228" y="960247"/>
                    <a:pt x="65913" y="1000252"/>
                  </a:cubicBezTo>
                  <a:cubicBezTo>
                    <a:pt x="85598" y="1040257"/>
                    <a:pt x="125603" y="1065530"/>
                    <a:pt x="170307" y="1066419"/>
                  </a:cubicBezTo>
                  <a:cubicBezTo>
                    <a:pt x="189611" y="1066800"/>
                    <a:pt x="209169" y="1066927"/>
                    <a:pt x="228473" y="1066927"/>
                  </a:cubicBezTo>
                  <a:cubicBezTo>
                    <a:pt x="416941" y="1066927"/>
                    <a:pt x="606552" y="1050925"/>
                    <a:pt x="791972" y="1019429"/>
                  </a:cubicBezTo>
                  <a:cubicBezTo>
                    <a:pt x="823214" y="1014095"/>
                    <a:pt x="850519" y="997077"/>
                    <a:pt x="868807" y="971296"/>
                  </a:cubicBezTo>
                  <a:cubicBezTo>
                    <a:pt x="887095" y="945515"/>
                    <a:pt x="894334" y="914273"/>
                    <a:pt x="889000" y="883158"/>
                  </a:cubicBezTo>
                  <a:cubicBezTo>
                    <a:pt x="879221" y="826262"/>
                    <a:pt x="830072" y="784860"/>
                    <a:pt x="772160" y="784860"/>
                  </a:cubicBezTo>
                  <a:cubicBezTo>
                    <a:pt x="765429" y="784860"/>
                    <a:pt x="758825" y="785368"/>
                    <a:pt x="752221" y="786511"/>
                  </a:cubicBezTo>
                  <a:cubicBezTo>
                    <a:pt x="651891" y="803529"/>
                    <a:pt x="550037" y="815721"/>
                    <a:pt x="447929" y="822960"/>
                  </a:cubicBezTo>
                  <a:cubicBezTo>
                    <a:pt x="451866" y="819023"/>
                    <a:pt x="455930" y="815213"/>
                    <a:pt x="459867" y="811276"/>
                  </a:cubicBezTo>
                  <a:cubicBezTo>
                    <a:pt x="548005" y="725043"/>
                    <a:pt x="638937" y="636016"/>
                    <a:pt x="710946" y="526542"/>
                  </a:cubicBezTo>
                  <a:cubicBezTo>
                    <a:pt x="743585" y="476885"/>
                    <a:pt x="787908" y="400050"/>
                    <a:pt x="795147" y="306832"/>
                  </a:cubicBezTo>
                  <a:cubicBezTo>
                    <a:pt x="803402" y="199136"/>
                    <a:pt x="755142" y="95504"/>
                    <a:pt x="672084" y="42799"/>
                  </a:cubicBezTo>
                  <a:cubicBezTo>
                    <a:pt x="627634" y="14224"/>
                    <a:pt x="575183" y="0"/>
                    <a:pt x="5158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427" y="112141"/>
              <a:ext cx="782320" cy="962914"/>
            </a:xfrm>
            <a:custGeom>
              <a:avLst/>
              <a:gdLst/>
              <a:ahLst/>
              <a:cxnLst/>
              <a:rect l="l" t="t" r="r" b="b"/>
              <a:pathLst>
                <a:path w="782320" h="962914">
                  <a:moveTo>
                    <a:pt x="170434" y="962787"/>
                  </a:moveTo>
                  <a:cubicBezTo>
                    <a:pt x="151384" y="962787"/>
                    <a:pt x="132334" y="962660"/>
                    <a:pt x="113284" y="962279"/>
                  </a:cubicBezTo>
                  <a:cubicBezTo>
                    <a:pt x="89535" y="961898"/>
                    <a:pt x="68072" y="948182"/>
                    <a:pt x="57658" y="927100"/>
                  </a:cubicBezTo>
                  <a:cubicBezTo>
                    <a:pt x="47244" y="906018"/>
                    <a:pt x="49530" y="880618"/>
                    <a:pt x="63754" y="861695"/>
                  </a:cubicBezTo>
                  <a:cubicBezTo>
                    <a:pt x="126873" y="777367"/>
                    <a:pt x="201930" y="703961"/>
                    <a:pt x="274574" y="632968"/>
                  </a:cubicBezTo>
                  <a:cubicBezTo>
                    <a:pt x="359410" y="549910"/>
                    <a:pt x="439674" y="471551"/>
                    <a:pt x="501015" y="378206"/>
                  </a:cubicBezTo>
                  <a:cubicBezTo>
                    <a:pt x="535432" y="325882"/>
                    <a:pt x="552958" y="283210"/>
                    <a:pt x="556006" y="243967"/>
                  </a:cubicBezTo>
                  <a:cubicBezTo>
                    <a:pt x="559181" y="202692"/>
                    <a:pt x="543306" y="163576"/>
                    <a:pt x="516509" y="146558"/>
                  </a:cubicBezTo>
                  <a:cubicBezTo>
                    <a:pt x="490220" y="129921"/>
                    <a:pt x="451739" y="131191"/>
                    <a:pt x="424053" y="135255"/>
                  </a:cubicBezTo>
                  <a:cubicBezTo>
                    <a:pt x="313563" y="151511"/>
                    <a:pt x="223774" y="221869"/>
                    <a:pt x="167894" y="278130"/>
                  </a:cubicBezTo>
                  <a:cubicBezTo>
                    <a:pt x="136525" y="309753"/>
                    <a:pt x="130683" y="327025"/>
                    <a:pt x="131445" y="335915"/>
                  </a:cubicBezTo>
                  <a:cubicBezTo>
                    <a:pt x="134112" y="370586"/>
                    <a:pt x="108077" y="400939"/>
                    <a:pt x="73279" y="403606"/>
                  </a:cubicBezTo>
                  <a:cubicBezTo>
                    <a:pt x="38481" y="406273"/>
                    <a:pt x="8001" y="380238"/>
                    <a:pt x="5334" y="345567"/>
                  </a:cubicBezTo>
                  <a:cubicBezTo>
                    <a:pt x="0" y="276479"/>
                    <a:pt x="44323" y="223393"/>
                    <a:pt x="78105" y="189357"/>
                  </a:cubicBezTo>
                  <a:cubicBezTo>
                    <a:pt x="177419" y="89281"/>
                    <a:pt x="290703" y="27432"/>
                    <a:pt x="405384" y="10541"/>
                  </a:cubicBezTo>
                  <a:cubicBezTo>
                    <a:pt x="476631" y="0"/>
                    <a:pt x="536829" y="10033"/>
                    <a:pt x="584327" y="40259"/>
                  </a:cubicBezTo>
                  <a:cubicBezTo>
                    <a:pt x="650367" y="82169"/>
                    <a:pt x="688721" y="165989"/>
                    <a:pt x="681990" y="253619"/>
                  </a:cubicBezTo>
                  <a:cubicBezTo>
                    <a:pt x="675767" y="334137"/>
                    <a:pt x="636016" y="402717"/>
                    <a:pt x="606679" y="447294"/>
                  </a:cubicBezTo>
                  <a:cubicBezTo>
                    <a:pt x="537845" y="551942"/>
                    <a:pt x="449072" y="638810"/>
                    <a:pt x="363093" y="722884"/>
                  </a:cubicBezTo>
                  <a:cubicBezTo>
                    <a:pt x="324104" y="760984"/>
                    <a:pt x="286385" y="797941"/>
                    <a:pt x="250825" y="835787"/>
                  </a:cubicBezTo>
                  <a:cubicBezTo>
                    <a:pt x="402463" y="831977"/>
                    <a:pt x="554101" y="817245"/>
                    <a:pt x="703326" y="791845"/>
                  </a:cubicBezTo>
                  <a:cubicBezTo>
                    <a:pt x="737743" y="786003"/>
                    <a:pt x="770382" y="809117"/>
                    <a:pt x="776351" y="843407"/>
                  </a:cubicBezTo>
                  <a:cubicBezTo>
                    <a:pt x="782320" y="877697"/>
                    <a:pt x="759079" y="910336"/>
                    <a:pt x="724662" y="916178"/>
                  </a:cubicBezTo>
                  <a:cubicBezTo>
                    <a:pt x="541909" y="947166"/>
                    <a:pt x="355854" y="962914"/>
                    <a:pt x="170434" y="9629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6381159" y="2962294"/>
            <a:ext cx="4400550" cy="2619375"/>
          </a:xfrm>
          <a:custGeom>
            <a:avLst/>
            <a:gdLst/>
            <a:ahLst/>
            <a:cxnLst/>
            <a:rect l="l" t="t" r="r" b="b"/>
            <a:pathLst>
              <a:path w="4400550" h="2619375">
                <a:moveTo>
                  <a:pt x="0" y="0"/>
                </a:moveTo>
                <a:lnTo>
                  <a:pt x="4400550" y="0"/>
                </a:lnTo>
                <a:lnTo>
                  <a:pt x="4400550" y="2619375"/>
                </a:lnTo>
                <a:lnTo>
                  <a:pt x="0" y="26193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5067" b="-198023"/>
            </a:stretch>
          </a:blipFill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0">
            <a:off x="515055" y="1673771"/>
            <a:ext cx="1797034" cy="1709156"/>
            <a:chOff x="0" y="0"/>
            <a:chExt cx="1797037" cy="1709153"/>
          </a:xfrm>
        </p:grpSpPr>
        <p:sp>
          <p:nvSpPr>
            <p:cNvPr id="22" name="Freeform 22"/>
            <p:cNvSpPr/>
            <p:nvPr/>
          </p:nvSpPr>
          <p:spPr>
            <a:xfrm>
              <a:off x="-9398" y="66929"/>
              <a:ext cx="1689227" cy="1578737"/>
            </a:xfrm>
            <a:custGeom>
              <a:avLst/>
              <a:gdLst/>
              <a:ahLst/>
              <a:cxnLst/>
              <a:rect l="l" t="t" r="r" b="b"/>
              <a:pathLst>
                <a:path w="1689227" h="1578737">
                  <a:moveTo>
                    <a:pt x="868172" y="0"/>
                  </a:moveTo>
                  <a:cubicBezTo>
                    <a:pt x="460883" y="0"/>
                    <a:pt x="154178" y="296164"/>
                    <a:pt x="87503" y="637540"/>
                  </a:cubicBezTo>
                  <a:cubicBezTo>
                    <a:pt x="0" y="1085342"/>
                    <a:pt x="314579" y="1548638"/>
                    <a:pt x="817499" y="1577086"/>
                  </a:cubicBezTo>
                  <a:cubicBezTo>
                    <a:pt x="836676" y="1578229"/>
                    <a:pt x="855472" y="1578737"/>
                    <a:pt x="874141" y="1578737"/>
                  </a:cubicBezTo>
                  <a:cubicBezTo>
                    <a:pt x="1183386" y="1578737"/>
                    <a:pt x="1421511" y="1430147"/>
                    <a:pt x="1572387" y="1147445"/>
                  </a:cubicBezTo>
                  <a:cubicBezTo>
                    <a:pt x="1685925" y="934720"/>
                    <a:pt x="1689227" y="711327"/>
                    <a:pt x="1598549" y="487426"/>
                  </a:cubicBezTo>
                  <a:cubicBezTo>
                    <a:pt x="1594485" y="477393"/>
                    <a:pt x="1586103" y="469011"/>
                    <a:pt x="1576578" y="455422"/>
                  </a:cubicBezTo>
                  <a:cubicBezTo>
                    <a:pt x="1558290" y="482727"/>
                    <a:pt x="1545717" y="506349"/>
                    <a:pt x="1528572" y="526034"/>
                  </a:cubicBezTo>
                  <a:cubicBezTo>
                    <a:pt x="1497330" y="561975"/>
                    <a:pt x="1496060" y="599186"/>
                    <a:pt x="1506601" y="644525"/>
                  </a:cubicBezTo>
                  <a:cubicBezTo>
                    <a:pt x="1537462" y="777875"/>
                    <a:pt x="1528953" y="909828"/>
                    <a:pt x="1475232" y="1036828"/>
                  </a:cubicBezTo>
                  <a:cubicBezTo>
                    <a:pt x="1367536" y="1291336"/>
                    <a:pt x="1133221" y="1443482"/>
                    <a:pt x="870712" y="1443482"/>
                  </a:cubicBezTo>
                  <a:cubicBezTo>
                    <a:pt x="812419" y="1443482"/>
                    <a:pt x="752856" y="1435989"/>
                    <a:pt x="692785" y="1420495"/>
                  </a:cubicBezTo>
                  <a:cubicBezTo>
                    <a:pt x="374904" y="1338199"/>
                    <a:pt x="135255" y="1007872"/>
                    <a:pt x="227330" y="633857"/>
                  </a:cubicBezTo>
                  <a:cubicBezTo>
                    <a:pt x="303784" y="323596"/>
                    <a:pt x="579247" y="134747"/>
                    <a:pt x="867283" y="134747"/>
                  </a:cubicBezTo>
                  <a:cubicBezTo>
                    <a:pt x="995045" y="134747"/>
                    <a:pt x="1125220" y="171831"/>
                    <a:pt x="1241679" y="252095"/>
                  </a:cubicBezTo>
                  <a:cubicBezTo>
                    <a:pt x="1254379" y="260858"/>
                    <a:pt x="1267587" y="268732"/>
                    <a:pt x="1278763" y="275971"/>
                  </a:cubicBezTo>
                  <a:cubicBezTo>
                    <a:pt x="1311783" y="245364"/>
                    <a:pt x="1341501" y="217805"/>
                    <a:pt x="1370711" y="190754"/>
                  </a:cubicBezTo>
                  <a:cubicBezTo>
                    <a:pt x="1365377" y="181864"/>
                    <a:pt x="1363599" y="176403"/>
                    <a:pt x="1359916" y="173101"/>
                  </a:cubicBezTo>
                  <a:cubicBezTo>
                    <a:pt x="1350645" y="164846"/>
                    <a:pt x="1340866" y="157099"/>
                    <a:pt x="1330833" y="149860"/>
                  </a:cubicBezTo>
                  <a:cubicBezTo>
                    <a:pt x="1212977" y="64643"/>
                    <a:pt x="1080897" y="14351"/>
                    <a:pt x="936879" y="2794"/>
                  </a:cubicBezTo>
                  <a:cubicBezTo>
                    <a:pt x="913638" y="889"/>
                    <a:pt x="890778" y="0"/>
                    <a:pt x="868172" y="0"/>
                  </a:cubicBezTo>
                  <a:close/>
                </a:path>
              </a:pathLst>
            </a:custGeom>
            <a:solidFill>
              <a:srgbClr val="5FB643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08483" y="63373"/>
              <a:ext cx="1434592" cy="1301242"/>
            </a:xfrm>
            <a:custGeom>
              <a:avLst/>
              <a:gdLst/>
              <a:ahLst/>
              <a:cxnLst/>
              <a:rect l="l" t="t" r="r" b="b"/>
              <a:pathLst>
                <a:path w="1434592" h="1301242">
                  <a:moveTo>
                    <a:pt x="535305" y="898906"/>
                  </a:moveTo>
                  <a:cubicBezTo>
                    <a:pt x="576072" y="853694"/>
                    <a:pt x="610870" y="813689"/>
                    <a:pt x="646938" y="775081"/>
                  </a:cubicBezTo>
                  <a:cubicBezTo>
                    <a:pt x="851916" y="555879"/>
                    <a:pt x="1056767" y="336677"/>
                    <a:pt x="1262634" y="118364"/>
                  </a:cubicBezTo>
                  <a:cubicBezTo>
                    <a:pt x="1294130" y="84963"/>
                    <a:pt x="1330325" y="55753"/>
                    <a:pt x="1366012" y="26416"/>
                  </a:cubicBezTo>
                  <a:cubicBezTo>
                    <a:pt x="1380109" y="14859"/>
                    <a:pt x="1398524" y="8636"/>
                    <a:pt x="1414907" y="0"/>
                  </a:cubicBezTo>
                  <a:cubicBezTo>
                    <a:pt x="1434592" y="27178"/>
                    <a:pt x="1421384" y="46228"/>
                    <a:pt x="1410843" y="63627"/>
                  </a:cubicBezTo>
                  <a:cubicBezTo>
                    <a:pt x="1371346" y="129032"/>
                    <a:pt x="1332611" y="194945"/>
                    <a:pt x="1290066" y="258191"/>
                  </a:cubicBezTo>
                  <a:cubicBezTo>
                    <a:pt x="1086866" y="560324"/>
                    <a:pt x="883031" y="861949"/>
                    <a:pt x="677672" y="1162685"/>
                  </a:cubicBezTo>
                  <a:cubicBezTo>
                    <a:pt x="650875" y="1201801"/>
                    <a:pt x="616839" y="1236853"/>
                    <a:pt x="582168" y="1269365"/>
                  </a:cubicBezTo>
                  <a:cubicBezTo>
                    <a:pt x="548132" y="1301242"/>
                    <a:pt x="530479" y="1299845"/>
                    <a:pt x="492633" y="1273048"/>
                  </a:cubicBezTo>
                  <a:cubicBezTo>
                    <a:pt x="476758" y="1261745"/>
                    <a:pt x="460883" y="1249807"/>
                    <a:pt x="447802" y="1235583"/>
                  </a:cubicBezTo>
                  <a:cubicBezTo>
                    <a:pt x="315849" y="1094232"/>
                    <a:pt x="183388" y="953262"/>
                    <a:pt x="53594" y="809752"/>
                  </a:cubicBezTo>
                  <a:cubicBezTo>
                    <a:pt x="0" y="750570"/>
                    <a:pt x="8509" y="714629"/>
                    <a:pt x="77470" y="675005"/>
                  </a:cubicBezTo>
                  <a:cubicBezTo>
                    <a:pt x="89789" y="667893"/>
                    <a:pt x="102997" y="662686"/>
                    <a:pt x="115570" y="655955"/>
                  </a:cubicBezTo>
                  <a:cubicBezTo>
                    <a:pt x="184912" y="619252"/>
                    <a:pt x="244983" y="624332"/>
                    <a:pt x="302387" y="684657"/>
                  </a:cubicBezTo>
                  <a:cubicBezTo>
                    <a:pt x="359791" y="744982"/>
                    <a:pt x="424053" y="798703"/>
                    <a:pt x="485521" y="855091"/>
                  </a:cubicBezTo>
                  <a:cubicBezTo>
                    <a:pt x="499618" y="868045"/>
                    <a:pt x="514223" y="880237"/>
                    <a:pt x="535432" y="898906"/>
                  </a:cubicBezTo>
                  <a:close/>
                </a:path>
              </a:pathLst>
            </a:custGeom>
            <a:solidFill>
              <a:srgbClr val="5FB643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 rot="0">
            <a:off x="6321933" y="4698216"/>
            <a:ext cx="564032" cy="1460440"/>
            <a:chOff x="0" y="0"/>
            <a:chExt cx="564032" cy="1460449"/>
          </a:xfrm>
        </p:grpSpPr>
        <p:sp>
          <p:nvSpPr>
            <p:cNvPr id="25" name="Freeform 25"/>
            <p:cNvSpPr/>
            <p:nvPr/>
          </p:nvSpPr>
          <p:spPr>
            <a:xfrm>
              <a:off x="59690" y="63500"/>
              <a:ext cx="446786" cy="1333246"/>
            </a:xfrm>
            <a:custGeom>
              <a:avLst/>
              <a:gdLst/>
              <a:ahLst/>
              <a:cxnLst/>
              <a:rect l="l" t="t" r="r" b="b"/>
              <a:pathLst>
                <a:path w="446786" h="1333246">
                  <a:moveTo>
                    <a:pt x="311531" y="60452"/>
                  </a:moveTo>
                  <a:cubicBezTo>
                    <a:pt x="324866" y="60452"/>
                    <a:pt x="338074" y="64262"/>
                    <a:pt x="349631" y="71882"/>
                  </a:cubicBezTo>
                  <a:cubicBezTo>
                    <a:pt x="371983" y="86741"/>
                    <a:pt x="383794" y="113284"/>
                    <a:pt x="379730" y="139827"/>
                  </a:cubicBezTo>
                  <a:cubicBezTo>
                    <a:pt x="326771" y="489585"/>
                    <a:pt x="314452" y="845693"/>
                    <a:pt x="342773" y="1198245"/>
                  </a:cubicBezTo>
                  <a:cubicBezTo>
                    <a:pt x="345821" y="1236345"/>
                    <a:pt x="317500" y="1269619"/>
                    <a:pt x="279527" y="1272667"/>
                  </a:cubicBezTo>
                  <a:cubicBezTo>
                    <a:pt x="277622" y="1272794"/>
                    <a:pt x="275717" y="1272921"/>
                    <a:pt x="273939" y="1272921"/>
                  </a:cubicBezTo>
                  <a:cubicBezTo>
                    <a:pt x="238379" y="1272921"/>
                    <a:pt x="208153" y="1245489"/>
                    <a:pt x="205232" y="1209294"/>
                  </a:cubicBezTo>
                  <a:cubicBezTo>
                    <a:pt x="180848" y="905891"/>
                    <a:pt x="185674" y="599948"/>
                    <a:pt x="219837" y="297434"/>
                  </a:cubicBezTo>
                  <a:cubicBezTo>
                    <a:pt x="209042" y="309880"/>
                    <a:pt x="198882" y="322834"/>
                    <a:pt x="189230" y="336169"/>
                  </a:cubicBezTo>
                  <a:cubicBezTo>
                    <a:pt x="175768" y="354965"/>
                    <a:pt x="154559" y="364998"/>
                    <a:pt x="133096" y="364998"/>
                  </a:cubicBezTo>
                  <a:cubicBezTo>
                    <a:pt x="119126" y="364998"/>
                    <a:pt x="105156" y="360807"/>
                    <a:pt x="92964" y="352044"/>
                  </a:cubicBezTo>
                  <a:cubicBezTo>
                    <a:pt x="61976" y="329819"/>
                    <a:pt x="54864" y="286639"/>
                    <a:pt x="77089" y="255651"/>
                  </a:cubicBezTo>
                  <a:cubicBezTo>
                    <a:pt x="129794" y="182118"/>
                    <a:pt x="198374" y="118110"/>
                    <a:pt x="275336" y="70739"/>
                  </a:cubicBezTo>
                  <a:cubicBezTo>
                    <a:pt x="286385" y="63881"/>
                    <a:pt x="298958" y="60452"/>
                    <a:pt x="311531" y="60452"/>
                  </a:cubicBezTo>
                  <a:moveTo>
                    <a:pt x="311531" y="0"/>
                  </a:moveTo>
                  <a:cubicBezTo>
                    <a:pt x="287528" y="0"/>
                    <a:pt x="264033" y="6604"/>
                    <a:pt x="243713" y="19177"/>
                  </a:cubicBezTo>
                  <a:cubicBezTo>
                    <a:pt x="160020" y="70866"/>
                    <a:pt x="85471" y="140335"/>
                    <a:pt x="28194" y="220345"/>
                  </a:cubicBezTo>
                  <a:cubicBezTo>
                    <a:pt x="8001" y="248412"/>
                    <a:pt x="0" y="282702"/>
                    <a:pt x="5588" y="316865"/>
                  </a:cubicBezTo>
                  <a:cubicBezTo>
                    <a:pt x="11176" y="351028"/>
                    <a:pt x="29718" y="381000"/>
                    <a:pt x="57785" y="401066"/>
                  </a:cubicBezTo>
                  <a:cubicBezTo>
                    <a:pt x="79883" y="416941"/>
                    <a:pt x="105918" y="425450"/>
                    <a:pt x="133096" y="425450"/>
                  </a:cubicBezTo>
                  <a:cubicBezTo>
                    <a:pt x="137668" y="425450"/>
                    <a:pt x="142113" y="425196"/>
                    <a:pt x="146558" y="424688"/>
                  </a:cubicBezTo>
                  <a:cubicBezTo>
                    <a:pt x="124460" y="687197"/>
                    <a:pt x="123952" y="952119"/>
                    <a:pt x="145034" y="1214120"/>
                  </a:cubicBezTo>
                  <a:cubicBezTo>
                    <a:pt x="150368" y="1280922"/>
                    <a:pt x="207010" y="1333246"/>
                    <a:pt x="273939" y="1333246"/>
                  </a:cubicBezTo>
                  <a:cubicBezTo>
                    <a:pt x="277368" y="1333246"/>
                    <a:pt x="280924" y="1333119"/>
                    <a:pt x="284353" y="1332865"/>
                  </a:cubicBezTo>
                  <a:cubicBezTo>
                    <a:pt x="318770" y="1330071"/>
                    <a:pt x="350139" y="1314069"/>
                    <a:pt x="372491" y="1287653"/>
                  </a:cubicBezTo>
                  <a:cubicBezTo>
                    <a:pt x="394843" y="1261237"/>
                    <a:pt x="405638" y="1227836"/>
                    <a:pt x="402844" y="1193292"/>
                  </a:cubicBezTo>
                  <a:cubicBezTo>
                    <a:pt x="374777" y="845312"/>
                    <a:pt x="387096" y="494030"/>
                    <a:pt x="439293" y="148844"/>
                  </a:cubicBezTo>
                  <a:cubicBezTo>
                    <a:pt x="446786" y="99187"/>
                    <a:pt x="424688" y="49149"/>
                    <a:pt x="382778" y="21336"/>
                  </a:cubicBezTo>
                  <a:cubicBezTo>
                    <a:pt x="361696" y="7493"/>
                    <a:pt x="336931" y="0"/>
                    <a:pt x="3115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14554" y="120142"/>
              <a:ext cx="328930" cy="1216406"/>
            </a:xfrm>
            <a:custGeom>
              <a:avLst/>
              <a:gdLst/>
              <a:ahLst/>
              <a:cxnLst/>
              <a:rect l="l" t="t" r="r" b="b"/>
              <a:pathLst>
                <a:path w="328930" h="1216406">
                  <a:moveTo>
                    <a:pt x="219075" y="1216279"/>
                  </a:moveTo>
                  <a:cubicBezTo>
                    <a:pt x="183515" y="1216279"/>
                    <a:pt x="153289" y="1188847"/>
                    <a:pt x="150368" y="1152652"/>
                  </a:cubicBezTo>
                  <a:cubicBezTo>
                    <a:pt x="125984" y="849249"/>
                    <a:pt x="130810" y="543306"/>
                    <a:pt x="164973" y="240792"/>
                  </a:cubicBezTo>
                  <a:cubicBezTo>
                    <a:pt x="154178" y="253238"/>
                    <a:pt x="144018" y="266192"/>
                    <a:pt x="134366" y="279527"/>
                  </a:cubicBezTo>
                  <a:cubicBezTo>
                    <a:pt x="112141" y="310515"/>
                    <a:pt x="69088" y="317627"/>
                    <a:pt x="38100" y="295402"/>
                  </a:cubicBezTo>
                  <a:cubicBezTo>
                    <a:pt x="7112" y="273177"/>
                    <a:pt x="0" y="229997"/>
                    <a:pt x="22225" y="199009"/>
                  </a:cubicBezTo>
                  <a:cubicBezTo>
                    <a:pt x="74930" y="125476"/>
                    <a:pt x="143510" y="61468"/>
                    <a:pt x="220472" y="14097"/>
                  </a:cubicBezTo>
                  <a:cubicBezTo>
                    <a:pt x="243332" y="0"/>
                    <a:pt x="272288" y="508"/>
                    <a:pt x="294767" y="15367"/>
                  </a:cubicBezTo>
                  <a:cubicBezTo>
                    <a:pt x="317246" y="30226"/>
                    <a:pt x="328930" y="56769"/>
                    <a:pt x="324866" y="83312"/>
                  </a:cubicBezTo>
                  <a:cubicBezTo>
                    <a:pt x="271907" y="433070"/>
                    <a:pt x="259588" y="789178"/>
                    <a:pt x="287909" y="1141730"/>
                  </a:cubicBezTo>
                  <a:cubicBezTo>
                    <a:pt x="290957" y="1179830"/>
                    <a:pt x="262636" y="1213104"/>
                    <a:pt x="224663" y="1216152"/>
                  </a:cubicBezTo>
                  <a:cubicBezTo>
                    <a:pt x="222758" y="1216279"/>
                    <a:pt x="220853" y="1216406"/>
                    <a:pt x="219075" y="121640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9329" y="3261503"/>
            <a:ext cx="6564620" cy="80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0"/>
              </a:lnSpc>
            </a:pPr>
            <a:r>
              <a:rPr lang="en-US" sz="2955" b="1">
                <a:solidFill>
                  <a:srgbClr val="000000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Справжнє Живонародження</a:t>
            </a:r>
            <a:endParaRPr lang="en-US" sz="2955" b="1">
              <a:solidFill>
                <a:srgbClr val="000000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58148" y="4540463"/>
            <a:ext cx="5645801" cy="80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0"/>
              </a:lnSpc>
            </a:pPr>
            <a:r>
              <a:rPr lang="en-US" sz="2955" b="1">
                <a:solidFill>
                  <a:srgbClr val="000000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Яйцеживонародження </a:t>
            </a:r>
            <a:endParaRPr lang="en-US" sz="2955" b="1">
              <a:solidFill>
                <a:srgbClr val="000000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13572" y="5555746"/>
            <a:ext cx="4886887" cy="90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3255" b="1">
                <a:solidFill>
                  <a:srgbClr val="000000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Яйценародження</a:t>
            </a:r>
            <a:endParaRPr lang="en-US" sz="3255" b="1">
              <a:solidFill>
                <a:srgbClr val="000000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71949" y="6685862"/>
            <a:ext cx="4652610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 b="1">
                <a:solidFill>
                  <a:srgbClr val="000000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Прямий розвиток </a:t>
            </a:r>
            <a:endParaRPr lang="en-US" sz="3655" b="1">
              <a:solidFill>
                <a:srgbClr val="000000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3242" y="7976774"/>
            <a:ext cx="5610023" cy="100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3655" b="1">
                <a:solidFill>
                  <a:srgbClr val="000000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Непрямий розвиток </a:t>
            </a:r>
            <a:endParaRPr lang="en-US" sz="3655" b="1">
              <a:solidFill>
                <a:srgbClr val="000000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658951" y="1299477"/>
            <a:ext cx="12697949" cy="191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5"/>
              </a:lnSpc>
            </a:pPr>
            <a:r>
              <a:rPr lang="en-US" sz="557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З'єднай поняття і організм,до якого належить</a:t>
            </a:r>
            <a:endParaRPr lang="en-US" sz="557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62328" y="784317"/>
            <a:ext cx="1107853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214512" y="346567"/>
            <a:ext cx="3265722" cy="114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5"/>
              </a:lnSpc>
            </a:pPr>
            <a:r>
              <a:rPr lang="en-US" sz="6720" b="1">
                <a:solidFill>
                  <a:srgbClr val="FF3131">
                    <a:alpha val="49804"/>
                  </a:srgbClr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КЛЮЧ</a:t>
            </a:r>
            <a:endParaRPr lang="en-US" sz="6720" b="1">
              <a:solidFill>
                <a:srgbClr val="FF3131">
                  <a:alpha val="49804"/>
                </a:srgbClr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162836" y="3183798"/>
            <a:ext cx="523446" cy="369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60"/>
              </a:lnSpc>
            </a:pPr>
            <a:r>
              <a:rPr lang="en-US" sz="6940" b="1">
                <a:solidFill>
                  <a:srgbClr val="FF3131">
                    <a:alpha val="49804"/>
                  </a:srgbClr>
                </a:solidFill>
                <a:latin typeface="Gill Sans Display Ultra-Bold" panose="020B0904020104020203"/>
                <a:ea typeface="Gill Sans Display Ultra-Bold" panose="020B0904020104020203"/>
                <a:cs typeface="Gill Sans Display Ultra-Bold" panose="020B0904020104020203"/>
                <a:sym typeface="Gill Sans Display Ultra-Bold" panose="020B0904020104020203"/>
              </a:rPr>
              <a:t>2 3 5</a:t>
            </a:r>
            <a:endParaRPr lang="en-US" sz="6940" b="1">
              <a:solidFill>
                <a:srgbClr val="FF3131">
                  <a:alpha val="49804"/>
                </a:srgbClr>
              </a:solidFill>
              <a:latin typeface="Gill Sans Display Ultra-Bold" panose="020B0904020104020203"/>
              <a:ea typeface="Gill Sans Display Ultra-Bold" panose="020B0904020104020203"/>
              <a:cs typeface="Gill Sans Display Ultra-Bold" panose="020B0904020104020203"/>
              <a:sym typeface="Gill Sans Display Ultra-Bold" panose="020B0904020104020203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022447" y="6826301"/>
            <a:ext cx="666445" cy="126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60"/>
              </a:lnSpc>
            </a:pPr>
            <a:r>
              <a:rPr lang="en-US" sz="6940" b="1">
                <a:solidFill>
                  <a:srgbClr val="FF3131">
                    <a:alpha val="49804"/>
                  </a:srgbClr>
                </a:solidFill>
                <a:latin typeface="Gill Sans Display Ultra-Bold" panose="020B0904020104020203"/>
                <a:ea typeface="Gill Sans Display Ultra-Bold" panose="020B0904020104020203"/>
                <a:cs typeface="Gill Sans Display Ultra-Bold" panose="020B0904020104020203"/>
                <a:sym typeface="Gill Sans Display Ultra-Bold" panose="020B0904020104020203"/>
              </a:rPr>
              <a:t>4</a:t>
            </a:r>
            <a:endParaRPr lang="en-US" sz="6940" b="1">
              <a:solidFill>
                <a:srgbClr val="FF3131">
                  <a:alpha val="49804"/>
                </a:srgbClr>
              </a:solidFill>
              <a:latin typeface="Gill Sans Display Ultra-Bold" panose="020B0904020104020203"/>
              <a:ea typeface="Gill Sans Display Ultra-Bold" panose="020B0904020104020203"/>
              <a:cs typeface="Gill Sans Display Ultra-Bold" panose="020B0904020104020203"/>
              <a:sym typeface="Gill Sans Display Ultra-Bold" panose="020B0904020104020203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264858" y="8040462"/>
            <a:ext cx="419119" cy="126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60"/>
              </a:lnSpc>
            </a:pPr>
            <a:r>
              <a:rPr lang="en-US" sz="6940" b="1">
                <a:solidFill>
                  <a:srgbClr val="FF3131">
                    <a:alpha val="49804"/>
                  </a:srgbClr>
                </a:solidFill>
                <a:latin typeface="Gill Sans Display Ultra-Bold" panose="020B0904020104020203"/>
                <a:ea typeface="Gill Sans Display Ultra-Bold" panose="020B0904020104020203"/>
                <a:cs typeface="Gill Sans Display Ultra-Bold" panose="020B0904020104020203"/>
                <a:sym typeface="Gill Sans Display Ultra-Bold" panose="020B0904020104020203"/>
              </a:rPr>
              <a:t>1</a:t>
            </a:r>
            <a:endParaRPr lang="en-US" sz="6940" b="1">
              <a:solidFill>
                <a:srgbClr val="FF3131">
                  <a:alpha val="49804"/>
                </a:srgbClr>
              </a:solidFill>
              <a:latin typeface="Gill Sans Display Ultra-Bold" panose="020B0904020104020203"/>
              <a:ea typeface="Gill Sans Display Ultra-Bold" panose="020B0904020104020203"/>
              <a:cs typeface="Gill Sans Display Ultra-Bold" panose="020B0904020104020203"/>
              <a:sym typeface="Gill Sans Display Ultra-Bold" panose="020B09040201040202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1533" y="2104511"/>
            <a:ext cx="2089956" cy="2210648"/>
          </a:xfrm>
          <a:custGeom>
            <a:avLst/>
            <a:gdLst/>
            <a:ahLst/>
            <a:cxnLst/>
            <a:rect l="l" t="t" r="r" b="b"/>
            <a:pathLst>
              <a:path w="2089956" h="2210648">
                <a:moveTo>
                  <a:pt x="0" y="0"/>
                </a:moveTo>
                <a:lnTo>
                  <a:pt x="2089956" y="0"/>
                </a:lnTo>
                <a:lnTo>
                  <a:pt x="2089956" y="2210647"/>
                </a:lnTo>
                <a:lnTo>
                  <a:pt x="0" y="221064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3345952"/>
            <a:ext cx="19793960" cy="7004552"/>
          </a:xfrm>
          <a:custGeom>
            <a:avLst/>
            <a:gdLst/>
            <a:ahLst/>
            <a:cxnLst/>
            <a:rect l="l" t="t" r="r" b="b"/>
            <a:pathLst>
              <a:path w="19793960" h="7004552">
                <a:moveTo>
                  <a:pt x="0" y="0"/>
                </a:moveTo>
                <a:lnTo>
                  <a:pt x="19793959" y="0"/>
                </a:lnTo>
                <a:lnTo>
                  <a:pt x="19793959" y="7004551"/>
                </a:lnTo>
                <a:lnTo>
                  <a:pt x="0" y="700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6872" y="4319102"/>
            <a:ext cx="5438775" cy="5438775"/>
          </a:xfrm>
          <a:custGeom>
            <a:avLst/>
            <a:gdLst/>
            <a:ahLst/>
            <a:cxnLst/>
            <a:rect l="l" t="t" r="r" b="b"/>
            <a:pathLst>
              <a:path w="5438775" h="5438775">
                <a:moveTo>
                  <a:pt x="0" y="0"/>
                </a:moveTo>
                <a:lnTo>
                  <a:pt x="5438775" y="0"/>
                </a:lnTo>
                <a:lnTo>
                  <a:pt x="5438775" y="5438775"/>
                </a:lnTo>
                <a:lnTo>
                  <a:pt x="0" y="54387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07853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040" y="3989594"/>
            <a:ext cx="3995662" cy="448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5"/>
              </a:lnSpc>
            </a:pPr>
            <a:r>
              <a:rPr lang="en-US" sz="1302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ДЗ:  § 37</a:t>
            </a:r>
            <a:endParaRPr lang="en-US" sz="1302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57873" y="933450"/>
            <a:ext cx="5234388" cy="18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5"/>
              </a:lnSpc>
            </a:pPr>
            <a:r>
              <a:rPr lang="en-US" sz="52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QR-КОД </a:t>
            </a:r>
            <a:endParaRPr lang="en-US" sz="52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33477" y="2848710"/>
            <a:ext cx="6242818" cy="89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5"/>
              </a:lnSpc>
            </a:pPr>
            <a:r>
              <a:rPr lang="en-US" sz="52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ТА ПРОЙДИ ГРУ:</a:t>
            </a:r>
            <a:endParaRPr lang="en-US" sz="52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19413" y="805586"/>
            <a:ext cx="8239125" cy="9258300"/>
          </a:xfrm>
          <a:custGeom>
            <a:avLst/>
            <a:gdLst/>
            <a:ahLst/>
            <a:cxnLst/>
            <a:rect l="l" t="t" r="r" b="b"/>
            <a:pathLst>
              <a:path w="8239125" h="9258300">
                <a:moveTo>
                  <a:pt x="0" y="0"/>
                </a:moveTo>
                <a:lnTo>
                  <a:pt x="8239125" y="0"/>
                </a:lnTo>
                <a:lnTo>
                  <a:pt x="823912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9385" y="1779318"/>
            <a:ext cx="8718118" cy="8571176"/>
          </a:xfrm>
          <a:custGeom>
            <a:avLst/>
            <a:gdLst/>
            <a:ahLst/>
            <a:cxnLst/>
            <a:rect l="l" t="t" r="r" b="b"/>
            <a:pathLst>
              <a:path w="8718118" h="8571176">
                <a:moveTo>
                  <a:pt x="0" y="0"/>
                </a:moveTo>
                <a:lnTo>
                  <a:pt x="8718118" y="0"/>
                </a:lnTo>
                <a:lnTo>
                  <a:pt x="8718118" y="8571176"/>
                </a:lnTo>
                <a:lnTo>
                  <a:pt x="0" y="8571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2056669" cy="40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 rot="362760">
            <a:off x="11539352" y="2578729"/>
            <a:ext cx="3310719" cy="102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0"/>
              </a:lnSpc>
            </a:pPr>
            <a:r>
              <a:rPr lang="en-US" sz="60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Розвиток </a:t>
            </a:r>
            <a:endParaRPr lang="en-US" sz="60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 rot="332520">
            <a:off x="10507357" y="4026064"/>
            <a:ext cx="5239312" cy="511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</a:pPr>
            <a:r>
              <a:rPr lang="en-US" sz="4880">
                <a:solidFill>
                  <a:srgbClr val="BDC43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- зміни організму,які відбуваються з моменту запліднення і аж до смерті.</a:t>
            </a:r>
            <a:endParaRPr lang="en-US" sz="4880">
              <a:solidFill>
                <a:srgbClr val="BDC43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103906"/>
            <a:ext cx="18414997" cy="4246588"/>
          </a:xfrm>
          <a:custGeom>
            <a:avLst/>
            <a:gdLst/>
            <a:ahLst/>
            <a:cxnLst/>
            <a:rect l="l" t="t" r="r" b="b"/>
            <a:pathLst>
              <a:path w="18414997" h="4246588">
                <a:moveTo>
                  <a:pt x="0" y="0"/>
                </a:moveTo>
                <a:lnTo>
                  <a:pt x="18414997" y="0"/>
                </a:lnTo>
                <a:lnTo>
                  <a:pt x="18414997" y="4246588"/>
                </a:lnTo>
                <a:lnTo>
                  <a:pt x="0" y="424658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256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5083835"/>
          </a:xfrm>
          <a:custGeom>
            <a:avLst/>
            <a:gdLst/>
            <a:ahLst/>
            <a:cxnLst/>
            <a:rect l="l" t="t" r="r" b="b"/>
            <a:pathLst>
              <a:path w="16964120" h="5083835">
                <a:moveTo>
                  <a:pt x="0" y="0"/>
                </a:moveTo>
                <a:lnTo>
                  <a:pt x="16964120" y="0"/>
                </a:lnTo>
                <a:lnTo>
                  <a:pt x="16964120" y="5083835"/>
                </a:lnTo>
                <a:lnTo>
                  <a:pt x="0" y="5083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6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28032" y="9848088"/>
            <a:ext cx="1676400" cy="429768"/>
          </a:xfrm>
          <a:custGeom>
            <a:avLst/>
            <a:gdLst/>
            <a:ahLst/>
            <a:cxnLst/>
            <a:rect l="l" t="t" r="r" b="b"/>
            <a:pathLst>
              <a:path w="1676400" h="429768">
                <a:moveTo>
                  <a:pt x="0" y="0"/>
                </a:moveTo>
                <a:lnTo>
                  <a:pt x="1676400" y="0"/>
                </a:lnTo>
                <a:lnTo>
                  <a:pt x="1676400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6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98006" y="7527236"/>
            <a:ext cx="1936747" cy="2633520"/>
          </a:xfrm>
          <a:custGeom>
            <a:avLst/>
            <a:gdLst/>
            <a:ahLst/>
            <a:cxnLst/>
            <a:rect l="l" t="t" r="r" b="b"/>
            <a:pathLst>
              <a:path w="1936747" h="2633520">
                <a:moveTo>
                  <a:pt x="0" y="0"/>
                </a:moveTo>
                <a:lnTo>
                  <a:pt x="1936747" y="0"/>
                </a:lnTo>
                <a:lnTo>
                  <a:pt x="1936747" y="2633520"/>
                </a:lnTo>
                <a:lnTo>
                  <a:pt x="0" y="263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97238" y="7253321"/>
            <a:ext cx="2524125" cy="3535375"/>
          </a:xfrm>
          <a:custGeom>
            <a:avLst/>
            <a:gdLst/>
            <a:ahLst/>
            <a:cxnLst/>
            <a:rect l="l" t="t" r="r" b="b"/>
            <a:pathLst>
              <a:path w="2524125" h="3535375">
                <a:moveTo>
                  <a:pt x="0" y="0"/>
                </a:moveTo>
                <a:lnTo>
                  <a:pt x="2524124" y="0"/>
                </a:lnTo>
                <a:lnTo>
                  <a:pt x="2524124" y="3535375"/>
                </a:lnTo>
                <a:lnTo>
                  <a:pt x="0" y="35353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237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32946" y="7253321"/>
            <a:ext cx="2790825" cy="3181350"/>
          </a:xfrm>
          <a:custGeom>
            <a:avLst/>
            <a:gdLst/>
            <a:ahLst/>
            <a:cxnLst/>
            <a:rect l="l" t="t" r="r" b="b"/>
            <a:pathLst>
              <a:path w="2790825" h="3181350">
                <a:moveTo>
                  <a:pt x="0" y="0"/>
                </a:moveTo>
                <a:lnTo>
                  <a:pt x="2790825" y="0"/>
                </a:lnTo>
                <a:lnTo>
                  <a:pt x="2790825" y="3181350"/>
                </a:lnTo>
                <a:lnTo>
                  <a:pt x="0" y="31813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66380" y="-21315"/>
            <a:ext cx="9294323" cy="189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00"/>
              </a:lnSpc>
            </a:pPr>
            <a:r>
              <a:rPr lang="en-US" sz="1107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РОЗВИТОК </a:t>
            </a:r>
            <a:endParaRPr lang="en-US" sz="1107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2328" y="784317"/>
            <a:ext cx="1107853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62328" y="4239903"/>
            <a:ext cx="7125415" cy="90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5300">
                <a:solidFill>
                  <a:srgbClr val="5191B3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Ембріональний</a:t>
            </a:r>
            <a:endParaRPr lang="en-US" sz="5300">
              <a:solidFill>
                <a:srgbClr val="5191B3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5278" y="5747480"/>
            <a:ext cx="7866345" cy="223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</a:pPr>
            <a:r>
              <a:rPr lang="en-US" sz="428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Час,коли зародок розвивається всередині яйця/ матері</a:t>
            </a:r>
            <a:endParaRPr lang="en-US" sz="428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6867" y="5067300"/>
            <a:ext cx="7313809" cy="223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</a:pPr>
            <a:r>
              <a:rPr lang="en-US" sz="428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Час,коли тварина розвивається від народження і до смерті</a:t>
            </a:r>
            <a:endParaRPr lang="en-US" sz="428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06727" y="4024103"/>
            <a:ext cx="5521481" cy="73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4AAF8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Постембріональний</a:t>
            </a:r>
            <a:endParaRPr lang="en-US" sz="4300">
              <a:solidFill>
                <a:srgbClr val="4AAF8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986" y="1993659"/>
            <a:ext cx="5684101" cy="2507656"/>
          </a:xfrm>
          <a:custGeom>
            <a:avLst/>
            <a:gdLst/>
            <a:ahLst/>
            <a:cxnLst/>
            <a:rect l="l" t="t" r="r" b="b"/>
            <a:pathLst>
              <a:path w="5684101" h="2507656">
                <a:moveTo>
                  <a:pt x="0" y="0"/>
                </a:moveTo>
                <a:lnTo>
                  <a:pt x="5684101" y="0"/>
                </a:lnTo>
                <a:lnTo>
                  <a:pt x="5684101" y="2507656"/>
                </a:lnTo>
                <a:lnTo>
                  <a:pt x="0" y="25076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3733971"/>
            <a:ext cx="18375097" cy="6616532"/>
          </a:xfrm>
          <a:custGeom>
            <a:avLst/>
            <a:gdLst/>
            <a:ahLst/>
            <a:cxnLst/>
            <a:rect l="l" t="t" r="r" b="b"/>
            <a:pathLst>
              <a:path w="18375097" h="6616532">
                <a:moveTo>
                  <a:pt x="0" y="0"/>
                </a:moveTo>
                <a:lnTo>
                  <a:pt x="18375096" y="0"/>
                </a:lnTo>
                <a:lnTo>
                  <a:pt x="18375096" y="6616532"/>
                </a:lnTo>
                <a:lnTo>
                  <a:pt x="0" y="6616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99588" y="44510"/>
            <a:ext cx="13912005" cy="330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Ембріональний період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r">
              <a:lnSpc>
                <a:spcPts val="13175"/>
              </a:lnSpc>
            </a:pPr>
            <a:r>
              <a:rPr lang="en-US" sz="941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Утворення зиготи</a:t>
            </a:r>
            <a:endParaRPr lang="en-US" sz="941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96325" y="6009513"/>
            <a:ext cx="7864364" cy="682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0"/>
              </a:lnSpc>
            </a:pPr>
            <a:r>
              <a:rPr lang="en-US" sz="786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Народження ( вихід з материнського організму/ яйця)</a:t>
            </a:r>
            <a:endParaRPr lang="en-US" sz="786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 rot="-1469400">
            <a:off x="2343364" y="5169166"/>
            <a:ext cx="2897276" cy="331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95"/>
              </a:lnSpc>
            </a:pPr>
            <a:r>
              <a:rPr lang="en-US" sz="9495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FINISH</a:t>
            </a:r>
            <a:endParaRPr lang="en-US" sz="9495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986" y="1993659"/>
            <a:ext cx="5684101" cy="2507656"/>
          </a:xfrm>
          <a:custGeom>
            <a:avLst/>
            <a:gdLst/>
            <a:ahLst/>
            <a:cxnLst/>
            <a:rect l="l" t="t" r="r" b="b"/>
            <a:pathLst>
              <a:path w="5684101" h="2507656">
                <a:moveTo>
                  <a:pt x="0" y="0"/>
                </a:moveTo>
                <a:lnTo>
                  <a:pt x="5684101" y="0"/>
                </a:lnTo>
                <a:lnTo>
                  <a:pt x="5684101" y="2507656"/>
                </a:lnTo>
                <a:lnTo>
                  <a:pt x="0" y="25076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2862777"/>
            <a:ext cx="18414997" cy="7487717"/>
          </a:xfrm>
          <a:custGeom>
            <a:avLst/>
            <a:gdLst/>
            <a:ahLst/>
            <a:cxnLst/>
            <a:rect l="l" t="t" r="r" b="b"/>
            <a:pathLst>
              <a:path w="18414997" h="7487717">
                <a:moveTo>
                  <a:pt x="0" y="0"/>
                </a:moveTo>
                <a:lnTo>
                  <a:pt x="18414997" y="0"/>
                </a:lnTo>
                <a:lnTo>
                  <a:pt x="18414997" y="7487717"/>
                </a:lnTo>
                <a:lnTo>
                  <a:pt x="0" y="748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15046" y="44510"/>
            <a:ext cx="14412916" cy="171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Постембріональний 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9774" y="2681802"/>
            <a:ext cx="7648341" cy="160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5"/>
              </a:lnSpc>
            </a:pPr>
            <a:r>
              <a:rPr lang="en-US" sz="941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Народження</a:t>
            </a:r>
            <a:endParaRPr lang="en-US" sz="941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5777129"/>
            <a:ext cx="8135960" cy="319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75"/>
              </a:lnSpc>
            </a:pPr>
            <a:r>
              <a:rPr lang="en-US" sz="919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Смерть організму </a:t>
            </a:r>
            <a:endParaRPr lang="en-US" sz="919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 rot="-1469400">
            <a:off x="2343364" y="5209367"/>
            <a:ext cx="2897276" cy="331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95"/>
              </a:lnSpc>
            </a:pPr>
            <a:r>
              <a:rPr lang="en-US" sz="9495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FINISH</a:t>
            </a:r>
            <a:endParaRPr lang="en-US" sz="9495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2834002" y="1726463"/>
            <a:ext cx="1917830" cy="3100054"/>
            <a:chOff x="0" y="0"/>
            <a:chExt cx="1917827" cy="3100057"/>
          </a:xfrm>
        </p:grpSpPr>
        <p:sp>
          <p:nvSpPr>
            <p:cNvPr id="3" name="Freeform 3"/>
            <p:cNvSpPr/>
            <p:nvPr/>
          </p:nvSpPr>
          <p:spPr>
            <a:xfrm>
              <a:off x="0" y="-127"/>
              <a:ext cx="1921256" cy="3100197"/>
            </a:xfrm>
            <a:custGeom>
              <a:avLst/>
              <a:gdLst/>
              <a:ahLst/>
              <a:cxnLst/>
              <a:rect l="l" t="t" r="r" b="b"/>
              <a:pathLst>
                <a:path w="1921256" h="3100197">
                  <a:moveTo>
                    <a:pt x="79375" y="2589530"/>
                  </a:moveTo>
                  <a:cubicBezTo>
                    <a:pt x="79375" y="2596388"/>
                    <a:pt x="79502" y="2603246"/>
                    <a:pt x="79502" y="2610104"/>
                  </a:cubicBezTo>
                  <a:cubicBezTo>
                    <a:pt x="80264" y="2708275"/>
                    <a:pt x="72009" y="2803652"/>
                    <a:pt x="51562" y="2897378"/>
                  </a:cubicBezTo>
                  <a:cubicBezTo>
                    <a:pt x="50292" y="2899156"/>
                    <a:pt x="49149" y="2900934"/>
                    <a:pt x="47879" y="2902712"/>
                  </a:cubicBezTo>
                  <a:cubicBezTo>
                    <a:pt x="53467" y="2797810"/>
                    <a:pt x="64008" y="2693289"/>
                    <a:pt x="79375" y="2589403"/>
                  </a:cubicBezTo>
                  <a:close/>
                  <a:moveTo>
                    <a:pt x="551942" y="2233295"/>
                  </a:moveTo>
                  <a:cubicBezTo>
                    <a:pt x="530352" y="2266823"/>
                    <a:pt x="508762" y="2300478"/>
                    <a:pt x="487045" y="2334006"/>
                  </a:cubicBezTo>
                  <a:cubicBezTo>
                    <a:pt x="352679" y="2541905"/>
                    <a:pt x="216281" y="2748407"/>
                    <a:pt x="78232" y="2953893"/>
                  </a:cubicBezTo>
                  <a:cubicBezTo>
                    <a:pt x="83693" y="2933954"/>
                    <a:pt x="88646" y="2913888"/>
                    <a:pt x="93091" y="2893695"/>
                  </a:cubicBezTo>
                  <a:cubicBezTo>
                    <a:pt x="243713" y="2672080"/>
                    <a:pt x="397510" y="2452497"/>
                    <a:pt x="551815" y="2233295"/>
                  </a:cubicBezTo>
                  <a:close/>
                  <a:moveTo>
                    <a:pt x="1894713" y="127"/>
                  </a:moveTo>
                  <a:cubicBezTo>
                    <a:pt x="1891919" y="127"/>
                    <a:pt x="1888109" y="3810"/>
                    <a:pt x="1882902" y="13081"/>
                  </a:cubicBezTo>
                  <a:cubicBezTo>
                    <a:pt x="1573784" y="566928"/>
                    <a:pt x="1252093" y="1113790"/>
                    <a:pt x="918083" y="1653032"/>
                  </a:cubicBezTo>
                  <a:cubicBezTo>
                    <a:pt x="763778" y="1874901"/>
                    <a:pt x="607695" y="2095500"/>
                    <a:pt x="452501" y="2316734"/>
                  </a:cubicBezTo>
                  <a:cubicBezTo>
                    <a:pt x="336677" y="2481834"/>
                    <a:pt x="221488" y="2647569"/>
                    <a:pt x="107950" y="2814320"/>
                  </a:cubicBezTo>
                  <a:cubicBezTo>
                    <a:pt x="116840" y="2756281"/>
                    <a:pt x="121793" y="2697353"/>
                    <a:pt x="122555" y="2637409"/>
                  </a:cubicBezTo>
                  <a:cubicBezTo>
                    <a:pt x="124079" y="2511044"/>
                    <a:pt x="113919" y="2384933"/>
                    <a:pt x="144272" y="2260981"/>
                  </a:cubicBezTo>
                  <a:cubicBezTo>
                    <a:pt x="149479" y="2240153"/>
                    <a:pt x="142494" y="2226818"/>
                    <a:pt x="132969" y="2223897"/>
                  </a:cubicBezTo>
                  <a:cubicBezTo>
                    <a:pt x="131699" y="2223516"/>
                    <a:pt x="130302" y="2223262"/>
                    <a:pt x="128905" y="2223262"/>
                  </a:cubicBezTo>
                  <a:cubicBezTo>
                    <a:pt x="120269" y="2223262"/>
                    <a:pt x="110744" y="2231390"/>
                    <a:pt x="106299" y="2249551"/>
                  </a:cubicBezTo>
                  <a:cubicBezTo>
                    <a:pt x="38481" y="2520569"/>
                    <a:pt x="2794" y="2798064"/>
                    <a:pt x="0" y="3077718"/>
                  </a:cubicBezTo>
                  <a:cubicBezTo>
                    <a:pt x="0" y="3082671"/>
                    <a:pt x="1143" y="3087878"/>
                    <a:pt x="3556" y="3092069"/>
                  </a:cubicBezTo>
                  <a:cubicBezTo>
                    <a:pt x="5334" y="3097022"/>
                    <a:pt x="8382" y="3100197"/>
                    <a:pt x="13462" y="3100197"/>
                  </a:cubicBezTo>
                  <a:cubicBezTo>
                    <a:pt x="15240" y="3100197"/>
                    <a:pt x="17145" y="3099816"/>
                    <a:pt x="19431" y="3098927"/>
                  </a:cubicBezTo>
                  <a:cubicBezTo>
                    <a:pt x="20447" y="3098673"/>
                    <a:pt x="21463" y="3098292"/>
                    <a:pt x="22479" y="3097657"/>
                  </a:cubicBezTo>
                  <a:cubicBezTo>
                    <a:pt x="188087" y="3012821"/>
                    <a:pt x="360807" y="2944114"/>
                    <a:pt x="539623" y="2892171"/>
                  </a:cubicBezTo>
                  <a:cubicBezTo>
                    <a:pt x="563372" y="2885313"/>
                    <a:pt x="574548" y="2822702"/>
                    <a:pt x="552958" y="2822702"/>
                  </a:cubicBezTo>
                  <a:cubicBezTo>
                    <a:pt x="551815" y="2822702"/>
                    <a:pt x="550418" y="2822956"/>
                    <a:pt x="549021" y="2823337"/>
                  </a:cubicBezTo>
                  <a:cubicBezTo>
                    <a:pt x="389763" y="2869692"/>
                    <a:pt x="234823" y="2929001"/>
                    <a:pt x="85471" y="3000883"/>
                  </a:cubicBezTo>
                  <a:cubicBezTo>
                    <a:pt x="369697" y="2577719"/>
                    <a:pt x="646303" y="2149475"/>
                    <a:pt x="914908" y="1716278"/>
                  </a:cubicBezTo>
                  <a:cubicBezTo>
                    <a:pt x="1123569" y="1416812"/>
                    <a:pt x="1328928" y="1115187"/>
                    <a:pt x="1524000" y="806704"/>
                  </a:cubicBezTo>
                  <a:cubicBezTo>
                    <a:pt x="1658493" y="593725"/>
                    <a:pt x="1788033" y="377698"/>
                    <a:pt x="1910969" y="157861"/>
                  </a:cubicBezTo>
                  <a:cubicBezTo>
                    <a:pt x="1918462" y="144399"/>
                    <a:pt x="1921256" y="104140"/>
                    <a:pt x="1911985" y="104140"/>
                  </a:cubicBezTo>
                  <a:cubicBezTo>
                    <a:pt x="1909191" y="104140"/>
                    <a:pt x="1905381" y="107823"/>
                    <a:pt x="1900174" y="117094"/>
                  </a:cubicBezTo>
                  <a:cubicBezTo>
                    <a:pt x="1697736" y="479298"/>
                    <a:pt x="1476248" y="829437"/>
                    <a:pt x="1245743" y="1173734"/>
                  </a:cubicBezTo>
                  <a:cubicBezTo>
                    <a:pt x="1335151" y="1024636"/>
                    <a:pt x="1423543" y="874903"/>
                    <a:pt x="1511173" y="724662"/>
                  </a:cubicBezTo>
                  <a:cubicBezTo>
                    <a:pt x="1640713" y="502158"/>
                    <a:pt x="1768221" y="278511"/>
                    <a:pt x="1893697" y="53721"/>
                  </a:cubicBezTo>
                  <a:cubicBezTo>
                    <a:pt x="1901190" y="40259"/>
                    <a:pt x="1903857" y="0"/>
                    <a:pt x="189471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0">
            <a:off x="9453115" y="1777603"/>
            <a:ext cx="714404" cy="3628053"/>
            <a:chOff x="0" y="0"/>
            <a:chExt cx="714400" cy="3628060"/>
          </a:xfrm>
        </p:grpSpPr>
        <p:sp>
          <p:nvSpPr>
            <p:cNvPr id="5" name="Freeform 5"/>
            <p:cNvSpPr/>
            <p:nvPr/>
          </p:nvSpPr>
          <p:spPr>
            <a:xfrm>
              <a:off x="-3810" y="0"/>
              <a:ext cx="727837" cy="3628009"/>
            </a:xfrm>
            <a:custGeom>
              <a:avLst/>
              <a:gdLst/>
              <a:ahLst/>
              <a:cxnLst/>
              <a:rect l="l" t="t" r="r" b="b"/>
              <a:pathLst>
                <a:path w="727837" h="3628009">
                  <a:moveTo>
                    <a:pt x="162052" y="3157220"/>
                  </a:moveTo>
                  <a:cubicBezTo>
                    <a:pt x="165735" y="3163062"/>
                    <a:pt x="169291" y="3168777"/>
                    <a:pt x="172974" y="3174619"/>
                  </a:cubicBezTo>
                  <a:cubicBezTo>
                    <a:pt x="225171" y="3257804"/>
                    <a:pt x="268097" y="3343402"/>
                    <a:pt x="299720" y="3433953"/>
                  </a:cubicBezTo>
                  <a:cubicBezTo>
                    <a:pt x="299593" y="3436112"/>
                    <a:pt x="299466" y="3438271"/>
                    <a:pt x="299466" y="3440430"/>
                  </a:cubicBezTo>
                  <a:cubicBezTo>
                    <a:pt x="249301" y="3348101"/>
                    <a:pt x="203454" y="3253613"/>
                    <a:pt x="162052" y="3157220"/>
                  </a:cubicBezTo>
                  <a:close/>
                  <a:moveTo>
                    <a:pt x="377698" y="2606040"/>
                  </a:moveTo>
                  <a:cubicBezTo>
                    <a:pt x="376936" y="2645918"/>
                    <a:pt x="376174" y="2685923"/>
                    <a:pt x="375285" y="2725801"/>
                  </a:cubicBezTo>
                  <a:cubicBezTo>
                    <a:pt x="369824" y="2973197"/>
                    <a:pt x="361950" y="3220593"/>
                    <a:pt x="352171" y="3467989"/>
                  </a:cubicBezTo>
                  <a:cubicBezTo>
                    <a:pt x="346329" y="3448177"/>
                    <a:pt x="340106" y="3428492"/>
                    <a:pt x="333248" y="3408934"/>
                  </a:cubicBezTo>
                  <a:cubicBezTo>
                    <a:pt x="345313" y="3141218"/>
                    <a:pt x="361188" y="2873629"/>
                    <a:pt x="377698" y="2606040"/>
                  </a:cubicBezTo>
                  <a:close/>
                  <a:moveTo>
                    <a:pt x="352044" y="0"/>
                  </a:moveTo>
                  <a:cubicBezTo>
                    <a:pt x="348742" y="0"/>
                    <a:pt x="346583" y="4953"/>
                    <a:pt x="347218" y="17653"/>
                  </a:cubicBezTo>
                  <a:cubicBezTo>
                    <a:pt x="374269" y="651383"/>
                    <a:pt x="386969" y="1285621"/>
                    <a:pt x="385318" y="1919986"/>
                  </a:cubicBezTo>
                  <a:cubicBezTo>
                    <a:pt x="370205" y="2189734"/>
                    <a:pt x="352933" y="2459482"/>
                    <a:pt x="336804" y="2729230"/>
                  </a:cubicBezTo>
                  <a:cubicBezTo>
                    <a:pt x="324739" y="2930652"/>
                    <a:pt x="313563" y="3132074"/>
                    <a:pt x="304292" y="3333623"/>
                  </a:cubicBezTo>
                  <a:cubicBezTo>
                    <a:pt x="281432" y="3279521"/>
                    <a:pt x="254762" y="3226816"/>
                    <a:pt x="224028" y="3175254"/>
                  </a:cubicBezTo>
                  <a:cubicBezTo>
                    <a:pt x="159131" y="3066796"/>
                    <a:pt x="84328" y="2964815"/>
                    <a:pt x="45085" y="2843276"/>
                  </a:cubicBezTo>
                  <a:cubicBezTo>
                    <a:pt x="39370" y="2825369"/>
                    <a:pt x="28702" y="2817114"/>
                    <a:pt x="19685" y="2817114"/>
                  </a:cubicBezTo>
                  <a:cubicBezTo>
                    <a:pt x="18415" y="2817114"/>
                    <a:pt x="17145" y="2817241"/>
                    <a:pt x="16002" y="2817622"/>
                  </a:cubicBezTo>
                  <a:cubicBezTo>
                    <a:pt x="6350" y="2820035"/>
                    <a:pt x="0" y="2832735"/>
                    <a:pt x="6731" y="2853563"/>
                  </a:cubicBezTo>
                  <a:cubicBezTo>
                    <a:pt x="91313" y="3120009"/>
                    <a:pt x="206248" y="3375025"/>
                    <a:pt x="350520" y="3614547"/>
                  </a:cubicBezTo>
                  <a:cubicBezTo>
                    <a:pt x="353060" y="3618738"/>
                    <a:pt x="356870" y="3622675"/>
                    <a:pt x="361061" y="3624834"/>
                  </a:cubicBezTo>
                  <a:cubicBezTo>
                    <a:pt x="363601" y="3626866"/>
                    <a:pt x="366141" y="3628009"/>
                    <a:pt x="368808" y="3628009"/>
                  </a:cubicBezTo>
                  <a:cubicBezTo>
                    <a:pt x="371983" y="3628009"/>
                    <a:pt x="375031" y="3626358"/>
                    <a:pt x="378079" y="3622421"/>
                  </a:cubicBezTo>
                  <a:cubicBezTo>
                    <a:pt x="378714" y="3621659"/>
                    <a:pt x="379349" y="3620770"/>
                    <a:pt x="379984" y="3619754"/>
                  </a:cubicBezTo>
                  <a:cubicBezTo>
                    <a:pt x="476631" y="3460750"/>
                    <a:pt x="587629" y="3311652"/>
                    <a:pt x="712597" y="3173603"/>
                  </a:cubicBezTo>
                  <a:cubicBezTo>
                    <a:pt x="727837" y="3156839"/>
                    <a:pt x="709676" y="3106039"/>
                    <a:pt x="692404" y="3106039"/>
                  </a:cubicBezTo>
                  <a:cubicBezTo>
                    <a:pt x="689737" y="3106039"/>
                    <a:pt x="687070" y="3107309"/>
                    <a:pt x="684530" y="3109976"/>
                  </a:cubicBezTo>
                  <a:cubicBezTo>
                    <a:pt x="573151" y="3232912"/>
                    <a:pt x="472313" y="3364738"/>
                    <a:pt x="382905" y="3504184"/>
                  </a:cubicBezTo>
                  <a:cubicBezTo>
                    <a:pt x="403098" y="2994787"/>
                    <a:pt x="414147" y="2485136"/>
                    <a:pt x="415798" y="1975358"/>
                  </a:cubicBezTo>
                  <a:cubicBezTo>
                    <a:pt x="436499" y="1610995"/>
                    <a:pt x="453390" y="1246505"/>
                    <a:pt x="457581" y="881507"/>
                  </a:cubicBezTo>
                  <a:cubicBezTo>
                    <a:pt x="460502" y="629666"/>
                    <a:pt x="457581" y="377698"/>
                    <a:pt x="447040" y="126111"/>
                  </a:cubicBezTo>
                  <a:cubicBezTo>
                    <a:pt x="446405" y="111633"/>
                    <a:pt x="429895" y="79375"/>
                    <a:pt x="421386" y="79375"/>
                  </a:cubicBezTo>
                  <a:cubicBezTo>
                    <a:pt x="418084" y="79375"/>
                    <a:pt x="415925" y="84328"/>
                    <a:pt x="416560" y="97028"/>
                  </a:cubicBezTo>
                  <a:cubicBezTo>
                    <a:pt x="434086" y="511683"/>
                    <a:pt x="429006" y="925830"/>
                    <a:pt x="413258" y="1339850"/>
                  </a:cubicBezTo>
                  <a:cubicBezTo>
                    <a:pt x="411226" y="1165987"/>
                    <a:pt x="408051" y="992124"/>
                    <a:pt x="403860" y="818388"/>
                  </a:cubicBezTo>
                  <a:cubicBezTo>
                    <a:pt x="397637" y="561086"/>
                    <a:pt x="388874" y="303784"/>
                    <a:pt x="377952" y="46609"/>
                  </a:cubicBezTo>
                  <a:cubicBezTo>
                    <a:pt x="377190" y="32131"/>
                    <a:pt x="360553" y="0"/>
                    <a:pt x="35204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1445" y="475174"/>
            <a:ext cx="16964120" cy="4462415"/>
          </a:xfrm>
          <a:custGeom>
            <a:avLst/>
            <a:gdLst/>
            <a:ahLst/>
            <a:cxnLst/>
            <a:rect l="l" t="t" r="r" b="b"/>
            <a:pathLst>
              <a:path w="16964120" h="4462415">
                <a:moveTo>
                  <a:pt x="0" y="0"/>
                </a:moveTo>
                <a:lnTo>
                  <a:pt x="16964120" y="0"/>
                </a:lnTo>
                <a:lnTo>
                  <a:pt x="16964120" y="4462415"/>
                </a:lnTo>
                <a:lnTo>
                  <a:pt x="0" y="446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78354" y="6651812"/>
            <a:ext cx="2428875" cy="3562350"/>
          </a:xfrm>
          <a:custGeom>
            <a:avLst/>
            <a:gdLst/>
            <a:ahLst/>
            <a:cxnLst/>
            <a:rect l="l" t="t" r="r" b="b"/>
            <a:pathLst>
              <a:path w="2428875" h="3562350">
                <a:moveTo>
                  <a:pt x="0" y="0"/>
                </a:moveTo>
                <a:lnTo>
                  <a:pt x="2428875" y="0"/>
                </a:lnTo>
                <a:lnTo>
                  <a:pt x="2428875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53916" y="44510"/>
            <a:ext cx="13553022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Поява зародка на світ 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2" y="5207603"/>
            <a:ext cx="5484428" cy="313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59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Справжнє  живонародження</a:t>
            </a:r>
            <a:endParaRPr lang="en-US" sz="599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72066" y="5512546"/>
            <a:ext cx="6819100" cy="206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0"/>
              </a:lnSpc>
            </a:pPr>
            <a:r>
              <a:rPr lang="en-US" sz="59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Яйцеживонародження</a:t>
            </a:r>
            <a:endParaRPr lang="en-US" sz="599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268793" y="4893278"/>
            <a:ext cx="4189152" cy="20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59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Яйценародження</a:t>
            </a:r>
            <a:endParaRPr lang="en-US" sz="599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2663476"/>
            <a:ext cx="18375097" cy="7687018"/>
          </a:xfrm>
          <a:custGeom>
            <a:avLst/>
            <a:gdLst/>
            <a:ahLst/>
            <a:cxnLst/>
            <a:rect l="l" t="t" r="r" b="b"/>
            <a:pathLst>
              <a:path w="18375097" h="7687018">
                <a:moveTo>
                  <a:pt x="0" y="0"/>
                </a:moveTo>
                <a:lnTo>
                  <a:pt x="18375096" y="0"/>
                </a:lnTo>
                <a:lnTo>
                  <a:pt x="18375096" y="7687018"/>
                </a:lnTo>
                <a:lnTo>
                  <a:pt x="0" y="768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63719" y="-137786"/>
            <a:ext cx="14499690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Поява на світ зародка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6806" y="7565698"/>
            <a:ext cx="9235221" cy="334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535">
                <a:solidFill>
                  <a:srgbClr val="FF9ACD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Зародок мав зв'язок з материнським організмом </a:t>
            </a:r>
            <a:endParaRPr lang="en-US" sz="6535">
              <a:solidFill>
                <a:srgbClr val="FF9ACD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24771" y="1606372"/>
            <a:ext cx="9014793" cy="227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Справжнє живонародження</a:t>
            </a:r>
            <a:endParaRPr lang="en-US" sz="653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72249" y="7678426"/>
            <a:ext cx="8341814" cy="334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535">
                <a:solidFill>
                  <a:srgbClr val="F0AA9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І з'явився на світ з материнського організму </a:t>
            </a:r>
            <a:endParaRPr lang="en-US" sz="6535">
              <a:solidFill>
                <a:srgbClr val="F0AA9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18856" y="3018149"/>
            <a:ext cx="5695950" cy="4010025"/>
          </a:xfrm>
          <a:custGeom>
            <a:avLst/>
            <a:gdLst/>
            <a:ahLst/>
            <a:cxnLst/>
            <a:rect l="l" t="t" r="r" b="b"/>
            <a:pathLst>
              <a:path w="5695950" h="4010025">
                <a:moveTo>
                  <a:pt x="0" y="0"/>
                </a:moveTo>
                <a:lnTo>
                  <a:pt x="5695950" y="0"/>
                </a:lnTo>
                <a:lnTo>
                  <a:pt x="5695950" y="4010025"/>
                </a:lnTo>
                <a:lnTo>
                  <a:pt x="0" y="4010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553" r="-1780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81899" y="2811923"/>
            <a:ext cx="6905625" cy="5848350"/>
          </a:xfrm>
          <a:custGeom>
            <a:avLst/>
            <a:gdLst/>
            <a:ahLst/>
            <a:cxnLst/>
            <a:rect l="l" t="t" r="r" b="b"/>
            <a:pathLst>
              <a:path w="6905625" h="5848350">
                <a:moveTo>
                  <a:pt x="0" y="0"/>
                </a:moveTo>
                <a:lnTo>
                  <a:pt x="6905625" y="0"/>
                </a:lnTo>
                <a:lnTo>
                  <a:pt x="6905625" y="5848350"/>
                </a:lnTo>
                <a:lnTo>
                  <a:pt x="0" y="584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0130" b="-12224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5570" y="44510"/>
            <a:ext cx="13482292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Поява на світ зародка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1676" y="6816341"/>
            <a:ext cx="9608667" cy="304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5935">
                <a:solidFill>
                  <a:srgbClr val="FF9ACD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Зародок розвивався всередині материнського організму </a:t>
            </a:r>
            <a:endParaRPr lang="en-US" sz="5935">
              <a:solidFill>
                <a:srgbClr val="FF9ACD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99954" y="1606372"/>
            <a:ext cx="9984265" cy="11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Яйцеживонародження</a:t>
            </a:r>
            <a:endParaRPr lang="en-US" sz="653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44640" y="7294919"/>
            <a:ext cx="5914660" cy="262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78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І з'явився на світ з яйця</a:t>
            </a:r>
            <a:endParaRPr lang="en-US" sz="478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3685"/>
              </a:lnSpc>
            </a:pPr>
            <a:r>
              <a:rPr lang="en-US" sz="26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Змії,ящірка живородна, акваріумні рибки</a:t>
            </a:r>
            <a:endParaRPr lang="en-US" sz="263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82587" y="2894247"/>
            <a:ext cx="7591425" cy="4829175"/>
          </a:xfrm>
          <a:custGeom>
            <a:avLst/>
            <a:gdLst/>
            <a:ahLst/>
            <a:cxnLst/>
            <a:rect l="l" t="t" r="r" b="b"/>
            <a:pathLst>
              <a:path w="7591425" h="4829175">
                <a:moveTo>
                  <a:pt x="0" y="0"/>
                </a:moveTo>
                <a:lnTo>
                  <a:pt x="7591425" y="0"/>
                </a:lnTo>
                <a:lnTo>
                  <a:pt x="7591425" y="4829175"/>
                </a:lnTo>
                <a:lnTo>
                  <a:pt x="0" y="4829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9" r="-17292" b="-49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59790" y="3079318"/>
            <a:ext cx="5972175" cy="3943350"/>
          </a:xfrm>
          <a:custGeom>
            <a:avLst/>
            <a:gdLst/>
            <a:ahLst/>
            <a:cxnLst/>
            <a:rect l="l" t="t" r="r" b="b"/>
            <a:pathLst>
              <a:path w="5972175" h="3943350">
                <a:moveTo>
                  <a:pt x="0" y="0"/>
                </a:moveTo>
                <a:lnTo>
                  <a:pt x="5972175" y="0"/>
                </a:lnTo>
                <a:lnTo>
                  <a:pt x="5972175" y="3943350"/>
                </a:lnTo>
                <a:lnTo>
                  <a:pt x="0" y="3943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232" r="-28925" b="-1111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5570" y="44510"/>
            <a:ext cx="14584473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Поява на світ зародка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858056"/>
            <a:ext cx="8563661" cy="334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535">
                <a:solidFill>
                  <a:srgbClr val="FF9ACD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Зародок розвивався поза материнським організмом</a:t>
            </a:r>
            <a:endParaRPr lang="en-US" sz="6535">
              <a:solidFill>
                <a:srgbClr val="FF9ACD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44460" y="1606372"/>
            <a:ext cx="9601379" cy="11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ЯЙЦЕНОРОДЖЕННЯ</a:t>
            </a:r>
            <a:endParaRPr lang="en-US" sz="653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1599" y="7742396"/>
            <a:ext cx="7741082" cy="227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>
                <a:solidFill>
                  <a:srgbClr val="F0AA9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І з'явився на світ з яйця </a:t>
            </a:r>
            <a:endParaRPr lang="en-US" sz="6535">
              <a:solidFill>
                <a:srgbClr val="F0AA9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42258" y="8859540"/>
            <a:ext cx="3383307" cy="134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5"/>
              </a:lnSpc>
            </a:pPr>
            <a:r>
              <a:rPr lang="en-US" sz="38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Рептилії,комахи,птахи.</a:t>
            </a:r>
            <a:endParaRPr lang="en-US" sz="38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2464</Words>
  <Application>WPS Presentation</Application>
  <PresentationFormat>On-screen Show 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Comic Sans Bold</vt:lpstr>
      <vt:lpstr>Comic Sans</vt:lpstr>
      <vt:lpstr>Gill Sans Display Ultra-Bold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здатні до :</dc:title>
  <dc:creator/>
  <cp:lastModifiedBy>Acer</cp:lastModifiedBy>
  <cp:revision>2</cp:revision>
  <dcterms:created xsi:type="dcterms:W3CDTF">2006-08-16T00:00:00Z</dcterms:created>
  <dcterms:modified xsi:type="dcterms:W3CDTF">2024-12-28T16:15:16Z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1C3F4C1900BA417AA6AC7DA14F95442F_12</vt:lpwstr>
  </property>
  <property fmtid="{D5CDD505-2E9C-101B-9397-08002B2CF9AE}" pid="3" name="KSOProductBuildVer">
    <vt:lpwstr>1033-12.2.0.19307</vt:lpwstr>
  </property>
</Properties>
</file>