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fonts/font6.fntdata" ContentType="application/x-fontdata"/>
  <Override PartName="/ppt/fonts/font7.fntdata" ContentType="application/x-fontdata"/>
  <Override PartName="/ppt/media/image12.svg" ContentType="image/svg+xml"/>
  <Override PartName="/ppt/media/image14.svg" ContentType="image/svg+xml"/>
  <Override PartName="/ppt/media/image16.svg" ContentType="image/svg+xml"/>
  <Override PartName="/ppt/media/image18.svg" ContentType="image/svg+xml"/>
  <Override PartName="/ppt/media/image2.svg" ContentType="image/svg+xml"/>
  <Override PartName="/ppt/media/image20.svg" ContentType="image/svg+xml"/>
  <Override PartName="/ppt/media/image22.svg" ContentType="image/svg+xml"/>
  <Override PartName="/ppt/media/image24.svg" ContentType="image/svg+xml"/>
  <Override PartName="/ppt/media/image28.svg" ContentType="image/svg+xml"/>
  <Override PartName="/ppt/media/image31.svg" ContentType="image/svg+xml"/>
  <Override PartName="/ppt/media/image36.svg" ContentType="image/svg+xml"/>
  <Override PartName="/ppt/media/image39.svg" ContentType="image/svg+xml"/>
  <Override PartName="/ppt/media/image4.svg" ContentType="image/svg+xml"/>
  <Override PartName="/ppt/media/image41.svg" ContentType="image/svg+xml"/>
  <Override PartName="/ppt/media/image43.svg" ContentType="image/svg+xml"/>
  <Override PartName="/ppt/media/image45.svg" ContentType="image/svg+xml"/>
  <Override PartName="/ppt/media/image47.svg" ContentType="image/svg+xml"/>
  <Override PartName="/ppt/media/image50.svg" ContentType="image/svg+xml"/>
  <Override PartName="/ppt/media/image52.svg" ContentType="image/svg+xml"/>
  <Override PartName="/ppt/media/image57.svg" ContentType="image/svg+xml"/>
  <Override PartName="/ppt/media/image60.svg" ContentType="image/svg+xml"/>
  <Override PartName="/ppt/media/image62.svg" ContentType="image/svg+xml"/>
  <Override PartName="/ppt/media/image64.svg" ContentType="image/svg+xml"/>
  <Override PartName="/ppt/media/image7.svg" ContentType="image/svg+xml"/>
  <Override PartName="/ppt/media/image73.svg" ContentType="image/svg+xml"/>
  <Override PartName="/ppt/media/image75.svg" ContentType="image/svg+xml"/>
  <Override PartName="/ppt/media/image77.svg" ContentType="image/svg+xml"/>
  <Override PartName="/ppt/media/image83.svg" ContentType="image/svg+xml"/>
  <Override PartName="/ppt/media/image85.svg" ContentType="image/svg+xml"/>
  <Override PartName="/ppt/media/image9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</p:sldIdLst>
  <p:sldSz cx="18288000" cy="10287000"/>
  <p:notesSz cx="6858000" cy="9144000"/>
  <p:embeddedFontLst>
    <p:embeddedFont>
      <p:font typeface="Comic Sans Bold" panose="03000902030302020204"/>
      <p:bold r:id="rId31"/>
    </p:embeddedFont>
    <p:embeddedFont>
      <p:font typeface="Comic Sans" panose="03000702030302020204"/>
      <p:regular r:id="rId32"/>
    </p:embeddedFont>
    <p:embeddedFont>
      <p:font typeface="Calibri" panose="020F0502020204030204" charset="0"/>
      <p:regular r:id="rId33"/>
      <p:bold r:id="rId34"/>
      <p:italic r:id="rId35"/>
      <p:boldItalic r:id="rId36"/>
    </p:embeddedFont>
    <p:embeddedFont>
      <p:font typeface="Arimo" panose="020B0604020202020204"/>
      <p:regular r:id="rId3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7" Type="http://schemas.openxmlformats.org/officeDocument/2006/relationships/font" Target="fonts/font7.fntdata"/><Relationship Id="rId36" Type="http://schemas.openxmlformats.org/officeDocument/2006/relationships/font" Target="fonts/font6.fntdata"/><Relationship Id="rId35" Type="http://schemas.openxmlformats.org/officeDocument/2006/relationships/font" Target="fonts/font5.fntdata"/><Relationship Id="rId34" Type="http://schemas.openxmlformats.org/officeDocument/2006/relationships/font" Target="fonts/font4.fntdata"/><Relationship Id="rId33" Type="http://schemas.openxmlformats.org/officeDocument/2006/relationships/font" Target="fonts/font3.fntdata"/><Relationship Id="rId32" Type="http://schemas.openxmlformats.org/officeDocument/2006/relationships/font" Target="fonts/font2.fntdata"/><Relationship Id="rId31" Type="http://schemas.openxmlformats.org/officeDocument/2006/relationships/font" Target="fonts/font1.fntdata"/><Relationship Id="rId30" Type="http://schemas.openxmlformats.org/officeDocument/2006/relationships/tableStyles" Target="tableStyles.xml"/><Relationship Id="rId3" Type="http://schemas.openxmlformats.org/officeDocument/2006/relationships/slide" Target="slides/slide1.xml"/><Relationship Id="rId29" Type="http://schemas.openxmlformats.org/officeDocument/2006/relationships/viewProps" Target="viewProps.xml"/><Relationship Id="rId28" Type="http://schemas.openxmlformats.org/officeDocument/2006/relationships/presProps" Target="presProps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5.jpeg"/><Relationship Id="rId4" Type="http://schemas.openxmlformats.org/officeDocument/2006/relationships/image" Target="../media/image4.svg"/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36.svg"/><Relationship Id="rId1" Type="http://schemas.openxmlformats.org/officeDocument/2006/relationships/image" Target="../media/image35.pn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39.svg"/><Relationship Id="rId3" Type="http://schemas.openxmlformats.org/officeDocument/2006/relationships/image" Target="../media/image38.png"/><Relationship Id="rId2" Type="http://schemas.openxmlformats.org/officeDocument/2006/relationships/image" Target="../media/image9.svg"/><Relationship Id="rId1" Type="http://schemas.openxmlformats.org/officeDocument/2006/relationships/image" Target="../media/image37.pn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1.svg"/><Relationship Id="rId3" Type="http://schemas.openxmlformats.org/officeDocument/2006/relationships/image" Target="../media/image40.png"/><Relationship Id="rId2" Type="http://schemas.openxmlformats.org/officeDocument/2006/relationships/image" Target="../media/image9.svg"/><Relationship Id="rId1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3.svg"/><Relationship Id="rId3" Type="http://schemas.openxmlformats.org/officeDocument/2006/relationships/image" Target="../media/image42.png"/><Relationship Id="rId2" Type="http://schemas.openxmlformats.org/officeDocument/2006/relationships/image" Target="../media/image9.svg"/><Relationship Id="rId1" Type="http://schemas.openxmlformats.org/officeDocument/2006/relationships/image" Target="../media/image37.png"/></Relationships>
</file>

<file path=ppt/slides/_rels/slide1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45.svg"/><Relationship Id="rId3" Type="http://schemas.openxmlformats.org/officeDocument/2006/relationships/image" Target="../media/image44.png"/><Relationship Id="rId2" Type="http://schemas.openxmlformats.org/officeDocument/2006/relationships/image" Target="../media/image9.svg"/><Relationship Id="rId1" Type="http://schemas.openxmlformats.org/officeDocument/2006/relationships/image" Target="../media/image37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50.svg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9.svg"/><Relationship Id="rId3" Type="http://schemas.openxmlformats.org/officeDocument/2006/relationships/image" Target="../media/image37.png"/><Relationship Id="rId2" Type="http://schemas.openxmlformats.org/officeDocument/2006/relationships/image" Target="../media/image47.svg"/><Relationship Id="rId1" Type="http://schemas.openxmlformats.org/officeDocument/2006/relationships/image" Target="../media/image46.png"/></Relationships>
</file>

<file path=ppt/slides/_rels/slide16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svg"/><Relationship Id="rId3" Type="http://schemas.openxmlformats.org/officeDocument/2006/relationships/image" Target="../media/image51.png"/><Relationship Id="rId2" Type="http://schemas.openxmlformats.org/officeDocument/2006/relationships/image" Target="../media/image9.svg"/><Relationship Id="rId1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7.xml"/><Relationship Id="rId8" Type="http://schemas.openxmlformats.org/officeDocument/2006/relationships/image" Target="../media/image58.png"/><Relationship Id="rId7" Type="http://schemas.openxmlformats.org/officeDocument/2006/relationships/image" Target="../media/image57.svg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2.svg"/><Relationship Id="rId3" Type="http://schemas.openxmlformats.org/officeDocument/2006/relationships/image" Target="../media/image51.png"/><Relationship Id="rId2" Type="http://schemas.openxmlformats.org/officeDocument/2006/relationships/image" Target="../media/image9.svg"/><Relationship Id="rId1" Type="http://schemas.openxmlformats.org/officeDocument/2006/relationships/image" Target="../media/image37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60.svg"/><Relationship Id="rId3" Type="http://schemas.openxmlformats.org/officeDocument/2006/relationships/image" Target="../media/image59.png"/><Relationship Id="rId2" Type="http://schemas.openxmlformats.org/officeDocument/2006/relationships/image" Target="../media/image9.svg"/><Relationship Id="rId1" Type="http://schemas.openxmlformats.org/officeDocument/2006/relationships/image" Target="../media/image37.png"/></Relationships>
</file>

<file path=ppt/slides/_rels/slide19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7.xml"/><Relationship Id="rId6" Type="http://schemas.openxmlformats.org/officeDocument/2006/relationships/image" Target="../media/image64.svg"/><Relationship Id="rId5" Type="http://schemas.openxmlformats.org/officeDocument/2006/relationships/image" Target="../media/image63.png"/><Relationship Id="rId4" Type="http://schemas.openxmlformats.org/officeDocument/2006/relationships/image" Target="../media/image9.svg"/><Relationship Id="rId3" Type="http://schemas.openxmlformats.org/officeDocument/2006/relationships/image" Target="../media/image37.png"/><Relationship Id="rId2" Type="http://schemas.openxmlformats.org/officeDocument/2006/relationships/image" Target="../media/image62.svg"/><Relationship Id="rId1" Type="http://schemas.openxmlformats.org/officeDocument/2006/relationships/image" Target="../media/image61.png"/></Relationships>
</file>

<file path=ppt/slides/_rels/slide2.xml.rels><?xml version="1.0" encoding="UTF-8" standalone="yes"?>
<Relationships xmlns="http://schemas.openxmlformats.org/package/2006/relationships"><Relationship Id="rId9" Type="http://schemas.openxmlformats.org/officeDocument/2006/relationships/image" Target="../media/image14.svg"/><Relationship Id="rId8" Type="http://schemas.openxmlformats.org/officeDocument/2006/relationships/image" Target="../media/image13.png"/><Relationship Id="rId7" Type="http://schemas.openxmlformats.org/officeDocument/2006/relationships/image" Target="../media/image12.svg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svg"/><Relationship Id="rId3" Type="http://schemas.openxmlformats.org/officeDocument/2006/relationships/image" Target="../media/image8.png"/><Relationship Id="rId2" Type="http://schemas.openxmlformats.org/officeDocument/2006/relationships/image" Target="../media/image7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68.png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image" Target="../media/image9.svg"/><Relationship Id="rId3" Type="http://schemas.openxmlformats.org/officeDocument/2006/relationships/image" Target="../media/image37.png"/><Relationship Id="rId2" Type="http://schemas.openxmlformats.org/officeDocument/2006/relationships/image" Target="../media/image7.svg"/><Relationship Id="rId1" Type="http://schemas.openxmlformats.org/officeDocument/2006/relationships/image" Target="../media/image65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hyperlink" Target="https://youtu.be/q50Yphp1gzI?si=wUTRssPi_SvnYiuV" TargetMode="External"/><Relationship Id="rId6" Type="http://schemas.openxmlformats.org/officeDocument/2006/relationships/image" Target="../media/image70.jpeg"/><Relationship Id="rId5" Type="http://schemas.openxmlformats.org/officeDocument/2006/relationships/image" Target="../media/image25.png"/><Relationship Id="rId4" Type="http://schemas.openxmlformats.org/officeDocument/2006/relationships/image" Target="../media/image31.svg"/><Relationship Id="rId3" Type="http://schemas.openxmlformats.org/officeDocument/2006/relationships/image" Target="../media/image69.png"/><Relationship Id="rId2" Type="http://schemas.openxmlformats.org/officeDocument/2006/relationships/image" Target="../media/image9.svg"/><Relationship Id="rId1" Type="http://schemas.openxmlformats.org/officeDocument/2006/relationships/image" Target="../media/image37.png"/></Relationships>
</file>

<file path=ppt/slides/_rels/slide22.xml.rels><?xml version="1.0" encoding="UTF-8" standalone="yes"?>
<Relationships xmlns="http://schemas.openxmlformats.org/package/2006/relationships"><Relationship Id="rId9" Type="http://schemas.openxmlformats.org/officeDocument/2006/relationships/image" Target="../media/image75.svg"/><Relationship Id="rId8" Type="http://schemas.openxmlformats.org/officeDocument/2006/relationships/image" Target="../media/image74.png"/><Relationship Id="rId7" Type="http://schemas.openxmlformats.org/officeDocument/2006/relationships/image" Target="../media/image73.svg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9.svg"/><Relationship Id="rId3" Type="http://schemas.openxmlformats.org/officeDocument/2006/relationships/image" Target="../media/image37.png"/><Relationship Id="rId2" Type="http://schemas.openxmlformats.org/officeDocument/2006/relationships/image" Target="../media/image7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65.png"/></Relationships>
</file>

<file path=ppt/slides/_rels/slide23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jpeg"/><Relationship Id="rId8" Type="http://schemas.openxmlformats.org/officeDocument/2006/relationships/image" Target="../media/image80.jpeg"/><Relationship Id="rId7" Type="http://schemas.openxmlformats.org/officeDocument/2006/relationships/image" Target="../media/image79.jpeg"/><Relationship Id="rId6" Type="http://schemas.openxmlformats.org/officeDocument/2006/relationships/image" Target="../media/image21.jpeg"/><Relationship Id="rId5" Type="http://schemas.openxmlformats.org/officeDocument/2006/relationships/image" Target="../media/image78.jpeg"/><Relationship Id="rId4" Type="http://schemas.openxmlformats.org/officeDocument/2006/relationships/image" Target="../media/image77.svg"/><Relationship Id="rId3" Type="http://schemas.openxmlformats.org/officeDocument/2006/relationships/image" Target="../media/image76.png"/><Relationship Id="rId2" Type="http://schemas.openxmlformats.org/officeDocument/2006/relationships/image" Target="../media/image9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24.xml.rels><?xml version="1.0" encoding="UTF-8" standalone="yes"?>
<Relationships xmlns="http://schemas.openxmlformats.org/package/2006/relationships"><Relationship Id="rId9" Type="http://schemas.openxmlformats.org/officeDocument/2006/relationships/image" Target="../media/image81.jpeg"/><Relationship Id="rId8" Type="http://schemas.openxmlformats.org/officeDocument/2006/relationships/image" Target="../media/image80.jpeg"/><Relationship Id="rId7" Type="http://schemas.openxmlformats.org/officeDocument/2006/relationships/image" Target="../media/image79.jpeg"/><Relationship Id="rId6" Type="http://schemas.openxmlformats.org/officeDocument/2006/relationships/image" Target="../media/image21.jpeg"/><Relationship Id="rId5" Type="http://schemas.openxmlformats.org/officeDocument/2006/relationships/image" Target="../media/image78.jpeg"/><Relationship Id="rId4" Type="http://schemas.openxmlformats.org/officeDocument/2006/relationships/image" Target="../media/image77.svg"/><Relationship Id="rId3" Type="http://schemas.openxmlformats.org/officeDocument/2006/relationships/image" Target="../media/image76.png"/><Relationship Id="rId2" Type="http://schemas.openxmlformats.org/officeDocument/2006/relationships/image" Target="../media/image9.svg"/><Relationship Id="rId10" Type="http://schemas.openxmlformats.org/officeDocument/2006/relationships/slideLayout" Target="../slideLayouts/slideLayout7.xml"/><Relationship Id="rId1" Type="http://schemas.openxmlformats.org/officeDocument/2006/relationships/image" Target="../media/image37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image" Target="../media/image86.jpeg"/><Relationship Id="rId6" Type="http://schemas.openxmlformats.org/officeDocument/2006/relationships/image" Target="../media/image85.svg"/><Relationship Id="rId5" Type="http://schemas.openxmlformats.org/officeDocument/2006/relationships/image" Target="../media/image84.png"/><Relationship Id="rId4" Type="http://schemas.openxmlformats.org/officeDocument/2006/relationships/image" Target="../media/image9.svg"/><Relationship Id="rId3" Type="http://schemas.openxmlformats.org/officeDocument/2006/relationships/image" Target="../media/image37.png"/><Relationship Id="rId2" Type="http://schemas.openxmlformats.org/officeDocument/2006/relationships/image" Target="../media/image83.svg"/><Relationship Id="rId1" Type="http://schemas.openxmlformats.org/officeDocument/2006/relationships/image" Target="../media/image82.pn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7.xml"/><Relationship Id="rId4" Type="http://schemas.openxmlformats.org/officeDocument/2006/relationships/image" Target="../media/image18.svg"/><Relationship Id="rId3" Type="http://schemas.openxmlformats.org/officeDocument/2006/relationships/image" Target="../media/image17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1.jpeg"/><Relationship Id="rId4" Type="http://schemas.openxmlformats.org/officeDocument/2006/relationships/image" Target="../media/image20.svg"/><Relationship Id="rId3" Type="http://schemas.openxmlformats.org/officeDocument/2006/relationships/image" Target="../media/image19.png"/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hyperlink" Target="https://youtu.be/d5-hPkcQDrU?si=HGUT9AAWZ8POuHb1" TargetMode="Externa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svg"/><Relationship Id="rId3" Type="http://schemas.openxmlformats.org/officeDocument/2006/relationships/image" Target="../media/image23.png"/><Relationship Id="rId2" Type="http://schemas.openxmlformats.org/officeDocument/2006/relationships/image" Target="../media/image22.svg"/><Relationship Id="rId1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svg"/><Relationship Id="rId3" Type="http://schemas.openxmlformats.org/officeDocument/2006/relationships/image" Target="../media/image27.png"/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hyperlink" Target="https://youtube.com/shorts/LO5aJzK_wcA?si=7zG6WZka-Wej7slO" TargetMode="External"/><Relationship Id="rId6" Type="http://schemas.openxmlformats.org/officeDocument/2006/relationships/image" Target="../media/image32.jpeg"/><Relationship Id="rId5" Type="http://schemas.openxmlformats.org/officeDocument/2006/relationships/image" Target="../media/image25.png"/><Relationship Id="rId4" Type="http://schemas.openxmlformats.org/officeDocument/2006/relationships/image" Target="../media/image31.svg"/><Relationship Id="rId3" Type="http://schemas.openxmlformats.org/officeDocument/2006/relationships/image" Target="../media/image30.png"/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7.xml"/><Relationship Id="rId5" Type="http://schemas.openxmlformats.org/officeDocument/2006/relationships/image" Target="../media/image33.jpeg"/><Relationship Id="rId4" Type="http://schemas.openxmlformats.org/officeDocument/2006/relationships/image" Target="../media/image20.svg"/><Relationship Id="rId3" Type="http://schemas.openxmlformats.org/officeDocument/2006/relationships/image" Target="../media/image19.png"/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.xml"/><Relationship Id="rId7" Type="http://schemas.openxmlformats.org/officeDocument/2006/relationships/hyperlink" Target="https://youtu.be/QXfTs2-AVvA?si=nnmvlT1PaLsuWO7g" TargetMode="External"/><Relationship Id="rId6" Type="http://schemas.openxmlformats.org/officeDocument/2006/relationships/image" Target="../media/image34.jpeg"/><Relationship Id="rId5" Type="http://schemas.openxmlformats.org/officeDocument/2006/relationships/image" Target="../media/image25.png"/><Relationship Id="rId4" Type="http://schemas.openxmlformats.org/officeDocument/2006/relationships/image" Target="../media/image31.svg"/><Relationship Id="rId3" Type="http://schemas.openxmlformats.org/officeDocument/2006/relationships/image" Target="../media/image30.png"/><Relationship Id="rId2" Type="http://schemas.openxmlformats.org/officeDocument/2006/relationships/image" Target="../media/image9.svg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724948" y="538667"/>
            <a:ext cx="16837114" cy="980056"/>
          </a:xfrm>
          <a:custGeom>
            <a:avLst/>
            <a:gdLst/>
            <a:ahLst/>
            <a:cxnLst/>
            <a:rect l="l" t="t" r="r" b="b"/>
            <a:pathLst>
              <a:path w="16837114" h="980056">
                <a:moveTo>
                  <a:pt x="0" y="0"/>
                </a:moveTo>
                <a:lnTo>
                  <a:pt x="16837114" y="0"/>
                </a:lnTo>
                <a:lnTo>
                  <a:pt x="16837114" y="980056"/>
                </a:lnTo>
                <a:lnTo>
                  <a:pt x="0" y="980056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6551" y="4547416"/>
            <a:ext cx="18421093" cy="5803078"/>
          </a:xfrm>
          <a:custGeom>
            <a:avLst/>
            <a:gdLst/>
            <a:ahLst/>
            <a:cxnLst/>
            <a:rect l="l" t="t" r="r" b="b"/>
            <a:pathLst>
              <a:path w="18421093" h="5803078">
                <a:moveTo>
                  <a:pt x="0" y="0"/>
                </a:moveTo>
                <a:lnTo>
                  <a:pt x="18421093" y="0"/>
                </a:lnTo>
                <a:lnTo>
                  <a:pt x="18421093" y="5803078"/>
                </a:lnTo>
                <a:lnTo>
                  <a:pt x="0" y="58030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5381361" y="2550538"/>
            <a:ext cx="2781300" cy="4114800"/>
          </a:xfrm>
          <a:custGeom>
            <a:avLst/>
            <a:gdLst/>
            <a:ahLst/>
            <a:cxnLst/>
            <a:rect l="l" t="t" r="r" b="b"/>
            <a:pathLst>
              <a:path w="2781300" h="4114800">
                <a:moveTo>
                  <a:pt x="0" y="0"/>
                </a:moveTo>
                <a:lnTo>
                  <a:pt x="2781300" y="0"/>
                </a:lnTo>
                <a:lnTo>
                  <a:pt x="278130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7895368" y="8955519"/>
            <a:ext cx="2148628" cy="4889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025"/>
              </a:lnSpc>
            </a:pPr>
            <a:r>
              <a:rPr lang="en-US" sz="2875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</a:t>
            </a:r>
            <a:endParaRPr lang="en-US" sz="2875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932896" y="631965"/>
            <a:ext cx="4222199" cy="67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15"/>
              </a:lnSpc>
            </a:pPr>
            <a:r>
              <a:rPr lang="en-US" sz="3940" b="1">
                <a:solidFill>
                  <a:srgbClr val="10100F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7 КЛАС НУШ </a:t>
            </a:r>
            <a:endParaRPr lang="en-US" sz="3940" b="1">
              <a:solidFill>
                <a:srgbClr val="10100F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753655" y="6733251"/>
            <a:ext cx="2779119" cy="671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515"/>
              </a:lnSpc>
            </a:pPr>
            <a:r>
              <a:rPr lang="en-US" sz="3940">
                <a:solidFill>
                  <a:srgbClr val="10100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С. 144-147</a:t>
            </a:r>
            <a:endParaRPr lang="en-US" sz="3940">
              <a:solidFill>
                <a:srgbClr val="10100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371088" y="2525497"/>
            <a:ext cx="10977782" cy="4970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3270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Способи розмноження тварин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475174"/>
            <a:ext cx="18375097" cy="9875330"/>
          </a:xfrm>
          <a:custGeom>
            <a:avLst/>
            <a:gdLst/>
            <a:ahLst/>
            <a:cxnLst/>
            <a:rect l="l" t="t" r="r" b="b"/>
            <a:pathLst>
              <a:path w="18375097" h="9875330">
                <a:moveTo>
                  <a:pt x="0" y="0"/>
                </a:moveTo>
                <a:lnTo>
                  <a:pt x="18375096" y="0"/>
                </a:lnTo>
                <a:lnTo>
                  <a:pt x="18375096" y="9875329"/>
                </a:lnTo>
                <a:lnTo>
                  <a:pt x="0" y="9875329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TextBox 3"/>
          <p:cNvSpPr txBox="1"/>
          <p:nvPr/>
        </p:nvSpPr>
        <p:spPr>
          <a:xfrm>
            <a:off x="1862328" y="784317"/>
            <a:ext cx="1180576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3765509" y="44510"/>
            <a:ext cx="15968674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Нестатеве розмноження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6522587" y="1375067"/>
            <a:ext cx="7088820" cy="10112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10"/>
              </a:lnSpc>
            </a:pPr>
            <a:r>
              <a:rPr lang="en-US" sz="593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Зверніть увагу !</a:t>
            </a:r>
            <a:endParaRPr lang="en-US" sz="593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040542" y="6388036"/>
            <a:ext cx="12450528" cy="28019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85"/>
              </a:lnSpc>
            </a:pPr>
            <a:r>
              <a:rPr lang="en-US" sz="543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Це процес відновлення втрачених або ушкоджених частин організму. ( Ящірки,амфібії,морської зірки тощо)</a:t>
            </a:r>
            <a:endParaRPr lang="en-US" sz="543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2141515" y="2262520"/>
            <a:ext cx="14004969" cy="37269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950"/>
              </a:lnSpc>
            </a:pPr>
            <a:r>
              <a:rPr lang="en-US" sz="7185">
                <a:solidFill>
                  <a:srgbClr val="2AB8C6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Вегетативне розмноження притаманне тим тваринам,які здатні до регенерації.</a:t>
            </a:r>
            <a:endParaRPr lang="en-US" sz="7185">
              <a:solidFill>
                <a:srgbClr val="2AB8C6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87097" y="5858542"/>
            <a:ext cx="18375097" cy="4907175"/>
          </a:xfrm>
          <a:custGeom>
            <a:avLst/>
            <a:gdLst/>
            <a:ahLst/>
            <a:cxnLst/>
            <a:rect l="l" t="t" r="r" b="b"/>
            <a:pathLst>
              <a:path w="18375097" h="4907175">
                <a:moveTo>
                  <a:pt x="0" y="0"/>
                </a:moveTo>
                <a:lnTo>
                  <a:pt x="18375097" y="0"/>
                </a:lnTo>
                <a:lnTo>
                  <a:pt x="18375097" y="4907175"/>
                </a:lnTo>
                <a:lnTo>
                  <a:pt x="0" y="4907175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62328" y="784317"/>
            <a:ext cx="1180576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50474" y="44510"/>
            <a:ext cx="14979541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 розмноження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780127" y="1614449"/>
            <a:ext cx="8767782" cy="20066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045"/>
              </a:lnSpc>
            </a:pPr>
            <a:r>
              <a:rPr lang="en-US" sz="5810">
                <a:solidFill>
                  <a:srgbClr val="FF313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Гамети - спеціалізовані статеві клітини</a:t>
            </a:r>
            <a:endParaRPr lang="en-US" sz="5810">
              <a:solidFill>
                <a:srgbClr val="FF313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31011" y="3221634"/>
            <a:ext cx="8857488" cy="2503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60"/>
              </a:lnSpc>
            </a:pPr>
            <a:r>
              <a:rPr lang="en-US" sz="7185">
                <a:solidFill>
                  <a:srgbClr val="2AB8C6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Чоловічі : сперматозоїди</a:t>
            </a:r>
            <a:endParaRPr lang="en-US" sz="7185">
              <a:solidFill>
                <a:srgbClr val="2AB8C6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0720121" y="3275219"/>
            <a:ext cx="7591473" cy="24499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860"/>
              </a:lnSpc>
            </a:pPr>
            <a:r>
              <a:rPr lang="en-US" sz="7045">
                <a:solidFill>
                  <a:srgbClr val="D05C7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Жіночі : яйцеклітини </a:t>
            </a:r>
            <a:endParaRPr lang="en-US" sz="7045">
              <a:solidFill>
                <a:srgbClr val="D05C7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2223935"/>
            <a:ext cx="18375097" cy="8126559"/>
          </a:xfrm>
          <a:custGeom>
            <a:avLst/>
            <a:gdLst/>
            <a:ahLst/>
            <a:cxnLst/>
            <a:rect l="l" t="t" r="r" b="b"/>
            <a:pathLst>
              <a:path w="18375097" h="8126559">
                <a:moveTo>
                  <a:pt x="0" y="0"/>
                </a:moveTo>
                <a:lnTo>
                  <a:pt x="18375096" y="0"/>
                </a:lnTo>
                <a:lnTo>
                  <a:pt x="18375096" y="8126559"/>
                </a:lnTo>
                <a:lnTo>
                  <a:pt x="0" y="812655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62328" y="784317"/>
            <a:ext cx="1661014" cy="40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250474" y="44510"/>
            <a:ext cx="15205629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 розмноження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7109927" y="1301363"/>
            <a:ext cx="8307848" cy="1480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70"/>
              </a:lnSpc>
            </a:pPr>
            <a:r>
              <a:rPr lang="en-US" sz="7045" b="1">
                <a:solidFill>
                  <a:srgbClr val="F59393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ЯЙЦЕКЛІТИНА</a:t>
            </a:r>
            <a:endParaRPr lang="en-US" sz="7045" b="1">
              <a:solidFill>
                <a:srgbClr val="F59393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9261129" y="3009167"/>
            <a:ext cx="8147333" cy="51231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0235"/>
              </a:lnSpc>
            </a:pPr>
            <a:r>
              <a:rPr lang="en-US" sz="5645">
                <a:solidFill>
                  <a:srgbClr val="D05C7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• Нерухома</a:t>
            </a:r>
            <a:endParaRPr lang="en-US" sz="5645">
              <a:solidFill>
                <a:srgbClr val="D05C7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5395"/>
              </a:lnSpc>
            </a:pPr>
            <a:r>
              <a:rPr lang="en-US" sz="5645">
                <a:solidFill>
                  <a:srgbClr val="D05C7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• Оточена оболонками</a:t>
            </a:r>
            <a:endParaRPr lang="en-US" sz="5645">
              <a:solidFill>
                <a:srgbClr val="D05C7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10235"/>
              </a:lnSpc>
            </a:pPr>
            <a:r>
              <a:rPr lang="en-US" sz="5645">
                <a:solidFill>
                  <a:srgbClr val="D05C7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 • Має запас поживних</a:t>
            </a:r>
            <a:endParaRPr lang="en-US" sz="5645">
              <a:solidFill>
                <a:srgbClr val="D05C7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5395"/>
              </a:lnSpc>
            </a:pPr>
            <a:r>
              <a:rPr lang="en-US" sz="5645">
                <a:solidFill>
                  <a:srgbClr val="D05C7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речовин для розвитку</a:t>
            </a:r>
            <a:endParaRPr lang="en-US" sz="5645">
              <a:solidFill>
                <a:srgbClr val="D05C7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10235"/>
              </a:lnSpc>
            </a:pPr>
            <a:r>
              <a:rPr lang="en-US" sz="5645">
                <a:solidFill>
                  <a:srgbClr val="D05C7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зародка</a:t>
            </a:r>
            <a:endParaRPr lang="en-US" sz="5645">
              <a:solidFill>
                <a:srgbClr val="D05C7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2694889"/>
            <a:ext cx="18375097" cy="8777897"/>
          </a:xfrm>
          <a:custGeom>
            <a:avLst/>
            <a:gdLst/>
            <a:ahLst/>
            <a:cxnLst/>
            <a:rect l="l" t="t" r="r" b="b"/>
            <a:pathLst>
              <a:path w="18375097" h="8777897">
                <a:moveTo>
                  <a:pt x="0" y="0"/>
                </a:moveTo>
                <a:lnTo>
                  <a:pt x="18375096" y="0"/>
                </a:lnTo>
                <a:lnTo>
                  <a:pt x="18375096" y="8777897"/>
                </a:lnTo>
                <a:lnTo>
                  <a:pt x="0" y="877789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62328" y="784317"/>
            <a:ext cx="2226236" cy="40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448302" y="3596"/>
            <a:ext cx="13863292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 розмноження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6950202" y="1301363"/>
            <a:ext cx="7955300" cy="148041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770"/>
              </a:lnSpc>
            </a:pPr>
            <a:r>
              <a:rPr lang="en-US" sz="7045" b="1">
                <a:solidFill>
                  <a:srgbClr val="0BB4ED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СПЕРМАТОЗОЇД</a:t>
            </a:r>
            <a:endParaRPr lang="en-US" sz="7045" b="1">
              <a:solidFill>
                <a:srgbClr val="0BB4ED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8950985" y="2952017"/>
            <a:ext cx="8308315" cy="68652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085"/>
              </a:lnSpc>
            </a:pPr>
            <a:r>
              <a:rPr lang="en-US" sz="6665">
                <a:solidFill>
                  <a:srgbClr val="B1D1DD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• Рухомий завдяки</a:t>
            </a:r>
            <a:endParaRPr lang="en-US" sz="6665">
              <a:solidFill>
                <a:srgbClr val="B1D1DD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370"/>
              </a:lnSpc>
            </a:pPr>
            <a:r>
              <a:rPr lang="en-US" sz="6665">
                <a:solidFill>
                  <a:srgbClr val="B1D1DD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джгутикам</a:t>
            </a:r>
            <a:endParaRPr lang="en-US" sz="6665">
              <a:solidFill>
                <a:srgbClr val="B1D1DD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12085"/>
              </a:lnSpc>
            </a:pPr>
            <a:r>
              <a:rPr lang="en-US" sz="6665">
                <a:solidFill>
                  <a:srgbClr val="B1D1DD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• Немає оболонок</a:t>
            </a:r>
            <a:endParaRPr lang="en-US" sz="6665">
              <a:solidFill>
                <a:srgbClr val="B1D1DD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370"/>
              </a:lnSpc>
            </a:pPr>
            <a:r>
              <a:rPr lang="en-US" sz="6665">
                <a:solidFill>
                  <a:srgbClr val="B1D1DD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• Немає запису поживних</a:t>
            </a:r>
            <a:endParaRPr lang="en-US" sz="6665">
              <a:solidFill>
                <a:srgbClr val="B1D1DD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12085"/>
              </a:lnSpc>
            </a:pPr>
            <a:r>
              <a:rPr lang="en-US" sz="6665">
                <a:solidFill>
                  <a:srgbClr val="B1D1DD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речовин</a:t>
            </a:r>
            <a:endParaRPr lang="en-US" sz="6665">
              <a:solidFill>
                <a:srgbClr val="B1D1DD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4665364"/>
            <a:ext cx="18414997" cy="5685139"/>
          </a:xfrm>
          <a:custGeom>
            <a:avLst/>
            <a:gdLst/>
            <a:ahLst/>
            <a:cxnLst/>
            <a:rect l="l" t="t" r="r" b="b"/>
            <a:pathLst>
              <a:path w="18414997" h="5685139">
                <a:moveTo>
                  <a:pt x="0" y="0"/>
                </a:moveTo>
                <a:lnTo>
                  <a:pt x="18414997" y="0"/>
                </a:lnTo>
                <a:lnTo>
                  <a:pt x="18414997" y="5685139"/>
                </a:lnTo>
                <a:lnTo>
                  <a:pt x="0" y="5685139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862328" y="784317"/>
            <a:ext cx="1180576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4402874" y="196910"/>
            <a:ext cx="14076226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 розмноження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53629" y="7403159"/>
            <a:ext cx="10396823" cy="88850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00"/>
              </a:lnSpc>
            </a:pPr>
            <a:r>
              <a:rPr lang="en-US" sz="5145">
                <a:solidFill>
                  <a:srgbClr val="0BB4ED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Особини з сім'яниками - самці</a:t>
            </a:r>
            <a:endParaRPr lang="en-US" sz="5145">
              <a:solidFill>
                <a:srgbClr val="0BB4ED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576540" y="1112587"/>
            <a:ext cx="16902560" cy="31394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090"/>
              </a:lnSpc>
            </a:pPr>
            <a:r>
              <a:rPr lang="en-US" sz="6445">
                <a:solidFill>
                  <a:srgbClr val="4AAF8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Статеві клітини формуються в статевих залозах :</a:t>
            </a:r>
            <a:endParaRPr lang="en-US" sz="6445">
              <a:solidFill>
                <a:srgbClr val="4AAF8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62328" y="3118352"/>
            <a:ext cx="8398083" cy="162828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05"/>
              </a:lnSpc>
            </a:pPr>
            <a:r>
              <a:rPr lang="en-US" sz="7045">
                <a:solidFill>
                  <a:srgbClr val="0BB4ED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Чоловічі сім'яники</a:t>
            </a:r>
            <a:endParaRPr lang="en-US" sz="7045">
              <a:solidFill>
                <a:srgbClr val="0BB4ED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550452" y="3118352"/>
            <a:ext cx="6823453" cy="16281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4310"/>
              </a:lnSpc>
            </a:pPr>
            <a:r>
              <a:rPr lang="en-US" sz="7045">
                <a:solidFill>
                  <a:srgbClr val="D25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Жіночі яєчники</a:t>
            </a:r>
            <a:endParaRPr lang="en-US" sz="7045">
              <a:solidFill>
                <a:srgbClr val="D25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931576" y="7234018"/>
            <a:ext cx="7062997" cy="9284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625"/>
              </a:lnSpc>
            </a:pPr>
            <a:r>
              <a:rPr lang="en-US" sz="5445">
                <a:solidFill>
                  <a:srgbClr val="D2556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 яєчниками - самки</a:t>
            </a:r>
            <a:endParaRPr lang="en-US" sz="5445">
              <a:solidFill>
                <a:srgbClr val="D2556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-318977" y="8405403"/>
            <a:ext cx="18606977" cy="153434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555"/>
              </a:lnSpc>
            </a:pPr>
            <a:r>
              <a:rPr lang="en-US" sz="8965">
                <a:solidFill>
                  <a:srgbClr val="FF313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Такі організми - роздільностатеві</a:t>
            </a:r>
            <a:endParaRPr lang="en-US" sz="8965">
              <a:solidFill>
                <a:srgbClr val="FF313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6690779"/>
            <a:ext cx="18414997" cy="3659715"/>
          </a:xfrm>
          <a:custGeom>
            <a:avLst/>
            <a:gdLst/>
            <a:ahLst/>
            <a:cxnLst/>
            <a:rect l="l" t="t" r="r" b="b"/>
            <a:pathLst>
              <a:path w="18414997" h="3659715">
                <a:moveTo>
                  <a:pt x="0" y="0"/>
                </a:moveTo>
                <a:lnTo>
                  <a:pt x="18414997" y="0"/>
                </a:lnTo>
                <a:lnTo>
                  <a:pt x="18414997" y="3659715"/>
                </a:lnTo>
                <a:lnTo>
                  <a:pt x="0" y="3659715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786914" y="4850975"/>
            <a:ext cx="4086225" cy="4667250"/>
          </a:xfrm>
          <a:custGeom>
            <a:avLst/>
            <a:gdLst/>
            <a:ahLst/>
            <a:cxnLst/>
            <a:rect l="l" t="t" r="r" b="b"/>
            <a:pathLst>
              <a:path w="4086225" h="4667250">
                <a:moveTo>
                  <a:pt x="0" y="0"/>
                </a:moveTo>
                <a:lnTo>
                  <a:pt x="4086225" y="0"/>
                </a:lnTo>
                <a:lnTo>
                  <a:pt x="4086225" y="4667250"/>
                </a:lnTo>
                <a:lnTo>
                  <a:pt x="0" y="46672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512232" y="4523508"/>
            <a:ext cx="4770291" cy="5562333"/>
          </a:xfrm>
          <a:custGeom>
            <a:avLst/>
            <a:gdLst/>
            <a:ahLst/>
            <a:cxnLst/>
            <a:rect l="l" t="t" r="r" b="b"/>
            <a:pathLst>
              <a:path w="4770291" h="5562333">
                <a:moveTo>
                  <a:pt x="0" y="0"/>
                </a:moveTo>
                <a:lnTo>
                  <a:pt x="4770291" y="0"/>
                </a:lnTo>
                <a:lnTo>
                  <a:pt x="4770291" y="5562334"/>
                </a:lnTo>
                <a:lnTo>
                  <a:pt x="0" y="5562334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862328" y="784317"/>
            <a:ext cx="1180576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4402874" y="196910"/>
            <a:ext cx="14640408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 розмноження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830086" y="1739513"/>
            <a:ext cx="15913656" cy="367306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755"/>
              </a:lnSpc>
            </a:pPr>
            <a:r>
              <a:rPr lang="en-US" sz="7045">
                <a:solidFill>
                  <a:srgbClr val="4AAF8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Статевий диморфізм - явище за якого особин різної статі легко розпізнати ззовні.</a:t>
            </a:r>
            <a:endParaRPr lang="en-US" sz="7045">
              <a:solidFill>
                <a:srgbClr val="4AAF8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0198" y="4688680"/>
            <a:ext cx="9766716" cy="42679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6060"/>
              </a:lnSpc>
            </a:pPr>
            <a:r>
              <a:rPr lang="en-US" sz="704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До роздільностатеві з</a:t>
            </a:r>
            <a:endParaRPr lang="en-US" sz="704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3520"/>
              </a:lnSpc>
            </a:pPr>
            <a:r>
              <a:rPr lang="en-US" sz="704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належать :</a:t>
            </a:r>
            <a:endParaRPr lang="en-US" sz="704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15985"/>
              </a:lnSpc>
            </a:pPr>
            <a:r>
              <a:rPr lang="en-US" sz="704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членистоногі,хребетні</a:t>
            </a:r>
            <a:endParaRPr lang="en-US" sz="704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184005" y="8957310"/>
            <a:ext cx="6267450" cy="1768475"/>
          </a:xfrm>
          <a:prstGeom prst="rect">
            <a:avLst/>
          </a:prstGeom>
        </p:spPr>
        <p:txBody>
          <a:bodyPr lIns="0" tIns="0" rIns="0" bIns="0" rtlCol="0" anchor="t">
            <a:noAutofit/>
          </a:bodyPr>
          <a:lstStyle/>
          <a:p>
            <a:pPr algn="l">
              <a:lnSpc>
                <a:spcPts val="6775"/>
              </a:lnSpc>
            </a:pPr>
            <a:r>
              <a:rPr lang="en-US" sz="4000">
                <a:solidFill>
                  <a:srgbClr val="0BB4ED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Самець жук-олень</a:t>
            </a:r>
            <a:endParaRPr lang="en-US" sz="4000">
              <a:solidFill>
                <a:srgbClr val="0BB4ED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4981555" y="9182735"/>
            <a:ext cx="3693160" cy="8686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l">
              <a:lnSpc>
                <a:spcPts val="6775"/>
              </a:lnSpc>
            </a:pPr>
            <a:r>
              <a:rPr lang="en-US" sz="4840">
                <a:solidFill>
                  <a:srgbClr val="CF5784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Самка</a:t>
            </a:r>
            <a:endParaRPr lang="en-US" sz="4840">
              <a:solidFill>
                <a:srgbClr val="CF5784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1696136"/>
            <a:ext cx="18381612" cy="8654358"/>
          </a:xfrm>
          <a:custGeom>
            <a:avLst/>
            <a:gdLst/>
            <a:ahLst/>
            <a:cxnLst/>
            <a:rect l="l" t="t" r="r" b="b"/>
            <a:pathLst>
              <a:path w="18381612" h="8654358">
                <a:moveTo>
                  <a:pt x="0" y="0"/>
                </a:moveTo>
                <a:lnTo>
                  <a:pt x="18381612" y="0"/>
                </a:lnTo>
                <a:lnTo>
                  <a:pt x="18381612" y="8654358"/>
                </a:lnTo>
                <a:lnTo>
                  <a:pt x="0" y="86543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60112" y="5435946"/>
            <a:ext cx="4095750" cy="2505075"/>
          </a:xfrm>
          <a:custGeom>
            <a:avLst/>
            <a:gdLst/>
            <a:ahLst/>
            <a:cxnLst/>
            <a:rect l="l" t="t" r="r" b="b"/>
            <a:pathLst>
              <a:path w="4095750" h="2505075">
                <a:moveTo>
                  <a:pt x="0" y="0"/>
                </a:moveTo>
                <a:lnTo>
                  <a:pt x="4095750" y="0"/>
                </a:lnTo>
                <a:lnTo>
                  <a:pt x="4095750" y="2505075"/>
                </a:lnTo>
                <a:lnTo>
                  <a:pt x="0" y="25050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4153110" y="3335445"/>
            <a:ext cx="3876675" cy="4410075"/>
          </a:xfrm>
          <a:custGeom>
            <a:avLst/>
            <a:gdLst/>
            <a:ahLst/>
            <a:cxnLst/>
            <a:rect l="l" t="t" r="r" b="b"/>
            <a:pathLst>
              <a:path w="3876675" h="4410075">
                <a:moveTo>
                  <a:pt x="0" y="0"/>
                </a:moveTo>
                <a:lnTo>
                  <a:pt x="3876675" y="0"/>
                </a:lnTo>
                <a:lnTo>
                  <a:pt x="3876675" y="4410075"/>
                </a:lnTo>
                <a:lnTo>
                  <a:pt x="0" y="441007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1037810" y="4436520"/>
            <a:ext cx="7250190" cy="585048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10"/>
              </a:lnSpc>
            </a:pPr>
            <a:r>
              <a:rPr lang="en-US" sz="4775">
                <a:solidFill>
                  <a:srgbClr val="C5C57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Види,в яких чоловічі і жіночі залози розвиваються в одному організмі. У тварин,які ведуть прикріплений або малорухливий спосіб життя</a:t>
            </a:r>
            <a:endParaRPr lang="en-US" sz="4775">
              <a:solidFill>
                <a:srgbClr val="C5C57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862328" y="784317"/>
            <a:ext cx="1971886" cy="40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50474" y="44510"/>
            <a:ext cx="13594748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 розмноження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444019" y="1910039"/>
            <a:ext cx="5993403" cy="111033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50"/>
              </a:lnSpc>
            </a:pPr>
            <a:r>
              <a:rPr lang="en-US" sz="653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Гермафродити</a:t>
            </a:r>
            <a:endParaRPr lang="en-US" sz="653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0" y="7817196"/>
            <a:ext cx="8950924" cy="222223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900"/>
              </a:lnSpc>
            </a:pPr>
            <a:r>
              <a:rPr lang="en-US" sz="6425">
                <a:solidFill>
                  <a:srgbClr val="2AB8C6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Двостулкові,деякі ракоподібні,паразити</a:t>
            </a:r>
            <a:endParaRPr lang="en-US" sz="6425">
              <a:solidFill>
                <a:srgbClr val="2AB8C6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1709263" y="2049932"/>
            <a:ext cx="3548215" cy="712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90"/>
              </a:lnSpc>
            </a:pPr>
            <a:r>
              <a:rPr lang="en-US" sz="421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Запам'ятай !</a:t>
            </a:r>
            <a:endParaRPr lang="en-US" sz="4210" b="1">
              <a:solidFill>
                <a:srgbClr val="FF313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597203" y="3462451"/>
            <a:ext cx="6248019" cy="7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280" b="1">
                <a:solidFill>
                  <a:srgbClr val="D05C7C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Гермафродити -</a:t>
            </a:r>
            <a:endParaRPr lang="en-US" sz="4280" b="1">
              <a:solidFill>
                <a:srgbClr val="D05C7C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1696136"/>
            <a:ext cx="18381612" cy="8654358"/>
          </a:xfrm>
          <a:custGeom>
            <a:avLst/>
            <a:gdLst/>
            <a:ahLst/>
            <a:cxnLst/>
            <a:rect l="l" t="t" r="r" b="b"/>
            <a:pathLst>
              <a:path w="18381612" h="8654358">
                <a:moveTo>
                  <a:pt x="0" y="0"/>
                </a:moveTo>
                <a:lnTo>
                  <a:pt x="18381612" y="0"/>
                </a:lnTo>
                <a:lnTo>
                  <a:pt x="18381612" y="8654358"/>
                </a:lnTo>
                <a:lnTo>
                  <a:pt x="0" y="86543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5808297" y="2778947"/>
            <a:ext cx="3114675" cy="3114675"/>
          </a:xfrm>
          <a:custGeom>
            <a:avLst/>
            <a:gdLst/>
            <a:ahLst/>
            <a:cxnLst/>
            <a:rect l="l" t="t" r="r" b="b"/>
            <a:pathLst>
              <a:path w="3114675" h="3114675">
                <a:moveTo>
                  <a:pt x="0" y="0"/>
                </a:moveTo>
                <a:lnTo>
                  <a:pt x="3114675" y="0"/>
                </a:lnTo>
                <a:lnTo>
                  <a:pt x="3114675" y="3114675"/>
                </a:lnTo>
                <a:lnTo>
                  <a:pt x="0" y="31146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264671" y="2715444"/>
            <a:ext cx="5603100" cy="4308472"/>
          </a:xfrm>
          <a:custGeom>
            <a:avLst/>
            <a:gdLst/>
            <a:ahLst/>
            <a:cxnLst/>
            <a:rect l="l" t="t" r="r" b="b"/>
            <a:pathLst>
              <a:path w="5603100" h="4308472">
                <a:moveTo>
                  <a:pt x="0" y="0"/>
                </a:moveTo>
                <a:lnTo>
                  <a:pt x="5603100" y="0"/>
                </a:lnTo>
                <a:lnTo>
                  <a:pt x="5603100" y="4308472"/>
                </a:lnTo>
                <a:lnTo>
                  <a:pt x="0" y="430847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0" y="6915760"/>
            <a:ext cx="5886450" cy="3371240"/>
          </a:xfrm>
          <a:custGeom>
            <a:avLst/>
            <a:gdLst/>
            <a:ahLst/>
            <a:cxnLst/>
            <a:rect l="l" t="t" r="r" b="b"/>
            <a:pathLst>
              <a:path w="5886450" h="3371240">
                <a:moveTo>
                  <a:pt x="0" y="0"/>
                </a:moveTo>
                <a:lnTo>
                  <a:pt x="5886450" y="0"/>
                </a:lnTo>
                <a:lnTo>
                  <a:pt x="5886450" y="3371240"/>
                </a:lnTo>
                <a:lnTo>
                  <a:pt x="0" y="33712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b="-13862"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0866555" y="4718523"/>
            <a:ext cx="7204756" cy="568060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10"/>
              </a:lnSpc>
            </a:pPr>
            <a:r>
              <a:rPr lang="en-US" sz="4775">
                <a:solidFill>
                  <a:srgbClr val="C5C57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злиття чоловічої і жіночої статевих клітин з утворенням заплідненої яйцеклітини - </a:t>
            </a:r>
            <a:endParaRPr lang="en-US" sz="4775">
              <a:solidFill>
                <a:srgbClr val="C5C57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12310"/>
              </a:lnSpc>
            </a:pPr>
            <a:r>
              <a:rPr lang="en-US" sz="879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ЗИГОТИ</a:t>
            </a:r>
            <a:endParaRPr lang="en-US" sz="879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50474" y="44510"/>
            <a:ext cx="13820837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 розмноження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1709263" y="2049932"/>
            <a:ext cx="3548215" cy="712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90"/>
              </a:lnSpc>
            </a:pPr>
            <a:r>
              <a:rPr lang="en-US" sz="421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Запам'ятай !</a:t>
            </a:r>
            <a:endParaRPr lang="en-US" sz="4210" b="1">
              <a:solidFill>
                <a:srgbClr val="FF313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885533" y="3389897"/>
            <a:ext cx="5166800" cy="7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280" b="1">
                <a:solidFill>
                  <a:srgbClr val="D05C7C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Запліднення -</a:t>
            </a:r>
            <a:endParaRPr lang="en-US" sz="4280" b="1">
              <a:solidFill>
                <a:srgbClr val="D05C7C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62328" y="793842"/>
            <a:ext cx="1802320" cy="3941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360"/>
              </a:lnSpc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661445" y="1464202"/>
            <a:ext cx="3944150" cy="14748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060"/>
              </a:lnSpc>
            </a:pPr>
            <a:r>
              <a:rPr lang="en-US" sz="879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Злиття</a:t>
            </a:r>
            <a:endParaRPr lang="en-US" sz="879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5500135" y="5513680"/>
            <a:ext cx="4954231" cy="15102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310"/>
              </a:lnSpc>
            </a:pPr>
            <a:r>
              <a:rPr lang="en-US" sz="879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Зигота</a:t>
            </a:r>
            <a:endParaRPr lang="en-US" sz="879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1696136"/>
            <a:ext cx="18381612" cy="8654358"/>
          </a:xfrm>
          <a:custGeom>
            <a:avLst/>
            <a:gdLst/>
            <a:ahLst/>
            <a:cxnLst/>
            <a:rect l="l" t="t" r="r" b="b"/>
            <a:pathLst>
              <a:path w="18381612" h="8654358">
                <a:moveTo>
                  <a:pt x="0" y="0"/>
                </a:moveTo>
                <a:lnTo>
                  <a:pt x="18381612" y="0"/>
                </a:lnTo>
                <a:lnTo>
                  <a:pt x="18381612" y="8654358"/>
                </a:lnTo>
                <a:lnTo>
                  <a:pt x="0" y="86543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12099908" y="5019675"/>
            <a:ext cx="4723009" cy="10988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25"/>
              </a:lnSpc>
            </a:pPr>
            <a:r>
              <a:rPr lang="en-US" sz="6400">
                <a:solidFill>
                  <a:srgbClr val="C5C57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явище,коли</a:t>
            </a:r>
            <a:endParaRPr lang="en-US" sz="6400">
              <a:solidFill>
                <a:srgbClr val="C5C57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1297260" y="5859110"/>
            <a:ext cx="6328304" cy="376210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460"/>
              </a:lnSpc>
            </a:pPr>
            <a:r>
              <a:rPr lang="en-US" sz="5350">
                <a:solidFill>
                  <a:srgbClr val="C5C57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новий організм виник з </a:t>
            </a:r>
            <a:r>
              <a:rPr lang="en-US" sz="5350" b="1">
                <a:solidFill>
                  <a:srgbClr val="C5C57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НЕЗАПЛІДНЕНОЇ ЯЙЦЕКЛІТИНИ </a:t>
            </a:r>
            <a:endParaRPr lang="en-US" sz="5350" b="1">
              <a:solidFill>
                <a:srgbClr val="C5C57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4250474" y="44510"/>
            <a:ext cx="13849098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 розмноження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1709263" y="2049932"/>
            <a:ext cx="3548215" cy="7122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890"/>
              </a:lnSpc>
            </a:pPr>
            <a:r>
              <a:rPr lang="en-US" sz="421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Запам'ятай !</a:t>
            </a:r>
            <a:endParaRPr lang="en-US" sz="4210" b="1">
              <a:solidFill>
                <a:srgbClr val="FF313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1756850" y="3964952"/>
            <a:ext cx="6342723" cy="7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280" b="1">
                <a:solidFill>
                  <a:srgbClr val="D05C7C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Партеногенез -</a:t>
            </a:r>
            <a:endParaRPr lang="en-US" sz="4280" b="1">
              <a:solidFill>
                <a:srgbClr val="D05C7C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862328" y="774792"/>
            <a:ext cx="1180576" cy="86110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585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327784" y="1253014"/>
            <a:ext cx="8134186" cy="155419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2860"/>
              </a:lnSpc>
            </a:pPr>
            <a:r>
              <a:rPr lang="en-US" sz="8790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Партеногенез </a:t>
            </a:r>
            <a:endParaRPr lang="en-US" sz="8790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5672966" y="2583028"/>
            <a:ext cx="954357" cy="1456172"/>
          </a:xfrm>
          <a:custGeom>
            <a:avLst/>
            <a:gdLst/>
            <a:ahLst/>
            <a:cxnLst/>
            <a:rect l="l" t="t" r="r" b="b"/>
            <a:pathLst>
              <a:path w="954357" h="1456172">
                <a:moveTo>
                  <a:pt x="0" y="0"/>
                </a:moveTo>
                <a:lnTo>
                  <a:pt x="954358" y="0"/>
                </a:lnTo>
                <a:lnTo>
                  <a:pt x="954358" y="1456172"/>
                </a:lnTo>
                <a:lnTo>
                  <a:pt x="0" y="145617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grpSp>
        <p:nvGrpSpPr>
          <p:cNvPr id="3" name="Group 3"/>
          <p:cNvGrpSpPr>
            <a:grpSpLocks noChangeAspect="1"/>
          </p:cNvGrpSpPr>
          <p:nvPr/>
        </p:nvGrpSpPr>
        <p:grpSpPr>
          <a:xfrm rot="0">
            <a:off x="12439564" y="2558158"/>
            <a:ext cx="779031" cy="1347245"/>
            <a:chOff x="0" y="0"/>
            <a:chExt cx="779031" cy="1347241"/>
          </a:xfrm>
        </p:grpSpPr>
        <p:sp>
          <p:nvSpPr>
            <p:cNvPr id="4" name="Freeform 4"/>
            <p:cNvSpPr/>
            <p:nvPr/>
          </p:nvSpPr>
          <p:spPr>
            <a:xfrm>
              <a:off x="63500" y="63500"/>
              <a:ext cx="593725" cy="1132459"/>
            </a:xfrm>
            <a:custGeom>
              <a:avLst/>
              <a:gdLst/>
              <a:ahLst/>
              <a:cxnLst/>
              <a:rect l="l" t="t" r="r" b="b"/>
              <a:pathLst>
                <a:path w="593725" h="1132459">
                  <a:moveTo>
                    <a:pt x="34036" y="0"/>
                  </a:moveTo>
                  <a:lnTo>
                    <a:pt x="593725" y="1115314"/>
                  </a:lnTo>
                  <a:lnTo>
                    <a:pt x="559689" y="1132459"/>
                  </a:lnTo>
                  <a:lnTo>
                    <a:pt x="0" y="17145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5" name="Freeform 5"/>
            <p:cNvSpPr/>
            <p:nvPr/>
          </p:nvSpPr>
          <p:spPr>
            <a:xfrm>
              <a:off x="593344" y="1170305"/>
              <a:ext cx="102108" cy="93726"/>
            </a:xfrm>
            <a:custGeom>
              <a:avLst/>
              <a:gdLst/>
              <a:ahLst/>
              <a:cxnLst/>
              <a:rect l="l" t="t" r="r" b="b"/>
              <a:pathLst>
                <a:path w="102108" h="93726">
                  <a:moveTo>
                    <a:pt x="102108" y="0"/>
                  </a:moveTo>
                  <a:lnTo>
                    <a:pt x="85217" y="93726"/>
                  </a:lnTo>
                  <a:lnTo>
                    <a:pt x="0" y="51308"/>
                  </a:lnTo>
                  <a:lnTo>
                    <a:pt x="102108" y="0"/>
                  </a:lnTo>
                  <a:close/>
                </a:path>
              </a:pathLst>
            </a:custGeom>
            <a:solidFill>
              <a:srgbClr val="000000"/>
            </a:solidFill>
          </p:spPr>
        </p:sp>
        <p:sp>
          <p:nvSpPr>
            <p:cNvPr id="6" name="Freeform 6"/>
            <p:cNvSpPr/>
            <p:nvPr/>
          </p:nvSpPr>
          <p:spPr>
            <a:xfrm>
              <a:off x="574421" y="1150112"/>
              <a:ext cx="141224" cy="133604"/>
            </a:xfrm>
            <a:custGeom>
              <a:avLst/>
              <a:gdLst/>
              <a:ahLst/>
              <a:cxnLst/>
              <a:rect l="l" t="t" r="r" b="b"/>
              <a:pathLst>
                <a:path w="141224" h="133604">
                  <a:moveTo>
                    <a:pt x="139827" y="23495"/>
                  </a:moveTo>
                  <a:lnTo>
                    <a:pt x="122936" y="117348"/>
                  </a:lnTo>
                  <a:cubicBezTo>
                    <a:pt x="121920" y="123190"/>
                    <a:pt x="118110" y="128270"/>
                    <a:pt x="112776" y="130937"/>
                  </a:cubicBezTo>
                  <a:cubicBezTo>
                    <a:pt x="107442" y="133604"/>
                    <a:pt x="101092" y="133604"/>
                    <a:pt x="95758" y="130937"/>
                  </a:cubicBezTo>
                  <a:lnTo>
                    <a:pt x="10541" y="88519"/>
                  </a:lnTo>
                  <a:cubicBezTo>
                    <a:pt x="4064" y="85344"/>
                    <a:pt x="0" y="78740"/>
                    <a:pt x="0" y="71501"/>
                  </a:cubicBezTo>
                  <a:cubicBezTo>
                    <a:pt x="0" y="64262"/>
                    <a:pt x="4064" y="57658"/>
                    <a:pt x="10541" y="54483"/>
                  </a:cubicBezTo>
                  <a:lnTo>
                    <a:pt x="112649" y="3175"/>
                  </a:lnTo>
                  <a:cubicBezTo>
                    <a:pt x="119126" y="0"/>
                    <a:pt x="126873" y="635"/>
                    <a:pt x="132588" y="4953"/>
                  </a:cubicBezTo>
                  <a:cubicBezTo>
                    <a:pt x="138303" y="9271"/>
                    <a:pt x="141224" y="16510"/>
                    <a:pt x="139954" y="23622"/>
                  </a:cubicBezTo>
                  <a:moveTo>
                    <a:pt x="102489" y="16891"/>
                  </a:moveTo>
                  <a:lnTo>
                    <a:pt x="121285" y="20320"/>
                  </a:lnTo>
                  <a:lnTo>
                    <a:pt x="129794" y="37338"/>
                  </a:lnTo>
                  <a:lnTo>
                    <a:pt x="27686" y="88646"/>
                  </a:lnTo>
                  <a:lnTo>
                    <a:pt x="19177" y="71628"/>
                  </a:lnTo>
                  <a:lnTo>
                    <a:pt x="27686" y="54610"/>
                  </a:lnTo>
                  <a:lnTo>
                    <a:pt x="112903" y="97028"/>
                  </a:lnTo>
                  <a:lnTo>
                    <a:pt x="104394" y="114046"/>
                  </a:lnTo>
                  <a:lnTo>
                    <a:pt x="85598" y="110617"/>
                  </a:lnTo>
                  <a:lnTo>
                    <a:pt x="102489" y="16891"/>
                  </a:ln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7" name="Freeform 7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8" name="Freeform 8"/>
          <p:cNvSpPr/>
          <p:nvPr/>
        </p:nvSpPr>
        <p:spPr>
          <a:xfrm>
            <a:off x="-63503" y="6382207"/>
            <a:ext cx="18414997" cy="3968296"/>
          </a:xfrm>
          <a:custGeom>
            <a:avLst/>
            <a:gdLst/>
            <a:ahLst/>
            <a:cxnLst/>
            <a:rect l="l" t="t" r="r" b="b"/>
            <a:pathLst>
              <a:path w="18414997" h="3968296">
                <a:moveTo>
                  <a:pt x="0" y="0"/>
                </a:moveTo>
                <a:lnTo>
                  <a:pt x="18414997" y="0"/>
                </a:lnTo>
                <a:lnTo>
                  <a:pt x="18414997" y="3968296"/>
                </a:lnTo>
                <a:lnTo>
                  <a:pt x="0" y="396829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1862328" y="784317"/>
            <a:ext cx="1180576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4325539" y="198949"/>
            <a:ext cx="12676156" cy="24631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20160"/>
              </a:lnSpc>
            </a:pPr>
            <a:r>
              <a:rPr lang="en-US" sz="1440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Запліднення</a:t>
            </a:r>
            <a:endParaRPr lang="en-US" sz="1440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2505780" y="3707101"/>
            <a:ext cx="5398513" cy="1384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1340"/>
              </a:lnSpc>
            </a:pPr>
            <a:r>
              <a:rPr lang="en-US" sz="8100">
                <a:solidFill>
                  <a:srgbClr val="6C9E0E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Зовнішнє</a:t>
            </a:r>
            <a:endParaRPr lang="en-US" sz="8100">
              <a:solidFill>
                <a:srgbClr val="6C9E0E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0930566" y="3646627"/>
            <a:ext cx="7115861" cy="60481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2180"/>
              </a:lnSpc>
            </a:pPr>
            <a:r>
              <a:rPr lang="en-US" sz="8700">
                <a:solidFill>
                  <a:srgbClr val="70C43C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Внутрішнє</a:t>
            </a:r>
            <a:endParaRPr lang="en-US" sz="8700">
              <a:solidFill>
                <a:srgbClr val="70C43C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9000"/>
              </a:lnSpc>
            </a:pPr>
            <a:r>
              <a:rPr lang="en-US" sz="6445" b="1">
                <a:solidFill>
                  <a:srgbClr val="3755C2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Злиття статевих клітин в органах жіночої системи самки</a:t>
            </a:r>
            <a:endParaRPr lang="en-US" sz="6445" b="1">
              <a:solidFill>
                <a:srgbClr val="3755C2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3" name="TextBox 13"/>
          <p:cNvSpPr txBox="1"/>
          <p:nvPr/>
        </p:nvSpPr>
        <p:spPr>
          <a:xfrm>
            <a:off x="842934" y="5133127"/>
            <a:ext cx="9226096" cy="44877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00"/>
              </a:lnSpc>
            </a:pPr>
            <a:r>
              <a:rPr lang="en-US" sz="6445" b="1">
                <a:solidFill>
                  <a:srgbClr val="AA484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Злиття статевих клітин поза органами жіночої статевої системи самки </a:t>
            </a:r>
            <a:endParaRPr lang="en-US" sz="6445" b="1">
              <a:solidFill>
                <a:srgbClr val="AA484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6425346"/>
            <a:ext cx="18375097" cy="3925157"/>
          </a:xfrm>
          <a:custGeom>
            <a:avLst/>
            <a:gdLst/>
            <a:ahLst/>
            <a:cxnLst/>
            <a:rect l="l" t="t" r="r" b="b"/>
            <a:pathLst>
              <a:path w="18375097" h="392515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9019413" y="805586"/>
            <a:ext cx="8239125" cy="9258300"/>
          </a:xfrm>
          <a:custGeom>
            <a:avLst/>
            <a:gdLst/>
            <a:ahLst/>
            <a:cxnLst/>
            <a:rect l="l" t="t" r="r" b="b"/>
            <a:pathLst>
              <a:path w="8239125" h="9258300">
                <a:moveTo>
                  <a:pt x="0" y="0"/>
                </a:moveTo>
                <a:lnTo>
                  <a:pt x="8239125" y="0"/>
                </a:lnTo>
                <a:lnTo>
                  <a:pt x="8239125" y="9258300"/>
                </a:lnTo>
                <a:lnTo>
                  <a:pt x="0" y="92583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grpSp>
        <p:nvGrpSpPr>
          <p:cNvPr id="5" name="Group 5"/>
          <p:cNvGrpSpPr>
            <a:grpSpLocks noChangeAspect="1"/>
          </p:cNvGrpSpPr>
          <p:nvPr/>
        </p:nvGrpSpPr>
        <p:grpSpPr>
          <a:xfrm rot="0">
            <a:off x="489385" y="1779318"/>
            <a:ext cx="3942521" cy="4241797"/>
            <a:chOff x="0" y="0"/>
            <a:chExt cx="3942524" cy="4241800"/>
          </a:xfrm>
        </p:grpSpPr>
        <p:sp>
          <p:nvSpPr>
            <p:cNvPr id="6" name="Freeform 6"/>
            <p:cNvSpPr/>
            <p:nvPr/>
          </p:nvSpPr>
          <p:spPr>
            <a:xfrm>
              <a:off x="798576" y="832231"/>
              <a:ext cx="1528064" cy="1529842"/>
            </a:xfrm>
            <a:custGeom>
              <a:avLst/>
              <a:gdLst/>
              <a:ahLst/>
              <a:cxnLst/>
              <a:rect l="l" t="t" r="r" b="b"/>
              <a:pathLst>
                <a:path w="1528064" h="1529842">
                  <a:moveTo>
                    <a:pt x="1528064" y="764921"/>
                  </a:moveTo>
                  <a:cubicBezTo>
                    <a:pt x="1528064" y="789940"/>
                    <a:pt x="1526794" y="814959"/>
                    <a:pt x="1524381" y="839851"/>
                  </a:cubicBezTo>
                  <a:cubicBezTo>
                    <a:pt x="1521968" y="864743"/>
                    <a:pt x="1518285" y="889508"/>
                    <a:pt x="1513332" y="914146"/>
                  </a:cubicBezTo>
                  <a:cubicBezTo>
                    <a:pt x="1508379" y="938784"/>
                    <a:pt x="1502410" y="962914"/>
                    <a:pt x="1495171" y="986917"/>
                  </a:cubicBezTo>
                  <a:cubicBezTo>
                    <a:pt x="1487932" y="1010920"/>
                    <a:pt x="1479550" y="1034415"/>
                    <a:pt x="1469898" y="1057529"/>
                  </a:cubicBezTo>
                  <a:cubicBezTo>
                    <a:pt x="1460246" y="1080643"/>
                    <a:pt x="1449578" y="1103249"/>
                    <a:pt x="1437894" y="1125347"/>
                  </a:cubicBezTo>
                  <a:cubicBezTo>
                    <a:pt x="1426210" y="1147445"/>
                    <a:pt x="1413256" y="1168908"/>
                    <a:pt x="1399286" y="1189736"/>
                  </a:cubicBezTo>
                  <a:cubicBezTo>
                    <a:pt x="1385316" y="1210564"/>
                    <a:pt x="1370457" y="1230630"/>
                    <a:pt x="1354582" y="1250061"/>
                  </a:cubicBezTo>
                  <a:cubicBezTo>
                    <a:pt x="1338707" y="1269492"/>
                    <a:pt x="1321943" y="1287907"/>
                    <a:pt x="1304290" y="1305687"/>
                  </a:cubicBezTo>
                  <a:cubicBezTo>
                    <a:pt x="1286637" y="1323467"/>
                    <a:pt x="1268095" y="1340231"/>
                    <a:pt x="1248791" y="1356106"/>
                  </a:cubicBezTo>
                  <a:cubicBezTo>
                    <a:pt x="1229487" y="1371981"/>
                    <a:pt x="1209421" y="1386840"/>
                    <a:pt x="1188593" y="1400810"/>
                  </a:cubicBezTo>
                  <a:cubicBezTo>
                    <a:pt x="1167765" y="1414780"/>
                    <a:pt x="1146302" y="1427607"/>
                    <a:pt x="1124331" y="1439418"/>
                  </a:cubicBezTo>
                  <a:cubicBezTo>
                    <a:pt x="1102360" y="1451229"/>
                    <a:pt x="1079627" y="1461897"/>
                    <a:pt x="1056513" y="1471549"/>
                  </a:cubicBezTo>
                  <a:cubicBezTo>
                    <a:pt x="1033399" y="1481201"/>
                    <a:pt x="1009904" y="1489583"/>
                    <a:pt x="985901" y="1496822"/>
                  </a:cubicBezTo>
                  <a:cubicBezTo>
                    <a:pt x="961898" y="1504061"/>
                    <a:pt x="937768" y="1510157"/>
                    <a:pt x="913130" y="1515110"/>
                  </a:cubicBezTo>
                  <a:cubicBezTo>
                    <a:pt x="888492" y="1520063"/>
                    <a:pt x="863854" y="1523619"/>
                    <a:pt x="838962" y="1526159"/>
                  </a:cubicBezTo>
                  <a:cubicBezTo>
                    <a:pt x="814070" y="1528699"/>
                    <a:pt x="789051" y="1529842"/>
                    <a:pt x="764032" y="1529842"/>
                  </a:cubicBezTo>
                  <a:cubicBezTo>
                    <a:pt x="739013" y="1529842"/>
                    <a:pt x="713994" y="1528572"/>
                    <a:pt x="689102" y="1526159"/>
                  </a:cubicBezTo>
                  <a:cubicBezTo>
                    <a:pt x="664210" y="1523746"/>
                    <a:pt x="639445" y="1520063"/>
                    <a:pt x="614934" y="1515110"/>
                  </a:cubicBezTo>
                  <a:cubicBezTo>
                    <a:pt x="590423" y="1510157"/>
                    <a:pt x="566166" y="1504188"/>
                    <a:pt x="542163" y="1496822"/>
                  </a:cubicBezTo>
                  <a:cubicBezTo>
                    <a:pt x="518160" y="1489456"/>
                    <a:pt x="494665" y="1481074"/>
                    <a:pt x="471551" y="1471549"/>
                  </a:cubicBezTo>
                  <a:cubicBezTo>
                    <a:pt x="448437" y="1462024"/>
                    <a:pt x="425831" y="1451229"/>
                    <a:pt x="403733" y="1439418"/>
                  </a:cubicBezTo>
                  <a:cubicBezTo>
                    <a:pt x="381635" y="1427607"/>
                    <a:pt x="360172" y="1414780"/>
                    <a:pt x="339471" y="1400810"/>
                  </a:cubicBezTo>
                  <a:cubicBezTo>
                    <a:pt x="318770" y="1386840"/>
                    <a:pt x="298577" y="1371981"/>
                    <a:pt x="279273" y="1356106"/>
                  </a:cubicBezTo>
                  <a:cubicBezTo>
                    <a:pt x="259969" y="1340231"/>
                    <a:pt x="241427" y="1323467"/>
                    <a:pt x="223774" y="1305687"/>
                  </a:cubicBezTo>
                  <a:cubicBezTo>
                    <a:pt x="206121" y="1287907"/>
                    <a:pt x="189357" y="1269492"/>
                    <a:pt x="173482" y="1250061"/>
                  </a:cubicBezTo>
                  <a:cubicBezTo>
                    <a:pt x="157607" y="1230630"/>
                    <a:pt x="142748" y="1210564"/>
                    <a:pt x="128778" y="1189736"/>
                  </a:cubicBezTo>
                  <a:cubicBezTo>
                    <a:pt x="114808" y="1168908"/>
                    <a:pt x="101981" y="1147445"/>
                    <a:pt x="90170" y="1125347"/>
                  </a:cubicBezTo>
                  <a:cubicBezTo>
                    <a:pt x="78359" y="1103249"/>
                    <a:pt x="67691" y="1080643"/>
                    <a:pt x="58166" y="1057529"/>
                  </a:cubicBezTo>
                  <a:cubicBezTo>
                    <a:pt x="48641" y="1034415"/>
                    <a:pt x="40132" y="1010793"/>
                    <a:pt x="32893" y="986917"/>
                  </a:cubicBezTo>
                  <a:cubicBezTo>
                    <a:pt x="25654" y="963041"/>
                    <a:pt x="19558" y="938657"/>
                    <a:pt x="14732" y="914146"/>
                  </a:cubicBezTo>
                  <a:cubicBezTo>
                    <a:pt x="9906" y="889635"/>
                    <a:pt x="6223" y="864870"/>
                    <a:pt x="3683" y="839851"/>
                  </a:cubicBezTo>
                  <a:cubicBezTo>
                    <a:pt x="1143" y="814832"/>
                    <a:pt x="0" y="789940"/>
                    <a:pt x="0" y="764921"/>
                  </a:cubicBezTo>
                  <a:cubicBezTo>
                    <a:pt x="0" y="739902"/>
                    <a:pt x="1270" y="714883"/>
                    <a:pt x="3683" y="689991"/>
                  </a:cubicBezTo>
                  <a:cubicBezTo>
                    <a:pt x="6096" y="665099"/>
                    <a:pt x="9779" y="640334"/>
                    <a:pt x="14732" y="615696"/>
                  </a:cubicBezTo>
                  <a:cubicBezTo>
                    <a:pt x="19685" y="591058"/>
                    <a:pt x="25654" y="566801"/>
                    <a:pt x="32893" y="542925"/>
                  </a:cubicBezTo>
                  <a:cubicBezTo>
                    <a:pt x="40132" y="519049"/>
                    <a:pt x="48514" y="495427"/>
                    <a:pt x="58166" y="472313"/>
                  </a:cubicBezTo>
                  <a:cubicBezTo>
                    <a:pt x="67818" y="449199"/>
                    <a:pt x="78486" y="426593"/>
                    <a:pt x="90170" y="404495"/>
                  </a:cubicBezTo>
                  <a:cubicBezTo>
                    <a:pt x="101854" y="382397"/>
                    <a:pt x="114808" y="360934"/>
                    <a:pt x="128778" y="340106"/>
                  </a:cubicBezTo>
                  <a:cubicBezTo>
                    <a:pt x="142748" y="319278"/>
                    <a:pt x="157607" y="299212"/>
                    <a:pt x="173482" y="279781"/>
                  </a:cubicBezTo>
                  <a:cubicBezTo>
                    <a:pt x="189357" y="260350"/>
                    <a:pt x="206121" y="241935"/>
                    <a:pt x="223774" y="224155"/>
                  </a:cubicBezTo>
                  <a:cubicBezTo>
                    <a:pt x="241427" y="206375"/>
                    <a:pt x="259969" y="189611"/>
                    <a:pt x="279273" y="173736"/>
                  </a:cubicBezTo>
                  <a:cubicBezTo>
                    <a:pt x="298577" y="157861"/>
                    <a:pt x="318643" y="143002"/>
                    <a:pt x="339471" y="129032"/>
                  </a:cubicBezTo>
                  <a:cubicBezTo>
                    <a:pt x="360299" y="115062"/>
                    <a:pt x="381762" y="102235"/>
                    <a:pt x="403733" y="90424"/>
                  </a:cubicBezTo>
                  <a:cubicBezTo>
                    <a:pt x="425704" y="78613"/>
                    <a:pt x="448437" y="67945"/>
                    <a:pt x="471551" y="58293"/>
                  </a:cubicBezTo>
                  <a:cubicBezTo>
                    <a:pt x="494665" y="48641"/>
                    <a:pt x="518160" y="40259"/>
                    <a:pt x="542163" y="33020"/>
                  </a:cubicBezTo>
                  <a:cubicBezTo>
                    <a:pt x="566166" y="25781"/>
                    <a:pt x="590296" y="19685"/>
                    <a:pt x="614934" y="14732"/>
                  </a:cubicBezTo>
                  <a:cubicBezTo>
                    <a:pt x="639572" y="9779"/>
                    <a:pt x="664210" y="6223"/>
                    <a:pt x="689102" y="3683"/>
                  </a:cubicBezTo>
                  <a:cubicBezTo>
                    <a:pt x="713994" y="1143"/>
                    <a:pt x="739013" y="0"/>
                    <a:pt x="764032" y="0"/>
                  </a:cubicBezTo>
                  <a:cubicBezTo>
                    <a:pt x="789051" y="0"/>
                    <a:pt x="814070" y="1270"/>
                    <a:pt x="838962" y="3683"/>
                  </a:cubicBezTo>
                  <a:cubicBezTo>
                    <a:pt x="863854" y="6096"/>
                    <a:pt x="888619" y="9779"/>
                    <a:pt x="913130" y="14732"/>
                  </a:cubicBezTo>
                  <a:cubicBezTo>
                    <a:pt x="937641" y="19685"/>
                    <a:pt x="961898" y="25654"/>
                    <a:pt x="985901" y="33020"/>
                  </a:cubicBezTo>
                  <a:cubicBezTo>
                    <a:pt x="1009904" y="40386"/>
                    <a:pt x="1033399" y="48768"/>
                    <a:pt x="1056513" y="58293"/>
                  </a:cubicBezTo>
                  <a:cubicBezTo>
                    <a:pt x="1079627" y="67818"/>
                    <a:pt x="1102233" y="78613"/>
                    <a:pt x="1124331" y="90424"/>
                  </a:cubicBezTo>
                  <a:cubicBezTo>
                    <a:pt x="1146429" y="102235"/>
                    <a:pt x="1167892" y="115062"/>
                    <a:pt x="1188593" y="129032"/>
                  </a:cubicBezTo>
                  <a:cubicBezTo>
                    <a:pt x="1209294" y="143002"/>
                    <a:pt x="1229487" y="157861"/>
                    <a:pt x="1248791" y="173736"/>
                  </a:cubicBezTo>
                  <a:cubicBezTo>
                    <a:pt x="1268095" y="189611"/>
                    <a:pt x="1286637" y="206375"/>
                    <a:pt x="1304290" y="224155"/>
                  </a:cubicBezTo>
                  <a:cubicBezTo>
                    <a:pt x="1321943" y="241935"/>
                    <a:pt x="1338707" y="260350"/>
                    <a:pt x="1354582" y="279781"/>
                  </a:cubicBezTo>
                  <a:cubicBezTo>
                    <a:pt x="1370457" y="299212"/>
                    <a:pt x="1385316" y="319278"/>
                    <a:pt x="1399286" y="340106"/>
                  </a:cubicBezTo>
                  <a:cubicBezTo>
                    <a:pt x="1413256" y="360934"/>
                    <a:pt x="1426083" y="382397"/>
                    <a:pt x="1437894" y="404495"/>
                  </a:cubicBezTo>
                  <a:cubicBezTo>
                    <a:pt x="1449705" y="426593"/>
                    <a:pt x="1460373" y="449199"/>
                    <a:pt x="1469898" y="472313"/>
                  </a:cubicBezTo>
                  <a:cubicBezTo>
                    <a:pt x="1479423" y="495427"/>
                    <a:pt x="1487932" y="519049"/>
                    <a:pt x="1495171" y="542925"/>
                  </a:cubicBezTo>
                  <a:cubicBezTo>
                    <a:pt x="1502410" y="566801"/>
                    <a:pt x="1508506" y="591185"/>
                    <a:pt x="1513332" y="615696"/>
                  </a:cubicBezTo>
                  <a:cubicBezTo>
                    <a:pt x="1518158" y="640207"/>
                    <a:pt x="1521841" y="664972"/>
                    <a:pt x="1524381" y="689991"/>
                  </a:cubicBezTo>
                  <a:cubicBezTo>
                    <a:pt x="1526921" y="715010"/>
                    <a:pt x="1528064" y="739902"/>
                    <a:pt x="1528064" y="764921"/>
                  </a:cubicBezTo>
                  <a:close/>
                </a:path>
              </a:pathLst>
            </a:custGeom>
            <a:solidFill>
              <a:srgbClr val="FF788E"/>
            </a:solidFill>
          </p:spPr>
        </p:sp>
        <p:sp>
          <p:nvSpPr>
            <p:cNvPr id="7" name="Freeform 7"/>
            <p:cNvSpPr/>
            <p:nvPr/>
          </p:nvSpPr>
          <p:spPr>
            <a:xfrm>
              <a:off x="63500" y="63500"/>
              <a:ext cx="3064637" cy="3067431"/>
            </a:xfrm>
            <a:custGeom>
              <a:avLst/>
              <a:gdLst/>
              <a:ahLst/>
              <a:cxnLst/>
              <a:rect l="l" t="t" r="r" b="b"/>
              <a:pathLst>
                <a:path w="3064637" h="3067431">
                  <a:moveTo>
                    <a:pt x="1980819" y="2880233"/>
                  </a:moveTo>
                  <a:cubicBezTo>
                    <a:pt x="1835277" y="2928874"/>
                    <a:pt x="1685798" y="2953131"/>
                    <a:pt x="1532382" y="2953004"/>
                  </a:cubicBezTo>
                  <a:cubicBezTo>
                    <a:pt x="750316" y="2953004"/>
                    <a:pt x="114300" y="2316099"/>
                    <a:pt x="114300" y="1533779"/>
                  </a:cubicBezTo>
                  <a:cubicBezTo>
                    <a:pt x="114300" y="751459"/>
                    <a:pt x="750316" y="114300"/>
                    <a:pt x="1532255" y="114300"/>
                  </a:cubicBezTo>
                  <a:cubicBezTo>
                    <a:pt x="2314194" y="114300"/>
                    <a:pt x="2950337" y="751078"/>
                    <a:pt x="2950337" y="1533779"/>
                  </a:cubicBezTo>
                  <a:cubicBezTo>
                    <a:pt x="2950464" y="1600581"/>
                    <a:pt x="2945765" y="1667002"/>
                    <a:pt x="2936494" y="1733042"/>
                  </a:cubicBezTo>
                  <a:cubicBezTo>
                    <a:pt x="2927223" y="1799082"/>
                    <a:pt x="2913126" y="1864233"/>
                    <a:pt x="2894584" y="1928368"/>
                  </a:cubicBezTo>
                  <a:cubicBezTo>
                    <a:pt x="2876042" y="1992503"/>
                    <a:pt x="2853055" y="2054987"/>
                    <a:pt x="2825496" y="2115820"/>
                  </a:cubicBezTo>
                  <a:cubicBezTo>
                    <a:pt x="2797937" y="2176653"/>
                    <a:pt x="2766441" y="2235327"/>
                    <a:pt x="2730754" y="2291588"/>
                  </a:cubicBezTo>
                  <a:lnTo>
                    <a:pt x="2820797" y="2362327"/>
                  </a:lnTo>
                  <a:cubicBezTo>
                    <a:pt x="2860421" y="2300859"/>
                    <a:pt x="2895346" y="2236978"/>
                    <a:pt x="2925699" y="2170430"/>
                  </a:cubicBezTo>
                  <a:cubicBezTo>
                    <a:pt x="2956052" y="2103882"/>
                    <a:pt x="2981579" y="2035683"/>
                    <a:pt x="3002153" y="1965579"/>
                  </a:cubicBezTo>
                  <a:cubicBezTo>
                    <a:pt x="3022727" y="1895475"/>
                    <a:pt x="3038221" y="1824228"/>
                    <a:pt x="3048508" y="1751838"/>
                  </a:cubicBezTo>
                  <a:cubicBezTo>
                    <a:pt x="3058795" y="1679448"/>
                    <a:pt x="3064002" y="1606804"/>
                    <a:pt x="3063875" y="1533652"/>
                  </a:cubicBezTo>
                  <a:cubicBezTo>
                    <a:pt x="3064637" y="687959"/>
                    <a:pt x="2376932" y="0"/>
                    <a:pt x="1532255" y="0"/>
                  </a:cubicBezTo>
                  <a:cubicBezTo>
                    <a:pt x="687578" y="0"/>
                    <a:pt x="0" y="687959"/>
                    <a:pt x="0" y="1533779"/>
                  </a:cubicBezTo>
                  <a:cubicBezTo>
                    <a:pt x="0" y="2379599"/>
                    <a:pt x="687324" y="3067304"/>
                    <a:pt x="1532255" y="3067304"/>
                  </a:cubicBezTo>
                  <a:cubicBezTo>
                    <a:pt x="1706753" y="3067431"/>
                    <a:pt x="1876425" y="3038475"/>
                    <a:pt x="2041017" y="2980309"/>
                  </a:cubicBezTo>
                  <a:lnTo>
                    <a:pt x="1980819" y="2880233"/>
                  </a:lnTo>
                  <a:close/>
                </a:path>
              </a:pathLst>
            </a:custGeom>
            <a:solidFill>
              <a:srgbClr val="313131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1997583" y="2242439"/>
              <a:ext cx="833374" cy="822960"/>
            </a:xfrm>
            <a:custGeom>
              <a:avLst/>
              <a:gdLst/>
              <a:ahLst/>
              <a:cxnLst/>
              <a:rect l="l" t="t" r="r" b="b"/>
              <a:pathLst>
                <a:path w="833374" h="822960">
                  <a:moveTo>
                    <a:pt x="118745" y="122809"/>
                  </a:moveTo>
                  <a:cubicBezTo>
                    <a:pt x="0" y="244221"/>
                    <a:pt x="211836" y="798703"/>
                    <a:pt x="512445" y="820420"/>
                  </a:cubicBezTo>
                  <a:cubicBezTo>
                    <a:pt x="547243" y="822960"/>
                    <a:pt x="617347" y="820420"/>
                    <a:pt x="707263" y="763524"/>
                  </a:cubicBezTo>
                  <a:cubicBezTo>
                    <a:pt x="742823" y="740918"/>
                    <a:pt x="770763" y="711200"/>
                    <a:pt x="790956" y="674243"/>
                  </a:cubicBezTo>
                  <a:cubicBezTo>
                    <a:pt x="830580" y="600837"/>
                    <a:pt x="833374" y="543433"/>
                    <a:pt x="830326" y="508127"/>
                  </a:cubicBezTo>
                  <a:cubicBezTo>
                    <a:pt x="805053" y="211582"/>
                    <a:pt x="239268" y="0"/>
                    <a:pt x="118872" y="122809"/>
                  </a:cubicBezTo>
                  <a:close/>
                </a:path>
              </a:pathLst>
            </a:custGeom>
            <a:solidFill>
              <a:srgbClr val="0BB4ED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2771521" y="2927350"/>
              <a:ext cx="216154" cy="223266"/>
            </a:xfrm>
            <a:custGeom>
              <a:avLst/>
              <a:gdLst/>
              <a:ahLst/>
              <a:cxnLst/>
              <a:rect l="l" t="t" r="r" b="b"/>
              <a:pathLst>
                <a:path w="216154" h="223266">
                  <a:moveTo>
                    <a:pt x="158623" y="14605"/>
                  </a:moveTo>
                  <a:lnTo>
                    <a:pt x="188468" y="37592"/>
                  </a:lnTo>
                  <a:cubicBezTo>
                    <a:pt x="192151" y="40386"/>
                    <a:pt x="195453" y="43561"/>
                    <a:pt x="198501" y="46990"/>
                  </a:cubicBezTo>
                  <a:cubicBezTo>
                    <a:pt x="201549" y="50419"/>
                    <a:pt x="204216" y="54229"/>
                    <a:pt x="206502" y="58166"/>
                  </a:cubicBezTo>
                  <a:cubicBezTo>
                    <a:pt x="208788" y="62103"/>
                    <a:pt x="210693" y="66294"/>
                    <a:pt x="212217" y="70739"/>
                  </a:cubicBezTo>
                  <a:cubicBezTo>
                    <a:pt x="213741" y="75184"/>
                    <a:pt x="214757" y="79629"/>
                    <a:pt x="215392" y="84201"/>
                  </a:cubicBezTo>
                  <a:cubicBezTo>
                    <a:pt x="216027" y="88773"/>
                    <a:pt x="216154" y="93345"/>
                    <a:pt x="215900" y="97917"/>
                  </a:cubicBezTo>
                  <a:cubicBezTo>
                    <a:pt x="215646" y="102489"/>
                    <a:pt x="214884" y="107061"/>
                    <a:pt x="213614" y="111506"/>
                  </a:cubicBezTo>
                  <a:cubicBezTo>
                    <a:pt x="212344" y="115951"/>
                    <a:pt x="210820" y="120269"/>
                    <a:pt x="208788" y="124333"/>
                  </a:cubicBezTo>
                  <a:cubicBezTo>
                    <a:pt x="206756" y="128397"/>
                    <a:pt x="204343" y="132334"/>
                    <a:pt x="201549" y="136017"/>
                  </a:cubicBezTo>
                  <a:lnTo>
                    <a:pt x="155829" y="195580"/>
                  </a:lnTo>
                  <a:cubicBezTo>
                    <a:pt x="153035" y="199263"/>
                    <a:pt x="149860" y="202565"/>
                    <a:pt x="146431" y="205613"/>
                  </a:cubicBezTo>
                  <a:cubicBezTo>
                    <a:pt x="143002" y="208661"/>
                    <a:pt x="139192" y="211328"/>
                    <a:pt x="135255" y="213614"/>
                  </a:cubicBezTo>
                  <a:cubicBezTo>
                    <a:pt x="131318" y="215900"/>
                    <a:pt x="127127" y="217805"/>
                    <a:pt x="122682" y="219329"/>
                  </a:cubicBezTo>
                  <a:cubicBezTo>
                    <a:pt x="118237" y="220853"/>
                    <a:pt x="113919" y="221869"/>
                    <a:pt x="109347" y="222504"/>
                  </a:cubicBezTo>
                  <a:cubicBezTo>
                    <a:pt x="104775" y="223139"/>
                    <a:pt x="100203" y="223266"/>
                    <a:pt x="95631" y="223012"/>
                  </a:cubicBezTo>
                  <a:cubicBezTo>
                    <a:pt x="91059" y="222758"/>
                    <a:pt x="86487" y="221996"/>
                    <a:pt x="82041" y="220726"/>
                  </a:cubicBezTo>
                  <a:cubicBezTo>
                    <a:pt x="77596" y="219456"/>
                    <a:pt x="73278" y="217932"/>
                    <a:pt x="69215" y="215900"/>
                  </a:cubicBezTo>
                  <a:cubicBezTo>
                    <a:pt x="65151" y="213868"/>
                    <a:pt x="61213" y="211455"/>
                    <a:pt x="57531" y="208661"/>
                  </a:cubicBezTo>
                  <a:lnTo>
                    <a:pt x="27685" y="185674"/>
                  </a:lnTo>
                  <a:cubicBezTo>
                    <a:pt x="24003" y="182880"/>
                    <a:pt x="20700" y="179705"/>
                    <a:pt x="17653" y="176276"/>
                  </a:cubicBezTo>
                  <a:cubicBezTo>
                    <a:pt x="14605" y="172847"/>
                    <a:pt x="11938" y="169037"/>
                    <a:pt x="9651" y="165100"/>
                  </a:cubicBezTo>
                  <a:cubicBezTo>
                    <a:pt x="7365" y="161163"/>
                    <a:pt x="5460" y="156972"/>
                    <a:pt x="3937" y="152527"/>
                  </a:cubicBezTo>
                  <a:cubicBezTo>
                    <a:pt x="2413" y="148082"/>
                    <a:pt x="1397" y="143637"/>
                    <a:pt x="762" y="139065"/>
                  </a:cubicBezTo>
                  <a:cubicBezTo>
                    <a:pt x="126" y="134493"/>
                    <a:pt x="0" y="129921"/>
                    <a:pt x="254" y="125349"/>
                  </a:cubicBezTo>
                  <a:cubicBezTo>
                    <a:pt x="508" y="120777"/>
                    <a:pt x="1270" y="116205"/>
                    <a:pt x="2540" y="111760"/>
                  </a:cubicBezTo>
                  <a:cubicBezTo>
                    <a:pt x="3809" y="107315"/>
                    <a:pt x="5334" y="102997"/>
                    <a:pt x="7366" y="98933"/>
                  </a:cubicBezTo>
                  <a:cubicBezTo>
                    <a:pt x="9398" y="94869"/>
                    <a:pt x="11811" y="90932"/>
                    <a:pt x="14605" y="87249"/>
                  </a:cubicBezTo>
                  <a:lnTo>
                    <a:pt x="60325" y="27686"/>
                  </a:lnTo>
                  <a:cubicBezTo>
                    <a:pt x="63119" y="24003"/>
                    <a:pt x="66294" y="20701"/>
                    <a:pt x="69723" y="17653"/>
                  </a:cubicBezTo>
                  <a:cubicBezTo>
                    <a:pt x="73152" y="14605"/>
                    <a:pt x="76962" y="11938"/>
                    <a:pt x="80899" y="9652"/>
                  </a:cubicBezTo>
                  <a:cubicBezTo>
                    <a:pt x="84836" y="7366"/>
                    <a:pt x="89027" y="5461"/>
                    <a:pt x="93472" y="3937"/>
                  </a:cubicBezTo>
                  <a:cubicBezTo>
                    <a:pt x="97917" y="2413"/>
                    <a:pt x="102235" y="1397"/>
                    <a:pt x="106807" y="762"/>
                  </a:cubicBezTo>
                  <a:cubicBezTo>
                    <a:pt x="111379" y="127"/>
                    <a:pt x="115951" y="0"/>
                    <a:pt x="120523" y="254"/>
                  </a:cubicBezTo>
                  <a:cubicBezTo>
                    <a:pt x="125095" y="508"/>
                    <a:pt x="129667" y="1270"/>
                    <a:pt x="134112" y="2540"/>
                  </a:cubicBezTo>
                  <a:cubicBezTo>
                    <a:pt x="138557" y="3810"/>
                    <a:pt x="142875" y="5334"/>
                    <a:pt x="146939" y="7366"/>
                  </a:cubicBezTo>
                  <a:cubicBezTo>
                    <a:pt x="151003" y="9398"/>
                    <a:pt x="154940" y="11811"/>
                    <a:pt x="158623" y="14605"/>
                  </a:cubicBezTo>
                  <a:close/>
                </a:path>
              </a:pathLst>
            </a:custGeom>
            <a:solidFill>
              <a:srgbClr val="0BB4ED"/>
            </a:solidFill>
          </p:spPr>
        </p:sp>
        <p:sp>
          <p:nvSpPr>
            <p:cNvPr id="10" name="Freeform 10"/>
            <p:cNvSpPr/>
            <p:nvPr/>
          </p:nvSpPr>
          <p:spPr>
            <a:xfrm>
              <a:off x="2996184" y="3063748"/>
              <a:ext cx="883031" cy="1114552"/>
            </a:xfrm>
            <a:custGeom>
              <a:avLst/>
              <a:gdLst/>
              <a:ahLst/>
              <a:cxnLst/>
              <a:rect l="l" t="t" r="r" b="b"/>
              <a:pathLst>
                <a:path w="883031" h="1114552">
                  <a:moveTo>
                    <a:pt x="86487" y="0"/>
                  </a:moveTo>
                  <a:cubicBezTo>
                    <a:pt x="84836" y="0"/>
                    <a:pt x="83312" y="127"/>
                    <a:pt x="81788" y="381"/>
                  </a:cubicBezTo>
                  <a:cubicBezTo>
                    <a:pt x="79248" y="762"/>
                    <a:pt x="76708" y="1397"/>
                    <a:pt x="74168" y="2286"/>
                  </a:cubicBezTo>
                  <a:cubicBezTo>
                    <a:pt x="71628" y="3175"/>
                    <a:pt x="69342" y="4445"/>
                    <a:pt x="67183" y="5842"/>
                  </a:cubicBezTo>
                  <a:cubicBezTo>
                    <a:pt x="65024" y="7239"/>
                    <a:pt x="62992" y="9017"/>
                    <a:pt x="61214" y="10922"/>
                  </a:cubicBezTo>
                  <a:cubicBezTo>
                    <a:pt x="59436" y="12827"/>
                    <a:pt x="57785" y="14859"/>
                    <a:pt x="56515" y="17145"/>
                  </a:cubicBezTo>
                  <a:lnTo>
                    <a:pt x="3937" y="108839"/>
                  </a:lnTo>
                  <a:cubicBezTo>
                    <a:pt x="2794" y="110871"/>
                    <a:pt x="1905" y="112903"/>
                    <a:pt x="1270" y="115062"/>
                  </a:cubicBezTo>
                  <a:cubicBezTo>
                    <a:pt x="635" y="117221"/>
                    <a:pt x="254" y="119507"/>
                    <a:pt x="127" y="121666"/>
                  </a:cubicBezTo>
                  <a:cubicBezTo>
                    <a:pt x="0" y="123825"/>
                    <a:pt x="127" y="126238"/>
                    <a:pt x="508" y="128397"/>
                  </a:cubicBezTo>
                  <a:cubicBezTo>
                    <a:pt x="889" y="130556"/>
                    <a:pt x="1524" y="132842"/>
                    <a:pt x="2413" y="134874"/>
                  </a:cubicBezTo>
                  <a:cubicBezTo>
                    <a:pt x="3302" y="136906"/>
                    <a:pt x="4318" y="138938"/>
                    <a:pt x="5715" y="140843"/>
                  </a:cubicBezTo>
                  <a:cubicBezTo>
                    <a:pt x="7112" y="142748"/>
                    <a:pt x="8509" y="144399"/>
                    <a:pt x="10287" y="145923"/>
                  </a:cubicBezTo>
                  <a:cubicBezTo>
                    <a:pt x="12065" y="147447"/>
                    <a:pt x="13843" y="148717"/>
                    <a:pt x="15875" y="149733"/>
                  </a:cubicBezTo>
                  <a:cubicBezTo>
                    <a:pt x="17907" y="150749"/>
                    <a:pt x="19939" y="151638"/>
                    <a:pt x="22098" y="152273"/>
                  </a:cubicBezTo>
                  <a:cubicBezTo>
                    <a:pt x="122174" y="179324"/>
                    <a:pt x="389509" y="267716"/>
                    <a:pt x="393065" y="428879"/>
                  </a:cubicBezTo>
                  <a:cubicBezTo>
                    <a:pt x="397383" y="627126"/>
                    <a:pt x="337566" y="951611"/>
                    <a:pt x="556387" y="974725"/>
                  </a:cubicBezTo>
                  <a:cubicBezTo>
                    <a:pt x="768096" y="997077"/>
                    <a:pt x="875919" y="1107440"/>
                    <a:pt x="882650" y="1114552"/>
                  </a:cubicBezTo>
                  <a:lnTo>
                    <a:pt x="883031" y="1114552"/>
                  </a:lnTo>
                  <a:cubicBezTo>
                    <a:pt x="883031" y="1106806"/>
                    <a:pt x="880618" y="974852"/>
                    <a:pt x="708025" y="931037"/>
                  </a:cubicBezTo>
                  <a:cubicBezTo>
                    <a:pt x="530225" y="885825"/>
                    <a:pt x="491998" y="913511"/>
                    <a:pt x="480441" y="490220"/>
                  </a:cubicBezTo>
                  <a:cubicBezTo>
                    <a:pt x="470027" y="117348"/>
                    <a:pt x="203581" y="97790"/>
                    <a:pt x="110617" y="9652"/>
                  </a:cubicBezTo>
                  <a:cubicBezTo>
                    <a:pt x="108712" y="7874"/>
                    <a:pt x="106680" y="6223"/>
                    <a:pt x="104394" y="4953"/>
                  </a:cubicBezTo>
                  <a:cubicBezTo>
                    <a:pt x="102108" y="3684"/>
                    <a:pt x="99822" y="2540"/>
                    <a:pt x="97282" y="1778"/>
                  </a:cubicBezTo>
                  <a:cubicBezTo>
                    <a:pt x="94742" y="1016"/>
                    <a:pt x="92202" y="508"/>
                    <a:pt x="89662" y="255"/>
                  </a:cubicBezTo>
                  <a:cubicBezTo>
                    <a:pt x="88646" y="128"/>
                    <a:pt x="87630" y="128"/>
                    <a:pt x="86613" y="128"/>
                  </a:cubicBezTo>
                  <a:close/>
                </a:path>
              </a:pathLst>
            </a:custGeom>
            <a:solidFill>
              <a:srgbClr val="0BB4ED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936752" y="1015111"/>
              <a:ext cx="532765" cy="627126"/>
            </a:xfrm>
            <a:custGeom>
              <a:avLst/>
              <a:gdLst/>
              <a:ahLst/>
              <a:cxnLst/>
              <a:rect l="l" t="t" r="r" b="b"/>
              <a:pathLst>
                <a:path w="532765" h="627126">
                  <a:moveTo>
                    <a:pt x="45085" y="627126"/>
                  </a:moveTo>
                  <a:cubicBezTo>
                    <a:pt x="39116" y="627126"/>
                    <a:pt x="33401" y="625983"/>
                    <a:pt x="27813" y="623697"/>
                  </a:cubicBezTo>
                  <a:cubicBezTo>
                    <a:pt x="22225" y="621411"/>
                    <a:pt x="17399" y="618109"/>
                    <a:pt x="13208" y="613918"/>
                  </a:cubicBezTo>
                  <a:cubicBezTo>
                    <a:pt x="9017" y="609727"/>
                    <a:pt x="5715" y="604774"/>
                    <a:pt x="3429" y="599313"/>
                  </a:cubicBezTo>
                  <a:cubicBezTo>
                    <a:pt x="1143" y="593852"/>
                    <a:pt x="0" y="588010"/>
                    <a:pt x="0" y="582041"/>
                  </a:cubicBezTo>
                  <a:cubicBezTo>
                    <a:pt x="0" y="323723"/>
                    <a:pt x="130683" y="179070"/>
                    <a:pt x="240792" y="103251"/>
                  </a:cubicBezTo>
                  <a:cubicBezTo>
                    <a:pt x="313944" y="52959"/>
                    <a:pt x="393954" y="18796"/>
                    <a:pt x="480822" y="889"/>
                  </a:cubicBezTo>
                  <a:cubicBezTo>
                    <a:pt x="486664" y="0"/>
                    <a:pt x="492506" y="254"/>
                    <a:pt x="498221" y="1651"/>
                  </a:cubicBezTo>
                  <a:cubicBezTo>
                    <a:pt x="503936" y="3048"/>
                    <a:pt x="509270" y="5461"/>
                    <a:pt x="513969" y="8890"/>
                  </a:cubicBezTo>
                  <a:cubicBezTo>
                    <a:pt x="518668" y="12319"/>
                    <a:pt x="522732" y="16637"/>
                    <a:pt x="525780" y="21590"/>
                  </a:cubicBezTo>
                  <a:cubicBezTo>
                    <a:pt x="528828" y="26543"/>
                    <a:pt x="530987" y="32004"/>
                    <a:pt x="531876" y="37846"/>
                  </a:cubicBezTo>
                  <a:cubicBezTo>
                    <a:pt x="532765" y="43688"/>
                    <a:pt x="532638" y="49530"/>
                    <a:pt x="531368" y="55245"/>
                  </a:cubicBezTo>
                  <a:cubicBezTo>
                    <a:pt x="530098" y="60960"/>
                    <a:pt x="527685" y="66294"/>
                    <a:pt x="524383" y="71120"/>
                  </a:cubicBezTo>
                  <a:cubicBezTo>
                    <a:pt x="521081" y="75946"/>
                    <a:pt x="516763" y="80010"/>
                    <a:pt x="511810" y="83185"/>
                  </a:cubicBezTo>
                  <a:cubicBezTo>
                    <a:pt x="506857" y="86360"/>
                    <a:pt x="501396" y="88519"/>
                    <a:pt x="495681" y="89535"/>
                  </a:cubicBezTo>
                  <a:cubicBezTo>
                    <a:pt x="479171" y="92456"/>
                    <a:pt x="89154" y="164338"/>
                    <a:pt x="89916" y="581787"/>
                  </a:cubicBezTo>
                  <a:cubicBezTo>
                    <a:pt x="89916" y="587756"/>
                    <a:pt x="88773" y="593471"/>
                    <a:pt x="86487" y="599059"/>
                  </a:cubicBezTo>
                  <a:cubicBezTo>
                    <a:pt x="84201" y="604647"/>
                    <a:pt x="80899" y="609473"/>
                    <a:pt x="76708" y="613664"/>
                  </a:cubicBezTo>
                  <a:cubicBezTo>
                    <a:pt x="72517" y="617854"/>
                    <a:pt x="67564" y="621157"/>
                    <a:pt x="62103" y="623443"/>
                  </a:cubicBezTo>
                  <a:cubicBezTo>
                    <a:pt x="56642" y="625729"/>
                    <a:pt x="50800" y="626872"/>
                    <a:pt x="44831" y="626872"/>
                  </a:cubicBezTo>
                  <a:lnTo>
                    <a:pt x="44831" y="626999"/>
                  </a:lnTo>
                  <a:close/>
                </a:path>
              </a:pathLst>
            </a:custGeom>
            <a:solidFill>
              <a:srgbClr val="313131"/>
            </a:solidFill>
          </p:spPr>
        </p:sp>
        <p:sp>
          <p:nvSpPr>
            <p:cNvPr id="12" name="Freeform 12"/>
            <p:cNvSpPr/>
            <p:nvPr/>
          </p:nvSpPr>
          <p:spPr>
            <a:xfrm>
              <a:off x="958469" y="1755013"/>
              <a:ext cx="109220" cy="109474"/>
            </a:xfrm>
            <a:custGeom>
              <a:avLst/>
              <a:gdLst/>
              <a:ahLst/>
              <a:cxnLst/>
              <a:rect l="l" t="t" r="r" b="b"/>
              <a:pathLst>
                <a:path w="109220" h="109474">
                  <a:moveTo>
                    <a:pt x="109220" y="54737"/>
                  </a:moveTo>
                  <a:cubicBezTo>
                    <a:pt x="109220" y="58293"/>
                    <a:pt x="108839" y="61849"/>
                    <a:pt x="108204" y="65405"/>
                  </a:cubicBezTo>
                  <a:cubicBezTo>
                    <a:pt x="107569" y="68961"/>
                    <a:pt x="106426" y="72390"/>
                    <a:pt x="105156" y="75692"/>
                  </a:cubicBezTo>
                  <a:cubicBezTo>
                    <a:pt x="103886" y="78994"/>
                    <a:pt x="102108" y="82169"/>
                    <a:pt x="100076" y="85090"/>
                  </a:cubicBezTo>
                  <a:cubicBezTo>
                    <a:pt x="98044" y="88011"/>
                    <a:pt x="95758" y="90805"/>
                    <a:pt x="93218" y="93345"/>
                  </a:cubicBezTo>
                  <a:cubicBezTo>
                    <a:pt x="90678" y="95885"/>
                    <a:pt x="87884" y="98171"/>
                    <a:pt x="84963" y="100203"/>
                  </a:cubicBezTo>
                  <a:cubicBezTo>
                    <a:pt x="82042" y="102235"/>
                    <a:pt x="78867" y="103886"/>
                    <a:pt x="75565" y="105283"/>
                  </a:cubicBezTo>
                  <a:cubicBezTo>
                    <a:pt x="72263" y="106680"/>
                    <a:pt x="68834" y="107696"/>
                    <a:pt x="65278" y="108458"/>
                  </a:cubicBezTo>
                  <a:cubicBezTo>
                    <a:pt x="61722" y="109220"/>
                    <a:pt x="58166" y="109474"/>
                    <a:pt x="54610" y="109474"/>
                  </a:cubicBezTo>
                  <a:cubicBezTo>
                    <a:pt x="51054" y="109474"/>
                    <a:pt x="47498" y="109093"/>
                    <a:pt x="43942" y="108458"/>
                  </a:cubicBezTo>
                  <a:cubicBezTo>
                    <a:pt x="40386" y="107823"/>
                    <a:pt x="36957" y="106680"/>
                    <a:pt x="33655" y="105283"/>
                  </a:cubicBezTo>
                  <a:cubicBezTo>
                    <a:pt x="30353" y="103886"/>
                    <a:pt x="27178" y="102235"/>
                    <a:pt x="24257" y="100203"/>
                  </a:cubicBezTo>
                  <a:cubicBezTo>
                    <a:pt x="21336" y="98171"/>
                    <a:pt x="18542" y="95885"/>
                    <a:pt x="16002" y="93345"/>
                  </a:cubicBezTo>
                  <a:cubicBezTo>
                    <a:pt x="13462" y="90805"/>
                    <a:pt x="11176" y="88011"/>
                    <a:pt x="9144" y="85090"/>
                  </a:cubicBezTo>
                  <a:cubicBezTo>
                    <a:pt x="7112" y="82169"/>
                    <a:pt x="5461" y="78994"/>
                    <a:pt x="4064" y="75692"/>
                  </a:cubicBezTo>
                  <a:cubicBezTo>
                    <a:pt x="2667" y="72390"/>
                    <a:pt x="1651" y="68961"/>
                    <a:pt x="1016" y="65405"/>
                  </a:cubicBezTo>
                  <a:cubicBezTo>
                    <a:pt x="381" y="61849"/>
                    <a:pt x="0" y="58293"/>
                    <a:pt x="0" y="54737"/>
                  </a:cubicBezTo>
                  <a:cubicBezTo>
                    <a:pt x="0" y="51181"/>
                    <a:pt x="381" y="47625"/>
                    <a:pt x="1016" y="44069"/>
                  </a:cubicBezTo>
                  <a:cubicBezTo>
                    <a:pt x="1651" y="40513"/>
                    <a:pt x="2794" y="37084"/>
                    <a:pt x="4064" y="33782"/>
                  </a:cubicBezTo>
                  <a:cubicBezTo>
                    <a:pt x="5334" y="30480"/>
                    <a:pt x="7112" y="27305"/>
                    <a:pt x="9144" y="24384"/>
                  </a:cubicBezTo>
                  <a:cubicBezTo>
                    <a:pt x="11176" y="21463"/>
                    <a:pt x="13462" y="18669"/>
                    <a:pt x="16002" y="16129"/>
                  </a:cubicBezTo>
                  <a:cubicBezTo>
                    <a:pt x="18542" y="13589"/>
                    <a:pt x="21336" y="11303"/>
                    <a:pt x="24257" y="9271"/>
                  </a:cubicBezTo>
                  <a:cubicBezTo>
                    <a:pt x="27178" y="7239"/>
                    <a:pt x="30353" y="5588"/>
                    <a:pt x="33655" y="4191"/>
                  </a:cubicBezTo>
                  <a:cubicBezTo>
                    <a:pt x="36957" y="2794"/>
                    <a:pt x="40386" y="1778"/>
                    <a:pt x="43942" y="1016"/>
                  </a:cubicBezTo>
                  <a:cubicBezTo>
                    <a:pt x="47498" y="254"/>
                    <a:pt x="51054" y="0"/>
                    <a:pt x="54610" y="0"/>
                  </a:cubicBezTo>
                  <a:cubicBezTo>
                    <a:pt x="58166" y="0"/>
                    <a:pt x="61722" y="381"/>
                    <a:pt x="65278" y="1016"/>
                  </a:cubicBezTo>
                  <a:cubicBezTo>
                    <a:pt x="68834" y="1651"/>
                    <a:pt x="72263" y="2794"/>
                    <a:pt x="75565" y="4191"/>
                  </a:cubicBezTo>
                  <a:cubicBezTo>
                    <a:pt x="78867" y="5588"/>
                    <a:pt x="82042" y="7239"/>
                    <a:pt x="84963" y="9271"/>
                  </a:cubicBezTo>
                  <a:cubicBezTo>
                    <a:pt x="87884" y="11303"/>
                    <a:pt x="90678" y="13589"/>
                    <a:pt x="93218" y="16129"/>
                  </a:cubicBezTo>
                  <a:cubicBezTo>
                    <a:pt x="95758" y="18669"/>
                    <a:pt x="98044" y="21463"/>
                    <a:pt x="100076" y="24384"/>
                  </a:cubicBezTo>
                  <a:cubicBezTo>
                    <a:pt x="102108" y="27305"/>
                    <a:pt x="103759" y="30480"/>
                    <a:pt x="105156" y="33782"/>
                  </a:cubicBezTo>
                  <a:cubicBezTo>
                    <a:pt x="106553" y="37084"/>
                    <a:pt x="107569" y="40513"/>
                    <a:pt x="108204" y="44069"/>
                  </a:cubicBezTo>
                  <a:cubicBezTo>
                    <a:pt x="108839" y="47625"/>
                    <a:pt x="109220" y="51181"/>
                    <a:pt x="109220" y="54737"/>
                  </a:cubicBezTo>
                  <a:close/>
                </a:path>
              </a:pathLst>
            </a:custGeom>
            <a:solidFill>
              <a:srgbClr val="313131"/>
            </a:solidFill>
          </p:spPr>
        </p:sp>
        <p:sp>
          <p:nvSpPr>
            <p:cNvPr id="13" name="Freeform 13"/>
            <p:cNvSpPr/>
            <p:nvPr/>
          </p:nvSpPr>
          <p:spPr>
            <a:xfrm>
              <a:off x="2584958" y="2552827"/>
              <a:ext cx="240030" cy="366522"/>
            </a:xfrm>
            <a:custGeom>
              <a:avLst/>
              <a:gdLst/>
              <a:ahLst/>
              <a:cxnLst/>
              <a:rect l="l" t="t" r="r" b="b"/>
              <a:pathLst>
                <a:path w="240030" h="366522">
                  <a:moveTo>
                    <a:pt x="114427" y="366522"/>
                  </a:moveTo>
                  <a:cubicBezTo>
                    <a:pt x="110617" y="366522"/>
                    <a:pt x="106807" y="366014"/>
                    <a:pt x="103124" y="364998"/>
                  </a:cubicBezTo>
                  <a:cubicBezTo>
                    <a:pt x="99441" y="363982"/>
                    <a:pt x="95885" y="362585"/>
                    <a:pt x="92456" y="360680"/>
                  </a:cubicBezTo>
                  <a:cubicBezTo>
                    <a:pt x="89027" y="358775"/>
                    <a:pt x="85979" y="356489"/>
                    <a:pt x="83312" y="353822"/>
                  </a:cubicBezTo>
                  <a:cubicBezTo>
                    <a:pt x="80645" y="351155"/>
                    <a:pt x="78105" y="348107"/>
                    <a:pt x="76200" y="344805"/>
                  </a:cubicBezTo>
                  <a:cubicBezTo>
                    <a:pt x="74295" y="341503"/>
                    <a:pt x="72644" y="338074"/>
                    <a:pt x="71501" y="334391"/>
                  </a:cubicBezTo>
                  <a:cubicBezTo>
                    <a:pt x="70358" y="330708"/>
                    <a:pt x="69723" y="326898"/>
                    <a:pt x="69596" y="323088"/>
                  </a:cubicBezTo>
                  <a:cubicBezTo>
                    <a:pt x="69469" y="319278"/>
                    <a:pt x="69850" y="315468"/>
                    <a:pt x="70612" y="311658"/>
                  </a:cubicBezTo>
                  <a:cubicBezTo>
                    <a:pt x="71374" y="307848"/>
                    <a:pt x="72771" y="304292"/>
                    <a:pt x="74549" y="300863"/>
                  </a:cubicBezTo>
                  <a:cubicBezTo>
                    <a:pt x="142367" y="168021"/>
                    <a:pt x="32258" y="90932"/>
                    <a:pt x="19685" y="82550"/>
                  </a:cubicBezTo>
                  <a:cubicBezTo>
                    <a:pt x="14859" y="79248"/>
                    <a:pt x="10922" y="75184"/>
                    <a:pt x="7620" y="70231"/>
                  </a:cubicBezTo>
                  <a:cubicBezTo>
                    <a:pt x="4318" y="65278"/>
                    <a:pt x="2286" y="60071"/>
                    <a:pt x="1143" y="54356"/>
                  </a:cubicBezTo>
                  <a:cubicBezTo>
                    <a:pt x="0" y="48641"/>
                    <a:pt x="0" y="42926"/>
                    <a:pt x="1016" y="37084"/>
                  </a:cubicBezTo>
                  <a:cubicBezTo>
                    <a:pt x="2032" y="31242"/>
                    <a:pt x="4191" y="26035"/>
                    <a:pt x="7366" y="21082"/>
                  </a:cubicBezTo>
                  <a:cubicBezTo>
                    <a:pt x="10541" y="16129"/>
                    <a:pt x="14478" y="12065"/>
                    <a:pt x="19304" y="8636"/>
                  </a:cubicBezTo>
                  <a:cubicBezTo>
                    <a:pt x="24130" y="5207"/>
                    <a:pt x="29337" y="2921"/>
                    <a:pt x="34925" y="1524"/>
                  </a:cubicBezTo>
                  <a:cubicBezTo>
                    <a:pt x="40513" y="127"/>
                    <a:pt x="46355" y="0"/>
                    <a:pt x="52070" y="889"/>
                  </a:cubicBezTo>
                  <a:cubicBezTo>
                    <a:pt x="57786" y="1778"/>
                    <a:pt x="63246" y="3683"/>
                    <a:pt x="68199" y="6731"/>
                  </a:cubicBezTo>
                  <a:cubicBezTo>
                    <a:pt x="135382" y="49657"/>
                    <a:pt x="240030" y="174879"/>
                    <a:pt x="154686" y="341884"/>
                  </a:cubicBezTo>
                  <a:cubicBezTo>
                    <a:pt x="150876" y="349377"/>
                    <a:pt x="145288" y="355473"/>
                    <a:pt x="138049" y="359918"/>
                  </a:cubicBezTo>
                  <a:cubicBezTo>
                    <a:pt x="130811" y="364363"/>
                    <a:pt x="122936" y="366522"/>
                    <a:pt x="114554" y="366522"/>
                  </a:cubicBezTo>
                  <a:close/>
                </a:path>
              </a:pathLst>
            </a:custGeom>
            <a:solidFill>
              <a:srgbClr val="313131"/>
            </a:solidFill>
          </p:spPr>
        </p:sp>
      </p:grpSp>
      <p:sp>
        <p:nvSpPr>
          <p:cNvPr id="14" name="Freeform 14"/>
          <p:cNvSpPr/>
          <p:nvPr/>
        </p:nvSpPr>
        <p:spPr>
          <a:xfrm>
            <a:off x="3454422" y="6557420"/>
            <a:ext cx="4456243" cy="3417265"/>
          </a:xfrm>
          <a:custGeom>
            <a:avLst/>
            <a:gdLst/>
            <a:ahLst/>
            <a:cxnLst/>
            <a:rect l="l" t="t" r="r" b="b"/>
            <a:pathLst>
              <a:path w="4456243" h="3417265">
                <a:moveTo>
                  <a:pt x="0" y="0"/>
                </a:moveTo>
                <a:lnTo>
                  <a:pt x="4456243" y="0"/>
                </a:lnTo>
                <a:lnTo>
                  <a:pt x="4456243" y="3417265"/>
                </a:lnTo>
                <a:lnTo>
                  <a:pt x="0" y="341726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15" name="Freeform 15"/>
          <p:cNvSpPr/>
          <p:nvPr/>
        </p:nvSpPr>
        <p:spPr>
          <a:xfrm>
            <a:off x="4916710" y="1993897"/>
            <a:ext cx="3563807" cy="3212773"/>
          </a:xfrm>
          <a:custGeom>
            <a:avLst/>
            <a:gdLst/>
            <a:ahLst/>
            <a:cxnLst/>
            <a:rect l="l" t="t" r="r" b="b"/>
            <a:pathLst>
              <a:path w="3563807" h="3212773">
                <a:moveTo>
                  <a:pt x="0" y="0"/>
                </a:moveTo>
                <a:lnTo>
                  <a:pt x="3563807" y="0"/>
                </a:lnTo>
                <a:lnTo>
                  <a:pt x="3563807" y="3212773"/>
                </a:lnTo>
                <a:lnTo>
                  <a:pt x="0" y="321277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16" name="TextBox 16"/>
          <p:cNvSpPr txBox="1"/>
          <p:nvPr/>
        </p:nvSpPr>
        <p:spPr>
          <a:xfrm>
            <a:off x="2060155" y="767486"/>
            <a:ext cx="2028408" cy="40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 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7" name="TextBox 17"/>
          <p:cNvSpPr txBox="1"/>
          <p:nvPr/>
        </p:nvSpPr>
        <p:spPr>
          <a:xfrm rot="362760">
            <a:off x="10842444" y="2647144"/>
            <a:ext cx="6024131" cy="102741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70"/>
              </a:lnSpc>
            </a:pPr>
            <a:r>
              <a:rPr lang="en-US" sz="60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Розмноження </a:t>
            </a:r>
            <a:endParaRPr lang="en-US" sz="60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8" name="TextBox 18"/>
          <p:cNvSpPr txBox="1"/>
          <p:nvPr/>
        </p:nvSpPr>
        <p:spPr>
          <a:xfrm rot="332520">
            <a:off x="11046554" y="3640484"/>
            <a:ext cx="4213631" cy="286974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75"/>
              </a:lnSpc>
            </a:pPr>
            <a:r>
              <a:rPr lang="en-US" sz="4140">
                <a:solidFill>
                  <a:srgbClr val="BDC43B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- здатність організму відтворювати собі подібних</a:t>
            </a:r>
            <a:endParaRPr lang="en-US" sz="4140">
              <a:solidFill>
                <a:srgbClr val="BDC43B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6425346"/>
            <a:ext cx="18375097" cy="3925157"/>
          </a:xfrm>
          <a:custGeom>
            <a:avLst/>
            <a:gdLst/>
            <a:ahLst/>
            <a:cxnLst/>
            <a:rect l="l" t="t" r="r" b="b"/>
            <a:pathLst>
              <a:path w="18375097" h="392515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389630" y="5143500"/>
            <a:ext cx="6076950" cy="5143500"/>
          </a:xfrm>
          <a:custGeom>
            <a:avLst/>
            <a:gdLst/>
            <a:ahLst/>
            <a:cxnLst/>
            <a:rect l="l" t="t" r="r" b="b"/>
            <a:pathLst>
              <a:path w="6076950" h="5143500">
                <a:moveTo>
                  <a:pt x="0" y="0"/>
                </a:moveTo>
                <a:lnTo>
                  <a:pt x="6076950" y="0"/>
                </a:lnTo>
                <a:lnTo>
                  <a:pt x="6076950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b="-2037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13084997" y="3365392"/>
            <a:ext cx="5162550" cy="4400550"/>
          </a:xfrm>
          <a:custGeom>
            <a:avLst/>
            <a:gdLst/>
            <a:ahLst/>
            <a:cxnLst/>
            <a:rect l="l" t="t" r="r" b="b"/>
            <a:pathLst>
              <a:path w="5162550" h="4400550">
                <a:moveTo>
                  <a:pt x="0" y="0"/>
                </a:moveTo>
                <a:lnTo>
                  <a:pt x="5162550" y="0"/>
                </a:lnTo>
                <a:lnTo>
                  <a:pt x="5162550" y="4400550"/>
                </a:lnTo>
                <a:lnTo>
                  <a:pt x="0" y="440055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7294721" y="6282461"/>
            <a:ext cx="5791200" cy="3371850"/>
          </a:xfrm>
          <a:custGeom>
            <a:avLst/>
            <a:gdLst/>
            <a:ahLst/>
            <a:cxnLst/>
            <a:rect l="l" t="t" r="r" b="b"/>
            <a:pathLst>
              <a:path w="5791200" h="3371850">
                <a:moveTo>
                  <a:pt x="0" y="0"/>
                </a:moveTo>
                <a:lnTo>
                  <a:pt x="5791200" y="0"/>
                </a:lnTo>
                <a:lnTo>
                  <a:pt x="5791200" y="3371850"/>
                </a:lnTo>
                <a:lnTo>
                  <a:pt x="0" y="3371850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862328" y="784317"/>
            <a:ext cx="1180576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253903" y="534543"/>
            <a:ext cx="13993644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Зовншнє запліднення: 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226990" y="2645902"/>
            <a:ext cx="14639849" cy="343382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885"/>
              </a:lnSpc>
            </a:pPr>
            <a:r>
              <a:rPr lang="en-US" sz="4955">
                <a:solidFill>
                  <a:srgbClr val="BDC43B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Відбувається у мешканців водойм : кісткових риб,амфібій,багатощетинкових червів, двостулкових молюсків,а також дощових черв'яків.</a:t>
            </a:r>
            <a:endParaRPr lang="en-US" sz="4955">
              <a:solidFill>
                <a:srgbClr val="BDC43B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4547416"/>
            <a:ext cx="18414997" cy="5803078"/>
          </a:xfrm>
          <a:custGeom>
            <a:avLst/>
            <a:gdLst/>
            <a:ahLst/>
            <a:cxnLst/>
            <a:rect l="l" t="t" r="r" b="b"/>
            <a:pathLst>
              <a:path w="18414997" h="5803078">
                <a:moveTo>
                  <a:pt x="0" y="0"/>
                </a:moveTo>
                <a:lnTo>
                  <a:pt x="18414997" y="0"/>
                </a:lnTo>
                <a:lnTo>
                  <a:pt x="18414997" y="5803078"/>
                </a:lnTo>
                <a:lnTo>
                  <a:pt x="0" y="58030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74888" y="2395833"/>
            <a:ext cx="1813112" cy="2209800"/>
          </a:xfrm>
          <a:custGeom>
            <a:avLst/>
            <a:gdLst/>
            <a:ahLst/>
            <a:cxnLst/>
            <a:rect l="l" t="t" r="r" b="b"/>
            <a:pathLst>
              <a:path w="1813112" h="2209800">
                <a:moveTo>
                  <a:pt x="0" y="0"/>
                </a:moveTo>
                <a:lnTo>
                  <a:pt x="1813112" y="0"/>
                </a:lnTo>
                <a:lnTo>
                  <a:pt x="1813112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33961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0" y="3988537"/>
            <a:ext cx="1560719" cy="2209800"/>
          </a:xfrm>
          <a:custGeom>
            <a:avLst/>
            <a:gdLst/>
            <a:ahLst/>
            <a:cxnLst/>
            <a:rect l="l" t="t" r="r" b="b"/>
            <a:pathLst>
              <a:path w="1560719" h="2209800">
                <a:moveTo>
                  <a:pt x="1560719" y="0"/>
                </a:moveTo>
                <a:lnTo>
                  <a:pt x="0" y="0"/>
                </a:lnTo>
                <a:lnTo>
                  <a:pt x="0" y="2209800"/>
                </a:lnTo>
                <a:lnTo>
                  <a:pt x="1560719" y="2209800"/>
                </a:lnTo>
                <a:lnTo>
                  <a:pt x="1560719" y="0"/>
                </a:lnTo>
                <a:close/>
              </a:path>
            </a:pathLst>
          </a:custGeom>
          <a:blipFill>
            <a:blip r:embed="rId5"/>
            <a:stretch>
              <a:fillRect l="-55615" r="-9"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3527222" y="2548909"/>
            <a:ext cx="10981372" cy="6172200"/>
          </a:xfrm>
          <a:custGeom>
            <a:avLst/>
            <a:gdLst/>
            <a:ahLst/>
            <a:cxnLst/>
            <a:rect l="l" t="t" r="r" b="b"/>
            <a:pathLst>
              <a:path w="10981372" h="6172200">
                <a:moveTo>
                  <a:pt x="0" y="0"/>
                </a:moveTo>
                <a:lnTo>
                  <a:pt x="10981372" y="0"/>
                </a:lnTo>
                <a:lnTo>
                  <a:pt x="10981372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grpSp>
        <p:nvGrpSpPr>
          <p:cNvPr id="7" name="Group 7"/>
          <p:cNvGrpSpPr>
            <a:grpSpLocks noChangeAspect="1"/>
          </p:cNvGrpSpPr>
          <p:nvPr/>
        </p:nvGrpSpPr>
        <p:grpSpPr>
          <a:xfrm rot="0">
            <a:off x="3584229" y="9847583"/>
            <a:ext cx="13978833" cy="57150"/>
            <a:chOff x="0" y="0"/>
            <a:chExt cx="13978826" cy="5715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3978889" cy="57150"/>
            </a:xfrm>
            <a:custGeom>
              <a:avLst/>
              <a:gdLst/>
              <a:ahLst/>
              <a:cxnLst/>
              <a:rect l="l" t="t" r="r" b="b"/>
              <a:pathLst>
                <a:path w="13978889" h="57150">
                  <a:moveTo>
                    <a:pt x="0" y="0"/>
                  </a:moveTo>
                  <a:lnTo>
                    <a:pt x="0" y="57150"/>
                  </a:lnTo>
                  <a:lnTo>
                    <a:pt x="630428" y="57150"/>
                  </a:lnTo>
                  <a:lnTo>
                    <a:pt x="630428" y="0"/>
                  </a:lnTo>
                  <a:close/>
                  <a:moveTo>
                    <a:pt x="798576" y="0"/>
                  </a:moveTo>
                  <a:lnTo>
                    <a:pt x="798576" y="57150"/>
                  </a:lnTo>
                  <a:lnTo>
                    <a:pt x="1713992" y="57150"/>
                  </a:lnTo>
                  <a:lnTo>
                    <a:pt x="1713992" y="0"/>
                  </a:lnTo>
                  <a:close/>
                  <a:moveTo>
                    <a:pt x="1965579" y="0"/>
                  </a:moveTo>
                  <a:lnTo>
                    <a:pt x="1965579" y="57150"/>
                  </a:lnTo>
                  <a:lnTo>
                    <a:pt x="4332351" y="57150"/>
                  </a:lnTo>
                  <a:lnTo>
                    <a:pt x="4332351" y="0"/>
                  </a:lnTo>
                  <a:close/>
                  <a:moveTo>
                    <a:pt x="4500499" y="0"/>
                  </a:moveTo>
                  <a:lnTo>
                    <a:pt x="4500499" y="57150"/>
                  </a:lnTo>
                  <a:lnTo>
                    <a:pt x="5501767" y="57150"/>
                  </a:lnTo>
                  <a:lnTo>
                    <a:pt x="5501767" y="0"/>
                  </a:lnTo>
                  <a:close/>
                  <a:moveTo>
                    <a:pt x="5669915" y="0"/>
                  </a:moveTo>
                  <a:lnTo>
                    <a:pt x="5669915" y="57150"/>
                  </a:lnTo>
                  <a:lnTo>
                    <a:pt x="6151499" y="57150"/>
                  </a:lnTo>
                  <a:lnTo>
                    <a:pt x="6151499" y="0"/>
                  </a:lnTo>
                  <a:close/>
                  <a:moveTo>
                    <a:pt x="6319647" y="0"/>
                  </a:moveTo>
                  <a:lnTo>
                    <a:pt x="6319647" y="57150"/>
                  </a:lnTo>
                  <a:lnTo>
                    <a:pt x="6799199" y="57150"/>
                  </a:lnTo>
                  <a:lnTo>
                    <a:pt x="6799199" y="0"/>
                  </a:lnTo>
                  <a:close/>
                  <a:moveTo>
                    <a:pt x="7157720" y="0"/>
                  </a:moveTo>
                  <a:lnTo>
                    <a:pt x="7157720" y="57150"/>
                  </a:lnTo>
                  <a:lnTo>
                    <a:pt x="13978889" y="57150"/>
                  </a:lnTo>
                  <a:lnTo>
                    <a:pt x="13978889" y="0"/>
                  </a:lnTo>
                  <a:close/>
                </a:path>
              </a:pathLst>
            </a:custGeom>
            <a:solidFill>
              <a:srgbClr val="547228"/>
            </a:solidFill>
          </p:spPr>
        </p:sp>
      </p:grpSp>
      <p:sp>
        <p:nvSpPr>
          <p:cNvPr id="9" name="TextBox 9"/>
          <p:cNvSpPr txBox="1"/>
          <p:nvPr/>
        </p:nvSpPr>
        <p:spPr>
          <a:xfrm>
            <a:off x="4121189" y="492132"/>
            <a:ext cx="14961279" cy="20754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25"/>
              </a:lnSpc>
            </a:pPr>
            <a:r>
              <a:rPr lang="en-US" sz="5995">
                <a:solidFill>
                  <a:srgbClr val="547228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Розгляньмо як відбувається зовнішнє запліднення</a:t>
            </a:r>
            <a:endParaRPr lang="en-US" sz="5995">
              <a:solidFill>
                <a:srgbClr val="547228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9017908" y="1549407"/>
            <a:ext cx="3436325" cy="10181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25"/>
              </a:lnSpc>
            </a:pPr>
            <a:r>
              <a:rPr lang="en-US" sz="5995">
                <a:solidFill>
                  <a:srgbClr val="547228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амфібій</a:t>
            </a:r>
            <a:endParaRPr lang="en-US" sz="5995">
              <a:solidFill>
                <a:srgbClr val="547228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62328" y="784317"/>
            <a:ext cx="1107853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3584229" y="9201550"/>
            <a:ext cx="14258411" cy="8032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440"/>
              </a:lnSpc>
            </a:pPr>
            <a:r>
              <a:rPr lang="en-US" sz="4600">
                <a:solidFill>
                  <a:srgbClr val="547228"/>
                </a:solidFill>
                <a:latin typeface="Arimo" panose="020B0604020202020204"/>
                <a:ea typeface="Arimo" panose="020B0604020202020204"/>
                <a:cs typeface="Arimo" panose="020B0604020202020204"/>
                <a:sym typeface="Arimo" panose="020B0604020202020204"/>
                <a:hlinkClick r:id="rId7" tooltip="https://youtu.be/q50Yphp1gzI?si=wUTRssPi_SvnYiuV"/>
              </a:rPr>
              <a:t>https://youtu.be/q50Yphp1gzI?si=wUTRssPi_SvnYiuV</a:t>
            </a:r>
            <a:endParaRPr lang="en-US" sz="4600">
              <a:solidFill>
                <a:srgbClr val="547228"/>
              </a:solidFill>
              <a:latin typeface="Arimo" panose="020B0604020202020204"/>
              <a:ea typeface="Arimo" panose="020B0604020202020204"/>
              <a:cs typeface="Arimo" panose="020B0604020202020204"/>
              <a:sym typeface="Arimo" panose="020B0604020202020204"/>
              <a:hlinkClick r:id="rId7" tooltip="https://youtu.be/q50Yphp1gzI?si=wUTRssPi_SvnYiuV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63503" y="6425346"/>
            <a:ext cx="18375097" cy="3925157"/>
          </a:xfrm>
          <a:custGeom>
            <a:avLst/>
            <a:gdLst/>
            <a:ahLst/>
            <a:cxnLst/>
            <a:rect l="l" t="t" r="r" b="b"/>
            <a:pathLst>
              <a:path w="18375097" h="3925157">
                <a:moveTo>
                  <a:pt x="0" y="0"/>
                </a:moveTo>
                <a:lnTo>
                  <a:pt x="18375096" y="0"/>
                </a:lnTo>
                <a:lnTo>
                  <a:pt x="18375096" y="3925157"/>
                </a:lnTo>
                <a:lnTo>
                  <a:pt x="0" y="392515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5143500"/>
            <a:ext cx="7322925" cy="5143500"/>
          </a:xfrm>
          <a:custGeom>
            <a:avLst/>
            <a:gdLst/>
            <a:ahLst/>
            <a:cxnLst/>
            <a:rect l="l" t="t" r="r" b="b"/>
            <a:pathLst>
              <a:path w="7322925" h="5143500">
                <a:moveTo>
                  <a:pt x="0" y="0"/>
                </a:moveTo>
                <a:lnTo>
                  <a:pt x="7322925" y="0"/>
                </a:lnTo>
                <a:lnTo>
                  <a:pt x="7322925" y="5143500"/>
                </a:lnTo>
                <a:lnTo>
                  <a:pt x="0" y="51435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4186" b="-22592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7975035" y="4469987"/>
            <a:ext cx="5157759" cy="4241797"/>
          </a:xfrm>
          <a:custGeom>
            <a:avLst/>
            <a:gdLst/>
            <a:ahLst/>
            <a:cxnLst/>
            <a:rect l="l" t="t" r="r" b="b"/>
            <a:pathLst>
              <a:path w="5157759" h="4241797">
                <a:moveTo>
                  <a:pt x="0" y="0"/>
                </a:moveTo>
                <a:lnTo>
                  <a:pt x="5157759" y="0"/>
                </a:lnTo>
                <a:lnTo>
                  <a:pt x="5157759" y="4241797"/>
                </a:lnTo>
                <a:lnTo>
                  <a:pt x="0" y="4241797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</p:sp>
      <p:sp>
        <p:nvSpPr>
          <p:cNvPr id="6" name="Freeform 6"/>
          <p:cNvSpPr/>
          <p:nvPr/>
        </p:nvSpPr>
        <p:spPr>
          <a:xfrm>
            <a:off x="13762149" y="2061477"/>
            <a:ext cx="4589355" cy="8259966"/>
          </a:xfrm>
          <a:custGeom>
            <a:avLst/>
            <a:gdLst/>
            <a:ahLst/>
            <a:cxnLst/>
            <a:rect l="l" t="t" r="r" b="b"/>
            <a:pathLst>
              <a:path w="4589355" h="8259966">
                <a:moveTo>
                  <a:pt x="0" y="0"/>
                </a:moveTo>
                <a:lnTo>
                  <a:pt x="4589354" y="0"/>
                </a:lnTo>
                <a:lnTo>
                  <a:pt x="4589354" y="8259965"/>
                </a:lnTo>
                <a:lnTo>
                  <a:pt x="0" y="8259965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</p:sp>
      <p:sp>
        <p:nvSpPr>
          <p:cNvPr id="7" name="TextBox 7"/>
          <p:cNvSpPr txBox="1"/>
          <p:nvPr/>
        </p:nvSpPr>
        <p:spPr>
          <a:xfrm>
            <a:off x="1862328" y="784317"/>
            <a:ext cx="1180576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4073281" y="534543"/>
            <a:ext cx="13947259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Внутрішнє запліднення: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96514" y="2636377"/>
            <a:ext cx="12458062" cy="259822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940"/>
              </a:lnSpc>
            </a:pPr>
            <a:r>
              <a:rPr lang="en-US" sz="4955">
                <a:solidFill>
                  <a:srgbClr val="BDC43B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Відбувається у комах,рептилій,птахів,ссавців,хрящових риб.</a:t>
            </a:r>
            <a:endParaRPr lang="en-US" sz="4955">
              <a:solidFill>
                <a:srgbClr val="BDC43B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6103906"/>
            <a:ext cx="18414997" cy="4246588"/>
          </a:xfrm>
          <a:custGeom>
            <a:avLst/>
            <a:gdLst/>
            <a:ahLst/>
            <a:cxnLst/>
            <a:rect l="l" t="t" r="r" b="b"/>
            <a:pathLst>
              <a:path w="18414997" h="4246588">
                <a:moveTo>
                  <a:pt x="0" y="0"/>
                </a:moveTo>
                <a:lnTo>
                  <a:pt x="18414997" y="0"/>
                </a:lnTo>
                <a:lnTo>
                  <a:pt x="18414997" y="4246588"/>
                </a:lnTo>
                <a:lnTo>
                  <a:pt x="0" y="42465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826558" y="3356296"/>
            <a:ext cx="3019425" cy="1828800"/>
          </a:xfrm>
          <a:custGeom>
            <a:avLst/>
            <a:gdLst/>
            <a:ahLst/>
            <a:cxnLst/>
            <a:rect l="l" t="t" r="r" b="b"/>
            <a:pathLst>
              <a:path w="3019425" h="1828800">
                <a:moveTo>
                  <a:pt x="0" y="0"/>
                </a:moveTo>
                <a:lnTo>
                  <a:pt x="3019425" y="0"/>
                </a:lnTo>
                <a:lnTo>
                  <a:pt x="3019425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7528" t="-33960" r="-22944" b="-5197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559117" y="6955088"/>
            <a:ext cx="4819650" cy="2857500"/>
          </a:xfrm>
          <a:custGeom>
            <a:avLst/>
            <a:gdLst/>
            <a:ahLst/>
            <a:cxnLst/>
            <a:rect l="l" t="t" r="r" b="b"/>
            <a:pathLst>
              <a:path w="4819650" h="2857500">
                <a:moveTo>
                  <a:pt x="0" y="0"/>
                </a:moveTo>
                <a:lnTo>
                  <a:pt x="4819650" y="0"/>
                </a:lnTo>
                <a:lnTo>
                  <a:pt x="4819650" y="2857500"/>
                </a:lnTo>
                <a:lnTo>
                  <a:pt x="0" y="28575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2097" t="-2905" r="-76" b="-2761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0">
            <a:off x="8082639" y="8319735"/>
            <a:ext cx="1184405" cy="1610068"/>
            <a:chOff x="0" y="0"/>
            <a:chExt cx="1184402" cy="1610068"/>
          </a:xfrm>
        </p:grpSpPr>
        <p:sp>
          <p:nvSpPr>
            <p:cNvPr id="7" name="Freeform 7"/>
            <p:cNvSpPr/>
            <p:nvPr/>
          </p:nvSpPr>
          <p:spPr>
            <a:xfrm>
              <a:off x="52832" y="63500"/>
              <a:ext cx="1076452" cy="1483106"/>
            </a:xfrm>
            <a:custGeom>
              <a:avLst/>
              <a:gdLst/>
              <a:ahLst/>
              <a:cxnLst/>
              <a:rect l="l" t="t" r="r" b="b"/>
              <a:pathLst>
                <a:path w="1076452" h="1483106">
                  <a:moveTo>
                    <a:pt x="737235" y="256286"/>
                  </a:moveTo>
                  <a:lnTo>
                    <a:pt x="738378" y="599059"/>
                  </a:lnTo>
                  <a:cubicBezTo>
                    <a:pt x="652907" y="595757"/>
                    <a:pt x="567055" y="591439"/>
                    <a:pt x="481203" y="586105"/>
                  </a:cubicBezTo>
                  <a:cubicBezTo>
                    <a:pt x="575437" y="483616"/>
                    <a:pt x="661162" y="373253"/>
                    <a:pt x="737235" y="256413"/>
                  </a:cubicBezTo>
                  <a:close/>
                  <a:moveTo>
                    <a:pt x="878840" y="66421"/>
                  </a:moveTo>
                  <a:cubicBezTo>
                    <a:pt x="917448" y="66421"/>
                    <a:pt x="950214" y="95631"/>
                    <a:pt x="954278" y="134493"/>
                  </a:cubicBezTo>
                  <a:cubicBezTo>
                    <a:pt x="995680" y="534543"/>
                    <a:pt x="1010158" y="941197"/>
                    <a:pt x="997204" y="1343152"/>
                  </a:cubicBezTo>
                  <a:cubicBezTo>
                    <a:pt x="995934" y="1384173"/>
                    <a:pt x="962279" y="1416685"/>
                    <a:pt x="921512" y="1416685"/>
                  </a:cubicBezTo>
                  <a:cubicBezTo>
                    <a:pt x="920623" y="1416685"/>
                    <a:pt x="919861" y="1416685"/>
                    <a:pt x="918972" y="1416685"/>
                  </a:cubicBezTo>
                  <a:cubicBezTo>
                    <a:pt x="877189" y="1415288"/>
                    <a:pt x="844296" y="1380236"/>
                    <a:pt x="845693" y="1338453"/>
                  </a:cubicBezTo>
                  <a:cubicBezTo>
                    <a:pt x="851154" y="1166622"/>
                    <a:pt x="851662" y="993775"/>
                    <a:pt x="846963" y="821055"/>
                  </a:cubicBezTo>
                  <a:lnTo>
                    <a:pt x="845693" y="821055"/>
                  </a:lnTo>
                  <a:cubicBezTo>
                    <a:pt x="843153" y="821055"/>
                    <a:pt x="840740" y="821055"/>
                    <a:pt x="838835" y="820928"/>
                  </a:cubicBezTo>
                  <a:cubicBezTo>
                    <a:pt x="608457" y="814451"/>
                    <a:pt x="375285" y="800354"/>
                    <a:pt x="145796" y="779145"/>
                  </a:cubicBezTo>
                  <a:cubicBezTo>
                    <a:pt x="115316" y="776351"/>
                    <a:pt x="89535" y="755396"/>
                    <a:pt x="80391" y="726186"/>
                  </a:cubicBezTo>
                  <a:cubicBezTo>
                    <a:pt x="71247" y="696976"/>
                    <a:pt x="80645" y="664972"/>
                    <a:pt x="104140" y="645414"/>
                  </a:cubicBezTo>
                  <a:cubicBezTo>
                    <a:pt x="285242" y="493522"/>
                    <a:pt x="441452" y="315468"/>
                    <a:pt x="568198" y="116078"/>
                  </a:cubicBezTo>
                  <a:cubicBezTo>
                    <a:pt x="582676" y="93345"/>
                    <a:pt x="607187" y="80899"/>
                    <a:pt x="632206" y="80899"/>
                  </a:cubicBezTo>
                  <a:cubicBezTo>
                    <a:pt x="646176" y="80899"/>
                    <a:pt x="660273" y="84709"/>
                    <a:pt x="672846" y="92837"/>
                  </a:cubicBezTo>
                  <a:cubicBezTo>
                    <a:pt x="708152" y="115316"/>
                    <a:pt x="718566" y="162306"/>
                    <a:pt x="696087" y="197612"/>
                  </a:cubicBezTo>
                  <a:cubicBezTo>
                    <a:pt x="592836" y="360045"/>
                    <a:pt x="471424" y="509016"/>
                    <a:pt x="333756" y="642493"/>
                  </a:cubicBezTo>
                  <a:cubicBezTo>
                    <a:pt x="490601" y="654431"/>
                    <a:pt x="648208" y="662940"/>
                    <a:pt x="804926" y="667893"/>
                  </a:cubicBezTo>
                  <a:lnTo>
                    <a:pt x="803148" y="142621"/>
                  </a:lnTo>
                  <a:cubicBezTo>
                    <a:pt x="803021" y="102108"/>
                    <a:pt x="834517" y="68707"/>
                    <a:pt x="874903" y="66548"/>
                  </a:cubicBezTo>
                  <a:cubicBezTo>
                    <a:pt x="876300" y="66548"/>
                    <a:pt x="877570" y="66421"/>
                    <a:pt x="878967" y="66421"/>
                  </a:cubicBezTo>
                  <a:close/>
                  <a:moveTo>
                    <a:pt x="878840" y="0"/>
                  </a:moveTo>
                  <a:cubicBezTo>
                    <a:pt x="876300" y="0"/>
                    <a:pt x="873887" y="0"/>
                    <a:pt x="871347" y="127"/>
                  </a:cubicBezTo>
                  <a:cubicBezTo>
                    <a:pt x="818261" y="2921"/>
                    <a:pt x="773303" y="34544"/>
                    <a:pt x="751332" y="79375"/>
                  </a:cubicBezTo>
                  <a:cubicBezTo>
                    <a:pt x="740537" y="62738"/>
                    <a:pt x="726186" y="48006"/>
                    <a:pt x="708406" y="36703"/>
                  </a:cubicBezTo>
                  <a:cubicBezTo>
                    <a:pt x="685546" y="22098"/>
                    <a:pt x="659130" y="14478"/>
                    <a:pt x="632206" y="14478"/>
                  </a:cubicBezTo>
                  <a:cubicBezTo>
                    <a:pt x="583311" y="14478"/>
                    <a:pt x="538480" y="39116"/>
                    <a:pt x="512318" y="80391"/>
                  </a:cubicBezTo>
                  <a:cubicBezTo>
                    <a:pt x="389128" y="274066"/>
                    <a:pt x="237617" y="446913"/>
                    <a:pt x="61722" y="594233"/>
                  </a:cubicBezTo>
                  <a:cubicBezTo>
                    <a:pt x="17526" y="631190"/>
                    <a:pt x="0" y="690753"/>
                    <a:pt x="17145" y="745744"/>
                  </a:cubicBezTo>
                  <a:cubicBezTo>
                    <a:pt x="34290" y="800735"/>
                    <a:pt x="82423" y="839851"/>
                    <a:pt x="139700" y="845185"/>
                  </a:cubicBezTo>
                  <a:cubicBezTo>
                    <a:pt x="352425" y="864870"/>
                    <a:pt x="568325" y="878459"/>
                    <a:pt x="782193" y="885571"/>
                  </a:cubicBezTo>
                  <a:cubicBezTo>
                    <a:pt x="785114" y="1035939"/>
                    <a:pt x="784225" y="1187323"/>
                    <a:pt x="779526" y="1336294"/>
                  </a:cubicBezTo>
                  <a:cubicBezTo>
                    <a:pt x="776986" y="1414780"/>
                    <a:pt x="838708" y="1480566"/>
                    <a:pt x="916940" y="1483106"/>
                  </a:cubicBezTo>
                  <a:cubicBezTo>
                    <a:pt x="918718" y="1483106"/>
                    <a:pt x="920115" y="1483106"/>
                    <a:pt x="921512" y="1483106"/>
                  </a:cubicBezTo>
                  <a:cubicBezTo>
                    <a:pt x="998601" y="1483106"/>
                    <a:pt x="1061085" y="1422654"/>
                    <a:pt x="1063498" y="1345311"/>
                  </a:cubicBezTo>
                  <a:cubicBezTo>
                    <a:pt x="1076452" y="940308"/>
                    <a:pt x="1061847" y="530606"/>
                    <a:pt x="1020191" y="127762"/>
                  </a:cubicBezTo>
                  <a:cubicBezTo>
                    <a:pt x="1012698" y="54864"/>
                    <a:pt x="951992" y="0"/>
                    <a:pt x="878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124079" y="127889"/>
              <a:ext cx="938911" cy="1352296"/>
            </a:xfrm>
            <a:custGeom>
              <a:avLst/>
              <a:gdLst/>
              <a:ahLst/>
              <a:cxnLst/>
              <a:rect l="l" t="t" r="r" b="b"/>
              <a:pathLst>
                <a:path w="938911" h="1352296">
                  <a:moveTo>
                    <a:pt x="850265" y="1352296"/>
                  </a:moveTo>
                  <a:cubicBezTo>
                    <a:pt x="849376" y="1352296"/>
                    <a:pt x="848614" y="1352296"/>
                    <a:pt x="847725" y="1352296"/>
                  </a:cubicBezTo>
                  <a:cubicBezTo>
                    <a:pt x="805942" y="1350899"/>
                    <a:pt x="773049" y="1315847"/>
                    <a:pt x="774446" y="1274064"/>
                  </a:cubicBezTo>
                  <a:cubicBezTo>
                    <a:pt x="779907" y="1102233"/>
                    <a:pt x="780415" y="929386"/>
                    <a:pt x="775716" y="756666"/>
                  </a:cubicBezTo>
                  <a:cubicBezTo>
                    <a:pt x="772541" y="756666"/>
                    <a:pt x="769747" y="756666"/>
                    <a:pt x="767588" y="756539"/>
                  </a:cubicBezTo>
                  <a:cubicBezTo>
                    <a:pt x="537210" y="750062"/>
                    <a:pt x="304038" y="735965"/>
                    <a:pt x="74549" y="714756"/>
                  </a:cubicBezTo>
                  <a:cubicBezTo>
                    <a:pt x="44069" y="711962"/>
                    <a:pt x="18288" y="691007"/>
                    <a:pt x="9144" y="661797"/>
                  </a:cubicBezTo>
                  <a:cubicBezTo>
                    <a:pt x="0" y="632587"/>
                    <a:pt x="9398" y="600583"/>
                    <a:pt x="32893" y="581025"/>
                  </a:cubicBezTo>
                  <a:cubicBezTo>
                    <a:pt x="214122" y="429133"/>
                    <a:pt x="370205" y="251079"/>
                    <a:pt x="496951" y="51689"/>
                  </a:cubicBezTo>
                  <a:cubicBezTo>
                    <a:pt x="519430" y="16256"/>
                    <a:pt x="566293" y="5969"/>
                    <a:pt x="601599" y="28448"/>
                  </a:cubicBezTo>
                  <a:cubicBezTo>
                    <a:pt x="636905" y="50927"/>
                    <a:pt x="647319" y="97917"/>
                    <a:pt x="624840" y="133223"/>
                  </a:cubicBezTo>
                  <a:cubicBezTo>
                    <a:pt x="521589" y="295656"/>
                    <a:pt x="400177" y="444627"/>
                    <a:pt x="262509" y="577977"/>
                  </a:cubicBezTo>
                  <a:cubicBezTo>
                    <a:pt x="419354" y="589915"/>
                    <a:pt x="576961" y="598424"/>
                    <a:pt x="733679" y="603377"/>
                  </a:cubicBezTo>
                  <a:lnTo>
                    <a:pt x="731901" y="78232"/>
                  </a:lnTo>
                  <a:cubicBezTo>
                    <a:pt x="731774" y="37719"/>
                    <a:pt x="763270" y="4318"/>
                    <a:pt x="803656" y="2159"/>
                  </a:cubicBezTo>
                  <a:cubicBezTo>
                    <a:pt x="844042" y="0"/>
                    <a:pt x="878967" y="29845"/>
                    <a:pt x="883031" y="70104"/>
                  </a:cubicBezTo>
                  <a:cubicBezTo>
                    <a:pt x="924433" y="470154"/>
                    <a:pt x="938911" y="876808"/>
                    <a:pt x="925957" y="1278763"/>
                  </a:cubicBezTo>
                  <a:cubicBezTo>
                    <a:pt x="924687" y="1319784"/>
                    <a:pt x="891032" y="1352296"/>
                    <a:pt x="850265" y="135229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0">
            <a:off x="14577851" y="4474531"/>
            <a:ext cx="854878" cy="1193616"/>
            <a:chOff x="0" y="0"/>
            <a:chExt cx="854875" cy="1193622"/>
          </a:xfrm>
        </p:grpSpPr>
        <p:sp>
          <p:nvSpPr>
            <p:cNvPr id="10" name="Freeform 10"/>
            <p:cNvSpPr/>
            <p:nvPr/>
          </p:nvSpPr>
          <p:spPr>
            <a:xfrm>
              <a:off x="58166" y="63500"/>
              <a:ext cx="742950" cy="1066419"/>
            </a:xfrm>
            <a:custGeom>
              <a:avLst/>
              <a:gdLst/>
              <a:ahLst/>
              <a:cxnLst/>
              <a:rect l="l" t="t" r="r" b="b"/>
              <a:pathLst>
                <a:path w="742950" h="1066419">
                  <a:moveTo>
                    <a:pt x="240665" y="49530"/>
                  </a:moveTo>
                  <a:cubicBezTo>
                    <a:pt x="294259" y="49530"/>
                    <a:pt x="347726" y="52705"/>
                    <a:pt x="400812" y="59055"/>
                  </a:cubicBezTo>
                  <a:cubicBezTo>
                    <a:pt x="455041" y="65532"/>
                    <a:pt x="516636" y="78232"/>
                    <a:pt x="561467" y="122936"/>
                  </a:cubicBezTo>
                  <a:cubicBezTo>
                    <a:pt x="600456" y="161798"/>
                    <a:pt x="617855" y="216535"/>
                    <a:pt x="610743" y="277368"/>
                  </a:cubicBezTo>
                  <a:cubicBezTo>
                    <a:pt x="604520" y="329819"/>
                    <a:pt x="579882" y="381127"/>
                    <a:pt x="543306" y="418338"/>
                  </a:cubicBezTo>
                  <a:cubicBezTo>
                    <a:pt x="532638" y="429260"/>
                    <a:pt x="521208" y="438912"/>
                    <a:pt x="509397" y="447802"/>
                  </a:cubicBezTo>
                  <a:cubicBezTo>
                    <a:pt x="577342" y="472440"/>
                    <a:pt x="631444" y="517017"/>
                    <a:pt x="659892" y="572897"/>
                  </a:cubicBezTo>
                  <a:cubicBezTo>
                    <a:pt x="690753" y="633476"/>
                    <a:pt x="691896" y="705993"/>
                    <a:pt x="663067" y="777113"/>
                  </a:cubicBezTo>
                  <a:cubicBezTo>
                    <a:pt x="638683" y="837311"/>
                    <a:pt x="593344" y="894080"/>
                    <a:pt x="538734" y="932815"/>
                  </a:cubicBezTo>
                  <a:cubicBezTo>
                    <a:pt x="460629" y="988187"/>
                    <a:pt x="365633" y="1017016"/>
                    <a:pt x="270510" y="1017016"/>
                  </a:cubicBezTo>
                  <a:cubicBezTo>
                    <a:pt x="217551" y="1017016"/>
                    <a:pt x="164465" y="1007999"/>
                    <a:pt x="114427" y="989711"/>
                  </a:cubicBezTo>
                  <a:cubicBezTo>
                    <a:pt x="85217" y="979043"/>
                    <a:pt x="70104" y="946531"/>
                    <a:pt x="80772" y="917067"/>
                  </a:cubicBezTo>
                  <a:cubicBezTo>
                    <a:pt x="89027" y="894080"/>
                    <a:pt x="110744" y="879729"/>
                    <a:pt x="133731" y="879729"/>
                  </a:cubicBezTo>
                  <a:cubicBezTo>
                    <a:pt x="140081" y="879729"/>
                    <a:pt x="146685" y="880872"/>
                    <a:pt x="153035" y="883158"/>
                  </a:cubicBezTo>
                  <a:cubicBezTo>
                    <a:pt x="190881" y="897001"/>
                    <a:pt x="231013" y="903732"/>
                    <a:pt x="271018" y="903732"/>
                  </a:cubicBezTo>
                  <a:cubicBezTo>
                    <a:pt x="342900" y="903732"/>
                    <a:pt x="414655" y="881888"/>
                    <a:pt x="473710" y="839978"/>
                  </a:cubicBezTo>
                  <a:cubicBezTo>
                    <a:pt x="542925" y="790956"/>
                    <a:pt x="595376" y="694563"/>
                    <a:pt x="559562" y="624332"/>
                  </a:cubicBezTo>
                  <a:cubicBezTo>
                    <a:pt x="542036" y="589915"/>
                    <a:pt x="503428" y="562356"/>
                    <a:pt x="453898" y="548640"/>
                  </a:cubicBezTo>
                  <a:cubicBezTo>
                    <a:pt x="413385" y="537464"/>
                    <a:pt x="368554" y="535686"/>
                    <a:pt x="323977" y="535686"/>
                  </a:cubicBezTo>
                  <a:cubicBezTo>
                    <a:pt x="312674" y="535686"/>
                    <a:pt x="301371" y="535813"/>
                    <a:pt x="290195" y="535940"/>
                  </a:cubicBezTo>
                  <a:lnTo>
                    <a:pt x="289433" y="535940"/>
                  </a:lnTo>
                  <a:cubicBezTo>
                    <a:pt x="261239" y="535940"/>
                    <a:pt x="237617" y="515112"/>
                    <a:pt x="233680" y="487045"/>
                  </a:cubicBezTo>
                  <a:cubicBezTo>
                    <a:pt x="229743" y="458851"/>
                    <a:pt x="247269" y="432054"/>
                    <a:pt x="274701" y="424561"/>
                  </a:cubicBezTo>
                  <a:cubicBezTo>
                    <a:pt x="340995" y="406400"/>
                    <a:pt x="416052" y="385826"/>
                    <a:pt x="463042" y="338201"/>
                  </a:cubicBezTo>
                  <a:cubicBezTo>
                    <a:pt x="482092" y="318897"/>
                    <a:pt x="495427" y="290957"/>
                    <a:pt x="498602" y="263525"/>
                  </a:cubicBezTo>
                  <a:cubicBezTo>
                    <a:pt x="500380" y="248920"/>
                    <a:pt x="500507" y="221488"/>
                    <a:pt x="481965" y="203073"/>
                  </a:cubicBezTo>
                  <a:cubicBezTo>
                    <a:pt x="461518" y="182626"/>
                    <a:pt x="424434" y="175768"/>
                    <a:pt x="387350" y="171323"/>
                  </a:cubicBezTo>
                  <a:cubicBezTo>
                    <a:pt x="338709" y="165481"/>
                    <a:pt x="289560" y="162560"/>
                    <a:pt x="240538" y="162560"/>
                  </a:cubicBezTo>
                  <a:cubicBezTo>
                    <a:pt x="199136" y="162560"/>
                    <a:pt x="157734" y="164592"/>
                    <a:pt x="116586" y="168783"/>
                  </a:cubicBezTo>
                  <a:cubicBezTo>
                    <a:pt x="114681" y="168910"/>
                    <a:pt x="112776" y="169037"/>
                    <a:pt x="110871" y="169037"/>
                  </a:cubicBezTo>
                  <a:cubicBezTo>
                    <a:pt x="82296" y="169037"/>
                    <a:pt x="57785" y="147320"/>
                    <a:pt x="54864" y="118110"/>
                  </a:cubicBezTo>
                  <a:cubicBezTo>
                    <a:pt x="51816" y="86995"/>
                    <a:pt x="74295" y="59182"/>
                    <a:pt x="105283" y="56134"/>
                  </a:cubicBezTo>
                  <a:cubicBezTo>
                    <a:pt x="150114" y="51689"/>
                    <a:pt x="195326" y="49403"/>
                    <a:pt x="240538" y="49403"/>
                  </a:cubicBezTo>
                  <a:close/>
                  <a:moveTo>
                    <a:pt x="240665" y="0"/>
                  </a:moveTo>
                  <a:cubicBezTo>
                    <a:pt x="193929" y="0"/>
                    <a:pt x="146812" y="2413"/>
                    <a:pt x="100457" y="7112"/>
                  </a:cubicBezTo>
                  <a:cubicBezTo>
                    <a:pt x="42418" y="12954"/>
                    <a:pt x="0" y="65151"/>
                    <a:pt x="5842" y="123444"/>
                  </a:cubicBezTo>
                  <a:cubicBezTo>
                    <a:pt x="11303" y="177927"/>
                    <a:pt x="56515" y="219075"/>
                    <a:pt x="110998" y="219075"/>
                  </a:cubicBezTo>
                  <a:cubicBezTo>
                    <a:pt x="114554" y="219075"/>
                    <a:pt x="118110" y="218948"/>
                    <a:pt x="121539" y="218567"/>
                  </a:cubicBezTo>
                  <a:cubicBezTo>
                    <a:pt x="160909" y="214630"/>
                    <a:pt x="200914" y="212598"/>
                    <a:pt x="240538" y="212598"/>
                  </a:cubicBezTo>
                  <a:cubicBezTo>
                    <a:pt x="287528" y="212598"/>
                    <a:pt x="335026" y="215392"/>
                    <a:pt x="381508" y="220980"/>
                  </a:cubicBezTo>
                  <a:cubicBezTo>
                    <a:pt x="417703" y="225298"/>
                    <a:pt x="439801" y="231267"/>
                    <a:pt x="447294" y="238760"/>
                  </a:cubicBezTo>
                  <a:cubicBezTo>
                    <a:pt x="449072" y="240538"/>
                    <a:pt x="450977" y="247650"/>
                    <a:pt x="449707" y="258191"/>
                  </a:cubicBezTo>
                  <a:cubicBezTo>
                    <a:pt x="447802" y="274574"/>
                    <a:pt x="439293" y="292481"/>
                    <a:pt x="427990" y="303784"/>
                  </a:cubicBezTo>
                  <a:cubicBezTo>
                    <a:pt x="390398" y="342011"/>
                    <a:pt x="321945" y="360680"/>
                    <a:pt x="261747" y="377190"/>
                  </a:cubicBezTo>
                  <a:cubicBezTo>
                    <a:pt x="210566" y="391160"/>
                    <a:pt x="177546" y="441579"/>
                    <a:pt x="184912" y="494284"/>
                  </a:cubicBezTo>
                  <a:cubicBezTo>
                    <a:pt x="192151" y="546481"/>
                    <a:pt x="237109" y="585851"/>
                    <a:pt x="289433" y="585851"/>
                  </a:cubicBezTo>
                  <a:lnTo>
                    <a:pt x="290830" y="585851"/>
                  </a:lnTo>
                  <a:cubicBezTo>
                    <a:pt x="301752" y="585724"/>
                    <a:pt x="312928" y="585597"/>
                    <a:pt x="323977" y="585597"/>
                  </a:cubicBezTo>
                  <a:cubicBezTo>
                    <a:pt x="363347" y="585597"/>
                    <a:pt x="404876" y="586994"/>
                    <a:pt x="440817" y="596773"/>
                  </a:cubicBezTo>
                  <a:cubicBezTo>
                    <a:pt x="476504" y="606552"/>
                    <a:pt x="504444" y="625475"/>
                    <a:pt x="515620" y="647192"/>
                  </a:cubicBezTo>
                  <a:cubicBezTo>
                    <a:pt x="533781" y="682752"/>
                    <a:pt x="507492" y="755523"/>
                    <a:pt x="445262" y="799719"/>
                  </a:cubicBezTo>
                  <a:cubicBezTo>
                    <a:pt x="395605" y="835025"/>
                    <a:pt x="333629" y="854329"/>
                    <a:pt x="270891" y="854329"/>
                  </a:cubicBezTo>
                  <a:cubicBezTo>
                    <a:pt x="235839" y="854329"/>
                    <a:pt x="201676" y="848360"/>
                    <a:pt x="169672" y="836676"/>
                  </a:cubicBezTo>
                  <a:cubicBezTo>
                    <a:pt x="157988" y="832358"/>
                    <a:pt x="145923" y="830199"/>
                    <a:pt x="133604" y="830199"/>
                  </a:cubicBezTo>
                  <a:cubicBezTo>
                    <a:pt x="89408" y="830199"/>
                    <a:pt x="49403" y="858266"/>
                    <a:pt x="34290" y="900176"/>
                  </a:cubicBezTo>
                  <a:cubicBezTo>
                    <a:pt x="24638" y="926846"/>
                    <a:pt x="25908" y="955675"/>
                    <a:pt x="37846" y="981329"/>
                  </a:cubicBezTo>
                  <a:cubicBezTo>
                    <a:pt x="49784" y="1006983"/>
                    <a:pt x="70993" y="1026541"/>
                    <a:pt x="97536" y="1036193"/>
                  </a:cubicBezTo>
                  <a:cubicBezTo>
                    <a:pt x="152527" y="1056259"/>
                    <a:pt x="210693" y="1066419"/>
                    <a:pt x="270510" y="1066419"/>
                  </a:cubicBezTo>
                  <a:cubicBezTo>
                    <a:pt x="376936" y="1066419"/>
                    <a:pt x="482219" y="1033272"/>
                    <a:pt x="567055" y="973074"/>
                  </a:cubicBezTo>
                  <a:cubicBezTo>
                    <a:pt x="629158" y="929005"/>
                    <a:pt x="680847" y="864362"/>
                    <a:pt x="708660" y="795528"/>
                  </a:cubicBezTo>
                  <a:cubicBezTo>
                    <a:pt x="742950" y="710819"/>
                    <a:pt x="741172" y="623570"/>
                    <a:pt x="703707" y="550037"/>
                  </a:cubicBezTo>
                  <a:cubicBezTo>
                    <a:pt x="680085" y="503682"/>
                    <a:pt x="642493" y="463931"/>
                    <a:pt x="594995" y="434340"/>
                  </a:cubicBezTo>
                  <a:cubicBezTo>
                    <a:pt x="629920" y="391668"/>
                    <a:pt x="653161" y="337820"/>
                    <a:pt x="659638" y="282956"/>
                  </a:cubicBezTo>
                  <a:cubicBezTo>
                    <a:pt x="668655" y="206756"/>
                    <a:pt x="646176" y="137287"/>
                    <a:pt x="596138" y="87503"/>
                  </a:cubicBezTo>
                  <a:cubicBezTo>
                    <a:pt x="566801" y="58293"/>
                    <a:pt x="518922" y="23114"/>
                    <a:pt x="406654" y="9652"/>
                  </a:cubicBezTo>
                  <a:cubicBezTo>
                    <a:pt x="351917" y="3302"/>
                    <a:pt x="296037" y="0"/>
                    <a:pt x="24066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10109" y="109855"/>
              <a:ext cx="640080" cy="970661"/>
            </a:xfrm>
            <a:custGeom>
              <a:avLst/>
              <a:gdLst/>
              <a:ahLst/>
              <a:cxnLst/>
              <a:rect l="l" t="t" r="r" b="b"/>
              <a:pathLst>
                <a:path w="640080" h="970661">
                  <a:moveTo>
                    <a:pt x="218567" y="970661"/>
                  </a:moveTo>
                  <a:cubicBezTo>
                    <a:pt x="165608" y="970661"/>
                    <a:pt x="112522" y="961644"/>
                    <a:pt x="62484" y="943356"/>
                  </a:cubicBezTo>
                  <a:cubicBezTo>
                    <a:pt x="33274" y="932688"/>
                    <a:pt x="18161" y="900176"/>
                    <a:pt x="28829" y="870712"/>
                  </a:cubicBezTo>
                  <a:cubicBezTo>
                    <a:pt x="39497" y="841248"/>
                    <a:pt x="71755" y="826135"/>
                    <a:pt x="101092" y="836803"/>
                  </a:cubicBezTo>
                  <a:cubicBezTo>
                    <a:pt x="207010" y="875538"/>
                    <a:pt x="329819" y="859028"/>
                    <a:pt x="421894" y="793750"/>
                  </a:cubicBezTo>
                  <a:cubicBezTo>
                    <a:pt x="491109" y="744728"/>
                    <a:pt x="543560" y="648335"/>
                    <a:pt x="507746" y="578104"/>
                  </a:cubicBezTo>
                  <a:cubicBezTo>
                    <a:pt x="490220" y="543687"/>
                    <a:pt x="451612" y="516128"/>
                    <a:pt x="402082" y="502412"/>
                  </a:cubicBezTo>
                  <a:cubicBezTo>
                    <a:pt x="351282" y="488442"/>
                    <a:pt x="293878" y="489077"/>
                    <a:pt x="238379" y="489712"/>
                  </a:cubicBezTo>
                  <a:cubicBezTo>
                    <a:pt x="209931" y="490093"/>
                    <a:pt x="185928" y="469138"/>
                    <a:pt x="181991" y="440817"/>
                  </a:cubicBezTo>
                  <a:cubicBezTo>
                    <a:pt x="178054" y="412496"/>
                    <a:pt x="195580" y="385826"/>
                    <a:pt x="223012" y="378333"/>
                  </a:cubicBezTo>
                  <a:cubicBezTo>
                    <a:pt x="289306" y="360172"/>
                    <a:pt x="364363" y="339598"/>
                    <a:pt x="411353" y="291973"/>
                  </a:cubicBezTo>
                  <a:cubicBezTo>
                    <a:pt x="430403" y="272669"/>
                    <a:pt x="443738" y="244729"/>
                    <a:pt x="446913" y="217297"/>
                  </a:cubicBezTo>
                  <a:cubicBezTo>
                    <a:pt x="448691" y="202692"/>
                    <a:pt x="448818" y="175260"/>
                    <a:pt x="430276" y="156845"/>
                  </a:cubicBezTo>
                  <a:cubicBezTo>
                    <a:pt x="409829" y="136398"/>
                    <a:pt x="372745" y="129540"/>
                    <a:pt x="335661" y="125095"/>
                  </a:cubicBezTo>
                  <a:cubicBezTo>
                    <a:pt x="245872" y="114300"/>
                    <a:pt x="154813" y="113411"/>
                    <a:pt x="64897" y="122555"/>
                  </a:cubicBezTo>
                  <a:cubicBezTo>
                    <a:pt x="33909" y="125603"/>
                    <a:pt x="6350" y="102997"/>
                    <a:pt x="3175" y="71882"/>
                  </a:cubicBezTo>
                  <a:cubicBezTo>
                    <a:pt x="0" y="40767"/>
                    <a:pt x="22606" y="12954"/>
                    <a:pt x="53594" y="9906"/>
                  </a:cubicBezTo>
                  <a:cubicBezTo>
                    <a:pt x="151765" y="0"/>
                    <a:pt x="251079" y="889"/>
                    <a:pt x="348996" y="12700"/>
                  </a:cubicBezTo>
                  <a:cubicBezTo>
                    <a:pt x="403225" y="19177"/>
                    <a:pt x="464820" y="31877"/>
                    <a:pt x="509651" y="76581"/>
                  </a:cubicBezTo>
                  <a:cubicBezTo>
                    <a:pt x="548640" y="115443"/>
                    <a:pt x="566039" y="170180"/>
                    <a:pt x="558927" y="231013"/>
                  </a:cubicBezTo>
                  <a:cubicBezTo>
                    <a:pt x="552704" y="283464"/>
                    <a:pt x="528066" y="334772"/>
                    <a:pt x="491490" y="371983"/>
                  </a:cubicBezTo>
                  <a:cubicBezTo>
                    <a:pt x="480822" y="382905"/>
                    <a:pt x="469392" y="392557"/>
                    <a:pt x="457581" y="401447"/>
                  </a:cubicBezTo>
                  <a:cubicBezTo>
                    <a:pt x="525526" y="426085"/>
                    <a:pt x="579628" y="470662"/>
                    <a:pt x="608076" y="526542"/>
                  </a:cubicBezTo>
                  <a:cubicBezTo>
                    <a:pt x="638937" y="587121"/>
                    <a:pt x="640080" y="659638"/>
                    <a:pt x="611251" y="730758"/>
                  </a:cubicBezTo>
                  <a:cubicBezTo>
                    <a:pt x="586740" y="790956"/>
                    <a:pt x="541401" y="847725"/>
                    <a:pt x="486791" y="886333"/>
                  </a:cubicBezTo>
                  <a:cubicBezTo>
                    <a:pt x="408686" y="941832"/>
                    <a:pt x="313563" y="970661"/>
                    <a:pt x="218567" y="97066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14660461" y="6853085"/>
            <a:ext cx="2904896" cy="3057525"/>
          </a:xfrm>
          <a:custGeom>
            <a:avLst/>
            <a:gdLst/>
            <a:ahLst/>
            <a:cxnLst/>
            <a:rect l="l" t="t" r="r" b="b"/>
            <a:pathLst>
              <a:path w="2904896" h="3057525">
                <a:moveTo>
                  <a:pt x="0" y="0"/>
                </a:moveTo>
                <a:lnTo>
                  <a:pt x="2904896" y="0"/>
                </a:lnTo>
                <a:lnTo>
                  <a:pt x="2904896" y="3057525"/>
                </a:lnTo>
                <a:lnTo>
                  <a:pt x="0" y="3057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5757"/>
            </a:stretch>
          </a:blipFill>
        </p:spPr>
      </p:sp>
      <p:grpSp>
        <p:nvGrpSpPr>
          <p:cNvPr id="13" name="Group 13"/>
          <p:cNvGrpSpPr>
            <a:grpSpLocks noChangeAspect="1"/>
          </p:cNvGrpSpPr>
          <p:nvPr/>
        </p:nvGrpSpPr>
        <p:grpSpPr>
          <a:xfrm rot="0">
            <a:off x="14601006" y="8982770"/>
            <a:ext cx="998611" cy="1193473"/>
            <a:chOff x="0" y="0"/>
            <a:chExt cx="998614" cy="1193470"/>
          </a:xfrm>
        </p:grpSpPr>
        <p:sp>
          <p:nvSpPr>
            <p:cNvPr id="14" name="Freeform 14"/>
            <p:cNvSpPr/>
            <p:nvPr/>
          </p:nvSpPr>
          <p:spPr>
            <a:xfrm>
              <a:off x="59309" y="63500"/>
              <a:ext cx="895350" cy="1066546"/>
            </a:xfrm>
            <a:custGeom>
              <a:avLst/>
              <a:gdLst/>
              <a:ahLst/>
              <a:cxnLst/>
              <a:rect l="l" t="t" r="r" b="b"/>
              <a:pathLst>
                <a:path w="895350" h="1066546">
                  <a:moveTo>
                    <a:pt x="161671" y="57658"/>
                  </a:moveTo>
                  <a:lnTo>
                    <a:pt x="710819" y="57912"/>
                  </a:lnTo>
                  <a:cubicBezTo>
                    <a:pt x="747395" y="57912"/>
                    <a:pt x="776986" y="87503"/>
                    <a:pt x="776986" y="123825"/>
                  </a:cubicBezTo>
                  <a:cubicBezTo>
                    <a:pt x="776986" y="160147"/>
                    <a:pt x="747395" y="189738"/>
                    <a:pt x="710819" y="189738"/>
                  </a:cubicBezTo>
                  <a:lnTo>
                    <a:pt x="710819" y="189738"/>
                  </a:lnTo>
                  <a:lnTo>
                    <a:pt x="225425" y="189611"/>
                  </a:lnTo>
                  <a:cubicBezTo>
                    <a:pt x="224028" y="251333"/>
                    <a:pt x="225552" y="313309"/>
                    <a:pt x="229743" y="374904"/>
                  </a:cubicBezTo>
                  <a:cubicBezTo>
                    <a:pt x="334264" y="335534"/>
                    <a:pt x="445897" y="315087"/>
                    <a:pt x="557784" y="314960"/>
                  </a:cubicBezTo>
                  <a:cubicBezTo>
                    <a:pt x="563245" y="314960"/>
                    <a:pt x="568706" y="314960"/>
                    <a:pt x="574040" y="315087"/>
                  </a:cubicBezTo>
                  <a:cubicBezTo>
                    <a:pt x="615061" y="315849"/>
                    <a:pt x="662686" y="320167"/>
                    <a:pt x="704723" y="347091"/>
                  </a:cubicBezTo>
                  <a:cubicBezTo>
                    <a:pt x="768350" y="387858"/>
                    <a:pt x="789686" y="458978"/>
                    <a:pt x="802259" y="523240"/>
                  </a:cubicBezTo>
                  <a:cubicBezTo>
                    <a:pt x="822198" y="625475"/>
                    <a:pt x="835406" y="756031"/>
                    <a:pt x="760857" y="859028"/>
                  </a:cubicBezTo>
                  <a:cubicBezTo>
                    <a:pt x="710692" y="928116"/>
                    <a:pt x="625983" y="974471"/>
                    <a:pt x="509016" y="996569"/>
                  </a:cubicBezTo>
                  <a:cubicBezTo>
                    <a:pt x="465328" y="1004824"/>
                    <a:pt x="424561" y="1009015"/>
                    <a:pt x="386461" y="1009015"/>
                  </a:cubicBezTo>
                  <a:lnTo>
                    <a:pt x="386461" y="1009015"/>
                  </a:lnTo>
                  <a:cubicBezTo>
                    <a:pt x="346075" y="1009015"/>
                    <a:pt x="308610" y="1004443"/>
                    <a:pt x="273177" y="995172"/>
                  </a:cubicBezTo>
                  <a:cubicBezTo>
                    <a:pt x="181991" y="971169"/>
                    <a:pt x="107823" y="914908"/>
                    <a:pt x="69342" y="840740"/>
                  </a:cubicBezTo>
                  <a:cubicBezTo>
                    <a:pt x="52578" y="808355"/>
                    <a:pt x="65405" y="768604"/>
                    <a:pt x="97790" y="751967"/>
                  </a:cubicBezTo>
                  <a:cubicBezTo>
                    <a:pt x="107442" y="747014"/>
                    <a:pt x="117856" y="744601"/>
                    <a:pt x="128016" y="744601"/>
                  </a:cubicBezTo>
                  <a:cubicBezTo>
                    <a:pt x="152019" y="744601"/>
                    <a:pt x="175133" y="757682"/>
                    <a:pt x="186944" y="780288"/>
                  </a:cubicBezTo>
                  <a:cubicBezTo>
                    <a:pt x="207899" y="820801"/>
                    <a:pt x="252730" y="853440"/>
                    <a:pt x="306832" y="867664"/>
                  </a:cubicBezTo>
                  <a:cubicBezTo>
                    <a:pt x="331089" y="874014"/>
                    <a:pt x="357505" y="877189"/>
                    <a:pt x="386461" y="877189"/>
                  </a:cubicBezTo>
                  <a:cubicBezTo>
                    <a:pt x="416179" y="877189"/>
                    <a:pt x="448691" y="873760"/>
                    <a:pt x="484251" y="867156"/>
                  </a:cubicBezTo>
                  <a:cubicBezTo>
                    <a:pt x="566928" y="851535"/>
                    <a:pt x="623824" y="822960"/>
                    <a:pt x="653415" y="782066"/>
                  </a:cubicBezTo>
                  <a:cubicBezTo>
                    <a:pt x="698246" y="720217"/>
                    <a:pt x="687070" y="624840"/>
                    <a:pt x="672211" y="548640"/>
                  </a:cubicBezTo>
                  <a:cubicBezTo>
                    <a:pt x="665480" y="513969"/>
                    <a:pt x="654939" y="472313"/>
                    <a:pt x="632968" y="458343"/>
                  </a:cubicBezTo>
                  <a:cubicBezTo>
                    <a:pt x="618871" y="449326"/>
                    <a:pt x="593979" y="447675"/>
                    <a:pt x="571500" y="447294"/>
                  </a:cubicBezTo>
                  <a:cubicBezTo>
                    <a:pt x="566801" y="447167"/>
                    <a:pt x="562102" y="447167"/>
                    <a:pt x="557403" y="447167"/>
                  </a:cubicBezTo>
                  <a:cubicBezTo>
                    <a:pt x="434340" y="447167"/>
                    <a:pt x="311658" y="476123"/>
                    <a:pt x="201676" y="531114"/>
                  </a:cubicBezTo>
                  <a:cubicBezTo>
                    <a:pt x="192278" y="535813"/>
                    <a:pt x="182118" y="538099"/>
                    <a:pt x="171958" y="538099"/>
                  </a:cubicBezTo>
                  <a:cubicBezTo>
                    <a:pt x="161163" y="538099"/>
                    <a:pt x="150241" y="535432"/>
                    <a:pt x="140462" y="530098"/>
                  </a:cubicBezTo>
                  <a:cubicBezTo>
                    <a:pt x="121412" y="519811"/>
                    <a:pt x="108712" y="501015"/>
                    <a:pt x="106172" y="479552"/>
                  </a:cubicBezTo>
                  <a:cubicBezTo>
                    <a:pt x="92583" y="360680"/>
                    <a:pt x="88900" y="239776"/>
                    <a:pt x="95250" y="120269"/>
                  </a:cubicBezTo>
                  <a:cubicBezTo>
                    <a:pt x="97155" y="85344"/>
                    <a:pt x="126238" y="57912"/>
                    <a:pt x="161290" y="57912"/>
                  </a:cubicBezTo>
                  <a:close/>
                  <a:moveTo>
                    <a:pt x="161671" y="0"/>
                  </a:moveTo>
                  <a:cubicBezTo>
                    <a:pt x="95758" y="0"/>
                    <a:pt x="41275" y="51435"/>
                    <a:pt x="37846" y="116967"/>
                  </a:cubicBezTo>
                  <a:cubicBezTo>
                    <a:pt x="31242" y="239649"/>
                    <a:pt x="35052" y="363728"/>
                    <a:pt x="49022" y="485902"/>
                  </a:cubicBezTo>
                  <a:cubicBezTo>
                    <a:pt x="53594" y="526034"/>
                    <a:pt x="77597" y="561467"/>
                    <a:pt x="113284" y="580644"/>
                  </a:cubicBezTo>
                  <a:cubicBezTo>
                    <a:pt x="131318" y="590423"/>
                    <a:pt x="151765" y="595503"/>
                    <a:pt x="172339" y="595503"/>
                  </a:cubicBezTo>
                  <a:cubicBezTo>
                    <a:pt x="191643" y="595503"/>
                    <a:pt x="210820" y="590931"/>
                    <a:pt x="228092" y="582295"/>
                  </a:cubicBezTo>
                  <a:cubicBezTo>
                    <a:pt x="329819" y="531368"/>
                    <a:pt x="443865" y="504444"/>
                    <a:pt x="557911" y="504444"/>
                  </a:cubicBezTo>
                  <a:cubicBezTo>
                    <a:pt x="562229" y="504444"/>
                    <a:pt x="566547" y="504444"/>
                    <a:pt x="570865" y="504571"/>
                  </a:cubicBezTo>
                  <a:cubicBezTo>
                    <a:pt x="587375" y="504825"/>
                    <a:pt x="596138" y="505841"/>
                    <a:pt x="600583" y="506730"/>
                  </a:cubicBezTo>
                  <a:cubicBezTo>
                    <a:pt x="603631" y="512445"/>
                    <a:pt x="609346" y="526288"/>
                    <a:pt x="615696" y="559308"/>
                  </a:cubicBezTo>
                  <a:cubicBezTo>
                    <a:pt x="627380" y="618998"/>
                    <a:pt x="639064" y="703580"/>
                    <a:pt x="606806" y="748030"/>
                  </a:cubicBezTo>
                  <a:cubicBezTo>
                    <a:pt x="586359" y="776224"/>
                    <a:pt x="540385" y="797687"/>
                    <a:pt x="473710" y="810260"/>
                  </a:cubicBezTo>
                  <a:cubicBezTo>
                    <a:pt x="441833" y="816229"/>
                    <a:pt x="412623" y="819404"/>
                    <a:pt x="386715" y="819404"/>
                  </a:cubicBezTo>
                  <a:cubicBezTo>
                    <a:pt x="362966" y="819404"/>
                    <a:pt x="341122" y="816864"/>
                    <a:pt x="321818" y="811784"/>
                  </a:cubicBezTo>
                  <a:cubicBezTo>
                    <a:pt x="283845" y="801751"/>
                    <a:pt x="251968" y="779526"/>
                    <a:pt x="238633" y="753745"/>
                  </a:cubicBezTo>
                  <a:cubicBezTo>
                    <a:pt x="217297" y="712470"/>
                    <a:pt x="175006" y="686689"/>
                    <a:pt x="128270" y="686689"/>
                  </a:cubicBezTo>
                  <a:cubicBezTo>
                    <a:pt x="108585" y="686689"/>
                    <a:pt x="89027" y="691388"/>
                    <a:pt x="71501" y="700405"/>
                  </a:cubicBezTo>
                  <a:cubicBezTo>
                    <a:pt x="42037" y="715518"/>
                    <a:pt x="20320" y="741172"/>
                    <a:pt x="10160" y="772541"/>
                  </a:cubicBezTo>
                  <a:cubicBezTo>
                    <a:pt x="0" y="803910"/>
                    <a:pt x="2921" y="837438"/>
                    <a:pt x="18034" y="866775"/>
                  </a:cubicBezTo>
                  <a:cubicBezTo>
                    <a:pt x="63881" y="955548"/>
                    <a:pt x="151511" y="1022604"/>
                    <a:pt x="258445" y="1050671"/>
                  </a:cubicBezTo>
                  <a:cubicBezTo>
                    <a:pt x="298450" y="1061212"/>
                    <a:pt x="341503" y="1066546"/>
                    <a:pt x="386461" y="1066546"/>
                  </a:cubicBezTo>
                  <a:cubicBezTo>
                    <a:pt x="427863" y="1066546"/>
                    <a:pt x="472821" y="1062101"/>
                    <a:pt x="519811" y="1053211"/>
                  </a:cubicBezTo>
                  <a:cubicBezTo>
                    <a:pt x="651764" y="1028319"/>
                    <a:pt x="748665" y="974344"/>
                    <a:pt x="807720" y="892810"/>
                  </a:cubicBezTo>
                  <a:cubicBezTo>
                    <a:pt x="895350" y="771906"/>
                    <a:pt x="881126" y="625983"/>
                    <a:pt x="859028" y="512318"/>
                  </a:cubicBezTo>
                  <a:cubicBezTo>
                    <a:pt x="845058" y="440690"/>
                    <a:pt x="818515" y="351536"/>
                    <a:pt x="735965" y="298704"/>
                  </a:cubicBezTo>
                  <a:cubicBezTo>
                    <a:pt x="681482" y="263779"/>
                    <a:pt x="621284" y="258318"/>
                    <a:pt x="575056" y="257556"/>
                  </a:cubicBezTo>
                  <a:cubicBezTo>
                    <a:pt x="569214" y="257429"/>
                    <a:pt x="563499" y="257429"/>
                    <a:pt x="557784" y="257429"/>
                  </a:cubicBezTo>
                  <a:cubicBezTo>
                    <a:pt x="464566" y="257429"/>
                    <a:pt x="372745" y="270510"/>
                    <a:pt x="283718" y="296291"/>
                  </a:cubicBezTo>
                  <a:cubicBezTo>
                    <a:pt x="283210" y="280035"/>
                    <a:pt x="282956" y="263652"/>
                    <a:pt x="282829" y="247396"/>
                  </a:cubicBezTo>
                  <a:lnTo>
                    <a:pt x="710819" y="247523"/>
                  </a:lnTo>
                  <a:cubicBezTo>
                    <a:pt x="779272" y="247523"/>
                    <a:pt x="834898" y="192151"/>
                    <a:pt x="834898" y="123952"/>
                  </a:cubicBezTo>
                  <a:cubicBezTo>
                    <a:pt x="834898" y="55753"/>
                    <a:pt x="779272" y="381"/>
                    <a:pt x="710946" y="254"/>
                  </a:cubicBezTo>
                  <a:lnTo>
                    <a:pt x="161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112014" y="121539"/>
              <a:ext cx="782574" cy="951357"/>
            </a:xfrm>
            <a:custGeom>
              <a:avLst/>
              <a:gdLst/>
              <a:ahLst/>
              <a:cxnLst/>
              <a:rect l="l" t="t" r="r" b="b"/>
              <a:pathLst>
                <a:path w="782574" h="951357">
                  <a:moveTo>
                    <a:pt x="333883" y="950849"/>
                  </a:moveTo>
                  <a:cubicBezTo>
                    <a:pt x="293497" y="950849"/>
                    <a:pt x="255905" y="946277"/>
                    <a:pt x="220599" y="937006"/>
                  </a:cubicBezTo>
                  <a:cubicBezTo>
                    <a:pt x="129413" y="913003"/>
                    <a:pt x="55245" y="856742"/>
                    <a:pt x="16764" y="782574"/>
                  </a:cubicBezTo>
                  <a:cubicBezTo>
                    <a:pt x="0" y="750189"/>
                    <a:pt x="12827" y="710438"/>
                    <a:pt x="45212" y="693801"/>
                  </a:cubicBezTo>
                  <a:cubicBezTo>
                    <a:pt x="77597" y="677164"/>
                    <a:pt x="117602" y="689864"/>
                    <a:pt x="134366" y="722249"/>
                  </a:cubicBezTo>
                  <a:cubicBezTo>
                    <a:pt x="155321" y="762762"/>
                    <a:pt x="200152" y="795401"/>
                    <a:pt x="254254" y="809625"/>
                  </a:cubicBezTo>
                  <a:cubicBezTo>
                    <a:pt x="303403" y="822579"/>
                    <a:pt x="361442" y="822325"/>
                    <a:pt x="431673" y="809117"/>
                  </a:cubicBezTo>
                  <a:cubicBezTo>
                    <a:pt x="514350" y="793496"/>
                    <a:pt x="571246" y="764921"/>
                    <a:pt x="600837" y="724027"/>
                  </a:cubicBezTo>
                  <a:cubicBezTo>
                    <a:pt x="645668" y="662178"/>
                    <a:pt x="634492" y="566801"/>
                    <a:pt x="619633" y="490601"/>
                  </a:cubicBezTo>
                  <a:cubicBezTo>
                    <a:pt x="612902" y="455930"/>
                    <a:pt x="602361" y="414274"/>
                    <a:pt x="580390" y="400304"/>
                  </a:cubicBezTo>
                  <a:cubicBezTo>
                    <a:pt x="566293" y="391287"/>
                    <a:pt x="541401" y="389636"/>
                    <a:pt x="518922" y="389255"/>
                  </a:cubicBezTo>
                  <a:cubicBezTo>
                    <a:pt x="391160" y="386969"/>
                    <a:pt x="263271" y="415925"/>
                    <a:pt x="149098" y="473202"/>
                  </a:cubicBezTo>
                  <a:cubicBezTo>
                    <a:pt x="129794" y="482854"/>
                    <a:pt x="106934" y="482473"/>
                    <a:pt x="87884" y="472313"/>
                  </a:cubicBezTo>
                  <a:cubicBezTo>
                    <a:pt x="68834" y="462153"/>
                    <a:pt x="56134" y="443230"/>
                    <a:pt x="53594" y="421767"/>
                  </a:cubicBezTo>
                  <a:cubicBezTo>
                    <a:pt x="40005" y="302895"/>
                    <a:pt x="36322" y="181991"/>
                    <a:pt x="42672" y="62484"/>
                  </a:cubicBezTo>
                  <a:cubicBezTo>
                    <a:pt x="44577" y="27432"/>
                    <a:pt x="73660" y="0"/>
                    <a:pt x="108712" y="0"/>
                  </a:cubicBezTo>
                  <a:cubicBezTo>
                    <a:pt x="108712" y="0"/>
                    <a:pt x="108712" y="0"/>
                    <a:pt x="108712" y="0"/>
                  </a:cubicBezTo>
                  <a:lnTo>
                    <a:pt x="657860" y="254"/>
                  </a:lnTo>
                  <a:cubicBezTo>
                    <a:pt x="694436" y="254"/>
                    <a:pt x="724027" y="29845"/>
                    <a:pt x="724027" y="66167"/>
                  </a:cubicBezTo>
                  <a:cubicBezTo>
                    <a:pt x="724027" y="102489"/>
                    <a:pt x="694436" y="132080"/>
                    <a:pt x="657860" y="132080"/>
                  </a:cubicBezTo>
                  <a:cubicBezTo>
                    <a:pt x="657860" y="132080"/>
                    <a:pt x="657860" y="132080"/>
                    <a:pt x="657860" y="132080"/>
                  </a:cubicBezTo>
                  <a:lnTo>
                    <a:pt x="172466" y="131953"/>
                  </a:lnTo>
                  <a:cubicBezTo>
                    <a:pt x="171069" y="193675"/>
                    <a:pt x="172593" y="255651"/>
                    <a:pt x="176784" y="317246"/>
                  </a:cubicBezTo>
                  <a:cubicBezTo>
                    <a:pt x="286385" y="275971"/>
                    <a:pt x="403860" y="255397"/>
                    <a:pt x="521208" y="257556"/>
                  </a:cubicBezTo>
                  <a:cubicBezTo>
                    <a:pt x="562229" y="258318"/>
                    <a:pt x="609854" y="262636"/>
                    <a:pt x="651891" y="289560"/>
                  </a:cubicBezTo>
                  <a:cubicBezTo>
                    <a:pt x="715518" y="330327"/>
                    <a:pt x="736854" y="401447"/>
                    <a:pt x="749427" y="465709"/>
                  </a:cubicBezTo>
                  <a:cubicBezTo>
                    <a:pt x="769366" y="567944"/>
                    <a:pt x="782574" y="698500"/>
                    <a:pt x="708025" y="801497"/>
                  </a:cubicBezTo>
                  <a:cubicBezTo>
                    <a:pt x="657860" y="870585"/>
                    <a:pt x="573151" y="916940"/>
                    <a:pt x="456184" y="939038"/>
                  </a:cubicBezTo>
                  <a:cubicBezTo>
                    <a:pt x="412496" y="947293"/>
                    <a:pt x="371856" y="951357"/>
                    <a:pt x="333629" y="95135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6" name="Freeform 16"/>
          <p:cNvSpPr/>
          <p:nvPr/>
        </p:nvSpPr>
        <p:spPr>
          <a:xfrm>
            <a:off x="11480235" y="3200514"/>
            <a:ext cx="2895600" cy="2447925"/>
          </a:xfrm>
          <a:custGeom>
            <a:avLst/>
            <a:gdLst/>
            <a:ahLst/>
            <a:cxnLst/>
            <a:rect l="l" t="t" r="r" b="b"/>
            <a:pathLst>
              <a:path w="2895600" h="2447925">
                <a:moveTo>
                  <a:pt x="0" y="0"/>
                </a:moveTo>
                <a:lnTo>
                  <a:pt x="2895600" y="0"/>
                </a:lnTo>
                <a:lnTo>
                  <a:pt x="2895600" y="2447925"/>
                </a:lnTo>
                <a:lnTo>
                  <a:pt x="0" y="24479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130" t="-29445" r="-2395" b="-160826"/>
            </a:stretch>
          </a:blipFill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 rot="0">
            <a:off x="10978896" y="4698216"/>
            <a:ext cx="1010536" cy="1193721"/>
            <a:chOff x="0" y="0"/>
            <a:chExt cx="1010539" cy="1193724"/>
          </a:xfrm>
        </p:grpSpPr>
        <p:sp>
          <p:nvSpPr>
            <p:cNvPr id="18" name="Freeform 18"/>
            <p:cNvSpPr/>
            <p:nvPr/>
          </p:nvSpPr>
          <p:spPr>
            <a:xfrm>
              <a:off x="56515" y="63500"/>
              <a:ext cx="894334" cy="1066927"/>
            </a:xfrm>
            <a:custGeom>
              <a:avLst/>
              <a:gdLst/>
              <a:ahLst/>
              <a:cxnLst/>
              <a:rect l="l" t="t" r="r" b="b"/>
              <a:pathLst>
                <a:path w="894334" h="1066927">
                  <a:moveTo>
                    <a:pt x="515874" y="55118"/>
                  </a:moveTo>
                  <a:cubicBezTo>
                    <a:pt x="564515" y="55118"/>
                    <a:pt x="606933" y="66421"/>
                    <a:pt x="642239" y="88900"/>
                  </a:cubicBezTo>
                  <a:cubicBezTo>
                    <a:pt x="708279" y="130810"/>
                    <a:pt x="746633" y="214630"/>
                    <a:pt x="739902" y="302260"/>
                  </a:cubicBezTo>
                  <a:cubicBezTo>
                    <a:pt x="733679" y="382778"/>
                    <a:pt x="693928" y="451358"/>
                    <a:pt x="664591" y="495935"/>
                  </a:cubicBezTo>
                  <a:cubicBezTo>
                    <a:pt x="595757" y="600583"/>
                    <a:pt x="506984" y="687451"/>
                    <a:pt x="421005" y="771525"/>
                  </a:cubicBezTo>
                  <a:cubicBezTo>
                    <a:pt x="382016" y="809625"/>
                    <a:pt x="344297" y="846582"/>
                    <a:pt x="308737" y="884428"/>
                  </a:cubicBezTo>
                  <a:cubicBezTo>
                    <a:pt x="460375" y="880618"/>
                    <a:pt x="612013" y="865886"/>
                    <a:pt x="761238" y="840486"/>
                  </a:cubicBezTo>
                  <a:cubicBezTo>
                    <a:pt x="764794" y="839851"/>
                    <a:pt x="768350" y="839597"/>
                    <a:pt x="771906" y="839597"/>
                  </a:cubicBezTo>
                  <a:cubicBezTo>
                    <a:pt x="802132" y="839597"/>
                    <a:pt x="828929" y="861314"/>
                    <a:pt x="834136" y="892048"/>
                  </a:cubicBezTo>
                  <a:cubicBezTo>
                    <a:pt x="839978" y="926338"/>
                    <a:pt x="816864" y="958977"/>
                    <a:pt x="782447" y="964819"/>
                  </a:cubicBezTo>
                  <a:cubicBezTo>
                    <a:pt x="599821" y="995807"/>
                    <a:pt x="413639" y="1011555"/>
                    <a:pt x="228219" y="1011555"/>
                  </a:cubicBezTo>
                  <a:cubicBezTo>
                    <a:pt x="209169" y="1011555"/>
                    <a:pt x="190119" y="1011428"/>
                    <a:pt x="171069" y="1011047"/>
                  </a:cubicBezTo>
                  <a:cubicBezTo>
                    <a:pt x="147320" y="1010666"/>
                    <a:pt x="125857" y="996950"/>
                    <a:pt x="115443" y="975868"/>
                  </a:cubicBezTo>
                  <a:cubicBezTo>
                    <a:pt x="105029" y="954786"/>
                    <a:pt x="107315" y="929386"/>
                    <a:pt x="121539" y="910463"/>
                  </a:cubicBezTo>
                  <a:cubicBezTo>
                    <a:pt x="184658" y="826135"/>
                    <a:pt x="259715" y="752729"/>
                    <a:pt x="332359" y="681736"/>
                  </a:cubicBezTo>
                  <a:cubicBezTo>
                    <a:pt x="417195" y="598678"/>
                    <a:pt x="497459" y="520319"/>
                    <a:pt x="558800" y="426974"/>
                  </a:cubicBezTo>
                  <a:cubicBezTo>
                    <a:pt x="593217" y="374650"/>
                    <a:pt x="610743" y="331978"/>
                    <a:pt x="613791" y="292735"/>
                  </a:cubicBezTo>
                  <a:cubicBezTo>
                    <a:pt x="616966" y="251460"/>
                    <a:pt x="601091" y="212344"/>
                    <a:pt x="574294" y="195326"/>
                  </a:cubicBezTo>
                  <a:cubicBezTo>
                    <a:pt x="557657" y="184785"/>
                    <a:pt x="536194" y="181356"/>
                    <a:pt x="515620" y="181356"/>
                  </a:cubicBezTo>
                  <a:cubicBezTo>
                    <a:pt x="503682" y="181356"/>
                    <a:pt x="491998" y="182499"/>
                    <a:pt x="481838" y="184023"/>
                  </a:cubicBezTo>
                  <a:cubicBezTo>
                    <a:pt x="371348" y="200279"/>
                    <a:pt x="281559" y="270637"/>
                    <a:pt x="225679" y="326898"/>
                  </a:cubicBezTo>
                  <a:cubicBezTo>
                    <a:pt x="194310" y="358521"/>
                    <a:pt x="188468" y="375793"/>
                    <a:pt x="189230" y="384683"/>
                  </a:cubicBezTo>
                  <a:cubicBezTo>
                    <a:pt x="191897" y="419354"/>
                    <a:pt x="165862" y="449707"/>
                    <a:pt x="131064" y="452374"/>
                  </a:cubicBezTo>
                  <a:cubicBezTo>
                    <a:pt x="129413" y="452501"/>
                    <a:pt x="127762" y="452628"/>
                    <a:pt x="126111" y="452628"/>
                  </a:cubicBezTo>
                  <a:cubicBezTo>
                    <a:pt x="93345" y="452628"/>
                    <a:pt x="65786" y="427482"/>
                    <a:pt x="63246" y="394462"/>
                  </a:cubicBezTo>
                  <a:cubicBezTo>
                    <a:pt x="57912" y="325374"/>
                    <a:pt x="102235" y="272288"/>
                    <a:pt x="136017" y="238252"/>
                  </a:cubicBezTo>
                  <a:cubicBezTo>
                    <a:pt x="235331" y="137922"/>
                    <a:pt x="348615" y="76073"/>
                    <a:pt x="463296" y="59182"/>
                  </a:cubicBezTo>
                  <a:cubicBezTo>
                    <a:pt x="481457" y="56515"/>
                    <a:pt x="499110" y="55118"/>
                    <a:pt x="515874" y="55118"/>
                  </a:cubicBezTo>
                  <a:moveTo>
                    <a:pt x="515874" y="0"/>
                  </a:moveTo>
                  <a:cubicBezTo>
                    <a:pt x="496443" y="0"/>
                    <a:pt x="475996" y="1524"/>
                    <a:pt x="455168" y="4699"/>
                  </a:cubicBezTo>
                  <a:cubicBezTo>
                    <a:pt x="328549" y="23368"/>
                    <a:pt x="204470" y="90678"/>
                    <a:pt x="96520" y="199263"/>
                  </a:cubicBezTo>
                  <a:cubicBezTo>
                    <a:pt x="0" y="296291"/>
                    <a:pt x="5969" y="373126"/>
                    <a:pt x="7874" y="398526"/>
                  </a:cubicBezTo>
                  <a:cubicBezTo>
                    <a:pt x="12573" y="459740"/>
                    <a:pt x="64389" y="507619"/>
                    <a:pt x="125857" y="507619"/>
                  </a:cubicBezTo>
                  <a:cubicBezTo>
                    <a:pt x="128905" y="507619"/>
                    <a:pt x="132080" y="507492"/>
                    <a:pt x="135255" y="507238"/>
                  </a:cubicBezTo>
                  <a:cubicBezTo>
                    <a:pt x="166751" y="504825"/>
                    <a:pt x="195453" y="490347"/>
                    <a:pt x="216154" y="466344"/>
                  </a:cubicBezTo>
                  <a:cubicBezTo>
                    <a:pt x="234823" y="444627"/>
                    <a:pt x="244729" y="417703"/>
                    <a:pt x="244729" y="389382"/>
                  </a:cubicBezTo>
                  <a:cubicBezTo>
                    <a:pt x="247142" y="385572"/>
                    <a:pt x="252857" y="377825"/>
                    <a:pt x="265049" y="365633"/>
                  </a:cubicBezTo>
                  <a:cubicBezTo>
                    <a:pt x="314960" y="315341"/>
                    <a:pt x="394589" y="252603"/>
                    <a:pt x="489966" y="238506"/>
                  </a:cubicBezTo>
                  <a:cubicBezTo>
                    <a:pt x="499110" y="237109"/>
                    <a:pt x="507746" y="236474"/>
                    <a:pt x="515620" y="236474"/>
                  </a:cubicBezTo>
                  <a:cubicBezTo>
                    <a:pt x="534797" y="236474"/>
                    <a:pt x="542544" y="240538"/>
                    <a:pt x="544576" y="241681"/>
                  </a:cubicBezTo>
                  <a:cubicBezTo>
                    <a:pt x="550418" y="245364"/>
                    <a:pt x="560578" y="262890"/>
                    <a:pt x="558673" y="288417"/>
                  </a:cubicBezTo>
                  <a:cubicBezTo>
                    <a:pt x="556387" y="318008"/>
                    <a:pt x="541782" y="352425"/>
                    <a:pt x="512572" y="396748"/>
                  </a:cubicBezTo>
                  <a:cubicBezTo>
                    <a:pt x="454533" y="485013"/>
                    <a:pt x="376428" y="561467"/>
                    <a:pt x="293751" y="642366"/>
                  </a:cubicBezTo>
                  <a:cubicBezTo>
                    <a:pt x="219583" y="714883"/>
                    <a:pt x="143002" y="789813"/>
                    <a:pt x="77343" y="877570"/>
                  </a:cubicBezTo>
                  <a:cubicBezTo>
                    <a:pt x="50673" y="913257"/>
                    <a:pt x="46228" y="960247"/>
                    <a:pt x="65913" y="1000252"/>
                  </a:cubicBezTo>
                  <a:cubicBezTo>
                    <a:pt x="85598" y="1040257"/>
                    <a:pt x="125603" y="1065530"/>
                    <a:pt x="170307" y="1066419"/>
                  </a:cubicBezTo>
                  <a:cubicBezTo>
                    <a:pt x="189611" y="1066800"/>
                    <a:pt x="209169" y="1066927"/>
                    <a:pt x="228473" y="1066927"/>
                  </a:cubicBezTo>
                  <a:cubicBezTo>
                    <a:pt x="416941" y="1066927"/>
                    <a:pt x="606552" y="1050925"/>
                    <a:pt x="791972" y="1019429"/>
                  </a:cubicBezTo>
                  <a:cubicBezTo>
                    <a:pt x="823214" y="1014095"/>
                    <a:pt x="850519" y="997077"/>
                    <a:pt x="868807" y="971296"/>
                  </a:cubicBezTo>
                  <a:cubicBezTo>
                    <a:pt x="887095" y="945515"/>
                    <a:pt x="894334" y="914273"/>
                    <a:pt x="889000" y="883158"/>
                  </a:cubicBezTo>
                  <a:cubicBezTo>
                    <a:pt x="879221" y="826262"/>
                    <a:pt x="830072" y="784860"/>
                    <a:pt x="772160" y="784860"/>
                  </a:cubicBezTo>
                  <a:cubicBezTo>
                    <a:pt x="765429" y="784860"/>
                    <a:pt x="758825" y="785368"/>
                    <a:pt x="752221" y="786511"/>
                  </a:cubicBezTo>
                  <a:cubicBezTo>
                    <a:pt x="651891" y="803529"/>
                    <a:pt x="550037" y="815721"/>
                    <a:pt x="447929" y="822960"/>
                  </a:cubicBezTo>
                  <a:cubicBezTo>
                    <a:pt x="451866" y="819023"/>
                    <a:pt x="455930" y="815213"/>
                    <a:pt x="459867" y="811276"/>
                  </a:cubicBezTo>
                  <a:cubicBezTo>
                    <a:pt x="548005" y="725043"/>
                    <a:pt x="638937" y="636016"/>
                    <a:pt x="710946" y="526542"/>
                  </a:cubicBezTo>
                  <a:cubicBezTo>
                    <a:pt x="743585" y="476885"/>
                    <a:pt x="787908" y="400050"/>
                    <a:pt x="795147" y="306832"/>
                  </a:cubicBezTo>
                  <a:cubicBezTo>
                    <a:pt x="803402" y="199136"/>
                    <a:pt x="755142" y="95504"/>
                    <a:pt x="672084" y="42799"/>
                  </a:cubicBezTo>
                  <a:cubicBezTo>
                    <a:pt x="627634" y="14224"/>
                    <a:pt x="575183" y="0"/>
                    <a:pt x="51587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114427" y="112141"/>
              <a:ext cx="782320" cy="962914"/>
            </a:xfrm>
            <a:custGeom>
              <a:avLst/>
              <a:gdLst/>
              <a:ahLst/>
              <a:cxnLst/>
              <a:rect l="l" t="t" r="r" b="b"/>
              <a:pathLst>
                <a:path w="782320" h="962914">
                  <a:moveTo>
                    <a:pt x="170434" y="962787"/>
                  </a:moveTo>
                  <a:cubicBezTo>
                    <a:pt x="151384" y="962787"/>
                    <a:pt x="132334" y="962660"/>
                    <a:pt x="113284" y="962279"/>
                  </a:cubicBezTo>
                  <a:cubicBezTo>
                    <a:pt x="89535" y="961898"/>
                    <a:pt x="68072" y="948182"/>
                    <a:pt x="57658" y="927100"/>
                  </a:cubicBezTo>
                  <a:cubicBezTo>
                    <a:pt x="47244" y="906018"/>
                    <a:pt x="49530" y="880618"/>
                    <a:pt x="63754" y="861695"/>
                  </a:cubicBezTo>
                  <a:cubicBezTo>
                    <a:pt x="126873" y="777367"/>
                    <a:pt x="201930" y="703961"/>
                    <a:pt x="274574" y="632968"/>
                  </a:cubicBezTo>
                  <a:cubicBezTo>
                    <a:pt x="359410" y="549910"/>
                    <a:pt x="439674" y="471551"/>
                    <a:pt x="501015" y="378206"/>
                  </a:cubicBezTo>
                  <a:cubicBezTo>
                    <a:pt x="535432" y="325882"/>
                    <a:pt x="552958" y="283210"/>
                    <a:pt x="556006" y="243967"/>
                  </a:cubicBezTo>
                  <a:cubicBezTo>
                    <a:pt x="559181" y="202692"/>
                    <a:pt x="543306" y="163576"/>
                    <a:pt x="516509" y="146558"/>
                  </a:cubicBezTo>
                  <a:cubicBezTo>
                    <a:pt x="490220" y="129921"/>
                    <a:pt x="451739" y="131191"/>
                    <a:pt x="424053" y="135255"/>
                  </a:cubicBezTo>
                  <a:cubicBezTo>
                    <a:pt x="313563" y="151511"/>
                    <a:pt x="223774" y="221869"/>
                    <a:pt x="167894" y="278130"/>
                  </a:cubicBezTo>
                  <a:cubicBezTo>
                    <a:pt x="136525" y="309753"/>
                    <a:pt x="130683" y="327025"/>
                    <a:pt x="131445" y="335915"/>
                  </a:cubicBezTo>
                  <a:cubicBezTo>
                    <a:pt x="134112" y="370586"/>
                    <a:pt x="108077" y="400939"/>
                    <a:pt x="73279" y="403606"/>
                  </a:cubicBezTo>
                  <a:cubicBezTo>
                    <a:pt x="38481" y="406273"/>
                    <a:pt x="8001" y="380238"/>
                    <a:pt x="5334" y="345567"/>
                  </a:cubicBezTo>
                  <a:cubicBezTo>
                    <a:pt x="0" y="276479"/>
                    <a:pt x="44323" y="223393"/>
                    <a:pt x="78105" y="189357"/>
                  </a:cubicBezTo>
                  <a:cubicBezTo>
                    <a:pt x="177419" y="89281"/>
                    <a:pt x="290703" y="27432"/>
                    <a:pt x="405384" y="10541"/>
                  </a:cubicBezTo>
                  <a:cubicBezTo>
                    <a:pt x="476631" y="0"/>
                    <a:pt x="536829" y="10033"/>
                    <a:pt x="584327" y="40259"/>
                  </a:cubicBezTo>
                  <a:cubicBezTo>
                    <a:pt x="650367" y="82169"/>
                    <a:pt x="688721" y="165989"/>
                    <a:pt x="681990" y="253619"/>
                  </a:cubicBezTo>
                  <a:cubicBezTo>
                    <a:pt x="675767" y="334137"/>
                    <a:pt x="636016" y="402717"/>
                    <a:pt x="606679" y="447294"/>
                  </a:cubicBezTo>
                  <a:cubicBezTo>
                    <a:pt x="537845" y="551942"/>
                    <a:pt x="449072" y="638810"/>
                    <a:pt x="363093" y="722884"/>
                  </a:cubicBezTo>
                  <a:cubicBezTo>
                    <a:pt x="324104" y="760984"/>
                    <a:pt x="286385" y="797941"/>
                    <a:pt x="250825" y="835787"/>
                  </a:cubicBezTo>
                  <a:cubicBezTo>
                    <a:pt x="402463" y="831977"/>
                    <a:pt x="554101" y="817245"/>
                    <a:pt x="703326" y="791845"/>
                  </a:cubicBezTo>
                  <a:cubicBezTo>
                    <a:pt x="737743" y="786003"/>
                    <a:pt x="770382" y="809117"/>
                    <a:pt x="776351" y="843407"/>
                  </a:cubicBezTo>
                  <a:cubicBezTo>
                    <a:pt x="782320" y="877697"/>
                    <a:pt x="759079" y="910336"/>
                    <a:pt x="724662" y="916178"/>
                  </a:cubicBezTo>
                  <a:cubicBezTo>
                    <a:pt x="541909" y="947166"/>
                    <a:pt x="355854" y="962914"/>
                    <a:pt x="170434" y="96291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0" name="Freeform 20"/>
          <p:cNvSpPr/>
          <p:nvPr/>
        </p:nvSpPr>
        <p:spPr>
          <a:xfrm>
            <a:off x="5913825" y="3752964"/>
            <a:ext cx="4867275" cy="1714500"/>
          </a:xfrm>
          <a:custGeom>
            <a:avLst/>
            <a:gdLst/>
            <a:ahLst/>
            <a:cxnLst/>
            <a:rect l="l" t="t" r="r" b="b"/>
            <a:pathLst>
              <a:path w="4867275" h="1714500">
                <a:moveTo>
                  <a:pt x="0" y="0"/>
                </a:moveTo>
                <a:lnTo>
                  <a:pt x="4867275" y="0"/>
                </a:lnTo>
                <a:lnTo>
                  <a:pt x="4867275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8898" b="-382212"/>
            </a:stretch>
          </a:blipFill>
        </p:spPr>
      </p:sp>
      <p:grpSp>
        <p:nvGrpSpPr>
          <p:cNvPr id="21" name="Group 21"/>
          <p:cNvGrpSpPr>
            <a:grpSpLocks noChangeAspect="1"/>
          </p:cNvGrpSpPr>
          <p:nvPr/>
        </p:nvGrpSpPr>
        <p:grpSpPr>
          <a:xfrm rot="0">
            <a:off x="5854608" y="4474454"/>
            <a:ext cx="564032" cy="1460440"/>
            <a:chOff x="0" y="0"/>
            <a:chExt cx="564032" cy="1460449"/>
          </a:xfrm>
        </p:grpSpPr>
        <p:sp>
          <p:nvSpPr>
            <p:cNvPr id="22" name="Freeform 22"/>
            <p:cNvSpPr/>
            <p:nvPr/>
          </p:nvSpPr>
          <p:spPr>
            <a:xfrm>
              <a:off x="59690" y="63500"/>
              <a:ext cx="446786" cy="1333246"/>
            </a:xfrm>
            <a:custGeom>
              <a:avLst/>
              <a:gdLst/>
              <a:ahLst/>
              <a:cxnLst/>
              <a:rect l="l" t="t" r="r" b="b"/>
              <a:pathLst>
                <a:path w="446786" h="1333246">
                  <a:moveTo>
                    <a:pt x="311531" y="60452"/>
                  </a:moveTo>
                  <a:cubicBezTo>
                    <a:pt x="324866" y="60452"/>
                    <a:pt x="338074" y="64262"/>
                    <a:pt x="349631" y="71882"/>
                  </a:cubicBezTo>
                  <a:cubicBezTo>
                    <a:pt x="371983" y="86741"/>
                    <a:pt x="383794" y="113284"/>
                    <a:pt x="379730" y="139827"/>
                  </a:cubicBezTo>
                  <a:cubicBezTo>
                    <a:pt x="326771" y="489585"/>
                    <a:pt x="314452" y="845693"/>
                    <a:pt x="342773" y="1198245"/>
                  </a:cubicBezTo>
                  <a:cubicBezTo>
                    <a:pt x="345821" y="1236345"/>
                    <a:pt x="317500" y="1269619"/>
                    <a:pt x="279527" y="1272667"/>
                  </a:cubicBezTo>
                  <a:cubicBezTo>
                    <a:pt x="277622" y="1272794"/>
                    <a:pt x="275717" y="1272921"/>
                    <a:pt x="273939" y="1272921"/>
                  </a:cubicBezTo>
                  <a:cubicBezTo>
                    <a:pt x="238379" y="1272921"/>
                    <a:pt x="208153" y="1245489"/>
                    <a:pt x="205232" y="1209294"/>
                  </a:cubicBezTo>
                  <a:cubicBezTo>
                    <a:pt x="180848" y="905891"/>
                    <a:pt x="185674" y="599948"/>
                    <a:pt x="219837" y="297434"/>
                  </a:cubicBezTo>
                  <a:cubicBezTo>
                    <a:pt x="209042" y="309880"/>
                    <a:pt x="198882" y="322834"/>
                    <a:pt x="189230" y="336169"/>
                  </a:cubicBezTo>
                  <a:cubicBezTo>
                    <a:pt x="175768" y="354965"/>
                    <a:pt x="154559" y="364998"/>
                    <a:pt x="133096" y="364998"/>
                  </a:cubicBezTo>
                  <a:cubicBezTo>
                    <a:pt x="119126" y="364998"/>
                    <a:pt x="105156" y="360807"/>
                    <a:pt x="92964" y="352044"/>
                  </a:cubicBezTo>
                  <a:cubicBezTo>
                    <a:pt x="61976" y="329819"/>
                    <a:pt x="54864" y="286639"/>
                    <a:pt x="77089" y="255651"/>
                  </a:cubicBezTo>
                  <a:cubicBezTo>
                    <a:pt x="129794" y="182118"/>
                    <a:pt x="198374" y="118110"/>
                    <a:pt x="275336" y="70739"/>
                  </a:cubicBezTo>
                  <a:cubicBezTo>
                    <a:pt x="286385" y="63881"/>
                    <a:pt x="298958" y="60452"/>
                    <a:pt x="311531" y="60452"/>
                  </a:cubicBezTo>
                  <a:moveTo>
                    <a:pt x="311531" y="0"/>
                  </a:moveTo>
                  <a:cubicBezTo>
                    <a:pt x="287528" y="0"/>
                    <a:pt x="264033" y="6604"/>
                    <a:pt x="243713" y="19177"/>
                  </a:cubicBezTo>
                  <a:cubicBezTo>
                    <a:pt x="160020" y="70866"/>
                    <a:pt x="85471" y="140335"/>
                    <a:pt x="28194" y="220345"/>
                  </a:cubicBezTo>
                  <a:cubicBezTo>
                    <a:pt x="8001" y="248412"/>
                    <a:pt x="0" y="282702"/>
                    <a:pt x="5588" y="316865"/>
                  </a:cubicBezTo>
                  <a:cubicBezTo>
                    <a:pt x="11176" y="351028"/>
                    <a:pt x="29718" y="381000"/>
                    <a:pt x="57785" y="401066"/>
                  </a:cubicBezTo>
                  <a:cubicBezTo>
                    <a:pt x="79883" y="416941"/>
                    <a:pt x="105918" y="425450"/>
                    <a:pt x="133096" y="425450"/>
                  </a:cubicBezTo>
                  <a:cubicBezTo>
                    <a:pt x="137668" y="425450"/>
                    <a:pt x="142113" y="425196"/>
                    <a:pt x="146558" y="424688"/>
                  </a:cubicBezTo>
                  <a:cubicBezTo>
                    <a:pt x="124460" y="687197"/>
                    <a:pt x="123952" y="952119"/>
                    <a:pt x="145034" y="1214120"/>
                  </a:cubicBezTo>
                  <a:cubicBezTo>
                    <a:pt x="150368" y="1280922"/>
                    <a:pt x="207010" y="1333246"/>
                    <a:pt x="273939" y="1333246"/>
                  </a:cubicBezTo>
                  <a:cubicBezTo>
                    <a:pt x="277368" y="1333246"/>
                    <a:pt x="280924" y="1333119"/>
                    <a:pt x="284353" y="1332865"/>
                  </a:cubicBezTo>
                  <a:cubicBezTo>
                    <a:pt x="318770" y="1330071"/>
                    <a:pt x="350139" y="1314069"/>
                    <a:pt x="372491" y="1287653"/>
                  </a:cubicBezTo>
                  <a:cubicBezTo>
                    <a:pt x="394843" y="1261237"/>
                    <a:pt x="405638" y="1227836"/>
                    <a:pt x="402844" y="1193292"/>
                  </a:cubicBezTo>
                  <a:cubicBezTo>
                    <a:pt x="374777" y="845312"/>
                    <a:pt x="387096" y="494030"/>
                    <a:pt x="439293" y="148844"/>
                  </a:cubicBezTo>
                  <a:cubicBezTo>
                    <a:pt x="446786" y="99187"/>
                    <a:pt x="424688" y="49149"/>
                    <a:pt x="382778" y="21336"/>
                  </a:cubicBezTo>
                  <a:cubicBezTo>
                    <a:pt x="361696" y="7493"/>
                    <a:pt x="336931" y="0"/>
                    <a:pt x="311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114554" y="120142"/>
              <a:ext cx="328930" cy="1216406"/>
            </a:xfrm>
            <a:custGeom>
              <a:avLst/>
              <a:gdLst/>
              <a:ahLst/>
              <a:cxnLst/>
              <a:rect l="l" t="t" r="r" b="b"/>
              <a:pathLst>
                <a:path w="328930" h="1216406">
                  <a:moveTo>
                    <a:pt x="219075" y="1216279"/>
                  </a:moveTo>
                  <a:cubicBezTo>
                    <a:pt x="183515" y="1216279"/>
                    <a:pt x="153289" y="1188847"/>
                    <a:pt x="150368" y="1152652"/>
                  </a:cubicBezTo>
                  <a:cubicBezTo>
                    <a:pt x="125984" y="849249"/>
                    <a:pt x="130810" y="543306"/>
                    <a:pt x="164973" y="240792"/>
                  </a:cubicBezTo>
                  <a:cubicBezTo>
                    <a:pt x="154178" y="253238"/>
                    <a:pt x="144018" y="266192"/>
                    <a:pt x="134366" y="279527"/>
                  </a:cubicBezTo>
                  <a:cubicBezTo>
                    <a:pt x="112141" y="310515"/>
                    <a:pt x="69088" y="317627"/>
                    <a:pt x="38100" y="295402"/>
                  </a:cubicBezTo>
                  <a:cubicBezTo>
                    <a:pt x="7112" y="273177"/>
                    <a:pt x="0" y="229997"/>
                    <a:pt x="22225" y="199009"/>
                  </a:cubicBezTo>
                  <a:cubicBezTo>
                    <a:pt x="74930" y="125476"/>
                    <a:pt x="143510" y="61468"/>
                    <a:pt x="220472" y="14097"/>
                  </a:cubicBezTo>
                  <a:cubicBezTo>
                    <a:pt x="243332" y="0"/>
                    <a:pt x="272288" y="508"/>
                    <a:pt x="294767" y="15367"/>
                  </a:cubicBezTo>
                  <a:cubicBezTo>
                    <a:pt x="317246" y="30226"/>
                    <a:pt x="328930" y="56769"/>
                    <a:pt x="324866" y="83312"/>
                  </a:cubicBezTo>
                  <a:cubicBezTo>
                    <a:pt x="271907" y="433070"/>
                    <a:pt x="259588" y="789178"/>
                    <a:pt x="287909" y="1141730"/>
                  </a:cubicBezTo>
                  <a:cubicBezTo>
                    <a:pt x="290957" y="1179830"/>
                    <a:pt x="262636" y="1213104"/>
                    <a:pt x="224663" y="1216152"/>
                  </a:cubicBezTo>
                  <a:cubicBezTo>
                    <a:pt x="222758" y="1216279"/>
                    <a:pt x="220853" y="1216406"/>
                    <a:pt x="219075" y="121640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4" name="TextBox 24"/>
          <p:cNvSpPr txBox="1"/>
          <p:nvPr/>
        </p:nvSpPr>
        <p:spPr>
          <a:xfrm>
            <a:off x="1928545" y="3297008"/>
            <a:ext cx="3985280" cy="100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Брунькування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5" name="TextBox 25"/>
          <p:cNvSpPr txBox="1"/>
          <p:nvPr/>
        </p:nvSpPr>
        <p:spPr>
          <a:xfrm>
            <a:off x="1989943" y="4181774"/>
            <a:ext cx="4325369" cy="215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Зовнішнє розмноження 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6" name="TextBox 26"/>
          <p:cNvSpPr txBox="1"/>
          <p:nvPr/>
        </p:nvSpPr>
        <p:spPr>
          <a:xfrm>
            <a:off x="2168632" y="6290120"/>
            <a:ext cx="3967992" cy="100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Гермафродитизм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7" name="TextBox 27"/>
          <p:cNvSpPr txBox="1"/>
          <p:nvPr/>
        </p:nvSpPr>
        <p:spPr>
          <a:xfrm>
            <a:off x="2321780" y="7221203"/>
            <a:ext cx="5033106" cy="100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Роздільностатевість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444696" y="8118773"/>
            <a:ext cx="3691928" cy="100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Партеногенез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862328" y="755742"/>
            <a:ext cx="1107853" cy="903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5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3420104" y="1078814"/>
            <a:ext cx="13808697" cy="207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15"/>
              </a:lnSpc>
            </a:pPr>
            <a:r>
              <a:rPr lang="en-US" sz="557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З'єднай різновид розмноження і його зображення</a:t>
            </a:r>
            <a:endParaRPr lang="en-US" sz="557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6103906"/>
            <a:ext cx="18414997" cy="4246588"/>
          </a:xfrm>
          <a:custGeom>
            <a:avLst/>
            <a:gdLst/>
            <a:ahLst/>
            <a:cxnLst/>
            <a:rect l="l" t="t" r="r" b="b"/>
            <a:pathLst>
              <a:path w="18414997" h="4246588">
                <a:moveTo>
                  <a:pt x="0" y="0"/>
                </a:moveTo>
                <a:lnTo>
                  <a:pt x="18414997" y="0"/>
                </a:lnTo>
                <a:lnTo>
                  <a:pt x="18414997" y="4246588"/>
                </a:lnTo>
                <a:lnTo>
                  <a:pt x="0" y="424658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4826558" y="3356296"/>
            <a:ext cx="3019425" cy="1828800"/>
          </a:xfrm>
          <a:custGeom>
            <a:avLst/>
            <a:gdLst/>
            <a:ahLst/>
            <a:cxnLst/>
            <a:rect l="l" t="t" r="r" b="b"/>
            <a:pathLst>
              <a:path w="3019425" h="1828800">
                <a:moveTo>
                  <a:pt x="0" y="0"/>
                </a:moveTo>
                <a:lnTo>
                  <a:pt x="3019425" y="0"/>
                </a:lnTo>
                <a:lnTo>
                  <a:pt x="3019425" y="1828800"/>
                </a:lnTo>
                <a:lnTo>
                  <a:pt x="0" y="1828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7528" t="-33960" r="-22944" b="-51976"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8559117" y="6955088"/>
            <a:ext cx="4819650" cy="2857500"/>
          </a:xfrm>
          <a:custGeom>
            <a:avLst/>
            <a:gdLst/>
            <a:ahLst/>
            <a:cxnLst/>
            <a:rect l="l" t="t" r="r" b="b"/>
            <a:pathLst>
              <a:path w="4819650" h="2857500">
                <a:moveTo>
                  <a:pt x="0" y="0"/>
                </a:moveTo>
                <a:lnTo>
                  <a:pt x="4819650" y="0"/>
                </a:lnTo>
                <a:lnTo>
                  <a:pt x="4819650" y="2857500"/>
                </a:lnTo>
                <a:lnTo>
                  <a:pt x="0" y="28575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-102097" t="-2905" r="-76" b="-2761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0">
            <a:off x="8082639" y="8319735"/>
            <a:ext cx="1184405" cy="1610068"/>
            <a:chOff x="0" y="0"/>
            <a:chExt cx="1184402" cy="1610068"/>
          </a:xfrm>
        </p:grpSpPr>
        <p:sp>
          <p:nvSpPr>
            <p:cNvPr id="7" name="Freeform 7"/>
            <p:cNvSpPr/>
            <p:nvPr/>
          </p:nvSpPr>
          <p:spPr>
            <a:xfrm>
              <a:off x="52832" y="63500"/>
              <a:ext cx="1076452" cy="1483106"/>
            </a:xfrm>
            <a:custGeom>
              <a:avLst/>
              <a:gdLst/>
              <a:ahLst/>
              <a:cxnLst/>
              <a:rect l="l" t="t" r="r" b="b"/>
              <a:pathLst>
                <a:path w="1076452" h="1483106">
                  <a:moveTo>
                    <a:pt x="737235" y="256286"/>
                  </a:moveTo>
                  <a:lnTo>
                    <a:pt x="738378" y="599059"/>
                  </a:lnTo>
                  <a:cubicBezTo>
                    <a:pt x="652907" y="595757"/>
                    <a:pt x="567055" y="591439"/>
                    <a:pt x="481203" y="586105"/>
                  </a:cubicBezTo>
                  <a:cubicBezTo>
                    <a:pt x="575437" y="483616"/>
                    <a:pt x="661162" y="373253"/>
                    <a:pt x="737235" y="256413"/>
                  </a:cubicBezTo>
                  <a:close/>
                  <a:moveTo>
                    <a:pt x="878840" y="66421"/>
                  </a:moveTo>
                  <a:cubicBezTo>
                    <a:pt x="917448" y="66421"/>
                    <a:pt x="950214" y="95631"/>
                    <a:pt x="954278" y="134493"/>
                  </a:cubicBezTo>
                  <a:cubicBezTo>
                    <a:pt x="995680" y="534543"/>
                    <a:pt x="1010158" y="941197"/>
                    <a:pt x="997204" y="1343152"/>
                  </a:cubicBezTo>
                  <a:cubicBezTo>
                    <a:pt x="995934" y="1384173"/>
                    <a:pt x="962279" y="1416685"/>
                    <a:pt x="921512" y="1416685"/>
                  </a:cubicBezTo>
                  <a:cubicBezTo>
                    <a:pt x="920623" y="1416685"/>
                    <a:pt x="919861" y="1416685"/>
                    <a:pt x="918972" y="1416685"/>
                  </a:cubicBezTo>
                  <a:cubicBezTo>
                    <a:pt x="877189" y="1415288"/>
                    <a:pt x="844296" y="1380236"/>
                    <a:pt x="845693" y="1338453"/>
                  </a:cubicBezTo>
                  <a:cubicBezTo>
                    <a:pt x="851154" y="1166622"/>
                    <a:pt x="851662" y="993775"/>
                    <a:pt x="846963" y="821055"/>
                  </a:cubicBezTo>
                  <a:lnTo>
                    <a:pt x="845693" y="821055"/>
                  </a:lnTo>
                  <a:cubicBezTo>
                    <a:pt x="843153" y="821055"/>
                    <a:pt x="840740" y="821055"/>
                    <a:pt x="838835" y="820928"/>
                  </a:cubicBezTo>
                  <a:cubicBezTo>
                    <a:pt x="608457" y="814451"/>
                    <a:pt x="375285" y="800354"/>
                    <a:pt x="145796" y="779145"/>
                  </a:cubicBezTo>
                  <a:cubicBezTo>
                    <a:pt x="115316" y="776351"/>
                    <a:pt x="89535" y="755396"/>
                    <a:pt x="80391" y="726186"/>
                  </a:cubicBezTo>
                  <a:cubicBezTo>
                    <a:pt x="71247" y="696976"/>
                    <a:pt x="80645" y="664972"/>
                    <a:pt x="104140" y="645414"/>
                  </a:cubicBezTo>
                  <a:cubicBezTo>
                    <a:pt x="285242" y="493522"/>
                    <a:pt x="441452" y="315468"/>
                    <a:pt x="568198" y="116078"/>
                  </a:cubicBezTo>
                  <a:cubicBezTo>
                    <a:pt x="582676" y="93345"/>
                    <a:pt x="607187" y="80899"/>
                    <a:pt x="632206" y="80899"/>
                  </a:cubicBezTo>
                  <a:cubicBezTo>
                    <a:pt x="646176" y="80899"/>
                    <a:pt x="660273" y="84709"/>
                    <a:pt x="672846" y="92837"/>
                  </a:cubicBezTo>
                  <a:cubicBezTo>
                    <a:pt x="708152" y="115316"/>
                    <a:pt x="718566" y="162306"/>
                    <a:pt x="696087" y="197612"/>
                  </a:cubicBezTo>
                  <a:cubicBezTo>
                    <a:pt x="592836" y="360045"/>
                    <a:pt x="471424" y="509016"/>
                    <a:pt x="333756" y="642493"/>
                  </a:cubicBezTo>
                  <a:cubicBezTo>
                    <a:pt x="490601" y="654431"/>
                    <a:pt x="648208" y="662940"/>
                    <a:pt x="804926" y="667893"/>
                  </a:cubicBezTo>
                  <a:lnTo>
                    <a:pt x="803148" y="142621"/>
                  </a:lnTo>
                  <a:cubicBezTo>
                    <a:pt x="803021" y="102108"/>
                    <a:pt x="834517" y="68707"/>
                    <a:pt x="874903" y="66548"/>
                  </a:cubicBezTo>
                  <a:cubicBezTo>
                    <a:pt x="876300" y="66548"/>
                    <a:pt x="877570" y="66421"/>
                    <a:pt x="878967" y="66421"/>
                  </a:cubicBezTo>
                  <a:close/>
                  <a:moveTo>
                    <a:pt x="878840" y="0"/>
                  </a:moveTo>
                  <a:cubicBezTo>
                    <a:pt x="876300" y="0"/>
                    <a:pt x="873887" y="0"/>
                    <a:pt x="871347" y="127"/>
                  </a:cubicBezTo>
                  <a:cubicBezTo>
                    <a:pt x="818261" y="2921"/>
                    <a:pt x="773303" y="34544"/>
                    <a:pt x="751332" y="79375"/>
                  </a:cubicBezTo>
                  <a:cubicBezTo>
                    <a:pt x="740537" y="62738"/>
                    <a:pt x="726186" y="48006"/>
                    <a:pt x="708406" y="36703"/>
                  </a:cubicBezTo>
                  <a:cubicBezTo>
                    <a:pt x="685546" y="22098"/>
                    <a:pt x="659130" y="14478"/>
                    <a:pt x="632206" y="14478"/>
                  </a:cubicBezTo>
                  <a:cubicBezTo>
                    <a:pt x="583311" y="14478"/>
                    <a:pt x="538480" y="39116"/>
                    <a:pt x="512318" y="80391"/>
                  </a:cubicBezTo>
                  <a:cubicBezTo>
                    <a:pt x="389128" y="274066"/>
                    <a:pt x="237617" y="446913"/>
                    <a:pt x="61722" y="594233"/>
                  </a:cubicBezTo>
                  <a:cubicBezTo>
                    <a:pt x="17526" y="631190"/>
                    <a:pt x="0" y="690753"/>
                    <a:pt x="17145" y="745744"/>
                  </a:cubicBezTo>
                  <a:cubicBezTo>
                    <a:pt x="34290" y="800735"/>
                    <a:pt x="82423" y="839851"/>
                    <a:pt x="139700" y="845185"/>
                  </a:cubicBezTo>
                  <a:cubicBezTo>
                    <a:pt x="352425" y="864870"/>
                    <a:pt x="568325" y="878459"/>
                    <a:pt x="782193" y="885571"/>
                  </a:cubicBezTo>
                  <a:cubicBezTo>
                    <a:pt x="785114" y="1035939"/>
                    <a:pt x="784225" y="1187323"/>
                    <a:pt x="779526" y="1336294"/>
                  </a:cubicBezTo>
                  <a:cubicBezTo>
                    <a:pt x="776986" y="1414780"/>
                    <a:pt x="838708" y="1480566"/>
                    <a:pt x="916940" y="1483106"/>
                  </a:cubicBezTo>
                  <a:cubicBezTo>
                    <a:pt x="918718" y="1483106"/>
                    <a:pt x="920115" y="1483106"/>
                    <a:pt x="921512" y="1483106"/>
                  </a:cubicBezTo>
                  <a:cubicBezTo>
                    <a:pt x="998601" y="1483106"/>
                    <a:pt x="1061085" y="1422654"/>
                    <a:pt x="1063498" y="1345311"/>
                  </a:cubicBezTo>
                  <a:cubicBezTo>
                    <a:pt x="1076452" y="940308"/>
                    <a:pt x="1061847" y="530606"/>
                    <a:pt x="1020191" y="127762"/>
                  </a:cubicBezTo>
                  <a:cubicBezTo>
                    <a:pt x="1012698" y="54864"/>
                    <a:pt x="951992" y="0"/>
                    <a:pt x="878840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8" name="Freeform 8"/>
            <p:cNvSpPr/>
            <p:nvPr/>
          </p:nvSpPr>
          <p:spPr>
            <a:xfrm>
              <a:off x="124079" y="127889"/>
              <a:ext cx="938911" cy="1352296"/>
            </a:xfrm>
            <a:custGeom>
              <a:avLst/>
              <a:gdLst/>
              <a:ahLst/>
              <a:cxnLst/>
              <a:rect l="l" t="t" r="r" b="b"/>
              <a:pathLst>
                <a:path w="938911" h="1352296">
                  <a:moveTo>
                    <a:pt x="850265" y="1352296"/>
                  </a:moveTo>
                  <a:cubicBezTo>
                    <a:pt x="849376" y="1352296"/>
                    <a:pt x="848614" y="1352296"/>
                    <a:pt x="847725" y="1352296"/>
                  </a:cubicBezTo>
                  <a:cubicBezTo>
                    <a:pt x="805942" y="1350899"/>
                    <a:pt x="773049" y="1315847"/>
                    <a:pt x="774446" y="1274064"/>
                  </a:cubicBezTo>
                  <a:cubicBezTo>
                    <a:pt x="779907" y="1102233"/>
                    <a:pt x="780415" y="929386"/>
                    <a:pt x="775716" y="756666"/>
                  </a:cubicBezTo>
                  <a:cubicBezTo>
                    <a:pt x="772541" y="756666"/>
                    <a:pt x="769747" y="756666"/>
                    <a:pt x="767588" y="756539"/>
                  </a:cubicBezTo>
                  <a:cubicBezTo>
                    <a:pt x="537210" y="750062"/>
                    <a:pt x="304038" y="735965"/>
                    <a:pt x="74549" y="714756"/>
                  </a:cubicBezTo>
                  <a:cubicBezTo>
                    <a:pt x="44069" y="711962"/>
                    <a:pt x="18288" y="691007"/>
                    <a:pt x="9144" y="661797"/>
                  </a:cubicBezTo>
                  <a:cubicBezTo>
                    <a:pt x="0" y="632587"/>
                    <a:pt x="9398" y="600583"/>
                    <a:pt x="32893" y="581025"/>
                  </a:cubicBezTo>
                  <a:cubicBezTo>
                    <a:pt x="214122" y="429133"/>
                    <a:pt x="370205" y="251079"/>
                    <a:pt x="496951" y="51689"/>
                  </a:cubicBezTo>
                  <a:cubicBezTo>
                    <a:pt x="519430" y="16256"/>
                    <a:pt x="566293" y="5969"/>
                    <a:pt x="601599" y="28448"/>
                  </a:cubicBezTo>
                  <a:cubicBezTo>
                    <a:pt x="636905" y="50927"/>
                    <a:pt x="647319" y="97917"/>
                    <a:pt x="624840" y="133223"/>
                  </a:cubicBezTo>
                  <a:cubicBezTo>
                    <a:pt x="521589" y="295656"/>
                    <a:pt x="400177" y="444627"/>
                    <a:pt x="262509" y="577977"/>
                  </a:cubicBezTo>
                  <a:cubicBezTo>
                    <a:pt x="419354" y="589915"/>
                    <a:pt x="576961" y="598424"/>
                    <a:pt x="733679" y="603377"/>
                  </a:cubicBezTo>
                  <a:lnTo>
                    <a:pt x="731901" y="78232"/>
                  </a:lnTo>
                  <a:cubicBezTo>
                    <a:pt x="731774" y="37719"/>
                    <a:pt x="763270" y="4318"/>
                    <a:pt x="803656" y="2159"/>
                  </a:cubicBezTo>
                  <a:cubicBezTo>
                    <a:pt x="844042" y="0"/>
                    <a:pt x="878967" y="29845"/>
                    <a:pt x="883031" y="70104"/>
                  </a:cubicBezTo>
                  <a:cubicBezTo>
                    <a:pt x="924433" y="470154"/>
                    <a:pt x="938911" y="876808"/>
                    <a:pt x="925957" y="1278763"/>
                  </a:cubicBezTo>
                  <a:cubicBezTo>
                    <a:pt x="924687" y="1319784"/>
                    <a:pt x="891032" y="1352296"/>
                    <a:pt x="850265" y="135229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grpSp>
        <p:nvGrpSpPr>
          <p:cNvPr id="9" name="Group 9"/>
          <p:cNvGrpSpPr>
            <a:grpSpLocks noChangeAspect="1"/>
          </p:cNvGrpSpPr>
          <p:nvPr/>
        </p:nvGrpSpPr>
        <p:grpSpPr>
          <a:xfrm rot="0">
            <a:off x="14577851" y="4474531"/>
            <a:ext cx="854878" cy="1193616"/>
            <a:chOff x="0" y="0"/>
            <a:chExt cx="854875" cy="1193622"/>
          </a:xfrm>
        </p:grpSpPr>
        <p:sp>
          <p:nvSpPr>
            <p:cNvPr id="10" name="Freeform 10"/>
            <p:cNvSpPr/>
            <p:nvPr/>
          </p:nvSpPr>
          <p:spPr>
            <a:xfrm>
              <a:off x="58166" y="63500"/>
              <a:ext cx="742950" cy="1066419"/>
            </a:xfrm>
            <a:custGeom>
              <a:avLst/>
              <a:gdLst/>
              <a:ahLst/>
              <a:cxnLst/>
              <a:rect l="l" t="t" r="r" b="b"/>
              <a:pathLst>
                <a:path w="742950" h="1066419">
                  <a:moveTo>
                    <a:pt x="240665" y="49530"/>
                  </a:moveTo>
                  <a:cubicBezTo>
                    <a:pt x="294259" y="49530"/>
                    <a:pt x="347726" y="52705"/>
                    <a:pt x="400812" y="59055"/>
                  </a:cubicBezTo>
                  <a:cubicBezTo>
                    <a:pt x="455041" y="65532"/>
                    <a:pt x="516636" y="78232"/>
                    <a:pt x="561467" y="122936"/>
                  </a:cubicBezTo>
                  <a:cubicBezTo>
                    <a:pt x="600456" y="161798"/>
                    <a:pt x="617855" y="216535"/>
                    <a:pt x="610743" y="277368"/>
                  </a:cubicBezTo>
                  <a:cubicBezTo>
                    <a:pt x="604520" y="329819"/>
                    <a:pt x="579882" y="381127"/>
                    <a:pt x="543306" y="418338"/>
                  </a:cubicBezTo>
                  <a:cubicBezTo>
                    <a:pt x="532638" y="429260"/>
                    <a:pt x="521208" y="438912"/>
                    <a:pt x="509397" y="447802"/>
                  </a:cubicBezTo>
                  <a:cubicBezTo>
                    <a:pt x="577342" y="472440"/>
                    <a:pt x="631444" y="517017"/>
                    <a:pt x="659892" y="572897"/>
                  </a:cubicBezTo>
                  <a:cubicBezTo>
                    <a:pt x="690753" y="633476"/>
                    <a:pt x="691896" y="705993"/>
                    <a:pt x="663067" y="777113"/>
                  </a:cubicBezTo>
                  <a:cubicBezTo>
                    <a:pt x="638683" y="837311"/>
                    <a:pt x="593344" y="894080"/>
                    <a:pt x="538734" y="932815"/>
                  </a:cubicBezTo>
                  <a:cubicBezTo>
                    <a:pt x="460629" y="988187"/>
                    <a:pt x="365633" y="1017016"/>
                    <a:pt x="270510" y="1017016"/>
                  </a:cubicBezTo>
                  <a:cubicBezTo>
                    <a:pt x="217551" y="1017016"/>
                    <a:pt x="164465" y="1007999"/>
                    <a:pt x="114427" y="989711"/>
                  </a:cubicBezTo>
                  <a:cubicBezTo>
                    <a:pt x="85217" y="979043"/>
                    <a:pt x="70104" y="946531"/>
                    <a:pt x="80772" y="917067"/>
                  </a:cubicBezTo>
                  <a:cubicBezTo>
                    <a:pt x="89027" y="894080"/>
                    <a:pt x="110744" y="879729"/>
                    <a:pt x="133731" y="879729"/>
                  </a:cubicBezTo>
                  <a:cubicBezTo>
                    <a:pt x="140081" y="879729"/>
                    <a:pt x="146685" y="880872"/>
                    <a:pt x="153035" y="883158"/>
                  </a:cubicBezTo>
                  <a:cubicBezTo>
                    <a:pt x="190881" y="897001"/>
                    <a:pt x="231013" y="903732"/>
                    <a:pt x="271018" y="903732"/>
                  </a:cubicBezTo>
                  <a:cubicBezTo>
                    <a:pt x="342900" y="903732"/>
                    <a:pt x="414655" y="881888"/>
                    <a:pt x="473710" y="839978"/>
                  </a:cubicBezTo>
                  <a:cubicBezTo>
                    <a:pt x="542925" y="790956"/>
                    <a:pt x="595376" y="694563"/>
                    <a:pt x="559562" y="624332"/>
                  </a:cubicBezTo>
                  <a:cubicBezTo>
                    <a:pt x="542036" y="589915"/>
                    <a:pt x="503428" y="562356"/>
                    <a:pt x="453898" y="548640"/>
                  </a:cubicBezTo>
                  <a:cubicBezTo>
                    <a:pt x="413385" y="537464"/>
                    <a:pt x="368554" y="535686"/>
                    <a:pt x="323977" y="535686"/>
                  </a:cubicBezTo>
                  <a:cubicBezTo>
                    <a:pt x="312674" y="535686"/>
                    <a:pt x="301371" y="535813"/>
                    <a:pt x="290195" y="535940"/>
                  </a:cubicBezTo>
                  <a:lnTo>
                    <a:pt x="289433" y="535940"/>
                  </a:lnTo>
                  <a:cubicBezTo>
                    <a:pt x="261239" y="535940"/>
                    <a:pt x="237617" y="515112"/>
                    <a:pt x="233680" y="487045"/>
                  </a:cubicBezTo>
                  <a:cubicBezTo>
                    <a:pt x="229743" y="458851"/>
                    <a:pt x="247269" y="432054"/>
                    <a:pt x="274701" y="424561"/>
                  </a:cubicBezTo>
                  <a:cubicBezTo>
                    <a:pt x="340995" y="406400"/>
                    <a:pt x="416052" y="385826"/>
                    <a:pt x="463042" y="338201"/>
                  </a:cubicBezTo>
                  <a:cubicBezTo>
                    <a:pt x="482092" y="318897"/>
                    <a:pt x="495427" y="290957"/>
                    <a:pt x="498602" y="263525"/>
                  </a:cubicBezTo>
                  <a:cubicBezTo>
                    <a:pt x="500380" y="248920"/>
                    <a:pt x="500507" y="221488"/>
                    <a:pt x="481965" y="203073"/>
                  </a:cubicBezTo>
                  <a:cubicBezTo>
                    <a:pt x="461518" y="182626"/>
                    <a:pt x="424434" y="175768"/>
                    <a:pt x="387350" y="171323"/>
                  </a:cubicBezTo>
                  <a:cubicBezTo>
                    <a:pt x="338709" y="165481"/>
                    <a:pt x="289560" y="162560"/>
                    <a:pt x="240538" y="162560"/>
                  </a:cubicBezTo>
                  <a:cubicBezTo>
                    <a:pt x="199136" y="162560"/>
                    <a:pt x="157734" y="164592"/>
                    <a:pt x="116586" y="168783"/>
                  </a:cubicBezTo>
                  <a:cubicBezTo>
                    <a:pt x="114681" y="168910"/>
                    <a:pt x="112776" y="169037"/>
                    <a:pt x="110871" y="169037"/>
                  </a:cubicBezTo>
                  <a:cubicBezTo>
                    <a:pt x="82296" y="169037"/>
                    <a:pt x="57785" y="147320"/>
                    <a:pt x="54864" y="118110"/>
                  </a:cubicBezTo>
                  <a:cubicBezTo>
                    <a:pt x="51816" y="86995"/>
                    <a:pt x="74295" y="59182"/>
                    <a:pt x="105283" y="56134"/>
                  </a:cubicBezTo>
                  <a:cubicBezTo>
                    <a:pt x="150114" y="51689"/>
                    <a:pt x="195326" y="49403"/>
                    <a:pt x="240538" y="49403"/>
                  </a:cubicBezTo>
                  <a:close/>
                  <a:moveTo>
                    <a:pt x="240665" y="0"/>
                  </a:moveTo>
                  <a:cubicBezTo>
                    <a:pt x="193929" y="0"/>
                    <a:pt x="146812" y="2413"/>
                    <a:pt x="100457" y="7112"/>
                  </a:cubicBezTo>
                  <a:cubicBezTo>
                    <a:pt x="42418" y="12954"/>
                    <a:pt x="0" y="65151"/>
                    <a:pt x="5842" y="123444"/>
                  </a:cubicBezTo>
                  <a:cubicBezTo>
                    <a:pt x="11303" y="177927"/>
                    <a:pt x="56515" y="219075"/>
                    <a:pt x="110998" y="219075"/>
                  </a:cubicBezTo>
                  <a:cubicBezTo>
                    <a:pt x="114554" y="219075"/>
                    <a:pt x="118110" y="218948"/>
                    <a:pt x="121539" y="218567"/>
                  </a:cubicBezTo>
                  <a:cubicBezTo>
                    <a:pt x="160909" y="214630"/>
                    <a:pt x="200914" y="212598"/>
                    <a:pt x="240538" y="212598"/>
                  </a:cubicBezTo>
                  <a:cubicBezTo>
                    <a:pt x="287528" y="212598"/>
                    <a:pt x="335026" y="215392"/>
                    <a:pt x="381508" y="220980"/>
                  </a:cubicBezTo>
                  <a:cubicBezTo>
                    <a:pt x="417703" y="225298"/>
                    <a:pt x="439801" y="231267"/>
                    <a:pt x="447294" y="238760"/>
                  </a:cubicBezTo>
                  <a:cubicBezTo>
                    <a:pt x="449072" y="240538"/>
                    <a:pt x="450977" y="247650"/>
                    <a:pt x="449707" y="258191"/>
                  </a:cubicBezTo>
                  <a:cubicBezTo>
                    <a:pt x="447802" y="274574"/>
                    <a:pt x="439293" y="292481"/>
                    <a:pt x="427990" y="303784"/>
                  </a:cubicBezTo>
                  <a:cubicBezTo>
                    <a:pt x="390398" y="342011"/>
                    <a:pt x="321945" y="360680"/>
                    <a:pt x="261747" y="377190"/>
                  </a:cubicBezTo>
                  <a:cubicBezTo>
                    <a:pt x="210566" y="391160"/>
                    <a:pt x="177546" y="441579"/>
                    <a:pt x="184912" y="494284"/>
                  </a:cubicBezTo>
                  <a:cubicBezTo>
                    <a:pt x="192151" y="546481"/>
                    <a:pt x="237109" y="585851"/>
                    <a:pt x="289433" y="585851"/>
                  </a:cubicBezTo>
                  <a:lnTo>
                    <a:pt x="290830" y="585851"/>
                  </a:lnTo>
                  <a:cubicBezTo>
                    <a:pt x="301752" y="585724"/>
                    <a:pt x="312928" y="585597"/>
                    <a:pt x="323977" y="585597"/>
                  </a:cubicBezTo>
                  <a:cubicBezTo>
                    <a:pt x="363347" y="585597"/>
                    <a:pt x="404876" y="586994"/>
                    <a:pt x="440817" y="596773"/>
                  </a:cubicBezTo>
                  <a:cubicBezTo>
                    <a:pt x="476504" y="606552"/>
                    <a:pt x="504444" y="625475"/>
                    <a:pt x="515620" y="647192"/>
                  </a:cubicBezTo>
                  <a:cubicBezTo>
                    <a:pt x="533781" y="682752"/>
                    <a:pt x="507492" y="755523"/>
                    <a:pt x="445262" y="799719"/>
                  </a:cubicBezTo>
                  <a:cubicBezTo>
                    <a:pt x="395605" y="835025"/>
                    <a:pt x="333629" y="854329"/>
                    <a:pt x="270891" y="854329"/>
                  </a:cubicBezTo>
                  <a:cubicBezTo>
                    <a:pt x="235839" y="854329"/>
                    <a:pt x="201676" y="848360"/>
                    <a:pt x="169672" y="836676"/>
                  </a:cubicBezTo>
                  <a:cubicBezTo>
                    <a:pt x="157988" y="832358"/>
                    <a:pt x="145923" y="830199"/>
                    <a:pt x="133604" y="830199"/>
                  </a:cubicBezTo>
                  <a:cubicBezTo>
                    <a:pt x="89408" y="830199"/>
                    <a:pt x="49403" y="858266"/>
                    <a:pt x="34290" y="900176"/>
                  </a:cubicBezTo>
                  <a:cubicBezTo>
                    <a:pt x="24638" y="926846"/>
                    <a:pt x="25908" y="955675"/>
                    <a:pt x="37846" y="981329"/>
                  </a:cubicBezTo>
                  <a:cubicBezTo>
                    <a:pt x="49784" y="1006983"/>
                    <a:pt x="70993" y="1026541"/>
                    <a:pt x="97536" y="1036193"/>
                  </a:cubicBezTo>
                  <a:cubicBezTo>
                    <a:pt x="152527" y="1056259"/>
                    <a:pt x="210693" y="1066419"/>
                    <a:pt x="270510" y="1066419"/>
                  </a:cubicBezTo>
                  <a:cubicBezTo>
                    <a:pt x="376936" y="1066419"/>
                    <a:pt x="482219" y="1033272"/>
                    <a:pt x="567055" y="973074"/>
                  </a:cubicBezTo>
                  <a:cubicBezTo>
                    <a:pt x="629158" y="929005"/>
                    <a:pt x="680847" y="864362"/>
                    <a:pt x="708660" y="795528"/>
                  </a:cubicBezTo>
                  <a:cubicBezTo>
                    <a:pt x="742950" y="710819"/>
                    <a:pt x="741172" y="623570"/>
                    <a:pt x="703707" y="550037"/>
                  </a:cubicBezTo>
                  <a:cubicBezTo>
                    <a:pt x="680085" y="503682"/>
                    <a:pt x="642493" y="463931"/>
                    <a:pt x="594995" y="434340"/>
                  </a:cubicBezTo>
                  <a:cubicBezTo>
                    <a:pt x="629920" y="391668"/>
                    <a:pt x="653161" y="337820"/>
                    <a:pt x="659638" y="282956"/>
                  </a:cubicBezTo>
                  <a:cubicBezTo>
                    <a:pt x="668655" y="206756"/>
                    <a:pt x="646176" y="137287"/>
                    <a:pt x="596138" y="87503"/>
                  </a:cubicBezTo>
                  <a:cubicBezTo>
                    <a:pt x="566801" y="58293"/>
                    <a:pt x="518922" y="23114"/>
                    <a:pt x="406654" y="9652"/>
                  </a:cubicBezTo>
                  <a:cubicBezTo>
                    <a:pt x="351917" y="3302"/>
                    <a:pt x="296037" y="0"/>
                    <a:pt x="240665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1" name="Freeform 11"/>
            <p:cNvSpPr/>
            <p:nvPr/>
          </p:nvSpPr>
          <p:spPr>
            <a:xfrm>
              <a:off x="110109" y="109855"/>
              <a:ext cx="640080" cy="970661"/>
            </a:xfrm>
            <a:custGeom>
              <a:avLst/>
              <a:gdLst/>
              <a:ahLst/>
              <a:cxnLst/>
              <a:rect l="l" t="t" r="r" b="b"/>
              <a:pathLst>
                <a:path w="640080" h="970661">
                  <a:moveTo>
                    <a:pt x="218567" y="970661"/>
                  </a:moveTo>
                  <a:cubicBezTo>
                    <a:pt x="165608" y="970661"/>
                    <a:pt x="112522" y="961644"/>
                    <a:pt x="62484" y="943356"/>
                  </a:cubicBezTo>
                  <a:cubicBezTo>
                    <a:pt x="33274" y="932688"/>
                    <a:pt x="18161" y="900176"/>
                    <a:pt x="28829" y="870712"/>
                  </a:cubicBezTo>
                  <a:cubicBezTo>
                    <a:pt x="39497" y="841248"/>
                    <a:pt x="71755" y="826135"/>
                    <a:pt x="101092" y="836803"/>
                  </a:cubicBezTo>
                  <a:cubicBezTo>
                    <a:pt x="207010" y="875538"/>
                    <a:pt x="329819" y="859028"/>
                    <a:pt x="421894" y="793750"/>
                  </a:cubicBezTo>
                  <a:cubicBezTo>
                    <a:pt x="491109" y="744728"/>
                    <a:pt x="543560" y="648335"/>
                    <a:pt x="507746" y="578104"/>
                  </a:cubicBezTo>
                  <a:cubicBezTo>
                    <a:pt x="490220" y="543687"/>
                    <a:pt x="451612" y="516128"/>
                    <a:pt x="402082" y="502412"/>
                  </a:cubicBezTo>
                  <a:cubicBezTo>
                    <a:pt x="351282" y="488442"/>
                    <a:pt x="293878" y="489077"/>
                    <a:pt x="238379" y="489712"/>
                  </a:cubicBezTo>
                  <a:cubicBezTo>
                    <a:pt x="209931" y="490093"/>
                    <a:pt x="185928" y="469138"/>
                    <a:pt x="181991" y="440817"/>
                  </a:cubicBezTo>
                  <a:cubicBezTo>
                    <a:pt x="178054" y="412496"/>
                    <a:pt x="195580" y="385826"/>
                    <a:pt x="223012" y="378333"/>
                  </a:cubicBezTo>
                  <a:cubicBezTo>
                    <a:pt x="289306" y="360172"/>
                    <a:pt x="364363" y="339598"/>
                    <a:pt x="411353" y="291973"/>
                  </a:cubicBezTo>
                  <a:cubicBezTo>
                    <a:pt x="430403" y="272669"/>
                    <a:pt x="443738" y="244729"/>
                    <a:pt x="446913" y="217297"/>
                  </a:cubicBezTo>
                  <a:cubicBezTo>
                    <a:pt x="448691" y="202692"/>
                    <a:pt x="448818" y="175260"/>
                    <a:pt x="430276" y="156845"/>
                  </a:cubicBezTo>
                  <a:cubicBezTo>
                    <a:pt x="409829" y="136398"/>
                    <a:pt x="372745" y="129540"/>
                    <a:pt x="335661" y="125095"/>
                  </a:cubicBezTo>
                  <a:cubicBezTo>
                    <a:pt x="245872" y="114300"/>
                    <a:pt x="154813" y="113411"/>
                    <a:pt x="64897" y="122555"/>
                  </a:cubicBezTo>
                  <a:cubicBezTo>
                    <a:pt x="33909" y="125603"/>
                    <a:pt x="6350" y="102997"/>
                    <a:pt x="3175" y="71882"/>
                  </a:cubicBezTo>
                  <a:cubicBezTo>
                    <a:pt x="0" y="40767"/>
                    <a:pt x="22606" y="12954"/>
                    <a:pt x="53594" y="9906"/>
                  </a:cubicBezTo>
                  <a:cubicBezTo>
                    <a:pt x="151765" y="0"/>
                    <a:pt x="251079" y="889"/>
                    <a:pt x="348996" y="12700"/>
                  </a:cubicBezTo>
                  <a:cubicBezTo>
                    <a:pt x="403225" y="19177"/>
                    <a:pt x="464820" y="31877"/>
                    <a:pt x="509651" y="76581"/>
                  </a:cubicBezTo>
                  <a:cubicBezTo>
                    <a:pt x="548640" y="115443"/>
                    <a:pt x="566039" y="170180"/>
                    <a:pt x="558927" y="231013"/>
                  </a:cubicBezTo>
                  <a:cubicBezTo>
                    <a:pt x="552704" y="283464"/>
                    <a:pt x="528066" y="334772"/>
                    <a:pt x="491490" y="371983"/>
                  </a:cubicBezTo>
                  <a:cubicBezTo>
                    <a:pt x="480822" y="382905"/>
                    <a:pt x="469392" y="392557"/>
                    <a:pt x="457581" y="401447"/>
                  </a:cubicBezTo>
                  <a:cubicBezTo>
                    <a:pt x="525526" y="426085"/>
                    <a:pt x="579628" y="470662"/>
                    <a:pt x="608076" y="526542"/>
                  </a:cubicBezTo>
                  <a:cubicBezTo>
                    <a:pt x="638937" y="587121"/>
                    <a:pt x="640080" y="659638"/>
                    <a:pt x="611251" y="730758"/>
                  </a:cubicBezTo>
                  <a:cubicBezTo>
                    <a:pt x="586740" y="790956"/>
                    <a:pt x="541401" y="847725"/>
                    <a:pt x="486791" y="886333"/>
                  </a:cubicBezTo>
                  <a:cubicBezTo>
                    <a:pt x="408686" y="941832"/>
                    <a:pt x="313563" y="970661"/>
                    <a:pt x="218567" y="970661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2" name="Freeform 12"/>
          <p:cNvSpPr/>
          <p:nvPr/>
        </p:nvSpPr>
        <p:spPr>
          <a:xfrm>
            <a:off x="14660461" y="6853085"/>
            <a:ext cx="2904896" cy="3057525"/>
          </a:xfrm>
          <a:custGeom>
            <a:avLst/>
            <a:gdLst/>
            <a:ahLst/>
            <a:cxnLst/>
            <a:rect l="l" t="t" r="r" b="b"/>
            <a:pathLst>
              <a:path w="2904896" h="3057525">
                <a:moveTo>
                  <a:pt x="0" y="0"/>
                </a:moveTo>
                <a:lnTo>
                  <a:pt x="2904896" y="0"/>
                </a:lnTo>
                <a:lnTo>
                  <a:pt x="2904896" y="3057525"/>
                </a:lnTo>
                <a:lnTo>
                  <a:pt x="0" y="30575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-155757"/>
            </a:stretch>
          </a:blipFill>
        </p:spPr>
      </p:sp>
      <p:grpSp>
        <p:nvGrpSpPr>
          <p:cNvPr id="13" name="Group 13"/>
          <p:cNvGrpSpPr>
            <a:grpSpLocks noChangeAspect="1"/>
          </p:cNvGrpSpPr>
          <p:nvPr/>
        </p:nvGrpSpPr>
        <p:grpSpPr>
          <a:xfrm rot="0">
            <a:off x="14601006" y="8982770"/>
            <a:ext cx="998611" cy="1193473"/>
            <a:chOff x="0" y="0"/>
            <a:chExt cx="998614" cy="1193470"/>
          </a:xfrm>
        </p:grpSpPr>
        <p:sp>
          <p:nvSpPr>
            <p:cNvPr id="14" name="Freeform 14"/>
            <p:cNvSpPr/>
            <p:nvPr/>
          </p:nvSpPr>
          <p:spPr>
            <a:xfrm>
              <a:off x="59309" y="63500"/>
              <a:ext cx="895350" cy="1066546"/>
            </a:xfrm>
            <a:custGeom>
              <a:avLst/>
              <a:gdLst/>
              <a:ahLst/>
              <a:cxnLst/>
              <a:rect l="l" t="t" r="r" b="b"/>
              <a:pathLst>
                <a:path w="895350" h="1066546">
                  <a:moveTo>
                    <a:pt x="161671" y="57658"/>
                  </a:moveTo>
                  <a:lnTo>
                    <a:pt x="710819" y="57912"/>
                  </a:lnTo>
                  <a:cubicBezTo>
                    <a:pt x="747395" y="57912"/>
                    <a:pt x="776986" y="87503"/>
                    <a:pt x="776986" y="123825"/>
                  </a:cubicBezTo>
                  <a:cubicBezTo>
                    <a:pt x="776986" y="160147"/>
                    <a:pt x="747395" y="189738"/>
                    <a:pt x="710819" y="189738"/>
                  </a:cubicBezTo>
                  <a:lnTo>
                    <a:pt x="710819" y="189738"/>
                  </a:lnTo>
                  <a:lnTo>
                    <a:pt x="225425" y="189611"/>
                  </a:lnTo>
                  <a:cubicBezTo>
                    <a:pt x="224028" y="251333"/>
                    <a:pt x="225552" y="313309"/>
                    <a:pt x="229743" y="374904"/>
                  </a:cubicBezTo>
                  <a:cubicBezTo>
                    <a:pt x="334264" y="335534"/>
                    <a:pt x="445897" y="315087"/>
                    <a:pt x="557784" y="314960"/>
                  </a:cubicBezTo>
                  <a:cubicBezTo>
                    <a:pt x="563245" y="314960"/>
                    <a:pt x="568706" y="314960"/>
                    <a:pt x="574040" y="315087"/>
                  </a:cubicBezTo>
                  <a:cubicBezTo>
                    <a:pt x="615061" y="315849"/>
                    <a:pt x="662686" y="320167"/>
                    <a:pt x="704723" y="347091"/>
                  </a:cubicBezTo>
                  <a:cubicBezTo>
                    <a:pt x="768350" y="387858"/>
                    <a:pt x="789686" y="458978"/>
                    <a:pt x="802259" y="523240"/>
                  </a:cubicBezTo>
                  <a:cubicBezTo>
                    <a:pt x="822198" y="625475"/>
                    <a:pt x="835406" y="756031"/>
                    <a:pt x="760857" y="859028"/>
                  </a:cubicBezTo>
                  <a:cubicBezTo>
                    <a:pt x="710692" y="928116"/>
                    <a:pt x="625983" y="974471"/>
                    <a:pt x="509016" y="996569"/>
                  </a:cubicBezTo>
                  <a:cubicBezTo>
                    <a:pt x="465328" y="1004824"/>
                    <a:pt x="424561" y="1009015"/>
                    <a:pt x="386461" y="1009015"/>
                  </a:cubicBezTo>
                  <a:lnTo>
                    <a:pt x="386461" y="1009015"/>
                  </a:lnTo>
                  <a:cubicBezTo>
                    <a:pt x="346075" y="1009015"/>
                    <a:pt x="308610" y="1004443"/>
                    <a:pt x="273177" y="995172"/>
                  </a:cubicBezTo>
                  <a:cubicBezTo>
                    <a:pt x="181991" y="971169"/>
                    <a:pt x="107823" y="914908"/>
                    <a:pt x="69342" y="840740"/>
                  </a:cubicBezTo>
                  <a:cubicBezTo>
                    <a:pt x="52578" y="808355"/>
                    <a:pt x="65405" y="768604"/>
                    <a:pt x="97790" y="751967"/>
                  </a:cubicBezTo>
                  <a:cubicBezTo>
                    <a:pt x="107442" y="747014"/>
                    <a:pt x="117856" y="744601"/>
                    <a:pt x="128016" y="744601"/>
                  </a:cubicBezTo>
                  <a:cubicBezTo>
                    <a:pt x="152019" y="744601"/>
                    <a:pt x="175133" y="757682"/>
                    <a:pt x="186944" y="780288"/>
                  </a:cubicBezTo>
                  <a:cubicBezTo>
                    <a:pt x="207899" y="820801"/>
                    <a:pt x="252730" y="853440"/>
                    <a:pt x="306832" y="867664"/>
                  </a:cubicBezTo>
                  <a:cubicBezTo>
                    <a:pt x="331089" y="874014"/>
                    <a:pt x="357505" y="877189"/>
                    <a:pt x="386461" y="877189"/>
                  </a:cubicBezTo>
                  <a:cubicBezTo>
                    <a:pt x="416179" y="877189"/>
                    <a:pt x="448691" y="873760"/>
                    <a:pt x="484251" y="867156"/>
                  </a:cubicBezTo>
                  <a:cubicBezTo>
                    <a:pt x="566928" y="851535"/>
                    <a:pt x="623824" y="822960"/>
                    <a:pt x="653415" y="782066"/>
                  </a:cubicBezTo>
                  <a:cubicBezTo>
                    <a:pt x="698246" y="720217"/>
                    <a:pt x="687070" y="624840"/>
                    <a:pt x="672211" y="548640"/>
                  </a:cubicBezTo>
                  <a:cubicBezTo>
                    <a:pt x="665480" y="513969"/>
                    <a:pt x="654939" y="472313"/>
                    <a:pt x="632968" y="458343"/>
                  </a:cubicBezTo>
                  <a:cubicBezTo>
                    <a:pt x="618871" y="449326"/>
                    <a:pt x="593979" y="447675"/>
                    <a:pt x="571500" y="447294"/>
                  </a:cubicBezTo>
                  <a:cubicBezTo>
                    <a:pt x="566801" y="447167"/>
                    <a:pt x="562102" y="447167"/>
                    <a:pt x="557403" y="447167"/>
                  </a:cubicBezTo>
                  <a:cubicBezTo>
                    <a:pt x="434340" y="447167"/>
                    <a:pt x="311658" y="476123"/>
                    <a:pt x="201676" y="531114"/>
                  </a:cubicBezTo>
                  <a:cubicBezTo>
                    <a:pt x="192278" y="535813"/>
                    <a:pt x="182118" y="538099"/>
                    <a:pt x="171958" y="538099"/>
                  </a:cubicBezTo>
                  <a:cubicBezTo>
                    <a:pt x="161163" y="538099"/>
                    <a:pt x="150241" y="535432"/>
                    <a:pt x="140462" y="530098"/>
                  </a:cubicBezTo>
                  <a:cubicBezTo>
                    <a:pt x="121412" y="519811"/>
                    <a:pt x="108712" y="501015"/>
                    <a:pt x="106172" y="479552"/>
                  </a:cubicBezTo>
                  <a:cubicBezTo>
                    <a:pt x="92583" y="360680"/>
                    <a:pt x="88900" y="239776"/>
                    <a:pt x="95250" y="120269"/>
                  </a:cubicBezTo>
                  <a:cubicBezTo>
                    <a:pt x="97155" y="85344"/>
                    <a:pt x="126238" y="57912"/>
                    <a:pt x="161290" y="57912"/>
                  </a:cubicBezTo>
                  <a:close/>
                  <a:moveTo>
                    <a:pt x="161671" y="0"/>
                  </a:moveTo>
                  <a:cubicBezTo>
                    <a:pt x="95758" y="0"/>
                    <a:pt x="41275" y="51435"/>
                    <a:pt x="37846" y="116967"/>
                  </a:cubicBezTo>
                  <a:cubicBezTo>
                    <a:pt x="31242" y="239649"/>
                    <a:pt x="35052" y="363728"/>
                    <a:pt x="49022" y="485902"/>
                  </a:cubicBezTo>
                  <a:cubicBezTo>
                    <a:pt x="53594" y="526034"/>
                    <a:pt x="77597" y="561467"/>
                    <a:pt x="113284" y="580644"/>
                  </a:cubicBezTo>
                  <a:cubicBezTo>
                    <a:pt x="131318" y="590423"/>
                    <a:pt x="151765" y="595503"/>
                    <a:pt x="172339" y="595503"/>
                  </a:cubicBezTo>
                  <a:cubicBezTo>
                    <a:pt x="191643" y="595503"/>
                    <a:pt x="210820" y="590931"/>
                    <a:pt x="228092" y="582295"/>
                  </a:cubicBezTo>
                  <a:cubicBezTo>
                    <a:pt x="329819" y="531368"/>
                    <a:pt x="443865" y="504444"/>
                    <a:pt x="557911" y="504444"/>
                  </a:cubicBezTo>
                  <a:cubicBezTo>
                    <a:pt x="562229" y="504444"/>
                    <a:pt x="566547" y="504444"/>
                    <a:pt x="570865" y="504571"/>
                  </a:cubicBezTo>
                  <a:cubicBezTo>
                    <a:pt x="587375" y="504825"/>
                    <a:pt x="596138" y="505841"/>
                    <a:pt x="600583" y="506730"/>
                  </a:cubicBezTo>
                  <a:cubicBezTo>
                    <a:pt x="603631" y="512445"/>
                    <a:pt x="609346" y="526288"/>
                    <a:pt x="615696" y="559308"/>
                  </a:cubicBezTo>
                  <a:cubicBezTo>
                    <a:pt x="627380" y="618998"/>
                    <a:pt x="639064" y="703580"/>
                    <a:pt x="606806" y="748030"/>
                  </a:cubicBezTo>
                  <a:cubicBezTo>
                    <a:pt x="586359" y="776224"/>
                    <a:pt x="540385" y="797687"/>
                    <a:pt x="473710" y="810260"/>
                  </a:cubicBezTo>
                  <a:cubicBezTo>
                    <a:pt x="441833" y="816229"/>
                    <a:pt x="412623" y="819404"/>
                    <a:pt x="386715" y="819404"/>
                  </a:cubicBezTo>
                  <a:cubicBezTo>
                    <a:pt x="362966" y="819404"/>
                    <a:pt x="341122" y="816864"/>
                    <a:pt x="321818" y="811784"/>
                  </a:cubicBezTo>
                  <a:cubicBezTo>
                    <a:pt x="283845" y="801751"/>
                    <a:pt x="251968" y="779526"/>
                    <a:pt x="238633" y="753745"/>
                  </a:cubicBezTo>
                  <a:cubicBezTo>
                    <a:pt x="217297" y="712470"/>
                    <a:pt x="175006" y="686689"/>
                    <a:pt x="128270" y="686689"/>
                  </a:cubicBezTo>
                  <a:cubicBezTo>
                    <a:pt x="108585" y="686689"/>
                    <a:pt x="89027" y="691388"/>
                    <a:pt x="71501" y="700405"/>
                  </a:cubicBezTo>
                  <a:cubicBezTo>
                    <a:pt x="42037" y="715518"/>
                    <a:pt x="20320" y="741172"/>
                    <a:pt x="10160" y="772541"/>
                  </a:cubicBezTo>
                  <a:cubicBezTo>
                    <a:pt x="0" y="803910"/>
                    <a:pt x="2921" y="837438"/>
                    <a:pt x="18034" y="866775"/>
                  </a:cubicBezTo>
                  <a:cubicBezTo>
                    <a:pt x="63881" y="955548"/>
                    <a:pt x="151511" y="1022604"/>
                    <a:pt x="258445" y="1050671"/>
                  </a:cubicBezTo>
                  <a:cubicBezTo>
                    <a:pt x="298450" y="1061212"/>
                    <a:pt x="341503" y="1066546"/>
                    <a:pt x="386461" y="1066546"/>
                  </a:cubicBezTo>
                  <a:cubicBezTo>
                    <a:pt x="427863" y="1066546"/>
                    <a:pt x="472821" y="1062101"/>
                    <a:pt x="519811" y="1053211"/>
                  </a:cubicBezTo>
                  <a:cubicBezTo>
                    <a:pt x="651764" y="1028319"/>
                    <a:pt x="748665" y="974344"/>
                    <a:pt x="807720" y="892810"/>
                  </a:cubicBezTo>
                  <a:cubicBezTo>
                    <a:pt x="895350" y="771906"/>
                    <a:pt x="881126" y="625983"/>
                    <a:pt x="859028" y="512318"/>
                  </a:cubicBezTo>
                  <a:cubicBezTo>
                    <a:pt x="845058" y="440690"/>
                    <a:pt x="818515" y="351536"/>
                    <a:pt x="735965" y="298704"/>
                  </a:cubicBezTo>
                  <a:cubicBezTo>
                    <a:pt x="681482" y="263779"/>
                    <a:pt x="621284" y="258318"/>
                    <a:pt x="575056" y="257556"/>
                  </a:cubicBezTo>
                  <a:cubicBezTo>
                    <a:pt x="569214" y="257429"/>
                    <a:pt x="563499" y="257429"/>
                    <a:pt x="557784" y="257429"/>
                  </a:cubicBezTo>
                  <a:cubicBezTo>
                    <a:pt x="464566" y="257429"/>
                    <a:pt x="372745" y="270510"/>
                    <a:pt x="283718" y="296291"/>
                  </a:cubicBezTo>
                  <a:cubicBezTo>
                    <a:pt x="283210" y="280035"/>
                    <a:pt x="282956" y="263652"/>
                    <a:pt x="282829" y="247396"/>
                  </a:cubicBezTo>
                  <a:lnTo>
                    <a:pt x="710819" y="247523"/>
                  </a:lnTo>
                  <a:cubicBezTo>
                    <a:pt x="779272" y="247523"/>
                    <a:pt x="834898" y="192151"/>
                    <a:pt x="834898" y="123952"/>
                  </a:cubicBezTo>
                  <a:cubicBezTo>
                    <a:pt x="834898" y="55753"/>
                    <a:pt x="779272" y="381"/>
                    <a:pt x="710946" y="254"/>
                  </a:cubicBezTo>
                  <a:lnTo>
                    <a:pt x="161798" y="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5" name="Freeform 15"/>
            <p:cNvSpPr/>
            <p:nvPr/>
          </p:nvSpPr>
          <p:spPr>
            <a:xfrm>
              <a:off x="112014" y="121539"/>
              <a:ext cx="782574" cy="951357"/>
            </a:xfrm>
            <a:custGeom>
              <a:avLst/>
              <a:gdLst/>
              <a:ahLst/>
              <a:cxnLst/>
              <a:rect l="l" t="t" r="r" b="b"/>
              <a:pathLst>
                <a:path w="782574" h="951357">
                  <a:moveTo>
                    <a:pt x="333883" y="950849"/>
                  </a:moveTo>
                  <a:cubicBezTo>
                    <a:pt x="293497" y="950849"/>
                    <a:pt x="255905" y="946277"/>
                    <a:pt x="220599" y="937006"/>
                  </a:cubicBezTo>
                  <a:cubicBezTo>
                    <a:pt x="129413" y="913003"/>
                    <a:pt x="55245" y="856742"/>
                    <a:pt x="16764" y="782574"/>
                  </a:cubicBezTo>
                  <a:cubicBezTo>
                    <a:pt x="0" y="750189"/>
                    <a:pt x="12827" y="710438"/>
                    <a:pt x="45212" y="693801"/>
                  </a:cubicBezTo>
                  <a:cubicBezTo>
                    <a:pt x="77597" y="677164"/>
                    <a:pt x="117602" y="689864"/>
                    <a:pt x="134366" y="722249"/>
                  </a:cubicBezTo>
                  <a:cubicBezTo>
                    <a:pt x="155321" y="762762"/>
                    <a:pt x="200152" y="795401"/>
                    <a:pt x="254254" y="809625"/>
                  </a:cubicBezTo>
                  <a:cubicBezTo>
                    <a:pt x="303403" y="822579"/>
                    <a:pt x="361442" y="822325"/>
                    <a:pt x="431673" y="809117"/>
                  </a:cubicBezTo>
                  <a:cubicBezTo>
                    <a:pt x="514350" y="793496"/>
                    <a:pt x="571246" y="764921"/>
                    <a:pt x="600837" y="724027"/>
                  </a:cubicBezTo>
                  <a:cubicBezTo>
                    <a:pt x="645668" y="662178"/>
                    <a:pt x="634492" y="566801"/>
                    <a:pt x="619633" y="490601"/>
                  </a:cubicBezTo>
                  <a:cubicBezTo>
                    <a:pt x="612902" y="455930"/>
                    <a:pt x="602361" y="414274"/>
                    <a:pt x="580390" y="400304"/>
                  </a:cubicBezTo>
                  <a:cubicBezTo>
                    <a:pt x="566293" y="391287"/>
                    <a:pt x="541401" y="389636"/>
                    <a:pt x="518922" y="389255"/>
                  </a:cubicBezTo>
                  <a:cubicBezTo>
                    <a:pt x="391160" y="386969"/>
                    <a:pt x="263271" y="415925"/>
                    <a:pt x="149098" y="473202"/>
                  </a:cubicBezTo>
                  <a:cubicBezTo>
                    <a:pt x="129794" y="482854"/>
                    <a:pt x="106934" y="482473"/>
                    <a:pt x="87884" y="472313"/>
                  </a:cubicBezTo>
                  <a:cubicBezTo>
                    <a:pt x="68834" y="462153"/>
                    <a:pt x="56134" y="443230"/>
                    <a:pt x="53594" y="421767"/>
                  </a:cubicBezTo>
                  <a:cubicBezTo>
                    <a:pt x="40005" y="302895"/>
                    <a:pt x="36322" y="181991"/>
                    <a:pt x="42672" y="62484"/>
                  </a:cubicBezTo>
                  <a:cubicBezTo>
                    <a:pt x="44577" y="27432"/>
                    <a:pt x="73660" y="0"/>
                    <a:pt x="108712" y="0"/>
                  </a:cubicBezTo>
                  <a:cubicBezTo>
                    <a:pt x="108712" y="0"/>
                    <a:pt x="108712" y="0"/>
                    <a:pt x="108712" y="0"/>
                  </a:cubicBezTo>
                  <a:lnTo>
                    <a:pt x="657860" y="254"/>
                  </a:lnTo>
                  <a:cubicBezTo>
                    <a:pt x="694436" y="254"/>
                    <a:pt x="724027" y="29845"/>
                    <a:pt x="724027" y="66167"/>
                  </a:cubicBezTo>
                  <a:cubicBezTo>
                    <a:pt x="724027" y="102489"/>
                    <a:pt x="694436" y="132080"/>
                    <a:pt x="657860" y="132080"/>
                  </a:cubicBezTo>
                  <a:cubicBezTo>
                    <a:pt x="657860" y="132080"/>
                    <a:pt x="657860" y="132080"/>
                    <a:pt x="657860" y="132080"/>
                  </a:cubicBezTo>
                  <a:lnTo>
                    <a:pt x="172466" y="131953"/>
                  </a:lnTo>
                  <a:cubicBezTo>
                    <a:pt x="171069" y="193675"/>
                    <a:pt x="172593" y="255651"/>
                    <a:pt x="176784" y="317246"/>
                  </a:cubicBezTo>
                  <a:cubicBezTo>
                    <a:pt x="286385" y="275971"/>
                    <a:pt x="403860" y="255397"/>
                    <a:pt x="521208" y="257556"/>
                  </a:cubicBezTo>
                  <a:cubicBezTo>
                    <a:pt x="562229" y="258318"/>
                    <a:pt x="609854" y="262636"/>
                    <a:pt x="651891" y="289560"/>
                  </a:cubicBezTo>
                  <a:cubicBezTo>
                    <a:pt x="715518" y="330327"/>
                    <a:pt x="736854" y="401447"/>
                    <a:pt x="749427" y="465709"/>
                  </a:cubicBezTo>
                  <a:cubicBezTo>
                    <a:pt x="769366" y="567944"/>
                    <a:pt x="782574" y="698500"/>
                    <a:pt x="708025" y="801497"/>
                  </a:cubicBezTo>
                  <a:cubicBezTo>
                    <a:pt x="657860" y="870585"/>
                    <a:pt x="573151" y="916940"/>
                    <a:pt x="456184" y="939038"/>
                  </a:cubicBezTo>
                  <a:cubicBezTo>
                    <a:pt x="412496" y="947293"/>
                    <a:pt x="371856" y="951357"/>
                    <a:pt x="333629" y="951357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16" name="Freeform 16"/>
          <p:cNvSpPr/>
          <p:nvPr/>
        </p:nvSpPr>
        <p:spPr>
          <a:xfrm>
            <a:off x="11480235" y="3200514"/>
            <a:ext cx="2895600" cy="2447925"/>
          </a:xfrm>
          <a:custGeom>
            <a:avLst/>
            <a:gdLst/>
            <a:ahLst/>
            <a:cxnLst/>
            <a:rect l="l" t="t" r="r" b="b"/>
            <a:pathLst>
              <a:path w="2895600" h="2447925">
                <a:moveTo>
                  <a:pt x="0" y="0"/>
                </a:moveTo>
                <a:lnTo>
                  <a:pt x="2895600" y="0"/>
                </a:lnTo>
                <a:lnTo>
                  <a:pt x="2895600" y="2447925"/>
                </a:lnTo>
                <a:lnTo>
                  <a:pt x="0" y="244792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8130" t="-29445" r="-2395" b="-160826"/>
            </a:stretch>
          </a:blipFill>
        </p:spPr>
      </p:sp>
      <p:grpSp>
        <p:nvGrpSpPr>
          <p:cNvPr id="17" name="Group 17"/>
          <p:cNvGrpSpPr>
            <a:grpSpLocks noChangeAspect="1"/>
          </p:cNvGrpSpPr>
          <p:nvPr/>
        </p:nvGrpSpPr>
        <p:grpSpPr>
          <a:xfrm rot="0">
            <a:off x="10978896" y="4698216"/>
            <a:ext cx="1010536" cy="1193721"/>
            <a:chOff x="0" y="0"/>
            <a:chExt cx="1010539" cy="1193724"/>
          </a:xfrm>
        </p:grpSpPr>
        <p:sp>
          <p:nvSpPr>
            <p:cNvPr id="18" name="Freeform 18"/>
            <p:cNvSpPr/>
            <p:nvPr/>
          </p:nvSpPr>
          <p:spPr>
            <a:xfrm>
              <a:off x="56515" y="63500"/>
              <a:ext cx="894334" cy="1066927"/>
            </a:xfrm>
            <a:custGeom>
              <a:avLst/>
              <a:gdLst/>
              <a:ahLst/>
              <a:cxnLst/>
              <a:rect l="l" t="t" r="r" b="b"/>
              <a:pathLst>
                <a:path w="894334" h="1066927">
                  <a:moveTo>
                    <a:pt x="515874" y="55118"/>
                  </a:moveTo>
                  <a:cubicBezTo>
                    <a:pt x="564515" y="55118"/>
                    <a:pt x="606933" y="66421"/>
                    <a:pt x="642239" y="88900"/>
                  </a:cubicBezTo>
                  <a:cubicBezTo>
                    <a:pt x="708279" y="130810"/>
                    <a:pt x="746633" y="214630"/>
                    <a:pt x="739902" y="302260"/>
                  </a:cubicBezTo>
                  <a:cubicBezTo>
                    <a:pt x="733679" y="382778"/>
                    <a:pt x="693928" y="451358"/>
                    <a:pt x="664591" y="495935"/>
                  </a:cubicBezTo>
                  <a:cubicBezTo>
                    <a:pt x="595757" y="600583"/>
                    <a:pt x="506984" y="687451"/>
                    <a:pt x="421005" y="771525"/>
                  </a:cubicBezTo>
                  <a:cubicBezTo>
                    <a:pt x="382016" y="809625"/>
                    <a:pt x="344297" y="846582"/>
                    <a:pt x="308737" y="884428"/>
                  </a:cubicBezTo>
                  <a:cubicBezTo>
                    <a:pt x="460375" y="880618"/>
                    <a:pt x="612013" y="865886"/>
                    <a:pt x="761238" y="840486"/>
                  </a:cubicBezTo>
                  <a:cubicBezTo>
                    <a:pt x="764794" y="839851"/>
                    <a:pt x="768350" y="839597"/>
                    <a:pt x="771906" y="839597"/>
                  </a:cubicBezTo>
                  <a:cubicBezTo>
                    <a:pt x="802132" y="839597"/>
                    <a:pt x="828929" y="861314"/>
                    <a:pt x="834136" y="892048"/>
                  </a:cubicBezTo>
                  <a:cubicBezTo>
                    <a:pt x="839978" y="926338"/>
                    <a:pt x="816864" y="958977"/>
                    <a:pt x="782447" y="964819"/>
                  </a:cubicBezTo>
                  <a:cubicBezTo>
                    <a:pt x="599821" y="995807"/>
                    <a:pt x="413639" y="1011555"/>
                    <a:pt x="228219" y="1011555"/>
                  </a:cubicBezTo>
                  <a:cubicBezTo>
                    <a:pt x="209169" y="1011555"/>
                    <a:pt x="190119" y="1011428"/>
                    <a:pt x="171069" y="1011047"/>
                  </a:cubicBezTo>
                  <a:cubicBezTo>
                    <a:pt x="147320" y="1010666"/>
                    <a:pt x="125857" y="996950"/>
                    <a:pt x="115443" y="975868"/>
                  </a:cubicBezTo>
                  <a:cubicBezTo>
                    <a:pt x="105029" y="954786"/>
                    <a:pt x="107315" y="929386"/>
                    <a:pt x="121539" y="910463"/>
                  </a:cubicBezTo>
                  <a:cubicBezTo>
                    <a:pt x="184658" y="826135"/>
                    <a:pt x="259715" y="752729"/>
                    <a:pt x="332359" y="681736"/>
                  </a:cubicBezTo>
                  <a:cubicBezTo>
                    <a:pt x="417195" y="598678"/>
                    <a:pt x="497459" y="520319"/>
                    <a:pt x="558800" y="426974"/>
                  </a:cubicBezTo>
                  <a:cubicBezTo>
                    <a:pt x="593217" y="374650"/>
                    <a:pt x="610743" y="331978"/>
                    <a:pt x="613791" y="292735"/>
                  </a:cubicBezTo>
                  <a:cubicBezTo>
                    <a:pt x="616966" y="251460"/>
                    <a:pt x="601091" y="212344"/>
                    <a:pt x="574294" y="195326"/>
                  </a:cubicBezTo>
                  <a:cubicBezTo>
                    <a:pt x="557657" y="184785"/>
                    <a:pt x="536194" y="181356"/>
                    <a:pt x="515620" y="181356"/>
                  </a:cubicBezTo>
                  <a:cubicBezTo>
                    <a:pt x="503682" y="181356"/>
                    <a:pt x="491998" y="182499"/>
                    <a:pt x="481838" y="184023"/>
                  </a:cubicBezTo>
                  <a:cubicBezTo>
                    <a:pt x="371348" y="200279"/>
                    <a:pt x="281559" y="270637"/>
                    <a:pt x="225679" y="326898"/>
                  </a:cubicBezTo>
                  <a:cubicBezTo>
                    <a:pt x="194310" y="358521"/>
                    <a:pt x="188468" y="375793"/>
                    <a:pt x="189230" y="384683"/>
                  </a:cubicBezTo>
                  <a:cubicBezTo>
                    <a:pt x="191897" y="419354"/>
                    <a:pt x="165862" y="449707"/>
                    <a:pt x="131064" y="452374"/>
                  </a:cubicBezTo>
                  <a:cubicBezTo>
                    <a:pt x="129413" y="452501"/>
                    <a:pt x="127762" y="452628"/>
                    <a:pt x="126111" y="452628"/>
                  </a:cubicBezTo>
                  <a:cubicBezTo>
                    <a:pt x="93345" y="452628"/>
                    <a:pt x="65786" y="427482"/>
                    <a:pt x="63246" y="394462"/>
                  </a:cubicBezTo>
                  <a:cubicBezTo>
                    <a:pt x="57912" y="325374"/>
                    <a:pt x="102235" y="272288"/>
                    <a:pt x="136017" y="238252"/>
                  </a:cubicBezTo>
                  <a:cubicBezTo>
                    <a:pt x="235331" y="137922"/>
                    <a:pt x="348615" y="76073"/>
                    <a:pt x="463296" y="59182"/>
                  </a:cubicBezTo>
                  <a:cubicBezTo>
                    <a:pt x="481457" y="56515"/>
                    <a:pt x="499110" y="55118"/>
                    <a:pt x="515874" y="55118"/>
                  </a:cubicBezTo>
                  <a:moveTo>
                    <a:pt x="515874" y="0"/>
                  </a:moveTo>
                  <a:cubicBezTo>
                    <a:pt x="496443" y="0"/>
                    <a:pt x="475996" y="1524"/>
                    <a:pt x="455168" y="4699"/>
                  </a:cubicBezTo>
                  <a:cubicBezTo>
                    <a:pt x="328549" y="23368"/>
                    <a:pt x="204470" y="90678"/>
                    <a:pt x="96520" y="199263"/>
                  </a:cubicBezTo>
                  <a:cubicBezTo>
                    <a:pt x="0" y="296291"/>
                    <a:pt x="5969" y="373126"/>
                    <a:pt x="7874" y="398526"/>
                  </a:cubicBezTo>
                  <a:cubicBezTo>
                    <a:pt x="12573" y="459740"/>
                    <a:pt x="64389" y="507619"/>
                    <a:pt x="125857" y="507619"/>
                  </a:cubicBezTo>
                  <a:cubicBezTo>
                    <a:pt x="128905" y="507619"/>
                    <a:pt x="132080" y="507492"/>
                    <a:pt x="135255" y="507238"/>
                  </a:cubicBezTo>
                  <a:cubicBezTo>
                    <a:pt x="166751" y="504825"/>
                    <a:pt x="195453" y="490347"/>
                    <a:pt x="216154" y="466344"/>
                  </a:cubicBezTo>
                  <a:cubicBezTo>
                    <a:pt x="234823" y="444627"/>
                    <a:pt x="244729" y="417703"/>
                    <a:pt x="244729" y="389382"/>
                  </a:cubicBezTo>
                  <a:cubicBezTo>
                    <a:pt x="247142" y="385572"/>
                    <a:pt x="252857" y="377825"/>
                    <a:pt x="265049" y="365633"/>
                  </a:cubicBezTo>
                  <a:cubicBezTo>
                    <a:pt x="314960" y="315341"/>
                    <a:pt x="394589" y="252603"/>
                    <a:pt x="489966" y="238506"/>
                  </a:cubicBezTo>
                  <a:cubicBezTo>
                    <a:pt x="499110" y="237109"/>
                    <a:pt x="507746" y="236474"/>
                    <a:pt x="515620" y="236474"/>
                  </a:cubicBezTo>
                  <a:cubicBezTo>
                    <a:pt x="534797" y="236474"/>
                    <a:pt x="542544" y="240538"/>
                    <a:pt x="544576" y="241681"/>
                  </a:cubicBezTo>
                  <a:cubicBezTo>
                    <a:pt x="550418" y="245364"/>
                    <a:pt x="560578" y="262890"/>
                    <a:pt x="558673" y="288417"/>
                  </a:cubicBezTo>
                  <a:cubicBezTo>
                    <a:pt x="556387" y="318008"/>
                    <a:pt x="541782" y="352425"/>
                    <a:pt x="512572" y="396748"/>
                  </a:cubicBezTo>
                  <a:cubicBezTo>
                    <a:pt x="454533" y="485013"/>
                    <a:pt x="376428" y="561467"/>
                    <a:pt x="293751" y="642366"/>
                  </a:cubicBezTo>
                  <a:cubicBezTo>
                    <a:pt x="219583" y="714883"/>
                    <a:pt x="143002" y="789813"/>
                    <a:pt x="77343" y="877570"/>
                  </a:cubicBezTo>
                  <a:cubicBezTo>
                    <a:pt x="50673" y="913257"/>
                    <a:pt x="46228" y="960247"/>
                    <a:pt x="65913" y="1000252"/>
                  </a:cubicBezTo>
                  <a:cubicBezTo>
                    <a:pt x="85598" y="1040257"/>
                    <a:pt x="125603" y="1065530"/>
                    <a:pt x="170307" y="1066419"/>
                  </a:cubicBezTo>
                  <a:cubicBezTo>
                    <a:pt x="189611" y="1066800"/>
                    <a:pt x="209169" y="1066927"/>
                    <a:pt x="228473" y="1066927"/>
                  </a:cubicBezTo>
                  <a:cubicBezTo>
                    <a:pt x="416941" y="1066927"/>
                    <a:pt x="606552" y="1050925"/>
                    <a:pt x="791972" y="1019429"/>
                  </a:cubicBezTo>
                  <a:cubicBezTo>
                    <a:pt x="823214" y="1014095"/>
                    <a:pt x="850519" y="997077"/>
                    <a:pt x="868807" y="971296"/>
                  </a:cubicBezTo>
                  <a:cubicBezTo>
                    <a:pt x="887095" y="945515"/>
                    <a:pt x="894334" y="914273"/>
                    <a:pt x="889000" y="883158"/>
                  </a:cubicBezTo>
                  <a:cubicBezTo>
                    <a:pt x="879221" y="826262"/>
                    <a:pt x="830072" y="784860"/>
                    <a:pt x="772160" y="784860"/>
                  </a:cubicBezTo>
                  <a:cubicBezTo>
                    <a:pt x="765429" y="784860"/>
                    <a:pt x="758825" y="785368"/>
                    <a:pt x="752221" y="786511"/>
                  </a:cubicBezTo>
                  <a:cubicBezTo>
                    <a:pt x="651891" y="803529"/>
                    <a:pt x="550037" y="815721"/>
                    <a:pt x="447929" y="822960"/>
                  </a:cubicBezTo>
                  <a:cubicBezTo>
                    <a:pt x="451866" y="819023"/>
                    <a:pt x="455930" y="815213"/>
                    <a:pt x="459867" y="811276"/>
                  </a:cubicBezTo>
                  <a:cubicBezTo>
                    <a:pt x="548005" y="725043"/>
                    <a:pt x="638937" y="636016"/>
                    <a:pt x="710946" y="526542"/>
                  </a:cubicBezTo>
                  <a:cubicBezTo>
                    <a:pt x="743585" y="476885"/>
                    <a:pt x="787908" y="400050"/>
                    <a:pt x="795147" y="306832"/>
                  </a:cubicBezTo>
                  <a:cubicBezTo>
                    <a:pt x="803402" y="199136"/>
                    <a:pt x="755142" y="95504"/>
                    <a:pt x="672084" y="42799"/>
                  </a:cubicBezTo>
                  <a:cubicBezTo>
                    <a:pt x="627634" y="14224"/>
                    <a:pt x="575183" y="0"/>
                    <a:pt x="515874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19" name="Freeform 19"/>
            <p:cNvSpPr/>
            <p:nvPr/>
          </p:nvSpPr>
          <p:spPr>
            <a:xfrm>
              <a:off x="114427" y="112141"/>
              <a:ext cx="782320" cy="962914"/>
            </a:xfrm>
            <a:custGeom>
              <a:avLst/>
              <a:gdLst/>
              <a:ahLst/>
              <a:cxnLst/>
              <a:rect l="l" t="t" r="r" b="b"/>
              <a:pathLst>
                <a:path w="782320" h="962914">
                  <a:moveTo>
                    <a:pt x="170434" y="962787"/>
                  </a:moveTo>
                  <a:cubicBezTo>
                    <a:pt x="151384" y="962787"/>
                    <a:pt x="132334" y="962660"/>
                    <a:pt x="113284" y="962279"/>
                  </a:cubicBezTo>
                  <a:cubicBezTo>
                    <a:pt x="89535" y="961898"/>
                    <a:pt x="68072" y="948182"/>
                    <a:pt x="57658" y="927100"/>
                  </a:cubicBezTo>
                  <a:cubicBezTo>
                    <a:pt x="47244" y="906018"/>
                    <a:pt x="49530" y="880618"/>
                    <a:pt x="63754" y="861695"/>
                  </a:cubicBezTo>
                  <a:cubicBezTo>
                    <a:pt x="126873" y="777367"/>
                    <a:pt x="201930" y="703961"/>
                    <a:pt x="274574" y="632968"/>
                  </a:cubicBezTo>
                  <a:cubicBezTo>
                    <a:pt x="359410" y="549910"/>
                    <a:pt x="439674" y="471551"/>
                    <a:pt x="501015" y="378206"/>
                  </a:cubicBezTo>
                  <a:cubicBezTo>
                    <a:pt x="535432" y="325882"/>
                    <a:pt x="552958" y="283210"/>
                    <a:pt x="556006" y="243967"/>
                  </a:cubicBezTo>
                  <a:cubicBezTo>
                    <a:pt x="559181" y="202692"/>
                    <a:pt x="543306" y="163576"/>
                    <a:pt x="516509" y="146558"/>
                  </a:cubicBezTo>
                  <a:cubicBezTo>
                    <a:pt x="490220" y="129921"/>
                    <a:pt x="451739" y="131191"/>
                    <a:pt x="424053" y="135255"/>
                  </a:cubicBezTo>
                  <a:cubicBezTo>
                    <a:pt x="313563" y="151511"/>
                    <a:pt x="223774" y="221869"/>
                    <a:pt x="167894" y="278130"/>
                  </a:cubicBezTo>
                  <a:cubicBezTo>
                    <a:pt x="136525" y="309753"/>
                    <a:pt x="130683" y="327025"/>
                    <a:pt x="131445" y="335915"/>
                  </a:cubicBezTo>
                  <a:cubicBezTo>
                    <a:pt x="134112" y="370586"/>
                    <a:pt x="108077" y="400939"/>
                    <a:pt x="73279" y="403606"/>
                  </a:cubicBezTo>
                  <a:cubicBezTo>
                    <a:pt x="38481" y="406273"/>
                    <a:pt x="8001" y="380238"/>
                    <a:pt x="5334" y="345567"/>
                  </a:cubicBezTo>
                  <a:cubicBezTo>
                    <a:pt x="0" y="276479"/>
                    <a:pt x="44323" y="223393"/>
                    <a:pt x="78105" y="189357"/>
                  </a:cubicBezTo>
                  <a:cubicBezTo>
                    <a:pt x="177419" y="89281"/>
                    <a:pt x="290703" y="27432"/>
                    <a:pt x="405384" y="10541"/>
                  </a:cubicBezTo>
                  <a:cubicBezTo>
                    <a:pt x="476631" y="0"/>
                    <a:pt x="536829" y="10033"/>
                    <a:pt x="584327" y="40259"/>
                  </a:cubicBezTo>
                  <a:cubicBezTo>
                    <a:pt x="650367" y="82169"/>
                    <a:pt x="688721" y="165989"/>
                    <a:pt x="681990" y="253619"/>
                  </a:cubicBezTo>
                  <a:cubicBezTo>
                    <a:pt x="675767" y="334137"/>
                    <a:pt x="636016" y="402717"/>
                    <a:pt x="606679" y="447294"/>
                  </a:cubicBezTo>
                  <a:cubicBezTo>
                    <a:pt x="537845" y="551942"/>
                    <a:pt x="449072" y="638810"/>
                    <a:pt x="363093" y="722884"/>
                  </a:cubicBezTo>
                  <a:cubicBezTo>
                    <a:pt x="324104" y="760984"/>
                    <a:pt x="286385" y="797941"/>
                    <a:pt x="250825" y="835787"/>
                  </a:cubicBezTo>
                  <a:cubicBezTo>
                    <a:pt x="402463" y="831977"/>
                    <a:pt x="554101" y="817245"/>
                    <a:pt x="703326" y="791845"/>
                  </a:cubicBezTo>
                  <a:cubicBezTo>
                    <a:pt x="737743" y="786003"/>
                    <a:pt x="770382" y="809117"/>
                    <a:pt x="776351" y="843407"/>
                  </a:cubicBezTo>
                  <a:cubicBezTo>
                    <a:pt x="782320" y="877697"/>
                    <a:pt x="759079" y="910336"/>
                    <a:pt x="724662" y="916178"/>
                  </a:cubicBezTo>
                  <a:cubicBezTo>
                    <a:pt x="541909" y="947166"/>
                    <a:pt x="355854" y="962914"/>
                    <a:pt x="170434" y="962914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0" name="Freeform 20"/>
          <p:cNvSpPr/>
          <p:nvPr/>
        </p:nvSpPr>
        <p:spPr>
          <a:xfrm>
            <a:off x="5913825" y="3752964"/>
            <a:ext cx="4867275" cy="1714500"/>
          </a:xfrm>
          <a:custGeom>
            <a:avLst/>
            <a:gdLst/>
            <a:ahLst/>
            <a:cxnLst/>
            <a:rect l="l" t="t" r="r" b="b"/>
            <a:pathLst>
              <a:path w="4867275" h="1714500">
                <a:moveTo>
                  <a:pt x="0" y="0"/>
                </a:moveTo>
                <a:lnTo>
                  <a:pt x="4867275" y="0"/>
                </a:lnTo>
                <a:lnTo>
                  <a:pt x="4867275" y="1714500"/>
                </a:lnTo>
                <a:lnTo>
                  <a:pt x="0" y="1714500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t="-148898" b="-382212"/>
            </a:stretch>
          </a:blipFill>
        </p:spPr>
      </p:sp>
      <p:grpSp>
        <p:nvGrpSpPr>
          <p:cNvPr id="21" name="Group 21"/>
          <p:cNvGrpSpPr>
            <a:grpSpLocks noChangeAspect="1"/>
          </p:cNvGrpSpPr>
          <p:nvPr/>
        </p:nvGrpSpPr>
        <p:grpSpPr>
          <a:xfrm rot="0">
            <a:off x="73076" y="7748483"/>
            <a:ext cx="2722816" cy="2578941"/>
            <a:chOff x="0" y="0"/>
            <a:chExt cx="2722816" cy="2578938"/>
          </a:xfrm>
        </p:grpSpPr>
        <p:sp>
          <p:nvSpPr>
            <p:cNvPr id="22" name="Freeform 22"/>
            <p:cNvSpPr/>
            <p:nvPr/>
          </p:nvSpPr>
          <p:spPr>
            <a:xfrm>
              <a:off x="-49784" y="68834"/>
              <a:ext cx="2625598" cy="2446655"/>
            </a:xfrm>
            <a:custGeom>
              <a:avLst/>
              <a:gdLst/>
              <a:ahLst/>
              <a:cxnLst/>
              <a:rect l="l" t="t" r="r" b="b"/>
              <a:pathLst>
                <a:path w="2625598" h="2446655">
                  <a:moveTo>
                    <a:pt x="1349502" y="0"/>
                  </a:moveTo>
                  <a:cubicBezTo>
                    <a:pt x="716280" y="0"/>
                    <a:pt x="239649" y="458978"/>
                    <a:pt x="136017" y="987933"/>
                  </a:cubicBezTo>
                  <a:cubicBezTo>
                    <a:pt x="0" y="1681988"/>
                    <a:pt x="489077" y="2400046"/>
                    <a:pt x="1270635" y="2444115"/>
                  </a:cubicBezTo>
                  <a:cubicBezTo>
                    <a:pt x="1300353" y="2445766"/>
                    <a:pt x="1329690" y="2446655"/>
                    <a:pt x="1358646" y="2446655"/>
                  </a:cubicBezTo>
                  <a:cubicBezTo>
                    <a:pt x="1839341" y="2446655"/>
                    <a:pt x="2209419" y="2216277"/>
                    <a:pt x="2443988" y="1778127"/>
                  </a:cubicBezTo>
                  <a:cubicBezTo>
                    <a:pt x="2620391" y="1448562"/>
                    <a:pt x="2625598" y="1102360"/>
                    <a:pt x="2484755" y="755396"/>
                  </a:cubicBezTo>
                  <a:cubicBezTo>
                    <a:pt x="2478405" y="739775"/>
                    <a:pt x="2465324" y="726821"/>
                    <a:pt x="2450719" y="705866"/>
                  </a:cubicBezTo>
                  <a:cubicBezTo>
                    <a:pt x="2422271" y="748157"/>
                    <a:pt x="2402713" y="784733"/>
                    <a:pt x="2376043" y="815340"/>
                  </a:cubicBezTo>
                  <a:cubicBezTo>
                    <a:pt x="2327529" y="871093"/>
                    <a:pt x="2325624" y="928624"/>
                    <a:pt x="2341880" y="999109"/>
                  </a:cubicBezTo>
                  <a:cubicBezTo>
                    <a:pt x="2389886" y="1205738"/>
                    <a:pt x="2376678" y="1410335"/>
                    <a:pt x="2293112" y="1607185"/>
                  </a:cubicBezTo>
                  <a:cubicBezTo>
                    <a:pt x="2125726" y="2001520"/>
                    <a:pt x="1761617" y="2237359"/>
                    <a:pt x="1353439" y="2237359"/>
                  </a:cubicBezTo>
                  <a:cubicBezTo>
                    <a:pt x="1262888" y="2237359"/>
                    <a:pt x="1170178" y="2225802"/>
                    <a:pt x="1076960" y="2201672"/>
                  </a:cubicBezTo>
                  <a:cubicBezTo>
                    <a:pt x="582930" y="2074164"/>
                    <a:pt x="210312" y="1562227"/>
                    <a:pt x="353568" y="982599"/>
                  </a:cubicBezTo>
                  <a:cubicBezTo>
                    <a:pt x="472313" y="501904"/>
                    <a:pt x="900557" y="209169"/>
                    <a:pt x="1348359" y="209169"/>
                  </a:cubicBezTo>
                  <a:cubicBezTo>
                    <a:pt x="1546860" y="209169"/>
                    <a:pt x="1749298" y="266700"/>
                    <a:pt x="1930273" y="391033"/>
                  </a:cubicBezTo>
                  <a:cubicBezTo>
                    <a:pt x="1949958" y="404495"/>
                    <a:pt x="1970405" y="416814"/>
                    <a:pt x="1987804" y="427990"/>
                  </a:cubicBezTo>
                  <a:cubicBezTo>
                    <a:pt x="2039239" y="380492"/>
                    <a:pt x="2085213" y="337947"/>
                    <a:pt x="2130679" y="295910"/>
                  </a:cubicBezTo>
                  <a:cubicBezTo>
                    <a:pt x="2122424" y="282067"/>
                    <a:pt x="2119757" y="273685"/>
                    <a:pt x="2114042" y="268478"/>
                  </a:cubicBezTo>
                  <a:cubicBezTo>
                    <a:pt x="2099691" y="255651"/>
                    <a:pt x="2084451" y="243713"/>
                    <a:pt x="2068703" y="232537"/>
                  </a:cubicBezTo>
                  <a:cubicBezTo>
                    <a:pt x="1885442" y="100330"/>
                    <a:pt x="1680083" y="22479"/>
                    <a:pt x="1456182" y="4572"/>
                  </a:cubicBezTo>
                  <a:cubicBezTo>
                    <a:pt x="1420114" y="1651"/>
                    <a:pt x="1384554" y="254"/>
                    <a:pt x="1349502" y="254"/>
                  </a:cubicBezTo>
                  <a:close/>
                </a:path>
              </a:pathLst>
            </a:custGeom>
            <a:solidFill>
              <a:srgbClr val="5FB643"/>
            </a:solidFill>
          </p:spPr>
        </p:sp>
        <p:sp>
          <p:nvSpPr>
            <p:cNvPr id="23" name="Freeform 23"/>
            <p:cNvSpPr/>
            <p:nvPr/>
          </p:nvSpPr>
          <p:spPr>
            <a:xfrm>
              <a:off x="444246" y="63500"/>
              <a:ext cx="2229993" cy="2016887"/>
            </a:xfrm>
            <a:custGeom>
              <a:avLst/>
              <a:gdLst/>
              <a:ahLst/>
              <a:cxnLst/>
              <a:rect l="l" t="t" r="r" b="b"/>
              <a:pathLst>
                <a:path w="2229993" h="2016887">
                  <a:moveTo>
                    <a:pt x="832104" y="1392809"/>
                  </a:moveTo>
                  <a:cubicBezTo>
                    <a:pt x="895350" y="1322705"/>
                    <a:pt x="949452" y="1260856"/>
                    <a:pt x="1005713" y="1200912"/>
                  </a:cubicBezTo>
                  <a:cubicBezTo>
                    <a:pt x="1324229" y="861187"/>
                    <a:pt x="1642618" y="521462"/>
                    <a:pt x="1962658" y="183261"/>
                  </a:cubicBezTo>
                  <a:cubicBezTo>
                    <a:pt x="2011680" y="131445"/>
                    <a:pt x="2067941" y="86106"/>
                    <a:pt x="2123313" y="40894"/>
                  </a:cubicBezTo>
                  <a:cubicBezTo>
                    <a:pt x="2145157" y="22987"/>
                    <a:pt x="2173859" y="13462"/>
                    <a:pt x="2199386" y="0"/>
                  </a:cubicBezTo>
                  <a:cubicBezTo>
                    <a:pt x="2229993" y="42164"/>
                    <a:pt x="2209546" y="71628"/>
                    <a:pt x="2193163" y="98679"/>
                  </a:cubicBezTo>
                  <a:cubicBezTo>
                    <a:pt x="2131822" y="200025"/>
                    <a:pt x="2071624" y="302133"/>
                    <a:pt x="2005330" y="400304"/>
                  </a:cubicBezTo>
                  <a:cubicBezTo>
                    <a:pt x="1689354" y="868426"/>
                    <a:pt x="1372489" y="1336040"/>
                    <a:pt x="1053465" y="1802003"/>
                  </a:cubicBezTo>
                  <a:cubicBezTo>
                    <a:pt x="1011936" y="1862709"/>
                    <a:pt x="958977" y="1916811"/>
                    <a:pt x="905002" y="1967357"/>
                  </a:cubicBezTo>
                  <a:cubicBezTo>
                    <a:pt x="852170" y="2016887"/>
                    <a:pt x="824738" y="2014601"/>
                    <a:pt x="765937" y="1972945"/>
                  </a:cubicBezTo>
                  <a:cubicBezTo>
                    <a:pt x="741299" y="1955546"/>
                    <a:pt x="716661" y="1936877"/>
                    <a:pt x="696214" y="1914906"/>
                  </a:cubicBezTo>
                  <a:cubicBezTo>
                    <a:pt x="491109" y="1695577"/>
                    <a:pt x="285242" y="1477010"/>
                    <a:pt x="83439" y="1254760"/>
                  </a:cubicBezTo>
                  <a:cubicBezTo>
                    <a:pt x="0" y="1162939"/>
                    <a:pt x="13462" y="1107313"/>
                    <a:pt x="120523" y="1045845"/>
                  </a:cubicBezTo>
                  <a:cubicBezTo>
                    <a:pt x="139573" y="1034923"/>
                    <a:pt x="160147" y="1026668"/>
                    <a:pt x="179705" y="1016381"/>
                  </a:cubicBezTo>
                  <a:cubicBezTo>
                    <a:pt x="287528" y="959485"/>
                    <a:pt x="380873" y="967359"/>
                    <a:pt x="470027" y="1060831"/>
                  </a:cubicBezTo>
                  <a:cubicBezTo>
                    <a:pt x="559181" y="1154303"/>
                    <a:pt x="659130" y="1237615"/>
                    <a:pt x="754634" y="1324991"/>
                  </a:cubicBezTo>
                  <a:cubicBezTo>
                    <a:pt x="776478" y="1345057"/>
                    <a:pt x="799211" y="1363980"/>
                    <a:pt x="832231" y="1392809"/>
                  </a:cubicBezTo>
                  <a:close/>
                </a:path>
              </a:pathLst>
            </a:custGeom>
            <a:solidFill>
              <a:srgbClr val="5FB643"/>
            </a:solidFill>
          </p:spPr>
        </p:sp>
      </p:grpSp>
      <p:grpSp>
        <p:nvGrpSpPr>
          <p:cNvPr id="24" name="Group 24"/>
          <p:cNvGrpSpPr>
            <a:grpSpLocks noChangeAspect="1"/>
          </p:cNvGrpSpPr>
          <p:nvPr/>
        </p:nvGrpSpPr>
        <p:grpSpPr>
          <a:xfrm rot="0">
            <a:off x="5854608" y="4474454"/>
            <a:ext cx="564032" cy="1460440"/>
            <a:chOff x="0" y="0"/>
            <a:chExt cx="564032" cy="1460449"/>
          </a:xfrm>
        </p:grpSpPr>
        <p:sp>
          <p:nvSpPr>
            <p:cNvPr id="25" name="Freeform 25"/>
            <p:cNvSpPr/>
            <p:nvPr/>
          </p:nvSpPr>
          <p:spPr>
            <a:xfrm>
              <a:off x="59690" y="63500"/>
              <a:ext cx="446786" cy="1333246"/>
            </a:xfrm>
            <a:custGeom>
              <a:avLst/>
              <a:gdLst/>
              <a:ahLst/>
              <a:cxnLst/>
              <a:rect l="l" t="t" r="r" b="b"/>
              <a:pathLst>
                <a:path w="446786" h="1333246">
                  <a:moveTo>
                    <a:pt x="311531" y="60452"/>
                  </a:moveTo>
                  <a:cubicBezTo>
                    <a:pt x="324866" y="60452"/>
                    <a:pt x="338074" y="64262"/>
                    <a:pt x="349631" y="71882"/>
                  </a:cubicBezTo>
                  <a:cubicBezTo>
                    <a:pt x="371983" y="86741"/>
                    <a:pt x="383794" y="113284"/>
                    <a:pt x="379730" y="139827"/>
                  </a:cubicBezTo>
                  <a:cubicBezTo>
                    <a:pt x="326771" y="489585"/>
                    <a:pt x="314452" y="845693"/>
                    <a:pt x="342773" y="1198245"/>
                  </a:cubicBezTo>
                  <a:cubicBezTo>
                    <a:pt x="345821" y="1236345"/>
                    <a:pt x="317500" y="1269619"/>
                    <a:pt x="279527" y="1272667"/>
                  </a:cubicBezTo>
                  <a:cubicBezTo>
                    <a:pt x="277622" y="1272794"/>
                    <a:pt x="275717" y="1272921"/>
                    <a:pt x="273939" y="1272921"/>
                  </a:cubicBezTo>
                  <a:cubicBezTo>
                    <a:pt x="238379" y="1272921"/>
                    <a:pt x="208153" y="1245489"/>
                    <a:pt x="205232" y="1209294"/>
                  </a:cubicBezTo>
                  <a:cubicBezTo>
                    <a:pt x="180848" y="905891"/>
                    <a:pt x="185674" y="599948"/>
                    <a:pt x="219837" y="297434"/>
                  </a:cubicBezTo>
                  <a:cubicBezTo>
                    <a:pt x="209042" y="309880"/>
                    <a:pt x="198882" y="322834"/>
                    <a:pt x="189230" y="336169"/>
                  </a:cubicBezTo>
                  <a:cubicBezTo>
                    <a:pt x="175768" y="354965"/>
                    <a:pt x="154559" y="364998"/>
                    <a:pt x="133096" y="364998"/>
                  </a:cubicBezTo>
                  <a:cubicBezTo>
                    <a:pt x="119126" y="364998"/>
                    <a:pt x="105156" y="360807"/>
                    <a:pt x="92964" y="352044"/>
                  </a:cubicBezTo>
                  <a:cubicBezTo>
                    <a:pt x="61976" y="329819"/>
                    <a:pt x="54864" y="286639"/>
                    <a:pt x="77089" y="255651"/>
                  </a:cubicBezTo>
                  <a:cubicBezTo>
                    <a:pt x="129794" y="182118"/>
                    <a:pt x="198374" y="118110"/>
                    <a:pt x="275336" y="70739"/>
                  </a:cubicBezTo>
                  <a:cubicBezTo>
                    <a:pt x="286385" y="63881"/>
                    <a:pt x="298958" y="60452"/>
                    <a:pt x="311531" y="60452"/>
                  </a:cubicBezTo>
                  <a:moveTo>
                    <a:pt x="311531" y="0"/>
                  </a:moveTo>
                  <a:cubicBezTo>
                    <a:pt x="287528" y="0"/>
                    <a:pt x="264033" y="6604"/>
                    <a:pt x="243713" y="19177"/>
                  </a:cubicBezTo>
                  <a:cubicBezTo>
                    <a:pt x="160020" y="70866"/>
                    <a:pt x="85471" y="140335"/>
                    <a:pt x="28194" y="220345"/>
                  </a:cubicBezTo>
                  <a:cubicBezTo>
                    <a:pt x="8001" y="248412"/>
                    <a:pt x="0" y="282702"/>
                    <a:pt x="5588" y="316865"/>
                  </a:cubicBezTo>
                  <a:cubicBezTo>
                    <a:pt x="11176" y="351028"/>
                    <a:pt x="29718" y="381000"/>
                    <a:pt x="57785" y="401066"/>
                  </a:cubicBezTo>
                  <a:cubicBezTo>
                    <a:pt x="79883" y="416941"/>
                    <a:pt x="105918" y="425450"/>
                    <a:pt x="133096" y="425450"/>
                  </a:cubicBezTo>
                  <a:cubicBezTo>
                    <a:pt x="137668" y="425450"/>
                    <a:pt x="142113" y="425196"/>
                    <a:pt x="146558" y="424688"/>
                  </a:cubicBezTo>
                  <a:cubicBezTo>
                    <a:pt x="124460" y="687197"/>
                    <a:pt x="123952" y="952119"/>
                    <a:pt x="145034" y="1214120"/>
                  </a:cubicBezTo>
                  <a:cubicBezTo>
                    <a:pt x="150368" y="1280922"/>
                    <a:pt x="207010" y="1333246"/>
                    <a:pt x="273939" y="1333246"/>
                  </a:cubicBezTo>
                  <a:cubicBezTo>
                    <a:pt x="277368" y="1333246"/>
                    <a:pt x="280924" y="1333119"/>
                    <a:pt x="284353" y="1332865"/>
                  </a:cubicBezTo>
                  <a:cubicBezTo>
                    <a:pt x="318770" y="1330071"/>
                    <a:pt x="350139" y="1314069"/>
                    <a:pt x="372491" y="1287653"/>
                  </a:cubicBezTo>
                  <a:cubicBezTo>
                    <a:pt x="394843" y="1261237"/>
                    <a:pt x="405638" y="1227836"/>
                    <a:pt x="402844" y="1193292"/>
                  </a:cubicBezTo>
                  <a:cubicBezTo>
                    <a:pt x="374777" y="845312"/>
                    <a:pt x="387096" y="494030"/>
                    <a:pt x="439293" y="148844"/>
                  </a:cubicBezTo>
                  <a:cubicBezTo>
                    <a:pt x="446786" y="99187"/>
                    <a:pt x="424688" y="49149"/>
                    <a:pt x="382778" y="21336"/>
                  </a:cubicBezTo>
                  <a:cubicBezTo>
                    <a:pt x="361696" y="7493"/>
                    <a:pt x="336931" y="0"/>
                    <a:pt x="311531" y="0"/>
                  </a:cubicBez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id="26" name="Freeform 26"/>
            <p:cNvSpPr/>
            <p:nvPr/>
          </p:nvSpPr>
          <p:spPr>
            <a:xfrm>
              <a:off x="114554" y="120142"/>
              <a:ext cx="328930" cy="1216406"/>
            </a:xfrm>
            <a:custGeom>
              <a:avLst/>
              <a:gdLst/>
              <a:ahLst/>
              <a:cxnLst/>
              <a:rect l="l" t="t" r="r" b="b"/>
              <a:pathLst>
                <a:path w="328930" h="1216406">
                  <a:moveTo>
                    <a:pt x="219075" y="1216279"/>
                  </a:moveTo>
                  <a:cubicBezTo>
                    <a:pt x="183515" y="1216279"/>
                    <a:pt x="153289" y="1188847"/>
                    <a:pt x="150368" y="1152652"/>
                  </a:cubicBezTo>
                  <a:cubicBezTo>
                    <a:pt x="125984" y="849249"/>
                    <a:pt x="130810" y="543306"/>
                    <a:pt x="164973" y="240792"/>
                  </a:cubicBezTo>
                  <a:cubicBezTo>
                    <a:pt x="154178" y="253238"/>
                    <a:pt x="144018" y="266192"/>
                    <a:pt x="134366" y="279527"/>
                  </a:cubicBezTo>
                  <a:cubicBezTo>
                    <a:pt x="112141" y="310515"/>
                    <a:pt x="69088" y="317627"/>
                    <a:pt x="38100" y="295402"/>
                  </a:cubicBezTo>
                  <a:cubicBezTo>
                    <a:pt x="7112" y="273177"/>
                    <a:pt x="0" y="229997"/>
                    <a:pt x="22225" y="199009"/>
                  </a:cubicBezTo>
                  <a:cubicBezTo>
                    <a:pt x="74930" y="125476"/>
                    <a:pt x="143510" y="61468"/>
                    <a:pt x="220472" y="14097"/>
                  </a:cubicBezTo>
                  <a:cubicBezTo>
                    <a:pt x="243332" y="0"/>
                    <a:pt x="272288" y="508"/>
                    <a:pt x="294767" y="15367"/>
                  </a:cubicBezTo>
                  <a:cubicBezTo>
                    <a:pt x="317246" y="30226"/>
                    <a:pt x="328930" y="56769"/>
                    <a:pt x="324866" y="83312"/>
                  </a:cubicBezTo>
                  <a:cubicBezTo>
                    <a:pt x="271907" y="433070"/>
                    <a:pt x="259588" y="789178"/>
                    <a:pt x="287909" y="1141730"/>
                  </a:cubicBezTo>
                  <a:cubicBezTo>
                    <a:pt x="290957" y="1179830"/>
                    <a:pt x="262636" y="1213104"/>
                    <a:pt x="224663" y="1216152"/>
                  </a:cubicBezTo>
                  <a:cubicBezTo>
                    <a:pt x="222758" y="1216279"/>
                    <a:pt x="220853" y="1216406"/>
                    <a:pt x="219075" y="1216406"/>
                  </a:cubicBezTo>
                  <a:close/>
                </a:path>
              </a:pathLst>
            </a:custGeom>
            <a:solidFill>
              <a:srgbClr val="000000"/>
            </a:solidFill>
          </p:spPr>
        </p:sp>
      </p:grpSp>
      <p:sp>
        <p:nvSpPr>
          <p:cNvPr id="27" name="TextBox 27"/>
          <p:cNvSpPr txBox="1"/>
          <p:nvPr/>
        </p:nvSpPr>
        <p:spPr>
          <a:xfrm>
            <a:off x="2042379" y="3021366"/>
            <a:ext cx="3460975" cy="100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Брунькування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8" name="TextBox 28"/>
          <p:cNvSpPr txBox="1"/>
          <p:nvPr/>
        </p:nvSpPr>
        <p:spPr>
          <a:xfrm>
            <a:off x="2042379" y="3763478"/>
            <a:ext cx="4325369" cy="21585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Зовнішнє розмноження 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29" name="TextBox 29"/>
          <p:cNvSpPr txBox="1"/>
          <p:nvPr/>
        </p:nvSpPr>
        <p:spPr>
          <a:xfrm>
            <a:off x="1409109" y="5655299"/>
            <a:ext cx="4094245" cy="100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Гермафродитизм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30" name="TextBox 30"/>
          <p:cNvSpPr txBox="1"/>
          <p:nvPr/>
        </p:nvSpPr>
        <p:spPr>
          <a:xfrm>
            <a:off x="2130914" y="6742486"/>
            <a:ext cx="3538033" cy="100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Фрагментація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31" name="TextBox 31"/>
          <p:cNvSpPr txBox="1"/>
          <p:nvPr/>
        </p:nvSpPr>
        <p:spPr>
          <a:xfrm>
            <a:off x="1862328" y="8031957"/>
            <a:ext cx="3409912" cy="100599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140"/>
              </a:lnSpc>
            </a:pPr>
            <a:r>
              <a:rPr lang="en-US" sz="3655">
                <a:solidFill>
                  <a:srgbClr val="000000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Партеногенез</a:t>
            </a:r>
            <a:endParaRPr lang="en-US" sz="3655">
              <a:solidFill>
                <a:srgbClr val="000000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32" name="TextBox 32"/>
          <p:cNvSpPr txBox="1"/>
          <p:nvPr/>
        </p:nvSpPr>
        <p:spPr>
          <a:xfrm>
            <a:off x="1862328" y="755742"/>
            <a:ext cx="1107853" cy="90331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705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33" name="TextBox 33"/>
          <p:cNvSpPr txBox="1"/>
          <p:nvPr/>
        </p:nvSpPr>
        <p:spPr>
          <a:xfrm>
            <a:off x="2114302" y="1232802"/>
            <a:ext cx="13808697" cy="207560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415"/>
              </a:lnSpc>
            </a:pPr>
            <a:r>
              <a:rPr lang="en-US" sz="557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З'єднай різновид розмноження і його зображення</a:t>
            </a:r>
            <a:endParaRPr lang="en-US" sz="557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34" name="TextBox 34"/>
          <p:cNvSpPr txBox="1"/>
          <p:nvPr/>
        </p:nvSpPr>
        <p:spPr>
          <a:xfrm>
            <a:off x="8573948" y="620801"/>
            <a:ext cx="4354087" cy="11438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405"/>
              </a:lnSpc>
            </a:pPr>
            <a:r>
              <a:rPr lang="en-US" sz="6720">
                <a:solidFill>
                  <a:srgbClr val="FF3131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КЛЮЧ</a:t>
            </a:r>
            <a:endParaRPr lang="en-US" sz="6720">
              <a:solidFill>
                <a:srgbClr val="FF3131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35" name="TextBox 35"/>
          <p:cNvSpPr txBox="1"/>
          <p:nvPr/>
        </p:nvSpPr>
        <p:spPr>
          <a:xfrm>
            <a:off x="5018342" y="3415084"/>
            <a:ext cx="650605" cy="123756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35"/>
              </a:lnSpc>
            </a:pPr>
            <a:r>
              <a:rPr lang="en-US" sz="6775" b="1">
                <a:solidFill>
                  <a:srgbClr val="FF3131">
                    <a:alpha val="49804"/>
                  </a:srgbClr>
                </a:solidFill>
                <a:latin typeface="Gill Sans Display Ultra-Bold" panose="020B0904020104020203"/>
                <a:ea typeface="Gill Sans Display Ultra-Bold" panose="020B0904020104020203"/>
                <a:cs typeface="Gill Sans Display Ultra-Bold" panose="020B0904020104020203"/>
                <a:sym typeface="Gill Sans Display Ultra-Bold" panose="020B0904020104020203"/>
              </a:rPr>
              <a:t>4</a:t>
            </a:r>
            <a:endParaRPr lang="en-US" sz="6775" b="1">
              <a:solidFill>
                <a:srgbClr val="FF3131">
                  <a:alpha val="49804"/>
                </a:srgbClr>
              </a:solidFill>
              <a:latin typeface="Gill Sans Display Ultra-Bold" panose="020B0904020104020203"/>
              <a:ea typeface="Gill Sans Display Ultra-Bold" panose="020B0904020104020203"/>
              <a:cs typeface="Gill Sans Display Ultra-Bold" panose="020B0904020104020203"/>
              <a:sym typeface="Gill Sans Display Ultra-Bold" panose="020B0904020104020203"/>
            </a:endParaRPr>
          </a:p>
        </p:txBody>
      </p:sp>
      <p:sp>
        <p:nvSpPr>
          <p:cNvPr id="36" name="TextBox 36"/>
          <p:cNvSpPr txBox="1"/>
          <p:nvPr/>
        </p:nvSpPr>
        <p:spPr>
          <a:xfrm>
            <a:off x="5155397" y="4600384"/>
            <a:ext cx="510997" cy="47934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335"/>
              </a:lnSpc>
            </a:pPr>
            <a:r>
              <a:rPr lang="en-US" sz="6775" b="1">
                <a:solidFill>
                  <a:srgbClr val="FF3131">
                    <a:alpha val="49804"/>
                  </a:srgbClr>
                </a:solidFill>
                <a:latin typeface="Gill Sans Display Ultra-Bold" panose="020B0904020104020203"/>
                <a:ea typeface="Gill Sans Display Ultra-Bold" panose="020B0904020104020203"/>
                <a:cs typeface="Gill Sans Display Ultra-Bold" panose="020B0904020104020203"/>
                <a:sym typeface="Gill Sans Display Ultra-Bold" panose="020B0904020104020203"/>
              </a:rPr>
              <a:t>5 1 3 2</a:t>
            </a:r>
            <a:endParaRPr lang="en-US" sz="6775" b="1">
              <a:solidFill>
                <a:srgbClr val="FF3131">
                  <a:alpha val="49804"/>
                </a:srgbClr>
              </a:solidFill>
              <a:latin typeface="Gill Sans Display Ultra-Bold" panose="020B0904020104020203"/>
              <a:ea typeface="Gill Sans Display Ultra-Bold" panose="020B0904020104020203"/>
              <a:cs typeface="Gill Sans Display Ultra-Bold" panose="020B0904020104020203"/>
              <a:sym typeface="Gill Sans Display Ultra-Bold" panose="020B0904020104020203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381533" y="2104511"/>
            <a:ext cx="2089956" cy="2210648"/>
          </a:xfrm>
          <a:custGeom>
            <a:avLst/>
            <a:gdLst/>
            <a:ahLst/>
            <a:cxnLst/>
            <a:rect l="l" t="t" r="r" b="b"/>
            <a:pathLst>
              <a:path w="2089956" h="2210648">
                <a:moveTo>
                  <a:pt x="0" y="0"/>
                </a:moveTo>
                <a:lnTo>
                  <a:pt x="2089956" y="0"/>
                </a:lnTo>
                <a:lnTo>
                  <a:pt x="2089956" y="2210647"/>
                </a:lnTo>
                <a:lnTo>
                  <a:pt x="0" y="2210647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-63503" y="3345952"/>
            <a:ext cx="19793960" cy="7004552"/>
          </a:xfrm>
          <a:custGeom>
            <a:avLst/>
            <a:gdLst/>
            <a:ahLst/>
            <a:cxnLst/>
            <a:rect l="l" t="t" r="r" b="b"/>
            <a:pathLst>
              <a:path w="19793960" h="7004552">
                <a:moveTo>
                  <a:pt x="0" y="0"/>
                </a:moveTo>
                <a:lnTo>
                  <a:pt x="19793959" y="0"/>
                </a:lnTo>
                <a:lnTo>
                  <a:pt x="19793959" y="7004551"/>
                </a:lnTo>
                <a:lnTo>
                  <a:pt x="0" y="700455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</p:sp>
      <p:sp>
        <p:nvSpPr>
          <p:cNvPr id="5" name="Freeform 5"/>
          <p:cNvSpPr/>
          <p:nvPr/>
        </p:nvSpPr>
        <p:spPr>
          <a:xfrm>
            <a:off x="9796872" y="4454633"/>
            <a:ext cx="5457825" cy="5457825"/>
          </a:xfrm>
          <a:custGeom>
            <a:avLst/>
            <a:gdLst/>
            <a:ahLst/>
            <a:cxnLst/>
            <a:rect l="l" t="t" r="r" b="b"/>
            <a:pathLst>
              <a:path w="5457825" h="5457825">
                <a:moveTo>
                  <a:pt x="0" y="0"/>
                </a:moveTo>
                <a:lnTo>
                  <a:pt x="5457825" y="0"/>
                </a:lnTo>
                <a:lnTo>
                  <a:pt x="5457825" y="5457825"/>
                </a:lnTo>
                <a:lnTo>
                  <a:pt x="0" y="5457825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/>
            </a:stretch>
          </a:blipFill>
        </p:spPr>
      </p:sp>
      <p:sp>
        <p:nvSpPr>
          <p:cNvPr id="6" name="TextBox 6"/>
          <p:cNvSpPr txBox="1"/>
          <p:nvPr/>
        </p:nvSpPr>
        <p:spPr>
          <a:xfrm>
            <a:off x="1862328" y="774792"/>
            <a:ext cx="2210034" cy="39748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290"/>
              </a:lnSpc>
            </a:pPr>
            <a:r>
              <a:rPr lang="en-US" sz="23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</a:t>
            </a:r>
            <a:endParaRPr lang="en-US" sz="23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289040" y="3989594"/>
            <a:ext cx="4108707" cy="44887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7935"/>
              </a:lnSpc>
            </a:pPr>
            <a:r>
              <a:rPr lang="en-US" sz="1302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ДЗ:  § 36</a:t>
            </a:r>
            <a:endParaRPr lang="en-US" sz="1302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833477" y="1966852"/>
            <a:ext cx="7462428" cy="899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5"/>
              </a:lnSpc>
            </a:pPr>
            <a:r>
              <a:rPr lang="en-US" sz="528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ВІДСКАНУЙ QR-КОД </a:t>
            </a:r>
            <a:endParaRPr lang="en-US" sz="528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0421774" y="2770835"/>
            <a:ext cx="4208021" cy="18326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55"/>
              </a:lnSpc>
            </a:pPr>
            <a:r>
              <a:rPr lang="en-US" sz="528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ТА ПРОЙДИ ГРУ:</a:t>
            </a:r>
            <a:endParaRPr lang="en-US" sz="528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7135006"/>
            <a:ext cx="18414997" cy="4246588"/>
          </a:xfrm>
          <a:custGeom>
            <a:avLst/>
            <a:gdLst/>
            <a:ahLst/>
            <a:cxnLst/>
            <a:rect l="l" t="t" r="r" b="b"/>
            <a:pathLst>
              <a:path w="18414997" h="4246588">
                <a:moveTo>
                  <a:pt x="0" y="0"/>
                </a:moveTo>
                <a:lnTo>
                  <a:pt x="18414997" y="0"/>
                </a:lnTo>
                <a:lnTo>
                  <a:pt x="18414997" y="4246588"/>
                </a:lnTo>
                <a:lnTo>
                  <a:pt x="0" y="4246588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661445" y="475174"/>
            <a:ext cx="16964120" cy="4874304"/>
          </a:xfrm>
          <a:custGeom>
            <a:avLst/>
            <a:gdLst/>
            <a:ahLst/>
            <a:cxnLst/>
            <a:rect l="l" t="t" r="r" b="b"/>
            <a:pathLst>
              <a:path w="16964120" h="4874304">
                <a:moveTo>
                  <a:pt x="0" y="0"/>
                </a:moveTo>
                <a:lnTo>
                  <a:pt x="16964120" y="0"/>
                </a:lnTo>
                <a:lnTo>
                  <a:pt x="16964120" y="4874304"/>
                </a:lnTo>
                <a:lnTo>
                  <a:pt x="0" y="487430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TextBox 4"/>
          <p:cNvSpPr txBox="1"/>
          <p:nvPr/>
        </p:nvSpPr>
        <p:spPr>
          <a:xfrm>
            <a:off x="5319620" y="332299"/>
            <a:ext cx="9094772" cy="13090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800"/>
              </a:lnSpc>
            </a:pPr>
            <a:r>
              <a:rPr lang="en-US" sz="771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РОЗМНОЖЕННЯ</a:t>
            </a:r>
            <a:endParaRPr lang="en-US" sz="771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1862328" y="784317"/>
            <a:ext cx="2599168" cy="40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119085" y="3980764"/>
            <a:ext cx="3638643" cy="112775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5191B3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Статеве</a:t>
            </a:r>
            <a:endParaRPr lang="en-US" sz="6600">
              <a:solidFill>
                <a:srgbClr val="5191B3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348092" y="5067300"/>
            <a:ext cx="7627606" cy="71997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990"/>
              </a:lnSpc>
            </a:pPr>
            <a:r>
              <a:rPr lang="en-US" sz="428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 участю статевих клітин</a:t>
            </a:r>
            <a:endParaRPr lang="en-US" sz="4280">
              <a:solidFill>
                <a:srgbClr val="000000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12064304" y="5163806"/>
            <a:ext cx="6223696" cy="26848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25"/>
              </a:lnSpc>
            </a:pPr>
            <a:r>
              <a:rPr lang="en-US" sz="3660">
                <a:solidFill>
                  <a:srgbClr val="000000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Без участі статевих клітин</a:t>
            </a:r>
            <a:endParaRPr lang="en-US" sz="3660">
              <a:solidFill>
                <a:srgbClr val="000000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8225"/>
              </a:lnSpc>
            </a:pPr>
            <a:r>
              <a:rPr lang="en-US" sz="5875">
                <a:solidFill>
                  <a:srgbClr val="929CE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Вегетативне розмноження</a:t>
            </a:r>
            <a:endParaRPr lang="en-US" sz="5875">
              <a:solidFill>
                <a:srgbClr val="929CE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-1441738" y="5899518"/>
            <a:ext cx="12349996" cy="3562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515"/>
              </a:lnSpc>
            </a:pPr>
            <a:r>
              <a:rPr lang="en-US" sz="6870">
                <a:solidFill>
                  <a:srgbClr val="A0CEE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Роздільностатевість Партеногенез Гермафродитизм</a:t>
            </a:r>
            <a:endParaRPr lang="en-US" sz="6870">
              <a:solidFill>
                <a:srgbClr val="A0CEE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2314253" y="3478806"/>
            <a:ext cx="4462948" cy="112774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240"/>
              </a:lnSpc>
            </a:pPr>
            <a:r>
              <a:rPr lang="en-US" sz="6600">
                <a:solidFill>
                  <a:srgbClr val="4AAF8F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Нестатеве</a:t>
            </a:r>
            <a:endParaRPr lang="en-US" sz="6600">
              <a:solidFill>
                <a:srgbClr val="4AAF8F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1696136"/>
            <a:ext cx="18381612" cy="8654358"/>
          </a:xfrm>
          <a:custGeom>
            <a:avLst/>
            <a:gdLst/>
            <a:ahLst/>
            <a:cxnLst/>
            <a:rect l="l" t="t" r="r" b="b"/>
            <a:pathLst>
              <a:path w="18381612" h="8654358">
                <a:moveTo>
                  <a:pt x="0" y="0"/>
                </a:moveTo>
                <a:lnTo>
                  <a:pt x="18381612" y="0"/>
                </a:lnTo>
                <a:lnTo>
                  <a:pt x="18381612" y="8654358"/>
                </a:lnTo>
                <a:lnTo>
                  <a:pt x="0" y="86543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0" y="4383462"/>
            <a:ext cx="9001125" cy="2819400"/>
          </a:xfrm>
          <a:custGeom>
            <a:avLst/>
            <a:gdLst/>
            <a:ahLst/>
            <a:cxnLst/>
            <a:rect l="l" t="t" r="r" b="b"/>
            <a:pathLst>
              <a:path w="9001125" h="2819400">
                <a:moveTo>
                  <a:pt x="0" y="0"/>
                </a:moveTo>
                <a:lnTo>
                  <a:pt x="9001125" y="0"/>
                </a:lnTo>
                <a:lnTo>
                  <a:pt x="9001125" y="2819400"/>
                </a:lnTo>
                <a:lnTo>
                  <a:pt x="0" y="28194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3765509" y="44510"/>
            <a:ext cx="14522491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Нестатеве розмноження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1862328" y="736692"/>
            <a:ext cx="1180576" cy="96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5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322226" y="1082223"/>
            <a:ext cx="9062990" cy="331115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310"/>
              </a:lnSpc>
            </a:pPr>
            <a:r>
              <a:rPr lang="en-US" sz="573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Вегетативне розмноження -</a:t>
            </a:r>
            <a:endParaRPr lang="en-US" sz="573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760"/>
              </a:lnSpc>
            </a:pPr>
            <a:r>
              <a:rPr lang="en-US" sz="573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БРУНЬКУВАННЯ</a:t>
            </a:r>
            <a:endParaRPr lang="en-US" sz="573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9127303" y="3433809"/>
            <a:ext cx="4893875" cy="63044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5150"/>
              </a:lnSpc>
            </a:pPr>
            <a:r>
              <a:rPr lang="en-US" sz="3680" b="1">
                <a:solidFill>
                  <a:srgbClr val="D05C7C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БРУНЬКУВАННЯ - </a:t>
            </a:r>
            <a:endParaRPr lang="en-US" sz="3680" b="1">
              <a:solidFill>
                <a:srgbClr val="D05C7C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12951714" y="3342618"/>
            <a:ext cx="5047964" cy="1800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260"/>
              </a:lnSpc>
            </a:pPr>
            <a:r>
              <a:rPr lang="en-US" sz="5240">
                <a:solidFill>
                  <a:srgbClr val="C5C57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Відокремлення від</a:t>
            </a:r>
            <a:endParaRPr lang="en-US" sz="5240">
              <a:solidFill>
                <a:srgbClr val="C5C57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0943296" y="5020122"/>
            <a:ext cx="7344704" cy="54584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60"/>
              </a:lnSpc>
            </a:pPr>
            <a:r>
              <a:rPr lang="en-US" sz="5240">
                <a:solidFill>
                  <a:srgbClr val="C5C57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материнського організму бруньок,з яких згодом розривається і формується дочірній організм</a:t>
            </a:r>
            <a:endParaRPr lang="en-US" sz="5240">
              <a:solidFill>
                <a:srgbClr val="C5C57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90125" y="7566803"/>
            <a:ext cx="8735591" cy="226518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125"/>
              </a:lnSpc>
            </a:pPr>
            <a:r>
              <a:rPr lang="en-US" sz="6585">
                <a:solidFill>
                  <a:srgbClr val="2AB8C6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Поліпи жалкі,кільчасті черви</a:t>
            </a:r>
            <a:endParaRPr lang="en-US" sz="6585">
              <a:solidFill>
                <a:srgbClr val="2AB8C6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2" name="TextBox 12"/>
          <p:cNvSpPr txBox="1"/>
          <p:nvPr/>
        </p:nvSpPr>
        <p:spPr>
          <a:xfrm>
            <a:off x="11641996" y="2092562"/>
            <a:ext cx="4095921" cy="81737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50"/>
              </a:lnSpc>
            </a:pPr>
            <a:r>
              <a:rPr lang="en-US" sz="4820">
                <a:solidFill>
                  <a:srgbClr val="FF313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Запам'ятай !</a:t>
            </a:r>
            <a:endParaRPr lang="en-US" sz="4820">
              <a:solidFill>
                <a:srgbClr val="FF313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4547416"/>
            <a:ext cx="18414997" cy="5803078"/>
          </a:xfrm>
          <a:custGeom>
            <a:avLst/>
            <a:gdLst/>
            <a:ahLst/>
            <a:cxnLst/>
            <a:rect l="l" t="t" r="r" b="b"/>
            <a:pathLst>
              <a:path w="18414997" h="5803078">
                <a:moveTo>
                  <a:pt x="0" y="0"/>
                </a:moveTo>
                <a:lnTo>
                  <a:pt x="18414997" y="0"/>
                </a:lnTo>
                <a:lnTo>
                  <a:pt x="18414997" y="5803078"/>
                </a:lnTo>
                <a:lnTo>
                  <a:pt x="0" y="58030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74888" y="2395833"/>
            <a:ext cx="1813112" cy="2209800"/>
          </a:xfrm>
          <a:custGeom>
            <a:avLst/>
            <a:gdLst/>
            <a:ahLst/>
            <a:cxnLst/>
            <a:rect l="l" t="t" r="r" b="b"/>
            <a:pathLst>
              <a:path w="1813112" h="2209800">
                <a:moveTo>
                  <a:pt x="0" y="0"/>
                </a:moveTo>
                <a:lnTo>
                  <a:pt x="1813112" y="0"/>
                </a:lnTo>
                <a:lnTo>
                  <a:pt x="1813112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33961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0" y="3988537"/>
            <a:ext cx="1560719" cy="2209800"/>
          </a:xfrm>
          <a:custGeom>
            <a:avLst/>
            <a:gdLst/>
            <a:ahLst/>
            <a:cxnLst/>
            <a:rect l="l" t="t" r="r" b="b"/>
            <a:pathLst>
              <a:path w="1560719" h="2209800">
                <a:moveTo>
                  <a:pt x="1560719" y="0"/>
                </a:moveTo>
                <a:lnTo>
                  <a:pt x="0" y="0"/>
                </a:lnTo>
                <a:lnTo>
                  <a:pt x="0" y="2209800"/>
                </a:lnTo>
                <a:lnTo>
                  <a:pt x="1560719" y="2209800"/>
                </a:lnTo>
                <a:lnTo>
                  <a:pt x="1560719" y="0"/>
                </a:lnTo>
                <a:close/>
              </a:path>
            </a:pathLst>
          </a:custGeom>
          <a:blipFill>
            <a:blip r:embed="rId5"/>
            <a:stretch>
              <a:fillRect l="-55615" r="-9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0">
            <a:off x="4801753" y="9464225"/>
            <a:ext cx="13486247" cy="63656"/>
            <a:chOff x="0" y="0"/>
            <a:chExt cx="13486244" cy="63652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3486257" cy="63627"/>
            </a:xfrm>
            <a:custGeom>
              <a:avLst/>
              <a:gdLst/>
              <a:ahLst/>
              <a:cxnLst/>
              <a:rect l="l" t="t" r="r" b="b"/>
              <a:pathLst>
                <a:path w="13486257" h="63627">
                  <a:moveTo>
                    <a:pt x="0" y="0"/>
                  </a:moveTo>
                  <a:lnTo>
                    <a:pt x="0" y="63627"/>
                  </a:lnTo>
                  <a:lnTo>
                    <a:pt x="617220" y="63627"/>
                  </a:lnTo>
                  <a:lnTo>
                    <a:pt x="617220" y="0"/>
                  </a:lnTo>
                  <a:close/>
                  <a:moveTo>
                    <a:pt x="857377" y="0"/>
                  </a:moveTo>
                  <a:lnTo>
                    <a:pt x="857377" y="63627"/>
                  </a:lnTo>
                  <a:lnTo>
                    <a:pt x="1781556" y="63627"/>
                  </a:lnTo>
                  <a:lnTo>
                    <a:pt x="1781556" y="0"/>
                  </a:lnTo>
                  <a:close/>
                  <a:moveTo>
                    <a:pt x="2027301" y="0"/>
                  </a:moveTo>
                  <a:lnTo>
                    <a:pt x="2027301" y="63627"/>
                  </a:lnTo>
                  <a:lnTo>
                    <a:pt x="5278247" y="63627"/>
                  </a:lnTo>
                  <a:lnTo>
                    <a:pt x="5278247" y="0"/>
                  </a:lnTo>
                  <a:close/>
                  <a:moveTo>
                    <a:pt x="5523992" y="0"/>
                  </a:moveTo>
                  <a:lnTo>
                    <a:pt x="5523992" y="63627"/>
                  </a:lnTo>
                  <a:lnTo>
                    <a:pt x="13486257" y="63627"/>
                  </a:lnTo>
                  <a:lnTo>
                    <a:pt x="13486257" y="0"/>
                  </a:lnTo>
                  <a:close/>
                </a:path>
              </a:pathLst>
            </a:custGeom>
            <a:solidFill>
              <a:srgbClr val="547228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6398638" y="2395833"/>
            <a:ext cx="8229600" cy="6172200"/>
          </a:xfrm>
          <a:custGeom>
            <a:avLst/>
            <a:gdLst/>
            <a:ahLst/>
            <a:cxnLst/>
            <a:rect l="l" t="t" r="r" b="b"/>
            <a:pathLst>
              <a:path w="8229600" h="6172200">
                <a:moveTo>
                  <a:pt x="0" y="0"/>
                </a:moveTo>
                <a:lnTo>
                  <a:pt x="8229600" y="0"/>
                </a:lnTo>
                <a:lnTo>
                  <a:pt x="8229600" y="6172200"/>
                </a:lnTo>
                <a:lnTo>
                  <a:pt x="0" y="6172200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524511" y="942546"/>
            <a:ext cx="7305151" cy="206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0"/>
              </a:lnSpc>
            </a:pPr>
            <a:r>
              <a:rPr lang="en-US" sz="5995">
                <a:solidFill>
                  <a:srgbClr val="547228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Розглянемо 3d-модель :</a:t>
            </a:r>
            <a:endParaRPr lang="en-US" sz="5995">
              <a:solidFill>
                <a:srgbClr val="547228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5346564" y="7344180"/>
            <a:ext cx="13755929" cy="18198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7315"/>
              </a:lnSpc>
            </a:pPr>
            <a:r>
              <a:rPr lang="en-US" sz="522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  <a:hlinkClick r:id="rId7" tooltip="https://youtu.be/d5-hPkcQDrU?si=HGUT9AAWZ8POuHb1"/>
              </a:rPr>
              <a:t>https://youtu.be/r6OkyVAVh_A?si=HP9ZuTeECuotFW9M</a:t>
            </a:r>
            <a:endParaRPr lang="en-US" sz="522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  <a:hlinkClick r:id="rId7" tooltip="https://youtu.be/d5-hPkcQDrU?si=HGUT9AAWZ8POuHb1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62328" y="784317"/>
            <a:ext cx="2379601" cy="40447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 b="1">
                <a:solidFill>
                  <a:srgbClr val="547228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БІОЛОГІЯ</a:t>
            </a:r>
            <a:endParaRPr lang="en-US" sz="2450" b="1">
              <a:solidFill>
                <a:srgbClr val="547228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1696136"/>
            <a:ext cx="18381612" cy="8654358"/>
          </a:xfrm>
          <a:custGeom>
            <a:avLst/>
            <a:gdLst/>
            <a:ahLst/>
            <a:cxnLst/>
            <a:rect l="l" t="t" r="r" b="b"/>
            <a:pathLst>
              <a:path w="18381612" h="8654358">
                <a:moveTo>
                  <a:pt x="0" y="0"/>
                </a:moveTo>
                <a:lnTo>
                  <a:pt x="18381612" y="0"/>
                </a:lnTo>
                <a:lnTo>
                  <a:pt x="18381612" y="8654358"/>
                </a:lnTo>
                <a:lnTo>
                  <a:pt x="0" y="86543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057275" y="3967677"/>
            <a:ext cx="6638925" cy="3724275"/>
          </a:xfrm>
          <a:custGeom>
            <a:avLst/>
            <a:gdLst/>
            <a:ahLst/>
            <a:cxnLst/>
            <a:rect l="l" t="t" r="r" b="b"/>
            <a:pathLst>
              <a:path w="6638925" h="3724275">
                <a:moveTo>
                  <a:pt x="0" y="0"/>
                </a:moveTo>
                <a:lnTo>
                  <a:pt x="6638925" y="0"/>
                </a:lnTo>
                <a:lnTo>
                  <a:pt x="6638925" y="3724275"/>
                </a:lnTo>
                <a:lnTo>
                  <a:pt x="0" y="372427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556396" y="3427535"/>
            <a:ext cx="7069169" cy="6372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60"/>
              </a:lnSpc>
            </a:pPr>
            <a:r>
              <a:rPr lang="en-US" sz="5240">
                <a:solidFill>
                  <a:srgbClr val="C5C57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Коли бруньки не відокремлюються від материнського організму,а лишаються зв'язаними,то утворюються колонії.</a:t>
            </a:r>
            <a:endParaRPr lang="en-US" sz="5240">
              <a:solidFill>
                <a:srgbClr val="C5C57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765509" y="44510"/>
            <a:ext cx="15770846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Нестатеве розмноження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862328" y="736692"/>
            <a:ext cx="1180576" cy="96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5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76628" y="1279817"/>
            <a:ext cx="9062990" cy="1897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35"/>
              </a:lnSpc>
            </a:pPr>
            <a:r>
              <a:rPr lang="en-US" sz="513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Вегетативне розмноження -</a:t>
            </a:r>
            <a:endParaRPr lang="en-US" sz="513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055"/>
              </a:lnSpc>
            </a:pPr>
            <a:r>
              <a:rPr lang="en-US" sz="513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КОЛОНІЇ</a:t>
            </a:r>
            <a:endParaRPr lang="en-US" sz="513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76628" y="7783442"/>
            <a:ext cx="9380410" cy="2503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60"/>
              </a:lnSpc>
            </a:pPr>
            <a:r>
              <a:rPr lang="en-US" sz="7185">
                <a:solidFill>
                  <a:srgbClr val="2AB8C6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Колонії коралових поліпів</a:t>
            </a:r>
            <a:endParaRPr lang="en-US" sz="7185">
              <a:solidFill>
                <a:srgbClr val="2AB8C6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709263" y="2030882"/>
            <a:ext cx="3548215" cy="166857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730"/>
              </a:lnSpc>
            </a:pPr>
            <a:r>
              <a:rPr lang="en-US" sz="481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Запам'ятай !</a:t>
            </a:r>
            <a:endParaRPr lang="en-US" sz="4810" b="1">
              <a:solidFill>
                <a:srgbClr val="FF313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4547416"/>
            <a:ext cx="18414997" cy="5803078"/>
          </a:xfrm>
          <a:custGeom>
            <a:avLst/>
            <a:gdLst/>
            <a:ahLst/>
            <a:cxnLst/>
            <a:rect l="l" t="t" r="r" b="b"/>
            <a:pathLst>
              <a:path w="18414997" h="5803078">
                <a:moveTo>
                  <a:pt x="0" y="0"/>
                </a:moveTo>
                <a:lnTo>
                  <a:pt x="18414997" y="0"/>
                </a:lnTo>
                <a:lnTo>
                  <a:pt x="18414997" y="5803078"/>
                </a:lnTo>
                <a:lnTo>
                  <a:pt x="0" y="58030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74888" y="2395833"/>
            <a:ext cx="1813112" cy="2209800"/>
          </a:xfrm>
          <a:custGeom>
            <a:avLst/>
            <a:gdLst/>
            <a:ahLst/>
            <a:cxnLst/>
            <a:rect l="l" t="t" r="r" b="b"/>
            <a:pathLst>
              <a:path w="1813112" h="2209800">
                <a:moveTo>
                  <a:pt x="0" y="0"/>
                </a:moveTo>
                <a:lnTo>
                  <a:pt x="1813112" y="0"/>
                </a:lnTo>
                <a:lnTo>
                  <a:pt x="1813112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33961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0" y="3988537"/>
            <a:ext cx="1560719" cy="2209800"/>
          </a:xfrm>
          <a:custGeom>
            <a:avLst/>
            <a:gdLst/>
            <a:ahLst/>
            <a:cxnLst/>
            <a:rect l="l" t="t" r="r" b="b"/>
            <a:pathLst>
              <a:path w="1560719" h="2209800">
                <a:moveTo>
                  <a:pt x="1560719" y="0"/>
                </a:moveTo>
                <a:lnTo>
                  <a:pt x="0" y="0"/>
                </a:lnTo>
                <a:lnTo>
                  <a:pt x="0" y="2209800"/>
                </a:lnTo>
                <a:lnTo>
                  <a:pt x="1560719" y="2209800"/>
                </a:lnTo>
                <a:lnTo>
                  <a:pt x="1560719" y="0"/>
                </a:lnTo>
                <a:close/>
              </a:path>
            </a:pathLst>
          </a:custGeom>
          <a:blipFill>
            <a:blip r:embed="rId5"/>
            <a:stretch>
              <a:fillRect l="-55615" r="-9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0">
            <a:off x="7471934" y="6369872"/>
            <a:ext cx="10493721" cy="95250"/>
            <a:chOff x="0" y="0"/>
            <a:chExt cx="10493718" cy="95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493756" cy="95250"/>
            </a:xfrm>
            <a:custGeom>
              <a:avLst/>
              <a:gdLst/>
              <a:ahLst/>
              <a:cxnLst/>
              <a:rect l="l" t="t" r="r" b="b"/>
              <a:pathLst>
                <a:path w="10493756" h="95250">
                  <a:moveTo>
                    <a:pt x="0" y="0"/>
                  </a:moveTo>
                  <a:lnTo>
                    <a:pt x="0" y="95250"/>
                  </a:lnTo>
                  <a:lnTo>
                    <a:pt x="885825" y="95250"/>
                  </a:lnTo>
                  <a:lnTo>
                    <a:pt x="885825" y="0"/>
                  </a:lnTo>
                  <a:close/>
                  <a:moveTo>
                    <a:pt x="1230503" y="0"/>
                  </a:moveTo>
                  <a:lnTo>
                    <a:pt x="1230503" y="95250"/>
                  </a:lnTo>
                  <a:lnTo>
                    <a:pt x="2550160" y="95250"/>
                  </a:lnTo>
                  <a:lnTo>
                    <a:pt x="2550160" y="0"/>
                  </a:lnTo>
                  <a:close/>
                  <a:moveTo>
                    <a:pt x="2930271" y="0"/>
                  </a:moveTo>
                  <a:lnTo>
                    <a:pt x="2930271" y="95250"/>
                  </a:lnTo>
                  <a:lnTo>
                    <a:pt x="10493756" y="95250"/>
                  </a:lnTo>
                  <a:lnTo>
                    <a:pt x="10493756" y="0"/>
                  </a:lnTo>
                  <a:close/>
                </a:path>
              </a:pathLst>
            </a:custGeom>
            <a:solidFill>
              <a:srgbClr val="547228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2489883" y="2395833"/>
            <a:ext cx="4025084" cy="7157933"/>
          </a:xfrm>
          <a:custGeom>
            <a:avLst/>
            <a:gdLst/>
            <a:ahLst/>
            <a:cxnLst/>
            <a:rect l="l" t="t" r="r" b="b"/>
            <a:pathLst>
              <a:path w="4025084" h="7157933">
                <a:moveTo>
                  <a:pt x="0" y="0"/>
                </a:moveTo>
                <a:lnTo>
                  <a:pt x="4025084" y="0"/>
                </a:lnTo>
                <a:lnTo>
                  <a:pt x="4025084" y="7157933"/>
                </a:lnTo>
                <a:lnTo>
                  <a:pt x="0" y="7157933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8672352" y="1921478"/>
            <a:ext cx="7305151" cy="206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0"/>
              </a:lnSpc>
            </a:pPr>
            <a:r>
              <a:rPr lang="en-US" sz="5995">
                <a:solidFill>
                  <a:srgbClr val="547228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Розглянемо 3d-модель :</a:t>
            </a:r>
            <a:endParaRPr lang="en-US" sz="5995">
              <a:solidFill>
                <a:srgbClr val="547228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7471934" y="5240445"/>
            <a:ext cx="10703557" cy="26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750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  <a:hlinkClick r:id="rId7" tooltip="https://youtube.com/shorts/LO5aJzK_wcA?si=7zG6WZka-Wej7slO"/>
              </a:rPr>
              <a:t>https://youtu.ZuTeECuotFW9M</a:t>
            </a:r>
            <a:endParaRPr lang="en-US" sz="750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  <a:hlinkClick r:id="rId7" tooltip="https://youtube.com/shorts/LO5aJzK_wcA?si=7zG6WZka-Wej7slO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62328" y="784317"/>
            <a:ext cx="1107853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1696136"/>
            <a:ext cx="18381612" cy="8654358"/>
          </a:xfrm>
          <a:custGeom>
            <a:avLst/>
            <a:gdLst/>
            <a:ahLst/>
            <a:cxnLst/>
            <a:rect l="l" t="t" r="r" b="b"/>
            <a:pathLst>
              <a:path w="18381612" h="8654358">
                <a:moveTo>
                  <a:pt x="0" y="0"/>
                </a:moveTo>
                <a:lnTo>
                  <a:pt x="18381612" y="0"/>
                </a:lnTo>
                <a:lnTo>
                  <a:pt x="18381612" y="8654358"/>
                </a:lnTo>
                <a:lnTo>
                  <a:pt x="0" y="865435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57674" y="3952980"/>
            <a:ext cx="5438775" cy="4171950"/>
          </a:xfrm>
          <a:custGeom>
            <a:avLst/>
            <a:gdLst/>
            <a:ahLst/>
            <a:cxnLst/>
            <a:rect l="l" t="t" r="r" b="b"/>
            <a:pathLst>
              <a:path w="5438775" h="4171950">
                <a:moveTo>
                  <a:pt x="0" y="0"/>
                </a:moveTo>
                <a:lnTo>
                  <a:pt x="5438775" y="0"/>
                </a:lnTo>
                <a:lnTo>
                  <a:pt x="5438775" y="4171950"/>
                </a:lnTo>
                <a:lnTo>
                  <a:pt x="0" y="417195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20503" t="-20887" r="-26081" b="-22263"/>
            </a:stretch>
          </a:blipFill>
        </p:spPr>
      </p:sp>
      <p:sp>
        <p:nvSpPr>
          <p:cNvPr id="5" name="TextBox 5"/>
          <p:cNvSpPr txBox="1"/>
          <p:nvPr/>
        </p:nvSpPr>
        <p:spPr>
          <a:xfrm>
            <a:off x="10925342" y="3914118"/>
            <a:ext cx="6914766" cy="6372882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260"/>
              </a:lnSpc>
            </a:pPr>
            <a:r>
              <a:rPr lang="en-US" sz="5240">
                <a:solidFill>
                  <a:srgbClr val="C5C571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розмноження,за якого материнський організм розпадається на фрагменти ,з яких згодом формується дочірній організм</a:t>
            </a:r>
            <a:endParaRPr lang="en-US" sz="5240">
              <a:solidFill>
                <a:srgbClr val="C5C571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6" name="TextBox 6"/>
          <p:cNvSpPr txBox="1"/>
          <p:nvPr/>
        </p:nvSpPr>
        <p:spPr>
          <a:xfrm>
            <a:off x="3765509" y="44510"/>
            <a:ext cx="14923014" cy="163397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3365"/>
              </a:lnSpc>
            </a:pPr>
            <a:r>
              <a:rPr lang="en-US" sz="9545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Нестатеве розмноження</a:t>
            </a:r>
            <a:endParaRPr lang="en-US" sz="9545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7" name="TextBox 7"/>
          <p:cNvSpPr txBox="1"/>
          <p:nvPr/>
        </p:nvSpPr>
        <p:spPr>
          <a:xfrm>
            <a:off x="1862328" y="736692"/>
            <a:ext cx="1180576" cy="9637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975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 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376628" y="1279817"/>
            <a:ext cx="9062990" cy="189772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8335"/>
              </a:lnSpc>
            </a:pPr>
            <a:r>
              <a:rPr lang="en-US" sz="5135">
                <a:solidFill>
                  <a:srgbClr val="166469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Вегетативне розмноження -</a:t>
            </a:r>
            <a:endParaRPr lang="en-US" sz="5135">
              <a:solidFill>
                <a:srgbClr val="166469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  <a:p>
            <a:pPr algn="ctr">
              <a:lnSpc>
                <a:spcPts val="6055"/>
              </a:lnSpc>
            </a:pPr>
            <a:r>
              <a:rPr lang="en-US" sz="5135" b="1">
                <a:solidFill>
                  <a:srgbClr val="166469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ФРАГМЕНТАЦІЯ</a:t>
            </a:r>
            <a:endParaRPr lang="en-US" sz="5135" b="1">
              <a:solidFill>
                <a:srgbClr val="166469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734749" y="7846936"/>
            <a:ext cx="8704869" cy="25035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060"/>
              </a:lnSpc>
            </a:pPr>
            <a:r>
              <a:rPr lang="en-US" sz="7185">
                <a:solidFill>
                  <a:srgbClr val="2AB8C6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Багатощетинковий черв</a:t>
            </a:r>
            <a:endParaRPr lang="en-US" sz="7185">
              <a:solidFill>
                <a:srgbClr val="2AB8C6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11709263" y="2040407"/>
            <a:ext cx="3548215" cy="73829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6030"/>
              </a:lnSpc>
            </a:pPr>
            <a:r>
              <a:rPr lang="en-US" sz="4310" b="1">
                <a:solidFill>
                  <a:srgbClr val="FF3131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Запам'ятай !</a:t>
            </a:r>
            <a:endParaRPr lang="en-US" sz="4310" b="1">
              <a:solidFill>
                <a:srgbClr val="FF3131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2309239" y="3412843"/>
            <a:ext cx="5316326" cy="554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4590"/>
              </a:lnSpc>
            </a:pPr>
            <a:r>
              <a:rPr lang="en-US" sz="3280" b="1">
                <a:solidFill>
                  <a:srgbClr val="D05C7C"/>
                </a:solidFill>
                <a:latin typeface="Comic Sans Bold" panose="03000902030302020204"/>
                <a:ea typeface="Comic Sans Bold" panose="03000902030302020204"/>
                <a:cs typeface="Comic Sans Bold" panose="03000902030302020204"/>
                <a:sym typeface="Comic Sans Bold" panose="03000902030302020204"/>
              </a:rPr>
              <a:t>ФРАГМЕНТАЦІЯ - це</a:t>
            </a:r>
            <a:endParaRPr lang="en-US" sz="3280" b="1">
              <a:solidFill>
                <a:srgbClr val="D05C7C"/>
              </a:solidFill>
              <a:latin typeface="Comic Sans Bold" panose="03000902030302020204"/>
              <a:ea typeface="Comic Sans Bold" panose="03000902030302020204"/>
              <a:cs typeface="Comic Sans Bold" panose="03000902030302020204"/>
              <a:sym typeface="Comic Sans Bold" panose="03000902030302020204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5F6E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661445" y="475174"/>
            <a:ext cx="16964120" cy="1107062"/>
          </a:xfrm>
          <a:custGeom>
            <a:avLst/>
            <a:gdLst/>
            <a:ahLst/>
            <a:cxnLst/>
            <a:rect l="l" t="t" r="r" b="b"/>
            <a:pathLst>
              <a:path w="16964120" h="1107062">
                <a:moveTo>
                  <a:pt x="0" y="0"/>
                </a:moveTo>
                <a:lnTo>
                  <a:pt x="16964120" y="0"/>
                </a:lnTo>
                <a:lnTo>
                  <a:pt x="16964120" y="1107062"/>
                </a:lnTo>
                <a:lnTo>
                  <a:pt x="0" y="1107062"/>
                </a:lnTo>
                <a:lnTo>
                  <a:pt x="0" y="0"/>
                </a:lnTo>
                <a:close/>
              </a:path>
            </a:pathLst>
          </a:custGeom>
          <a:blipFill>
            <a:blip r:embed="rId1"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/>
            </a:stretch>
          </a:blipFill>
        </p:spPr>
      </p:sp>
      <p:sp>
        <p:nvSpPr>
          <p:cNvPr id="3" name="Freeform 3"/>
          <p:cNvSpPr/>
          <p:nvPr/>
        </p:nvSpPr>
        <p:spPr>
          <a:xfrm>
            <a:off x="-63503" y="4547416"/>
            <a:ext cx="18414997" cy="5803078"/>
          </a:xfrm>
          <a:custGeom>
            <a:avLst/>
            <a:gdLst/>
            <a:ahLst/>
            <a:cxnLst/>
            <a:rect l="l" t="t" r="r" b="b"/>
            <a:pathLst>
              <a:path w="18414997" h="5803078">
                <a:moveTo>
                  <a:pt x="0" y="0"/>
                </a:moveTo>
                <a:lnTo>
                  <a:pt x="18414997" y="0"/>
                </a:lnTo>
                <a:lnTo>
                  <a:pt x="18414997" y="5803078"/>
                </a:lnTo>
                <a:lnTo>
                  <a:pt x="0" y="5803078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</p:sp>
      <p:sp>
        <p:nvSpPr>
          <p:cNvPr id="4" name="Freeform 4"/>
          <p:cNvSpPr/>
          <p:nvPr/>
        </p:nvSpPr>
        <p:spPr>
          <a:xfrm>
            <a:off x="16474888" y="2395833"/>
            <a:ext cx="1813112" cy="2209800"/>
          </a:xfrm>
          <a:custGeom>
            <a:avLst/>
            <a:gdLst/>
            <a:ahLst/>
            <a:cxnLst/>
            <a:rect l="l" t="t" r="r" b="b"/>
            <a:pathLst>
              <a:path w="1813112" h="2209800">
                <a:moveTo>
                  <a:pt x="0" y="0"/>
                </a:moveTo>
                <a:lnTo>
                  <a:pt x="1813112" y="0"/>
                </a:lnTo>
                <a:lnTo>
                  <a:pt x="1813112" y="2209800"/>
                </a:lnTo>
                <a:lnTo>
                  <a:pt x="0" y="2209800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r="-33961"/>
            </a:stretch>
          </a:blipFill>
        </p:spPr>
      </p:sp>
      <p:sp>
        <p:nvSpPr>
          <p:cNvPr id="5" name="Freeform 5"/>
          <p:cNvSpPr/>
          <p:nvPr/>
        </p:nvSpPr>
        <p:spPr>
          <a:xfrm flipH="1">
            <a:off x="0" y="3988537"/>
            <a:ext cx="1560719" cy="2209800"/>
          </a:xfrm>
          <a:custGeom>
            <a:avLst/>
            <a:gdLst/>
            <a:ahLst/>
            <a:cxnLst/>
            <a:rect l="l" t="t" r="r" b="b"/>
            <a:pathLst>
              <a:path w="1560719" h="2209800">
                <a:moveTo>
                  <a:pt x="1560719" y="0"/>
                </a:moveTo>
                <a:lnTo>
                  <a:pt x="0" y="0"/>
                </a:lnTo>
                <a:lnTo>
                  <a:pt x="0" y="2209800"/>
                </a:lnTo>
                <a:lnTo>
                  <a:pt x="1560719" y="2209800"/>
                </a:lnTo>
                <a:lnTo>
                  <a:pt x="1560719" y="0"/>
                </a:lnTo>
                <a:close/>
              </a:path>
            </a:pathLst>
          </a:custGeom>
          <a:blipFill>
            <a:blip r:embed="rId5"/>
            <a:stretch>
              <a:fillRect l="-55615" r="-9"/>
            </a:stretch>
          </a:blipFill>
        </p:spPr>
      </p:sp>
      <p:grpSp>
        <p:nvGrpSpPr>
          <p:cNvPr id="6" name="Group 6"/>
          <p:cNvGrpSpPr>
            <a:grpSpLocks noChangeAspect="1"/>
          </p:cNvGrpSpPr>
          <p:nvPr/>
        </p:nvGrpSpPr>
        <p:grpSpPr>
          <a:xfrm rot="0">
            <a:off x="6108125" y="9622069"/>
            <a:ext cx="10493721" cy="95250"/>
            <a:chOff x="0" y="0"/>
            <a:chExt cx="10493718" cy="95250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0493756" cy="95250"/>
            </a:xfrm>
            <a:custGeom>
              <a:avLst/>
              <a:gdLst/>
              <a:ahLst/>
              <a:cxnLst/>
              <a:rect l="l" t="t" r="r" b="b"/>
              <a:pathLst>
                <a:path w="10493756" h="95250">
                  <a:moveTo>
                    <a:pt x="0" y="0"/>
                  </a:moveTo>
                  <a:lnTo>
                    <a:pt x="0" y="95250"/>
                  </a:lnTo>
                  <a:lnTo>
                    <a:pt x="885825" y="95250"/>
                  </a:lnTo>
                  <a:lnTo>
                    <a:pt x="885825" y="0"/>
                  </a:lnTo>
                  <a:close/>
                  <a:moveTo>
                    <a:pt x="1230503" y="0"/>
                  </a:moveTo>
                  <a:lnTo>
                    <a:pt x="1230503" y="95250"/>
                  </a:lnTo>
                  <a:lnTo>
                    <a:pt x="2550160" y="95250"/>
                  </a:lnTo>
                  <a:lnTo>
                    <a:pt x="2550160" y="0"/>
                  </a:lnTo>
                  <a:close/>
                  <a:moveTo>
                    <a:pt x="2930271" y="0"/>
                  </a:moveTo>
                  <a:lnTo>
                    <a:pt x="2930271" y="95250"/>
                  </a:lnTo>
                  <a:lnTo>
                    <a:pt x="10493756" y="95250"/>
                  </a:lnTo>
                  <a:lnTo>
                    <a:pt x="10493756" y="0"/>
                  </a:lnTo>
                  <a:close/>
                </a:path>
              </a:pathLst>
            </a:custGeom>
            <a:solidFill>
              <a:srgbClr val="547228"/>
            </a:solidFill>
          </p:spPr>
        </p:sp>
      </p:grpSp>
      <p:sp>
        <p:nvSpPr>
          <p:cNvPr id="8" name="Freeform 8"/>
          <p:cNvSpPr/>
          <p:nvPr/>
        </p:nvSpPr>
        <p:spPr>
          <a:xfrm>
            <a:off x="5907428" y="2395833"/>
            <a:ext cx="10060704" cy="5654728"/>
          </a:xfrm>
          <a:custGeom>
            <a:avLst/>
            <a:gdLst/>
            <a:ahLst/>
            <a:cxnLst/>
            <a:rect l="l" t="t" r="r" b="b"/>
            <a:pathLst>
              <a:path w="10060704" h="5654728">
                <a:moveTo>
                  <a:pt x="0" y="0"/>
                </a:moveTo>
                <a:lnTo>
                  <a:pt x="10060704" y="0"/>
                </a:lnTo>
                <a:lnTo>
                  <a:pt x="10060704" y="5654728"/>
                </a:lnTo>
                <a:lnTo>
                  <a:pt x="0" y="565472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/>
            </a:stretch>
          </a:blipFill>
        </p:spPr>
      </p:sp>
      <p:sp>
        <p:nvSpPr>
          <p:cNvPr id="9" name="TextBox 9"/>
          <p:cNvSpPr txBox="1"/>
          <p:nvPr/>
        </p:nvSpPr>
        <p:spPr>
          <a:xfrm>
            <a:off x="6524511" y="942546"/>
            <a:ext cx="7305151" cy="206705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390"/>
              </a:lnSpc>
            </a:pPr>
            <a:r>
              <a:rPr lang="en-US" sz="5995">
                <a:solidFill>
                  <a:srgbClr val="547228">
                    <a:alpha val="49804"/>
                  </a:srgbClr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Розглянемо 3d-модель :</a:t>
            </a:r>
            <a:endParaRPr lang="en-US" sz="5995">
              <a:solidFill>
                <a:srgbClr val="547228">
                  <a:alpha val="49804"/>
                </a:srgbClr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  <p:sp>
        <p:nvSpPr>
          <p:cNvPr id="10" name="TextBox 10"/>
          <p:cNvSpPr txBox="1"/>
          <p:nvPr/>
        </p:nvSpPr>
        <p:spPr>
          <a:xfrm>
            <a:off x="6524511" y="7721594"/>
            <a:ext cx="10703557" cy="26289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10500"/>
              </a:lnSpc>
            </a:pPr>
            <a:r>
              <a:rPr lang="en-US" sz="750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  <a:hlinkClick r:id="rId7" tooltip="https://youtu.be/QXfTs2-AVvA?si=nnmvlT1PaLsuWO7g"/>
              </a:rPr>
              <a:t>https://youtu.ZuTeECuotFW9M</a:t>
            </a:r>
            <a:endParaRPr lang="en-US" sz="750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  <a:hlinkClick r:id="rId7" tooltip="https://youtu.be/QXfTs2-AVvA?si=nnmvlT1PaLsuWO7g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862328" y="784317"/>
            <a:ext cx="1107853" cy="8330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2450">
                <a:solidFill>
                  <a:srgbClr val="547228"/>
                </a:solidFill>
                <a:latin typeface="Comic Sans" panose="03000702030302020204"/>
                <a:ea typeface="Comic Sans" panose="03000702030302020204"/>
                <a:cs typeface="Comic Sans" panose="03000702030302020204"/>
                <a:sym typeface="Comic Sans" panose="03000702030302020204"/>
              </a:rPr>
              <a:t>БІОЛОГІЯ</a:t>
            </a:r>
            <a:endParaRPr lang="en-US" sz="2450">
              <a:solidFill>
                <a:srgbClr val="547228"/>
              </a:solidFill>
              <a:latin typeface="Comic Sans" panose="03000702030302020204"/>
              <a:ea typeface="Comic Sans" panose="03000702030302020204"/>
              <a:cs typeface="Comic Sans" panose="03000702030302020204"/>
              <a:sym typeface="Comic Sans" panose="03000702030302020204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3423</Words>
  <Application>WPS Presentation</Application>
  <PresentationFormat>On-screen Show (4:3)</PresentationFormat>
  <Paragraphs>282</Paragraphs>
  <Slides>25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36" baseType="lpstr">
      <vt:lpstr>Arial</vt:lpstr>
      <vt:lpstr>SimSun</vt:lpstr>
      <vt:lpstr>Wingdings</vt:lpstr>
      <vt:lpstr>Comic Sans Bold</vt:lpstr>
      <vt:lpstr>Comic Sans</vt:lpstr>
      <vt:lpstr>Microsoft YaHei</vt:lpstr>
      <vt:lpstr>Arial Unicode MS</vt:lpstr>
      <vt:lpstr>Calibri</vt:lpstr>
      <vt:lpstr>Arimo</vt:lpstr>
      <vt:lpstr>Gill Sans Display Ultra-Bold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Тварини здатні до :</dc:title>
  <dc:creator/>
  <cp:lastModifiedBy>Acer</cp:lastModifiedBy>
  <cp:revision>2</cp:revision>
  <dcterms:created xsi:type="dcterms:W3CDTF">2006-08-16T00:00:00Z</dcterms:created>
  <dcterms:modified xsi:type="dcterms:W3CDTF">2024-12-31T13:34:35Z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BD0FFD1D11704141BCFEE80F2F22009B_12</vt:lpwstr>
  </property>
  <property fmtid="{D5CDD505-2E9C-101B-9397-08002B2CF9AE}" pid="3" name="KSOProductBuildVer">
    <vt:lpwstr>1033-12.2.0.19307</vt:lpwstr>
  </property>
</Properties>
</file>