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12.svg" ContentType="image/svg+xml"/>
  <Override PartName="/ppt/media/image14.svg" ContentType="image/svg+xml"/>
  <Override PartName="/ppt/media/image16.svg" ContentType="image/svg+xml"/>
  <Override PartName="/ppt/media/image19.svg" ContentType="image/svg+xml"/>
  <Override PartName="/ppt/media/image2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8.svg" ContentType="image/svg+xml"/>
  <Override PartName="/ppt/media/image4.svg" ContentType="image/svg+xml"/>
  <Override PartName="/ppt/media/image41.svg" ContentType="image/svg+xml"/>
  <Override PartName="/ppt/media/image44.svg" ContentType="image/svg+xml"/>
  <Override PartName="/ppt/media/image47.svg" ContentType="image/svg+xml"/>
  <Override PartName="/ppt/media/image50.svg" ContentType="image/svg+xml"/>
  <Override PartName="/ppt/media/image52.svg" ContentType="image/svg+xml"/>
  <Override PartName="/ppt/media/image56.svg" ContentType="image/svg+xml"/>
  <Override PartName="/ppt/media/image59.svg" ContentType="image/svg+xml"/>
  <Override PartName="/ppt/media/image61.svg" ContentType="image/svg+xml"/>
  <Override PartName="/ppt/media/image66.svg" ContentType="image/svg+xml"/>
  <Override PartName="/ppt/media/image68.svg" ContentType="image/svg+xml"/>
  <Override PartName="/ppt/media/image7.svg" ContentType="image/svg+xml"/>
  <Override PartName="/ppt/media/image73.svg" ContentType="image/svg+xml"/>
  <Override PartName="/ppt/media/image75.svg" ContentType="image/svg+xml"/>
  <Override PartName="/ppt/media/image77.svg" ContentType="image/svg+xml"/>
  <Override PartName="/ppt/media/image81.svg" ContentType="image/svg+xml"/>
  <Override PartName="/ppt/media/image85.svg" ContentType="image/svg+xml"/>
  <Override PartName="/ppt/media/image87.svg" ContentType="image/svg+xml"/>
  <Override PartName="/ppt/media/image9.svg" ContentType="image/svg+xml"/>
  <Override PartName="/ppt/media/image90.svg" ContentType="image/svg+xml"/>
  <Override PartName="/ppt/media/image95.svg" ContentType="image/svg+xml"/>
  <Override PartName="/ppt/media/image97.svg" ContentType="image/svg+xml"/>
  <Override PartName="/ppt/media/image9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8288000" cy="10287000"/>
  <p:notesSz cx="6858000" cy="9144000"/>
  <p:embeddedFontLst>
    <p:embeddedFont>
      <p:font typeface="Comic Sans Bold" panose="03000902030302020204"/>
      <p:bold r:id="rId29"/>
    </p:embeddedFont>
    <p:embeddedFont>
      <p:font typeface="Comic Sans" panose="03000702030302020204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svg"/><Relationship Id="rId3" Type="http://schemas.openxmlformats.org/officeDocument/2006/relationships/image" Target="../media/image40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svg"/><Relationship Id="rId8" Type="http://schemas.openxmlformats.org/officeDocument/2006/relationships/image" Target="../media/image51.png"/><Relationship Id="rId7" Type="http://schemas.openxmlformats.org/officeDocument/2006/relationships/image" Target="../media/image50.svg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svg"/><Relationship Id="rId3" Type="http://schemas.openxmlformats.org/officeDocument/2006/relationships/image" Target="../media/image46.png"/><Relationship Id="rId2" Type="http://schemas.openxmlformats.org/officeDocument/2006/relationships/image" Target="../media/image7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3.png"/><Relationship Id="rId1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svg"/><Relationship Id="rId8" Type="http://schemas.openxmlformats.org/officeDocument/2006/relationships/image" Target="../media/image60.png"/><Relationship Id="rId7" Type="http://schemas.openxmlformats.org/officeDocument/2006/relationships/image" Target="../media/image59.sv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svg"/><Relationship Id="rId3" Type="http://schemas.openxmlformats.org/officeDocument/2006/relationships/image" Target="../media/image55.png"/><Relationship Id="rId2" Type="http://schemas.openxmlformats.org/officeDocument/2006/relationships/image" Target="../media/image9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63.png"/><Relationship Id="rId10" Type="http://schemas.openxmlformats.org/officeDocument/2006/relationships/image" Target="../media/image62.png"/><Relationship Id="rId1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svg"/><Relationship Id="rId8" Type="http://schemas.openxmlformats.org/officeDocument/2006/relationships/image" Target="../media/image67.png"/><Relationship Id="rId7" Type="http://schemas.openxmlformats.org/officeDocument/2006/relationships/image" Target="../media/image66.sv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9.svg"/><Relationship Id="rId3" Type="http://schemas.openxmlformats.org/officeDocument/2006/relationships/image" Target="../media/image54.png"/><Relationship Id="rId2" Type="http://schemas.openxmlformats.org/officeDocument/2006/relationships/image" Target="../media/image7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9.svg"/><Relationship Id="rId3" Type="http://schemas.openxmlformats.org/officeDocument/2006/relationships/image" Target="../media/image54.png"/><Relationship Id="rId2" Type="http://schemas.openxmlformats.org/officeDocument/2006/relationships/image" Target="../media/image7.svg"/><Relationship Id="rId1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3.sv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9.svg"/><Relationship Id="rId3" Type="http://schemas.openxmlformats.org/officeDocument/2006/relationships/image" Target="../media/image54.png"/><Relationship Id="rId2" Type="http://schemas.openxmlformats.org/officeDocument/2006/relationships/image" Target="../media/image7.sv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svg"/><Relationship Id="rId3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1.svg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9.svg"/><Relationship Id="rId3" Type="http://schemas.openxmlformats.org/officeDocument/2006/relationships/image" Target="../media/image54.png"/><Relationship Id="rId2" Type="http://schemas.openxmlformats.org/officeDocument/2006/relationships/image" Target="../media/image7.sv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9.svg"/><Relationship Id="rId3" Type="http://schemas.openxmlformats.org/officeDocument/2006/relationships/image" Target="../media/image54.png"/><Relationship Id="rId2" Type="http://schemas.openxmlformats.org/officeDocument/2006/relationships/image" Target="../media/image7.sv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7.svg"/><Relationship Id="rId6" Type="http://schemas.openxmlformats.org/officeDocument/2006/relationships/image" Target="../media/image86.png"/><Relationship Id="rId5" Type="http://schemas.openxmlformats.org/officeDocument/2006/relationships/image" Target="../media/image57.png"/><Relationship Id="rId4" Type="http://schemas.openxmlformats.org/officeDocument/2006/relationships/image" Target="../media/image85.svg"/><Relationship Id="rId3" Type="http://schemas.openxmlformats.org/officeDocument/2006/relationships/image" Target="../media/image84.png"/><Relationship Id="rId2" Type="http://schemas.openxmlformats.org/officeDocument/2006/relationships/image" Target="../media/image9.svg"/><Relationship Id="rId1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hyperlink" Target="https://youtu.be/r6OkyVAVh_A?si=HP9ZuTeECuotFW9M" TargetMode="External"/><Relationship Id="rId6" Type="http://schemas.openxmlformats.org/officeDocument/2006/relationships/image" Target="../media/image88.jpeg"/><Relationship Id="rId5" Type="http://schemas.openxmlformats.org/officeDocument/2006/relationships/image" Target="../media/image57.png"/><Relationship Id="rId4" Type="http://schemas.openxmlformats.org/officeDocument/2006/relationships/image" Target="../media/image85.svg"/><Relationship Id="rId3" Type="http://schemas.openxmlformats.org/officeDocument/2006/relationships/image" Target="../media/image84.png"/><Relationship Id="rId2" Type="http://schemas.openxmlformats.org/officeDocument/2006/relationships/image" Target="../media/image9.sv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png"/><Relationship Id="rId8" Type="http://schemas.openxmlformats.org/officeDocument/2006/relationships/image" Target="../media/image28.jpeg"/><Relationship Id="rId7" Type="http://schemas.openxmlformats.org/officeDocument/2006/relationships/image" Target="../media/image91.jpeg"/><Relationship Id="rId6" Type="http://schemas.openxmlformats.org/officeDocument/2006/relationships/image" Target="../media/image20.jpeg"/><Relationship Id="rId5" Type="http://schemas.openxmlformats.org/officeDocument/2006/relationships/image" Target="../media/image42.jpeg"/><Relationship Id="rId4" Type="http://schemas.openxmlformats.org/officeDocument/2006/relationships/image" Target="../media/image90.svg"/><Relationship Id="rId3" Type="http://schemas.openxmlformats.org/officeDocument/2006/relationships/image" Target="../media/image89.png"/><Relationship Id="rId2" Type="http://schemas.openxmlformats.org/officeDocument/2006/relationships/image" Target="../media/image9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95.svg"/><Relationship Id="rId11" Type="http://schemas.openxmlformats.org/officeDocument/2006/relationships/image" Target="../media/image94.png"/><Relationship Id="rId10" Type="http://schemas.openxmlformats.org/officeDocument/2006/relationships/image" Target="../media/image93.jpeg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png"/><Relationship Id="rId8" Type="http://schemas.openxmlformats.org/officeDocument/2006/relationships/image" Target="../media/image28.jpeg"/><Relationship Id="rId7" Type="http://schemas.openxmlformats.org/officeDocument/2006/relationships/image" Target="../media/image91.jpeg"/><Relationship Id="rId6" Type="http://schemas.openxmlformats.org/officeDocument/2006/relationships/image" Target="../media/image20.jpeg"/><Relationship Id="rId5" Type="http://schemas.openxmlformats.org/officeDocument/2006/relationships/image" Target="../media/image42.jpeg"/><Relationship Id="rId4" Type="http://schemas.openxmlformats.org/officeDocument/2006/relationships/image" Target="../media/image90.svg"/><Relationship Id="rId3" Type="http://schemas.openxmlformats.org/officeDocument/2006/relationships/image" Target="../media/image89.png"/><Relationship Id="rId2" Type="http://schemas.openxmlformats.org/officeDocument/2006/relationships/image" Target="../media/image9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95.svg"/><Relationship Id="rId11" Type="http://schemas.openxmlformats.org/officeDocument/2006/relationships/image" Target="../media/image94.png"/><Relationship Id="rId10" Type="http://schemas.openxmlformats.org/officeDocument/2006/relationships/image" Target="../media/image93.jpeg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0.jpeg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.svg"/><Relationship Id="rId3" Type="http://schemas.openxmlformats.org/officeDocument/2006/relationships/image" Target="../media/image54.png"/><Relationship Id="rId2" Type="http://schemas.openxmlformats.org/officeDocument/2006/relationships/image" Target="../media/image97.svg"/><Relationship Id="rId1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svg"/><Relationship Id="rId8" Type="http://schemas.openxmlformats.org/officeDocument/2006/relationships/image" Target="../media/image31.png"/><Relationship Id="rId7" Type="http://schemas.openxmlformats.org/officeDocument/2006/relationships/image" Target="../media/image30.svg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4.svg"/><Relationship Id="rId10" Type="http://schemas.openxmlformats.org/officeDocument/2006/relationships/image" Target="../media/image33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image" Target="../media/image38.sv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4948" y="538667"/>
            <a:ext cx="16837114" cy="980056"/>
          </a:xfrm>
          <a:custGeom>
            <a:avLst/>
            <a:gdLst/>
            <a:ahLst/>
            <a:cxnLst/>
            <a:rect l="l" t="t" r="r" b="b"/>
            <a:pathLst>
              <a:path w="16837114" h="980056">
                <a:moveTo>
                  <a:pt x="0" y="0"/>
                </a:moveTo>
                <a:lnTo>
                  <a:pt x="16837114" y="0"/>
                </a:lnTo>
                <a:lnTo>
                  <a:pt x="16837114" y="980056"/>
                </a:lnTo>
                <a:lnTo>
                  <a:pt x="0" y="98005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6551" y="4547416"/>
            <a:ext cx="18421093" cy="5803078"/>
          </a:xfrm>
          <a:custGeom>
            <a:avLst/>
            <a:gdLst/>
            <a:ahLst/>
            <a:cxnLst/>
            <a:rect l="l" t="t" r="r" b="b"/>
            <a:pathLst>
              <a:path w="18421093" h="5803078">
                <a:moveTo>
                  <a:pt x="0" y="0"/>
                </a:moveTo>
                <a:lnTo>
                  <a:pt x="18421093" y="0"/>
                </a:lnTo>
                <a:lnTo>
                  <a:pt x="18421093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81361" y="2550538"/>
            <a:ext cx="2781300" cy="4114800"/>
          </a:xfrm>
          <a:custGeom>
            <a:avLst/>
            <a:gdLst/>
            <a:ahLst/>
            <a:cxnLst/>
            <a:rect l="l" t="t" r="r" b="b"/>
            <a:pathLst>
              <a:path w="2781300" h="4114800">
                <a:moveTo>
                  <a:pt x="0" y="0"/>
                </a:moveTo>
                <a:lnTo>
                  <a:pt x="2781300" y="0"/>
                </a:lnTo>
                <a:lnTo>
                  <a:pt x="27813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895368" y="8955986"/>
            <a:ext cx="1955444" cy="488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2875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875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325592" y="647900"/>
            <a:ext cx="3709006" cy="67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5"/>
              </a:lnSpc>
            </a:pPr>
            <a:r>
              <a:rPr lang="en-US" sz="3940" b="1">
                <a:solidFill>
                  <a:srgbClr val="10100F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7 КЛАС НУШ </a:t>
            </a:r>
            <a:endParaRPr lang="en-US" sz="3940" b="1">
              <a:solidFill>
                <a:srgbClr val="10100F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210450" y="6777470"/>
            <a:ext cx="3680292" cy="67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5"/>
              </a:lnSpc>
            </a:pPr>
            <a:r>
              <a:rPr lang="en-US" sz="3940" b="1">
                <a:solidFill>
                  <a:srgbClr val="10100F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С. 139- 144</a:t>
            </a:r>
            <a:endParaRPr lang="en-US" sz="3940" b="1">
              <a:solidFill>
                <a:srgbClr val="10100F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67325" y="1856845"/>
            <a:ext cx="12919119" cy="6646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0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Органи і системи органів. Функції різних  систем органів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206816"/>
            <a:ext cx="16964120" cy="4316178"/>
          </a:xfrm>
          <a:custGeom>
            <a:avLst/>
            <a:gdLst/>
            <a:ahLst/>
            <a:cxnLst/>
            <a:rect l="l" t="t" r="r" b="b"/>
            <a:pathLst>
              <a:path w="16964120" h="4316178">
                <a:moveTo>
                  <a:pt x="0" y="0"/>
                </a:moveTo>
                <a:lnTo>
                  <a:pt x="16964120" y="0"/>
                </a:lnTo>
                <a:lnTo>
                  <a:pt x="16964120" y="4316178"/>
                </a:lnTo>
                <a:lnTo>
                  <a:pt x="0" y="431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85969" y="4726134"/>
            <a:ext cx="8362950" cy="4533900"/>
          </a:xfrm>
          <a:custGeom>
            <a:avLst/>
            <a:gdLst/>
            <a:ahLst/>
            <a:cxnLst/>
            <a:rect l="l" t="t" r="r" b="b"/>
            <a:pathLst>
              <a:path w="8362950" h="4533900">
                <a:moveTo>
                  <a:pt x="0" y="0"/>
                </a:moveTo>
                <a:lnTo>
                  <a:pt x="8362950" y="0"/>
                </a:lnTo>
                <a:lnTo>
                  <a:pt x="8362950" y="4533900"/>
                </a:lnTo>
                <a:lnTo>
                  <a:pt x="0" y="4533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218" t="-39149" r="-12405" b="-4782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1445" y="7543800"/>
            <a:ext cx="3479797" cy="2806694"/>
          </a:xfrm>
          <a:custGeom>
            <a:avLst/>
            <a:gdLst/>
            <a:ahLst/>
            <a:cxnLst/>
            <a:rect l="l" t="t" r="r" b="b"/>
            <a:pathLst>
              <a:path w="3479797" h="2806694">
                <a:moveTo>
                  <a:pt x="0" y="0"/>
                </a:moveTo>
                <a:lnTo>
                  <a:pt x="3479796" y="0"/>
                </a:lnTo>
                <a:lnTo>
                  <a:pt x="3479796" y="2806694"/>
                </a:lnTo>
                <a:lnTo>
                  <a:pt x="0" y="2806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42573" y="784717"/>
            <a:ext cx="11688772" cy="2005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l">
              <a:lnSpc>
                <a:spcPts val="1329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Кровоносна с-ма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323043" y="2512584"/>
            <a:ext cx="11355543" cy="1381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5"/>
              </a:lnSpc>
            </a:pPr>
            <a:r>
              <a:rPr lang="en-US" sz="39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Складається з м'язового пульсуючого органа-серця,який забезпечує рух крові</a:t>
            </a:r>
            <a:endParaRPr lang="en-US" sz="39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41241" y="4049716"/>
            <a:ext cx="6719730" cy="676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5"/>
              </a:lnSpc>
            </a:pPr>
            <a:r>
              <a:rPr lang="en-US" sz="3940" b="1" spc="3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по судинах - </a:t>
            </a:r>
            <a:r>
              <a:rPr lang="en-US" sz="3940" b="1" spc="31">
                <a:solidFill>
                  <a:srgbClr val="FF3131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кровообіг</a:t>
            </a:r>
            <a:endParaRPr lang="en-US" sz="3940" b="1" spc="31">
              <a:solidFill>
                <a:srgbClr val="FF3131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66601" y="4650791"/>
            <a:ext cx="7973739" cy="297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28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Функції: транспортування різних речовин (газів, поживних речовин) Захист ві д шкідливих речовин</a:t>
            </a:r>
            <a:endParaRPr lang="en-US" sz="428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4685205"/>
          </a:xfrm>
          <a:custGeom>
            <a:avLst/>
            <a:gdLst/>
            <a:ahLst/>
            <a:cxnLst/>
            <a:rect l="l" t="t" r="r" b="b"/>
            <a:pathLst>
              <a:path w="16964120" h="4685205">
                <a:moveTo>
                  <a:pt x="0" y="0"/>
                </a:moveTo>
                <a:lnTo>
                  <a:pt x="16964120" y="0"/>
                </a:lnTo>
                <a:lnTo>
                  <a:pt x="16964120" y="4685204"/>
                </a:lnTo>
                <a:lnTo>
                  <a:pt x="0" y="46852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74396" y="5424249"/>
            <a:ext cx="4486275" cy="4657725"/>
          </a:xfrm>
          <a:custGeom>
            <a:avLst/>
            <a:gdLst/>
            <a:ahLst/>
            <a:cxnLst/>
            <a:rect l="l" t="t" r="r" b="b"/>
            <a:pathLst>
              <a:path w="4486275" h="4657725">
                <a:moveTo>
                  <a:pt x="0" y="0"/>
                </a:moveTo>
                <a:lnTo>
                  <a:pt x="4486275" y="0"/>
                </a:lnTo>
                <a:lnTo>
                  <a:pt x="4486275" y="4657725"/>
                </a:lnTo>
                <a:lnTo>
                  <a:pt x="0" y="46577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767" t="-270911" r="-219414" b="-34422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7154" y="5905948"/>
            <a:ext cx="2860624" cy="4241797"/>
          </a:xfrm>
          <a:custGeom>
            <a:avLst/>
            <a:gdLst/>
            <a:ahLst/>
            <a:cxnLst/>
            <a:rect l="l" t="t" r="r" b="b"/>
            <a:pathLst>
              <a:path w="2860624" h="4241797">
                <a:moveTo>
                  <a:pt x="0" y="0"/>
                </a:moveTo>
                <a:lnTo>
                  <a:pt x="2860624" y="0"/>
                </a:lnTo>
                <a:lnTo>
                  <a:pt x="2860624" y="4241797"/>
                </a:lnTo>
                <a:lnTo>
                  <a:pt x="0" y="42417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64469" y="3450136"/>
            <a:ext cx="3109474" cy="353530"/>
          </a:xfrm>
          <a:custGeom>
            <a:avLst/>
            <a:gdLst/>
            <a:ahLst/>
            <a:cxnLst/>
            <a:rect l="l" t="t" r="r" b="b"/>
            <a:pathLst>
              <a:path w="3109474" h="353530">
                <a:moveTo>
                  <a:pt x="0" y="0"/>
                </a:moveTo>
                <a:lnTo>
                  <a:pt x="3109475" y="0"/>
                </a:lnTo>
                <a:lnTo>
                  <a:pt x="3109475" y="353530"/>
                </a:lnTo>
                <a:lnTo>
                  <a:pt x="0" y="353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0">
            <a:off x="8103432" y="4077919"/>
            <a:ext cx="5036849" cy="2302078"/>
            <a:chOff x="0" y="0"/>
            <a:chExt cx="5036845" cy="2302078"/>
          </a:xfrm>
        </p:grpSpPr>
        <p:sp>
          <p:nvSpPr>
            <p:cNvPr id="8" name="Freeform 8"/>
            <p:cNvSpPr/>
            <p:nvPr/>
          </p:nvSpPr>
          <p:spPr>
            <a:xfrm>
              <a:off x="63500" y="63500"/>
              <a:ext cx="4818888" cy="2116074"/>
            </a:xfrm>
            <a:custGeom>
              <a:avLst/>
              <a:gdLst/>
              <a:ahLst/>
              <a:cxnLst/>
              <a:rect l="l" t="t" r="r" b="b"/>
              <a:pathLst>
                <a:path w="4818888" h="2116074">
                  <a:moveTo>
                    <a:pt x="15113" y="0"/>
                  </a:moveTo>
                  <a:lnTo>
                    <a:pt x="4818888" y="2081149"/>
                  </a:lnTo>
                  <a:lnTo>
                    <a:pt x="4803775" y="2116074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4860925" y="2113407"/>
              <a:ext cx="92583" cy="104902"/>
            </a:xfrm>
            <a:custGeom>
              <a:avLst/>
              <a:gdLst/>
              <a:ahLst/>
              <a:cxnLst/>
              <a:rect l="l" t="t" r="r" b="b"/>
              <a:pathLst>
                <a:path w="92583" h="104902">
                  <a:moveTo>
                    <a:pt x="45339" y="127"/>
                  </a:moveTo>
                  <a:lnTo>
                    <a:pt x="92583" y="82804"/>
                  </a:lnTo>
                  <a:lnTo>
                    <a:pt x="0" y="104902"/>
                  </a:lnTo>
                  <a:lnTo>
                    <a:pt x="45466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4840478" y="2093976"/>
              <a:ext cx="132842" cy="144399"/>
            </a:xfrm>
            <a:custGeom>
              <a:avLst/>
              <a:gdLst/>
              <a:ahLst/>
              <a:cxnLst/>
              <a:rect l="l" t="t" r="r" b="b"/>
              <a:pathLst>
                <a:path w="132842" h="144399">
                  <a:moveTo>
                    <a:pt x="82296" y="10033"/>
                  </a:moveTo>
                  <a:lnTo>
                    <a:pt x="129540" y="92710"/>
                  </a:lnTo>
                  <a:cubicBezTo>
                    <a:pt x="132461" y="97917"/>
                    <a:pt x="132842" y="104267"/>
                    <a:pt x="130429" y="109728"/>
                  </a:cubicBezTo>
                  <a:cubicBezTo>
                    <a:pt x="128016" y="115189"/>
                    <a:pt x="123190" y="119253"/>
                    <a:pt x="117348" y="120650"/>
                  </a:cubicBezTo>
                  <a:lnTo>
                    <a:pt x="24765" y="142748"/>
                  </a:lnTo>
                  <a:cubicBezTo>
                    <a:pt x="17780" y="144399"/>
                    <a:pt x="10414" y="141986"/>
                    <a:pt x="5715" y="136525"/>
                  </a:cubicBezTo>
                  <a:cubicBezTo>
                    <a:pt x="1016" y="131064"/>
                    <a:pt x="0" y="123317"/>
                    <a:pt x="2794" y="116713"/>
                  </a:cubicBezTo>
                  <a:lnTo>
                    <a:pt x="48260" y="11811"/>
                  </a:lnTo>
                  <a:cubicBezTo>
                    <a:pt x="51181" y="5207"/>
                    <a:pt x="57531" y="762"/>
                    <a:pt x="64643" y="381"/>
                  </a:cubicBezTo>
                  <a:cubicBezTo>
                    <a:pt x="71755" y="0"/>
                    <a:pt x="78613" y="3683"/>
                    <a:pt x="82296" y="9906"/>
                  </a:cubicBezTo>
                  <a:moveTo>
                    <a:pt x="49149" y="28829"/>
                  </a:moveTo>
                  <a:lnTo>
                    <a:pt x="65659" y="19431"/>
                  </a:lnTo>
                  <a:lnTo>
                    <a:pt x="83185" y="27051"/>
                  </a:lnTo>
                  <a:lnTo>
                    <a:pt x="37719" y="131953"/>
                  </a:lnTo>
                  <a:lnTo>
                    <a:pt x="20193" y="124333"/>
                  </a:lnTo>
                  <a:lnTo>
                    <a:pt x="15748" y="105791"/>
                  </a:lnTo>
                  <a:lnTo>
                    <a:pt x="108331" y="83693"/>
                  </a:lnTo>
                  <a:lnTo>
                    <a:pt x="112776" y="102235"/>
                  </a:lnTo>
                  <a:lnTo>
                    <a:pt x="96266" y="111633"/>
                  </a:lnTo>
                  <a:lnTo>
                    <a:pt x="49022" y="289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4645562" y="6851637"/>
            <a:ext cx="6905625" cy="3295650"/>
          </a:xfrm>
          <a:custGeom>
            <a:avLst/>
            <a:gdLst/>
            <a:ahLst/>
            <a:cxnLst/>
            <a:rect l="l" t="t" r="r" b="b"/>
            <a:pathLst>
              <a:path w="6905625" h="3295650">
                <a:moveTo>
                  <a:pt x="0" y="0"/>
                </a:moveTo>
                <a:lnTo>
                  <a:pt x="6905625" y="0"/>
                </a:lnTo>
                <a:lnTo>
                  <a:pt x="6905625" y="3295650"/>
                </a:lnTo>
                <a:lnTo>
                  <a:pt x="0" y="3295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3719" y="2946025"/>
            <a:ext cx="10705186" cy="136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5"/>
              </a:lnSpc>
            </a:pPr>
            <a:r>
              <a:rPr lang="en-US" sz="39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Складається з залоз : жіночі - яєчники чоловічі -сім'яники</a:t>
            </a:r>
            <a:endParaRPr lang="en-US" sz="39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221030" y="4643466"/>
            <a:ext cx="4394664" cy="148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5"/>
              </a:lnSpc>
            </a:pPr>
            <a:r>
              <a:rPr lang="en-US" sz="428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Функція: розмноження </a:t>
            </a:r>
            <a:endParaRPr lang="en-US" sz="428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880995" y="1256030"/>
            <a:ext cx="9314180" cy="1713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36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Статева с-ма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547416"/>
            <a:ext cx="18414997" cy="5803078"/>
          </a:xfrm>
          <a:custGeom>
            <a:avLst/>
            <a:gdLst/>
            <a:ahLst/>
            <a:cxnLst/>
            <a:rect l="l" t="t" r="r" b="b"/>
            <a:pathLst>
              <a:path w="18414997" h="5803078">
                <a:moveTo>
                  <a:pt x="0" y="0"/>
                </a:moveTo>
                <a:lnTo>
                  <a:pt x="18414997" y="0"/>
                </a:lnTo>
                <a:lnTo>
                  <a:pt x="18414997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74888" y="3058135"/>
            <a:ext cx="1813112" cy="2209800"/>
          </a:xfrm>
          <a:custGeom>
            <a:avLst/>
            <a:gdLst/>
            <a:ahLst/>
            <a:cxnLst/>
            <a:rect l="l" t="t" r="r" b="b"/>
            <a:pathLst>
              <a:path w="1813112" h="2209800">
                <a:moveTo>
                  <a:pt x="0" y="0"/>
                </a:moveTo>
                <a:lnTo>
                  <a:pt x="1813112" y="0"/>
                </a:lnTo>
                <a:lnTo>
                  <a:pt x="1813112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61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3988537"/>
            <a:ext cx="1560719" cy="2209800"/>
          </a:xfrm>
          <a:custGeom>
            <a:avLst/>
            <a:gdLst/>
            <a:ahLst/>
            <a:cxnLst/>
            <a:rect l="l" t="t" r="r" b="b"/>
            <a:pathLst>
              <a:path w="1560719" h="2209800">
                <a:moveTo>
                  <a:pt x="1560719" y="0"/>
                </a:moveTo>
                <a:lnTo>
                  <a:pt x="0" y="0"/>
                </a:lnTo>
                <a:lnTo>
                  <a:pt x="0" y="2209800"/>
                </a:lnTo>
                <a:lnTo>
                  <a:pt x="1560719" y="2209800"/>
                </a:lnTo>
                <a:lnTo>
                  <a:pt x="1560719" y="0"/>
                </a:lnTo>
                <a:close/>
              </a:path>
            </a:pathLst>
          </a:custGeom>
          <a:blipFill>
            <a:blip r:embed="rId5"/>
            <a:stretch>
              <a:fillRect l="-55615" r="-9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0">
            <a:off x="7031450" y="8096288"/>
            <a:ext cx="618068" cy="654139"/>
            <a:chOff x="0" y="0"/>
            <a:chExt cx="618071" cy="654139"/>
          </a:xfrm>
        </p:grpSpPr>
        <p:sp>
          <p:nvSpPr>
            <p:cNvPr id="7" name="Freeform 7"/>
            <p:cNvSpPr/>
            <p:nvPr/>
          </p:nvSpPr>
          <p:spPr>
            <a:xfrm>
              <a:off x="157988" y="181356"/>
              <a:ext cx="302260" cy="291592"/>
            </a:xfrm>
            <a:custGeom>
              <a:avLst/>
              <a:gdLst/>
              <a:ahLst/>
              <a:cxnLst/>
              <a:rect l="l" t="t" r="r" b="b"/>
              <a:pathLst>
                <a:path w="302260" h="291592">
                  <a:moveTo>
                    <a:pt x="302260" y="145796"/>
                  </a:moveTo>
                  <a:cubicBezTo>
                    <a:pt x="302260" y="155321"/>
                    <a:pt x="301244" y="164846"/>
                    <a:pt x="299339" y="174244"/>
                  </a:cubicBezTo>
                  <a:cubicBezTo>
                    <a:pt x="297434" y="183642"/>
                    <a:pt x="294513" y="192786"/>
                    <a:pt x="290703" y="201549"/>
                  </a:cubicBezTo>
                  <a:cubicBezTo>
                    <a:pt x="286893" y="210312"/>
                    <a:pt x="282194" y="218821"/>
                    <a:pt x="276733" y="226822"/>
                  </a:cubicBezTo>
                  <a:cubicBezTo>
                    <a:pt x="271272" y="234823"/>
                    <a:pt x="264922" y="242189"/>
                    <a:pt x="257937" y="248920"/>
                  </a:cubicBezTo>
                  <a:cubicBezTo>
                    <a:pt x="250952" y="255651"/>
                    <a:pt x="243332" y="261747"/>
                    <a:pt x="235077" y="267081"/>
                  </a:cubicBezTo>
                  <a:cubicBezTo>
                    <a:pt x="226822" y="272415"/>
                    <a:pt x="218059" y="276860"/>
                    <a:pt x="208915" y="280543"/>
                  </a:cubicBezTo>
                  <a:cubicBezTo>
                    <a:pt x="199771" y="284226"/>
                    <a:pt x="190246" y="287020"/>
                    <a:pt x="180594" y="288798"/>
                  </a:cubicBezTo>
                  <a:cubicBezTo>
                    <a:pt x="170942" y="290576"/>
                    <a:pt x="161036" y="291592"/>
                    <a:pt x="151130" y="291592"/>
                  </a:cubicBezTo>
                  <a:cubicBezTo>
                    <a:pt x="141224" y="291592"/>
                    <a:pt x="131318" y="290703"/>
                    <a:pt x="121666" y="288798"/>
                  </a:cubicBezTo>
                  <a:cubicBezTo>
                    <a:pt x="112014" y="286893"/>
                    <a:pt x="102489" y="284226"/>
                    <a:pt x="93345" y="280543"/>
                  </a:cubicBezTo>
                  <a:cubicBezTo>
                    <a:pt x="84201" y="276860"/>
                    <a:pt x="75438" y="272415"/>
                    <a:pt x="67183" y="267081"/>
                  </a:cubicBezTo>
                  <a:cubicBezTo>
                    <a:pt x="58928" y="261747"/>
                    <a:pt x="51308" y="255778"/>
                    <a:pt x="44323" y="248920"/>
                  </a:cubicBezTo>
                  <a:cubicBezTo>
                    <a:pt x="37338" y="242062"/>
                    <a:pt x="30988" y="234823"/>
                    <a:pt x="25527" y="226822"/>
                  </a:cubicBezTo>
                  <a:cubicBezTo>
                    <a:pt x="20066" y="218821"/>
                    <a:pt x="15367" y="210439"/>
                    <a:pt x="11557" y="201549"/>
                  </a:cubicBezTo>
                  <a:cubicBezTo>
                    <a:pt x="7747" y="192659"/>
                    <a:pt x="4826" y="183642"/>
                    <a:pt x="2921" y="174244"/>
                  </a:cubicBezTo>
                  <a:cubicBezTo>
                    <a:pt x="1016" y="164846"/>
                    <a:pt x="0" y="155321"/>
                    <a:pt x="0" y="145796"/>
                  </a:cubicBezTo>
                  <a:cubicBezTo>
                    <a:pt x="0" y="136271"/>
                    <a:pt x="1016" y="126746"/>
                    <a:pt x="2921" y="117348"/>
                  </a:cubicBezTo>
                  <a:cubicBezTo>
                    <a:pt x="4826" y="107950"/>
                    <a:pt x="7747" y="98806"/>
                    <a:pt x="11557" y="90043"/>
                  </a:cubicBezTo>
                  <a:cubicBezTo>
                    <a:pt x="15367" y="81280"/>
                    <a:pt x="20066" y="72771"/>
                    <a:pt x="25527" y="64770"/>
                  </a:cubicBezTo>
                  <a:cubicBezTo>
                    <a:pt x="30988" y="56769"/>
                    <a:pt x="37338" y="49403"/>
                    <a:pt x="44323" y="42672"/>
                  </a:cubicBezTo>
                  <a:cubicBezTo>
                    <a:pt x="51308" y="35941"/>
                    <a:pt x="58928" y="29845"/>
                    <a:pt x="67183" y="24511"/>
                  </a:cubicBezTo>
                  <a:cubicBezTo>
                    <a:pt x="75438" y="19177"/>
                    <a:pt x="84201" y="14732"/>
                    <a:pt x="93345" y="11049"/>
                  </a:cubicBezTo>
                  <a:cubicBezTo>
                    <a:pt x="102489" y="7366"/>
                    <a:pt x="112014" y="4572"/>
                    <a:pt x="121666" y="2794"/>
                  </a:cubicBezTo>
                  <a:cubicBezTo>
                    <a:pt x="131318" y="1016"/>
                    <a:pt x="141224" y="0"/>
                    <a:pt x="151130" y="0"/>
                  </a:cubicBezTo>
                  <a:cubicBezTo>
                    <a:pt x="161036" y="0"/>
                    <a:pt x="170942" y="889"/>
                    <a:pt x="180594" y="2794"/>
                  </a:cubicBezTo>
                  <a:cubicBezTo>
                    <a:pt x="190246" y="4699"/>
                    <a:pt x="199771" y="7366"/>
                    <a:pt x="208915" y="11049"/>
                  </a:cubicBezTo>
                  <a:cubicBezTo>
                    <a:pt x="218059" y="14732"/>
                    <a:pt x="226822" y="19177"/>
                    <a:pt x="235077" y="24511"/>
                  </a:cubicBezTo>
                  <a:cubicBezTo>
                    <a:pt x="243332" y="29845"/>
                    <a:pt x="250952" y="35814"/>
                    <a:pt x="257937" y="42672"/>
                  </a:cubicBezTo>
                  <a:cubicBezTo>
                    <a:pt x="264922" y="49530"/>
                    <a:pt x="271272" y="56769"/>
                    <a:pt x="276733" y="64770"/>
                  </a:cubicBezTo>
                  <a:cubicBezTo>
                    <a:pt x="282194" y="72771"/>
                    <a:pt x="286893" y="81153"/>
                    <a:pt x="290703" y="90043"/>
                  </a:cubicBezTo>
                  <a:cubicBezTo>
                    <a:pt x="294513" y="98933"/>
                    <a:pt x="297434" y="107950"/>
                    <a:pt x="299339" y="117348"/>
                  </a:cubicBezTo>
                  <a:cubicBezTo>
                    <a:pt x="301244" y="126746"/>
                    <a:pt x="302260" y="136271"/>
                    <a:pt x="302260" y="145796"/>
                  </a:cubicBez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249174" y="63500"/>
              <a:ext cx="119634" cy="39624"/>
            </a:xfrm>
            <a:custGeom>
              <a:avLst/>
              <a:gdLst/>
              <a:ahLst/>
              <a:cxnLst/>
              <a:rect l="l" t="t" r="r" b="b"/>
              <a:pathLst>
                <a:path w="119634" h="39624">
                  <a:moveTo>
                    <a:pt x="59817" y="39624"/>
                  </a:moveTo>
                  <a:cubicBezTo>
                    <a:pt x="26797" y="39624"/>
                    <a:pt x="0" y="30734"/>
                    <a:pt x="0" y="19812"/>
                  </a:cubicBezTo>
                  <a:cubicBezTo>
                    <a:pt x="0" y="8890"/>
                    <a:pt x="26797" y="0"/>
                    <a:pt x="59817" y="0"/>
                  </a:cubicBezTo>
                  <a:cubicBezTo>
                    <a:pt x="92837" y="0"/>
                    <a:pt x="119634" y="8890"/>
                    <a:pt x="119634" y="19812"/>
                  </a:cubicBezTo>
                  <a:cubicBezTo>
                    <a:pt x="119634" y="30734"/>
                    <a:pt x="92837" y="39624"/>
                    <a:pt x="59817" y="39624"/>
                  </a:cubicBez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58547" y="147955"/>
              <a:ext cx="78867" cy="114554"/>
            </a:xfrm>
            <a:custGeom>
              <a:avLst/>
              <a:gdLst/>
              <a:ahLst/>
              <a:cxnLst/>
              <a:rect l="l" t="t" r="r" b="b"/>
              <a:pathLst>
                <a:path w="78867" h="114554">
                  <a:moveTo>
                    <a:pt x="56642" y="67183"/>
                  </a:moveTo>
                  <a:cubicBezTo>
                    <a:pt x="40132" y="95885"/>
                    <a:pt x="19050" y="114554"/>
                    <a:pt x="9525" y="109093"/>
                  </a:cubicBezTo>
                  <a:cubicBezTo>
                    <a:pt x="0" y="103632"/>
                    <a:pt x="5715" y="75946"/>
                    <a:pt x="22225" y="47371"/>
                  </a:cubicBezTo>
                  <a:cubicBezTo>
                    <a:pt x="38735" y="18796"/>
                    <a:pt x="59817" y="0"/>
                    <a:pt x="69342" y="5461"/>
                  </a:cubicBezTo>
                  <a:cubicBezTo>
                    <a:pt x="78867" y="10922"/>
                    <a:pt x="73152" y="38608"/>
                    <a:pt x="56642" y="67183"/>
                  </a:cubicBezTo>
                  <a:lnTo>
                    <a:pt x="56642" y="67183"/>
                  </a:ln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07823" y="210820"/>
              <a:ext cx="75057" cy="43307"/>
            </a:xfrm>
            <a:custGeom>
              <a:avLst/>
              <a:gdLst/>
              <a:ahLst/>
              <a:cxnLst/>
              <a:rect l="l" t="t" r="r" b="b"/>
              <a:pathLst>
                <a:path w="75057" h="43307">
                  <a:moveTo>
                    <a:pt x="0" y="0"/>
                  </a:moveTo>
                  <a:lnTo>
                    <a:pt x="75057" y="43307"/>
                  </a:lnTo>
                </a:path>
              </a:pathLst>
            </a:custGeom>
            <a:solidFill>
              <a:srgbClr val="FF516E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58547" y="147955"/>
              <a:ext cx="78867" cy="114554"/>
            </a:xfrm>
            <a:custGeom>
              <a:avLst/>
              <a:gdLst/>
              <a:ahLst/>
              <a:cxnLst/>
              <a:rect l="l" t="t" r="r" b="b"/>
              <a:pathLst>
                <a:path w="78867" h="114554">
                  <a:moveTo>
                    <a:pt x="56642" y="67183"/>
                  </a:moveTo>
                  <a:cubicBezTo>
                    <a:pt x="40132" y="95885"/>
                    <a:pt x="19050" y="114554"/>
                    <a:pt x="9525" y="109093"/>
                  </a:cubicBezTo>
                  <a:cubicBezTo>
                    <a:pt x="0" y="103632"/>
                    <a:pt x="5715" y="75946"/>
                    <a:pt x="22225" y="47371"/>
                  </a:cubicBezTo>
                  <a:cubicBezTo>
                    <a:pt x="38735" y="18796"/>
                    <a:pt x="59817" y="0"/>
                    <a:pt x="69342" y="5461"/>
                  </a:cubicBezTo>
                  <a:cubicBezTo>
                    <a:pt x="78867" y="10922"/>
                    <a:pt x="73152" y="38608"/>
                    <a:pt x="56642" y="67183"/>
                  </a:cubicBezTo>
                  <a:lnTo>
                    <a:pt x="56642" y="67183"/>
                  </a:ln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07823" y="210820"/>
              <a:ext cx="75057" cy="43307"/>
            </a:xfrm>
            <a:custGeom>
              <a:avLst/>
              <a:gdLst/>
              <a:ahLst/>
              <a:cxnLst/>
              <a:rect l="l" t="t" r="r" b="b"/>
              <a:pathLst>
                <a:path w="75057" h="43307">
                  <a:moveTo>
                    <a:pt x="0" y="0"/>
                  </a:moveTo>
                  <a:lnTo>
                    <a:pt x="75057" y="43307"/>
                  </a:lnTo>
                </a:path>
              </a:pathLst>
            </a:custGeom>
            <a:solidFill>
              <a:srgbClr val="FF516E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58547" y="391668"/>
              <a:ext cx="78867" cy="114554"/>
            </a:xfrm>
            <a:custGeom>
              <a:avLst/>
              <a:gdLst/>
              <a:ahLst/>
              <a:cxnLst/>
              <a:rect l="l" t="t" r="r" b="b"/>
              <a:pathLst>
                <a:path w="78867" h="114554">
                  <a:moveTo>
                    <a:pt x="56642" y="47371"/>
                  </a:moveTo>
                  <a:cubicBezTo>
                    <a:pt x="73152" y="76073"/>
                    <a:pt x="78867" y="103632"/>
                    <a:pt x="69342" y="109093"/>
                  </a:cubicBezTo>
                  <a:cubicBezTo>
                    <a:pt x="59817" y="114554"/>
                    <a:pt x="38735" y="95885"/>
                    <a:pt x="22225" y="67183"/>
                  </a:cubicBezTo>
                  <a:cubicBezTo>
                    <a:pt x="5715" y="38481"/>
                    <a:pt x="0" y="10922"/>
                    <a:pt x="9525" y="5461"/>
                  </a:cubicBezTo>
                  <a:cubicBezTo>
                    <a:pt x="19050" y="0"/>
                    <a:pt x="40132" y="18669"/>
                    <a:pt x="56642" y="47371"/>
                  </a:cubicBez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07823" y="400050"/>
              <a:ext cx="75057" cy="43307"/>
            </a:xfrm>
            <a:custGeom>
              <a:avLst/>
              <a:gdLst/>
              <a:ahLst/>
              <a:cxnLst/>
              <a:rect l="l" t="t" r="r" b="b"/>
              <a:pathLst>
                <a:path w="75057" h="43307">
                  <a:moveTo>
                    <a:pt x="0" y="43307"/>
                  </a:moveTo>
                  <a:lnTo>
                    <a:pt x="75057" y="0"/>
                  </a:lnTo>
                </a:path>
              </a:pathLst>
            </a:custGeom>
            <a:solidFill>
              <a:srgbClr val="FF516E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49174" y="551053"/>
              <a:ext cx="119634" cy="39624"/>
            </a:xfrm>
            <a:custGeom>
              <a:avLst/>
              <a:gdLst/>
              <a:ahLst/>
              <a:cxnLst/>
              <a:rect l="l" t="t" r="r" b="b"/>
              <a:pathLst>
                <a:path w="119634" h="39624">
                  <a:moveTo>
                    <a:pt x="59817" y="0"/>
                  </a:moveTo>
                  <a:cubicBezTo>
                    <a:pt x="92837" y="0"/>
                    <a:pt x="119634" y="8890"/>
                    <a:pt x="119634" y="19812"/>
                  </a:cubicBezTo>
                  <a:cubicBezTo>
                    <a:pt x="119634" y="30734"/>
                    <a:pt x="92837" y="39624"/>
                    <a:pt x="59817" y="39624"/>
                  </a:cubicBezTo>
                  <a:cubicBezTo>
                    <a:pt x="26797" y="39624"/>
                    <a:pt x="0" y="30734"/>
                    <a:pt x="0" y="19812"/>
                  </a:cubicBezTo>
                  <a:cubicBezTo>
                    <a:pt x="0" y="8890"/>
                    <a:pt x="26797" y="0"/>
                    <a:pt x="59817" y="0"/>
                  </a:cubicBez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480695" y="391668"/>
              <a:ext cx="78867" cy="114554"/>
            </a:xfrm>
            <a:custGeom>
              <a:avLst/>
              <a:gdLst/>
              <a:ahLst/>
              <a:cxnLst/>
              <a:rect l="l" t="t" r="r" b="b"/>
              <a:pathLst>
                <a:path w="78867" h="114554">
                  <a:moveTo>
                    <a:pt x="22225" y="47371"/>
                  </a:moveTo>
                  <a:cubicBezTo>
                    <a:pt x="38735" y="18669"/>
                    <a:pt x="59817" y="0"/>
                    <a:pt x="69342" y="5461"/>
                  </a:cubicBezTo>
                  <a:cubicBezTo>
                    <a:pt x="78867" y="10922"/>
                    <a:pt x="73152" y="38608"/>
                    <a:pt x="56642" y="67183"/>
                  </a:cubicBezTo>
                  <a:cubicBezTo>
                    <a:pt x="40132" y="95758"/>
                    <a:pt x="19050" y="114554"/>
                    <a:pt x="9525" y="109093"/>
                  </a:cubicBezTo>
                  <a:cubicBezTo>
                    <a:pt x="0" y="103632"/>
                    <a:pt x="5715" y="75946"/>
                    <a:pt x="22225" y="47371"/>
                  </a:cubicBez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435356" y="400050"/>
              <a:ext cx="74930" cy="43307"/>
            </a:xfrm>
            <a:custGeom>
              <a:avLst/>
              <a:gdLst/>
              <a:ahLst/>
              <a:cxnLst/>
              <a:rect l="l" t="t" r="r" b="b"/>
              <a:pathLst>
                <a:path w="74930" h="43307">
                  <a:moveTo>
                    <a:pt x="74930" y="43307"/>
                  </a:moveTo>
                  <a:lnTo>
                    <a:pt x="0" y="0"/>
                  </a:lnTo>
                </a:path>
              </a:pathLst>
            </a:custGeom>
            <a:solidFill>
              <a:srgbClr val="FF516E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480695" y="147955"/>
              <a:ext cx="78867" cy="114554"/>
            </a:xfrm>
            <a:custGeom>
              <a:avLst/>
              <a:gdLst/>
              <a:ahLst/>
              <a:cxnLst/>
              <a:rect l="l" t="t" r="r" b="b"/>
              <a:pathLst>
                <a:path w="78867" h="114554">
                  <a:moveTo>
                    <a:pt x="22225" y="67183"/>
                  </a:moveTo>
                  <a:cubicBezTo>
                    <a:pt x="5715" y="38481"/>
                    <a:pt x="0" y="10922"/>
                    <a:pt x="9525" y="5461"/>
                  </a:cubicBezTo>
                  <a:cubicBezTo>
                    <a:pt x="19050" y="0"/>
                    <a:pt x="40132" y="18669"/>
                    <a:pt x="56642" y="47371"/>
                  </a:cubicBezTo>
                  <a:cubicBezTo>
                    <a:pt x="73152" y="76073"/>
                    <a:pt x="78867" y="103632"/>
                    <a:pt x="69342" y="109093"/>
                  </a:cubicBezTo>
                  <a:cubicBezTo>
                    <a:pt x="59817" y="114554"/>
                    <a:pt x="38735" y="95885"/>
                    <a:pt x="22225" y="67183"/>
                  </a:cubicBez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435229" y="210820"/>
              <a:ext cx="75057" cy="43307"/>
            </a:xfrm>
            <a:custGeom>
              <a:avLst/>
              <a:gdLst/>
              <a:ahLst/>
              <a:cxnLst/>
              <a:rect l="l" t="t" r="r" b="b"/>
              <a:pathLst>
                <a:path w="75057" h="43307">
                  <a:moveTo>
                    <a:pt x="75057" y="0"/>
                  </a:moveTo>
                  <a:lnTo>
                    <a:pt x="0" y="43307"/>
                  </a:lnTo>
                </a:path>
              </a:pathLst>
            </a:custGeom>
            <a:solidFill>
              <a:srgbClr val="FF516E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864716" y="6135595"/>
            <a:ext cx="3345151" cy="4214908"/>
          </a:xfrm>
          <a:custGeom>
            <a:avLst/>
            <a:gdLst/>
            <a:ahLst/>
            <a:cxnLst/>
            <a:rect l="l" t="t" r="r" b="b"/>
            <a:pathLst>
              <a:path w="3345151" h="4214908">
                <a:moveTo>
                  <a:pt x="0" y="0"/>
                </a:moveTo>
                <a:lnTo>
                  <a:pt x="3345152" y="0"/>
                </a:lnTo>
                <a:lnTo>
                  <a:pt x="3345152" y="4214908"/>
                </a:lnTo>
                <a:lnTo>
                  <a:pt x="0" y="4214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>
            <a:grpSpLocks noChangeAspect="1"/>
          </p:cNvGrpSpPr>
          <p:nvPr/>
        </p:nvGrpSpPr>
        <p:grpSpPr>
          <a:xfrm rot="0">
            <a:off x="11445002" y="7923771"/>
            <a:ext cx="429530" cy="451971"/>
            <a:chOff x="0" y="0"/>
            <a:chExt cx="429527" cy="451968"/>
          </a:xfrm>
        </p:grpSpPr>
        <p:sp>
          <p:nvSpPr>
            <p:cNvPr id="22" name="Freeform 22"/>
            <p:cNvSpPr/>
            <p:nvPr/>
          </p:nvSpPr>
          <p:spPr>
            <a:xfrm>
              <a:off x="121539" y="136144"/>
              <a:ext cx="186436" cy="179578"/>
            </a:xfrm>
            <a:custGeom>
              <a:avLst/>
              <a:gdLst/>
              <a:ahLst/>
              <a:cxnLst/>
              <a:rect l="l" t="t" r="r" b="b"/>
              <a:pathLst>
                <a:path w="186436" h="179578">
                  <a:moveTo>
                    <a:pt x="186436" y="89789"/>
                  </a:moveTo>
                  <a:cubicBezTo>
                    <a:pt x="186436" y="95631"/>
                    <a:pt x="185801" y="101600"/>
                    <a:pt x="184658" y="107315"/>
                  </a:cubicBezTo>
                  <a:cubicBezTo>
                    <a:pt x="183515" y="113030"/>
                    <a:pt x="181737" y="118745"/>
                    <a:pt x="179324" y="124206"/>
                  </a:cubicBezTo>
                  <a:cubicBezTo>
                    <a:pt x="176911" y="129667"/>
                    <a:pt x="174117" y="134874"/>
                    <a:pt x="170688" y="139700"/>
                  </a:cubicBezTo>
                  <a:cubicBezTo>
                    <a:pt x="167259" y="144526"/>
                    <a:pt x="163449" y="149098"/>
                    <a:pt x="159131" y="153289"/>
                  </a:cubicBezTo>
                  <a:cubicBezTo>
                    <a:pt x="154813" y="157480"/>
                    <a:pt x="150114" y="161163"/>
                    <a:pt x="145034" y="164465"/>
                  </a:cubicBezTo>
                  <a:cubicBezTo>
                    <a:pt x="139954" y="167767"/>
                    <a:pt x="134620" y="170561"/>
                    <a:pt x="128905" y="172720"/>
                  </a:cubicBezTo>
                  <a:cubicBezTo>
                    <a:pt x="123190" y="174879"/>
                    <a:pt x="117475" y="176657"/>
                    <a:pt x="111379" y="177800"/>
                  </a:cubicBezTo>
                  <a:cubicBezTo>
                    <a:pt x="105283" y="178943"/>
                    <a:pt x="99314" y="179578"/>
                    <a:pt x="93218" y="179578"/>
                  </a:cubicBezTo>
                  <a:cubicBezTo>
                    <a:pt x="87122" y="179578"/>
                    <a:pt x="81026" y="178943"/>
                    <a:pt x="75057" y="177800"/>
                  </a:cubicBezTo>
                  <a:cubicBezTo>
                    <a:pt x="69088" y="176657"/>
                    <a:pt x="63246" y="175006"/>
                    <a:pt x="57531" y="172720"/>
                  </a:cubicBezTo>
                  <a:cubicBezTo>
                    <a:pt x="51816" y="170434"/>
                    <a:pt x="46482" y="167640"/>
                    <a:pt x="41402" y="164465"/>
                  </a:cubicBezTo>
                  <a:cubicBezTo>
                    <a:pt x="36322" y="161290"/>
                    <a:pt x="31623" y="157480"/>
                    <a:pt x="27305" y="153289"/>
                  </a:cubicBezTo>
                  <a:cubicBezTo>
                    <a:pt x="22987" y="149098"/>
                    <a:pt x="19177" y="144526"/>
                    <a:pt x="15748" y="139700"/>
                  </a:cubicBezTo>
                  <a:cubicBezTo>
                    <a:pt x="12319" y="134874"/>
                    <a:pt x="9525" y="129667"/>
                    <a:pt x="7112" y="124206"/>
                  </a:cubicBezTo>
                  <a:cubicBezTo>
                    <a:pt x="4699" y="118745"/>
                    <a:pt x="3048" y="113157"/>
                    <a:pt x="1778" y="107315"/>
                  </a:cubicBezTo>
                  <a:cubicBezTo>
                    <a:pt x="508" y="101473"/>
                    <a:pt x="0" y="95631"/>
                    <a:pt x="0" y="89789"/>
                  </a:cubicBezTo>
                  <a:cubicBezTo>
                    <a:pt x="0" y="83947"/>
                    <a:pt x="635" y="77978"/>
                    <a:pt x="1778" y="72263"/>
                  </a:cubicBezTo>
                  <a:cubicBezTo>
                    <a:pt x="2921" y="66548"/>
                    <a:pt x="4699" y="60833"/>
                    <a:pt x="7112" y="55372"/>
                  </a:cubicBezTo>
                  <a:cubicBezTo>
                    <a:pt x="9525" y="49911"/>
                    <a:pt x="12319" y="44704"/>
                    <a:pt x="15748" y="39878"/>
                  </a:cubicBezTo>
                  <a:cubicBezTo>
                    <a:pt x="19177" y="35052"/>
                    <a:pt x="22987" y="30480"/>
                    <a:pt x="27305" y="26289"/>
                  </a:cubicBezTo>
                  <a:cubicBezTo>
                    <a:pt x="31623" y="22098"/>
                    <a:pt x="36322" y="18415"/>
                    <a:pt x="41402" y="15113"/>
                  </a:cubicBezTo>
                  <a:cubicBezTo>
                    <a:pt x="46482" y="11811"/>
                    <a:pt x="51816" y="9017"/>
                    <a:pt x="57531" y="6858"/>
                  </a:cubicBezTo>
                  <a:cubicBezTo>
                    <a:pt x="63246" y="4699"/>
                    <a:pt x="68961" y="2921"/>
                    <a:pt x="75057" y="1778"/>
                  </a:cubicBezTo>
                  <a:cubicBezTo>
                    <a:pt x="81153" y="635"/>
                    <a:pt x="87122" y="0"/>
                    <a:pt x="93218" y="0"/>
                  </a:cubicBezTo>
                  <a:cubicBezTo>
                    <a:pt x="99314" y="0"/>
                    <a:pt x="105410" y="635"/>
                    <a:pt x="111379" y="1778"/>
                  </a:cubicBezTo>
                  <a:cubicBezTo>
                    <a:pt x="117348" y="2921"/>
                    <a:pt x="123190" y="4572"/>
                    <a:pt x="128905" y="6858"/>
                  </a:cubicBezTo>
                  <a:cubicBezTo>
                    <a:pt x="134620" y="9144"/>
                    <a:pt x="139954" y="11938"/>
                    <a:pt x="145034" y="15113"/>
                  </a:cubicBezTo>
                  <a:cubicBezTo>
                    <a:pt x="150114" y="18288"/>
                    <a:pt x="154813" y="22098"/>
                    <a:pt x="159131" y="26289"/>
                  </a:cubicBezTo>
                  <a:cubicBezTo>
                    <a:pt x="163449" y="30480"/>
                    <a:pt x="167259" y="35052"/>
                    <a:pt x="170688" y="39878"/>
                  </a:cubicBezTo>
                  <a:cubicBezTo>
                    <a:pt x="174117" y="44704"/>
                    <a:pt x="176911" y="49911"/>
                    <a:pt x="179324" y="55372"/>
                  </a:cubicBezTo>
                  <a:cubicBezTo>
                    <a:pt x="181737" y="60833"/>
                    <a:pt x="183388" y="66421"/>
                    <a:pt x="184658" y="72263"/>
                  </a:cubicBezTo>
                  <a:cubicBezTo>
                    <a:pt x="185928" y="78105"/>
                    <a:pt x="186436" y="83947"/>
                    <a:pt x="186436" y="89789"/>
                  </a:cubicBez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77927" y="63500"/>
              <a:ext cx="73660" cy="24511"/>
            </a:xfrm>
            <a:custGeom>
              <a:avLst/>
              <a:gdLst/>
              <a:ahLst/>
              <a:cxnLst/>
              <a:rect l="l" t="t" r="r" b="b"/>
              <a:pathLst>
                <a:path w="73660" h="24511">
                  <a:moveTo>
                    <a:pt x="36830" y="24511"/>
                  </a:moveTo>
                  <a:cubicBezTo>
                    <a:pt x="16510" y="24511"/>
                    <a:pt x="0" y="19050"/>
                    <a:pt x="0" y="12319"/>
                  </a:cubicBezTo>
                  <a:cubicBezTo>
                    <a:pt x="0" y="5588"/>
                    <a:pt x="16510" y="0"/>
                    <a:pt x="36830" y="0"/>
                  </a:cubicBezTo>
                  <a:cubicBezTo>
                    <a:pt x="57150" y="0"/>
                    <a:pt x="73660" y="5461"/>
                    <a:pt x="73660" y="12192"/>
                  </a:cubicBezTo>
                  <a:cubicBezTo>
                    <a:pt x="73660" y="18923"/>
                    <a:pt x="57150" y="24384"/>
                    <a:pt x="36830" y="24384"/>
                  </a:cubicBez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60579" y="115570"/>
              <a:ext cx="48260" cy="70612"/>
            </a:xfrm>
            <a:custGeom>
              <a:avLst/>
              <a:gdLst/>
              <a:ahLst/>
              <a:cxnLst/>
              <a:rect l="l" t="t" r="r" b="b"/>
              <a:pathLst>
                <a:path w="48260" h="70612">
                  <a:moveTo>
                    <a:pt x="34671" y="41402"/>
                  </a:moveTo>
                  <a:cubicBezTo>
                    <a:pt x="24511" y="59055"/>
                    <a:pt x="11430" y="70612"/>
                    <a:pt x="5715" y="67183"/>
                  </a:cubicBezTo>
                  <a:cubicBezTo>
                    <a:pt x="0" y="63754"/>
                    <a:pt x="3429" y="46736"/>
                    <a:pt x="13589" y="29210"/>
                  </a:cubicBezTo>
                  <a:cubicBezTo>
                    <a:pt x="23749" y="11684"/>
                    <a:pt x="36830" y="0"/>
                    <a:pt x="42545" y="3429"/>
                  </a:cubicBezTo>
                  <a:cubicBezTo>
                    <a:pt x="48260" y="6858"/>
                    <a:pt x="44831" y="23876"/>
                    <a:pt x="34671" y="41402"/>
                  </a:cubicBez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90805" y="154305"/>
              <a:ext cx="46228" cy="26797"/>
            </a:xfrm>
            <a:custGeom>
              <a:avLst/>
              <a:gdLst/>
              <a:ahLst/>
              <a:cxnLst/>
              <a:rect l="l" t="t" r="r" b="b"/>
              <a:pathLst>
                <a:path w="46228" h="26797">
                  <a:moveTo>
                    <a:pt x="0" y="0"/>
                  </a:moveTo>
                  <a:lnTo>
                    <a:pt x="46228" y="26797"/>
                  </a:lnTo>
                </a:path>
              </a:pathLst>
            </a:custGeom>
            <a:solidFill>
              <a:srgbClr val="FF516E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60579" y="115570"/>
              <a:ext cx="48260" cy="70612"/>
            </a:xfrm>
            <a:custGeom>
              <a:avLst/>
              <a:gdLst/>
              <a:ahLst/>
              <a:cxnLst/>
              <a:rect l="l" t="t" r="r" b="b"/>
              <a:pathLst>
                <a:path w="48260" h="70612">
                  <a:moveTo>
                    <a:pt x="34671" y="41402"/>
                  </a:moveTo>
                  <a:cubicBezTo>
                    <a:pt x="24511" y="59055"/>
                    <a:pt x="11430" y="70612"/>
                    <a:pt x="5715" y="67183"/>
                  </a:cubicBezTo>
                  <a:cubicBezTo>
                    <a:pt x="0" y="63754"/>
                    <a:pt x="3429" y="46736"/>
                    <a:pt x="13589" y="29210"/>
                  </a:cubicBezTo>
                  <a:cubicBezTo>
                    <a:pt x="23749" y="11684"/>
                    <a:pt x="36830" y="0"/>
                    <a:pt x="42545" y="3429"/>
                  </a:cubicBezTo>
                  <a:cubicBezTo>
                    <a:pt x="48260" y="6858"/>
                    <a:pt x="44831" y="23876"/>
                    <a:pt x="34671" y="41402"/>
                  </a:cubicBez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90805" y="154305"/>
              <a:ext cx="46228" cy="26797"/>
            </a:xfrm>
            <a:custGeom>
              <a:avLst/>
              <a:gdLst/>
              <a:ahLst/>
              <a:cxnLst/>
              <a:rect l="l" t="t" r="r" b="b"/>
              <a:pathLst>
                <a:path w="46228" h="26797">
                  <a:moveTo>
                    <a:pt x="0" y="0"/>
                  </a:moveTo>
                  <a:lnTo>
                    <a:pt x="46228" y="26797"/>
                  </a:lnTo>
                </a:path>
              </a:pathLst>
            </a:custGeom>
            <a:solidFill>
              <a:srgbClr val="FF516E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60452" y="265938"/>
              <a:ext cx="48514" cy="70358"/>
            </a:xfrm>
            <a:custGeom>
              <a:avLst/>
              <a:gdLst/>
              <a:ahLst/>
              <a:cxnLst/>
              <a:rect l="l" t="t" r="r" b="b"/>
              <a:pathLst>
                <a:path w="48514" h="70358">
                  <a:moveTo>
                    <a:pt x="34798" y="29083"/>
                  </a:moveTo>
                  <a:cubicBezTo>
                    <a:pt x="44958" y="46736"/>
                    <a:pt x="48514" y="63754"/>
                    <a:pt x="42672" y="67056"/>
                  </a:cubicBezTo>
                  <a:cubicBezTo>
                    <a:pt x="36830" y="70358"/>
                    <a:pt x="23876" y="58928"/>
                    <a:pt x="13716" y="41275"/>
                  </a:cubicBezTo>
                  <a:cubicBezTo>
                    <a:pt x="3556" y="23622"/>
                    <a:pt x="0" y="6604"/>
                    <a:pt x="5842" y="3302"/>
                  </a:cubicBezTo>
                  <a:cubicBezTo>
                    <a:pt x="11684" y="0"/>
                    <a:pt x="24638" y="11430"/>
                    <a:pt x="34798" y="29083"/>
                  </a:cubicBez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90805" y="270891"/>
              <a:ext cx="46228" cy="26670"/>
            </a:xfrm>
            <a:custGeom>
              <a:avLst/>
              <a:gdLst/>
              <a:ahLst/>
              <a:cxnLst/>
              <a:rect l="l" t="t" r="r" b="b"/>
              <a:pathLst>
                <a:path w="46228" h="26670">
                  <a:moveTo>
                    <a:pt x="0" y="26670"/>
                  </a:moveTo>
                  <a:lnTo>
                    <a:pt x="46228" y="0"/>
                  </a:lnTo>
                </a:path>
              </a:pathLst>
            </a:custGeom>
            <a:solidFill>
              <a:srgbClr val="FF516E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177927" y="363982"/>
              <a:ext cx="73660" cy="24384"/>
            </a:xfrm>
            <a:custGeom>
              <a:avLst/>
              <a:gdLst/>
              <a:ahLst/>
              <a:cxnLst/>
              <a:rect l="l" t="t" r="r" b="b"/>
              <a:pathLst>
                <a:path w="73660" h="24384">
                  <a:moveTo>
                    <a:pt x="36830" y="0"/>
                  </a:moveTo>
                  <a:cubicBezTo>
                    <a:pt x="57150" y="0"/>
                    <a:pt x="73660" y="5461"/>
                    <a:pt x="73660" y="12192"/>
                  </a:cubicBezTo>
                  <a:cubicBezTo>
                    <a:pt x="73660" y="18923"/>
                    <a:pt x="57150" y="24384"/>
                    <a:pt x="36830" y="24384"/>
                  </a:cubicBezTo>
                  <a:cubicBezTo>
                    <a:pt x="16510" y="24384"/>
                    <a:pt x="0" y="18923"/>
                    <a:pt x="0" y="12192"/>
                  </a:cubicBezTo>
                  <a:cubicBezTo>
                    <a:pt x="0" y="5461"/>
                    <a:pt x="16510" y="0"/>
                    <a:pt x="36830" y="0"/>
                  </a:cubicBez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320675" y="265811"/>
              <a:ext cx="48260" cy="70612"/>
            </a:xfrm>
            <a:custGeom>
              <a:avLst/>
              <a:gdLst/>
              <a:ahLst/>
              <a:cxnLst/>
              <a:rect l="l" t="t" r="r" b="b"/>
              <a:pathLst>
                <a:path w="48260" h="70612">
                  <a:moveTo>
                    <a:pt x="13589" y="29210"/>
                  </a:moveTo>
                  <a:cubicBezTo>
                    <a:pt x="23749" y="11557"/>
                    <a:pt x="36830" y="0"/>
                    <a:pt x="42545" y="3429"/>
                  </a:cubicBezTo>
                  <a:cubicBezTo>
                    <a:pt x="48260" y="6858"/>
                    <a:pt x="44831" y="23876"/>
                    <a:pt x="34671" y="41402"/>
                  </a:cubicBezTo>
                  <a:cubicBezTo>
                    <a:pt x="24511" y="58928"/>
                    <a:pt x="11430" y="70612"/>
                    <a:pt x="5715" y="67183"/>
                  </a:cubicBezTo>
                  <a:cubicBezTo>
                    <a:pt x="0" y="63754"/>
                    <a:pt x="3429" y="46736"/>
                    <a:pt x="13589" y="29210"/>
                  </a:cubicBez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92608" y="270891"/>
              <a:ext cx="46228" cy="26670"/>
            </a:xfrm>
            <a:custGeom>
              <a:avLst/>
              <a:gdLst/>
              <a:ahLst/>
              <a:cxnLst/>
              <a:rect l="l" t="t" r="r" b="b"/>
              <a:pathLst>
                <a:path w="46228" h="26670">
                  <a:moveTo>
                    <a:pt x="46228" y="26670"/>
                  </a:moveTo>
                  <a:lnTo>
                    <a:pt x="0" y="0"/>
                  </a:lnTo>
                </a:path>
              </a:pathLst>
            </a:custGeom>
            <a:solidFill>
              <a:srgbClr val="FF516E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320548" y="115697"/>
              <a:ext cx="48514" cy="70358"/>
            </a:xfrm>
            <a:custGeom>
              <a:avLst/>
              <a:gdLst/>
              <a:ahLst/>
              <a:cxnLst/>
              <a:rect l="l" t="t" r="r" b="b"/>
              <a:pathLst>
                <a:path w="48514" h="70358">
                  <a:moveTo>
                    <a:pt x="13716" y="41275"/>
                  </a:moveTo>
                  <a:cubicBezTo>
                    <a:pt x="3556" y="23622"/>
                    <a:pt x="0" y="6604"/>
                    <a:pt x="5842" y="3302"/>
                  </a:cubicBezTo>
                  <a:cubicBezTo>
                    <a:pt x="11684" y="0"/>
                    <a:pt x="24638" y="11430"/>
                    <a:pt x="34798" y="29083"/>
                  </a:cubicBezTo>
                  <a:cubicBezTo>
                    <a:pt x="44958" y="46736"/>
                    <a:pt x="48514" y="63754"/>
                    <a:pt x="42672" y="67056"/>
                  </a:cubicBezTo>
                  <a:cubicBezTo>
                    <a:pt x="36830" y="70358"/>
                    <a:pt x="23876" y="58928"/>
                    <a:pt x="13716" y="41275"/>
                  </a:cubicBezTo>
                  <a:close/>
                </a:path>
              </a:pathLst>
            </a:custGeom>
            <a:solidFill>
              <a:srgbClr val="FF516E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292608" y="154305"/>
              <a:ext cx="46228" cy="26797"/>
            </a:xfrm>
            <a:custGeom>
              <a:avLst/>
              <a:gdLst/>
              <a:ahLst/>
              <a:cxnLst/>
              <a:rect l="l" t="t" r="r" b="b"/>
              <a:pathLst>
                <a:path w="46228" h="26797">
                  <a:moveTo>
                    <a:pt x="46228" y="0"/>
                  </a:moveTo>
                  <a:lnTo>
                    <a:pt x="0" y="26797"/>
                  </a:lnTo>
                </a:path>
              </a:pathLst>
            </a:custGeom>
            <a:solidFill>
              <a:srgbClr val="FF516E"/>
            </a:solidFill>
          </p:spPr>
        </p:sp>
      </p:grpSp>
      <p:sp>
        <p:nvSpPr>
          <p:cNvPr id="35" name="Freeform 35"/>
          <p:cNvSpPr/>
          <p:nvPr/>
        </p:nvSpPr>
        <p:spPr>
          <a:xfrm>
            <a:off x="12767681" y="6108849"/>
            <a:ext cx="3068860" cy="4241644"/>
          </a:xfrm>
          <a:custGeom>
            <a:avLst/>
            <a:gdLst/>
            <a:ahLst/>
            <a:cxnLst/>
            <a:rect l="l" t="t" r="r" b="b"/>
            <a:pathLst>
              <a:path w="3068860" h="4241644">
                <a:moveTo>
                  <a:pt x="0" y="0"/>
                </a:moveTo>
                <a:lnTo>
                  <a:pt x="3068860" y="0"/>
                </a:lnTo>
                <a:lnTo>
                  <a:pt x="3068860" y="4241645"/>
                </a:lnTo>
                <a:lnTo>
                  <a:pt x="0" y="42416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3118856" y="3058135"/>
            <a:ext cx="4543425" cy="2962275"/>
          </a:xfrm>
          <a:custGeom>
            <a:avLst/>
            <a:gdLst/>
            <a:ahLst/>
            <a:cxnLst/>
            <a:rect l="l" t="t" r="r" b="b"/>
            <a:pathLst>
              <a:path w="4543425" h="2962275">
                <a:moveTo>
                  <a:pt x="0" y="0"/>
                </a:moveTo>
                <a:lnTo>
                  <a:pt x="4543425" y="0"/>
                </a:lnTo>
                <a:lnTo>
                  <a:pt x="4543425" y="2962275"/>
                </a:lnTo>
                <a:lnTo>
                  <a:pt x="0" y="2962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7443902" y="3058135"/>
            <a:ext cx="4543425" cy="2962275"/>
          </a:xfrm>
          <a:custGeom>
            <a:avLst/>
            <a:gdLst/>
            <a:ahLst/>
            <a:cxnLst/>
            <a:rect l="l" t="t" r="r" b="b"/>
            <a:pathLst>
              <a:path w="4543425" h="2962275">
                <a:moveTo>
                  <a:pt x="0" y="0"/>
                </a:moveTo>
                <a:lnTo>
                  <a:pt x="4543425" y="0"/>
                </a:lnTo>
                <a:lnTo>
                  <a:pt x="4543425" y="2962275"/>
                </a:lnTo>
                <a:lnTo>
                  <a:pt x="0" y="2962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1930024" y="3058135"/>
            <a:ext cx="4543425" cy="2962275"/>
          </a:xfrm>
          <a:custGeom>
            <a:avLst/>
            <a:gdLst/>
            <a:ahLst/>
            <a:cxnLst/>
            <a:rect l="l" t="t" r="r" b="b"/>
            <a:pathLst>
              <a:path w="4543425" h="2962275">
                <a:moveTo>
                  <a:pt x="0" y="0"/>
                </a:moveTo>
                <a:lnTo>
                  <a:pt x="4543425" y="0"/>
                </a:lnTo>
                <a:lnTo>
                  <a:pt x="4543425" y="2962275"/>
                </a:lnTo>
                <a:lnTo>
                  <a:pt x="0" y="2962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3118856" y="6199013"/>
            <a:ext cx="3895725" cy="4087987"/>
          </a:xfrm>
          <a:custGeom>
            <a:avLst/>
            <a:gdLst/>
            <a:ahLst/>
            <a:cxnLst/>
            <a:rect l="l" t="t" r="r" b="b"/>
            <a:pathLst>
              <a:path w="3895725" h="4087987">
                <a:moveTo>
                  <a:pt x="0" y="0"/>
                </a:moveTo>
                <a:lnTo>
                  <a:pt x="3895725" y="0"/>
                </a:lnTo>
                <a:lnTo>
                  <a:pt x="3895725" y="4087987"/>
                </a:lnTo>
                <a:lnTo>
                  <a:pt x="0" y="40879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655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050285" y="2379202"/>
            <a:ext cx="15803413" cy="84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Регулюють узгоджене функціонування систем</a:t>
            </a:r>
            <a:endParaRPr lang="en-US" sz="500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358172" y="4477779"/>
            <a:ext cx="3919957" cy="11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Нервова</a:t>
            </a:r>
            <a:endParaRPr lang="en-US" sz="650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8246888" y="4417695"/>
            <a:ext cx="3162233" cy="11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Імунна</a:t>
            </a:r>
            <a:endParaRPr lang="en-US" sz="650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5737365" y="1377334"/>
            <a:ext cx="8734730" cy="100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0"/>
              </a:lnSpc>
            </a:pPr>
            <a:r>
              <a:rPr lang="en-US" sz="5995">
                <a:solidFill>
                  <a:srgbClr val="547228">
                    <a:alpha val="49804"/>
                  </a:srgbClr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Регуляторні системи </a:t>
            </a:r>
            <a:endParaRPr lang="en-US" sz="5995">
              <a:solidFill>
                <a:srgbClr val="547228">
                  <a:alpha val="49804"/>
                </a:srgbClr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2154576" y="4688748"/>
            <a:ext cx="4287403" cy="80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0"/>
              </a:lnSpc>
            </a:pPr>
            <a:r>
              <a:rPr lang="en-US" sz="470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Ендокринна </a:t>
            </a:r>
            <a:endParaRPr lang="en-US" sz="470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39751" y="2516991"/>
            <a:ext cx="4867275" cy="5248275"/>
          </a:xfrm>
          <a:custGeom>
            <a:avLst/>
            <a:gdLst/>
            <a:ahLst/>
            <a:cxnLst/>
            <a:rect l="l" t="t" r="r" b="b"/>
            <a:pathLst>
              <a:path w="4867275" h="5248275">
                <a:moveTo>
                  <a:pt x="0" y="0"/>
                </a:moveTo>
                <a:lnTo>
                  <a:pt x="4867275" y="0"/>
                </a:lnTo>
                <a:lnTo>
                  <a:pt x="4867275" y="5248275"/>
                </a:lnTo>
                <a:lnTo>
                  <a:pt x="0" y="5248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0">
            <a:off x="3418351" y="2207485"/>
            <a:ext cx="2036978" cy="3166367"/>
            <a:chOff x="0" y="0"/>
            <a:chExt cx="2036978" cy="3166364"/>
          </a:xfrm>
        </p:grpSpPr>
        <p:sp>
          <p:nvSpPr>
            <p:cNvPr id="6" name="Freeform 6"/>
            <p:cNvSpPr/>
            <p:nvPr/>
          </p:nvSpPr>
          <p:spPr>
            <a:xfrm>
              <a:off x="-381" y="0"/>
              <a:ext cx="2058670" cy="3166491"/>
            </a:xfrm>
            <a:custGeom>
              <a:avLst/>
              <a:gdLst/>
              <a:ahLst/>
              <a:cxnLst/>
              <a:rect l="l" t="t" r="r" b="b"/>
              <a:pathLst>
                <a:path w="2058670" h="3166491">
                  <a:moveTo>
                    <a:pt x="1885569" y="219329"/>
                  </a:moveTo>
                  <a:cubicBezTo>
                    <a:pt x="1951863" y="356489"/>
                    <a:pt x="1997583" y="499491"/>
                    <a:pt x="2005711" y="655066"/>
                  </a:cubicBezTo>
                  <a:cubicBezTo>
                    <a:pt x="2017649" y="882904"/>
                    <a:pt x="1984629" y="1111758"/>
                    <a:pt x="1906143" y="1326261"/>
                  </a:cubicBezTo>
                  <a:cubicBezTo>
                    <a:pt x="1866011" y="1436116"/>
                    <a:pt x="1818005" y="1551178"/>
                    <a:pt x="1744345" y="1643380"/>
                  </a:cubicBezTo>
                  <a:cubicBezTo>
                    <a:pt x="1691513" y="1709547"/>
                    <a:pt x="1627505" y="1766697"/>
                    <a:pt x="1558798" y="1816608"/>
                  </a:cubicBezTo>
                  <a:cubicBezTo>
                    <a:pt x="1654937" y="1727200"/>
                    <a:pt x="1736344" y="1622679"/>
                    <a:pt x="1795653" y="1513840"/>
                  </a:cubicBezTo>
                  <a:cubicBezTo>
                    <a:pt x="2014601" y="1111885"/>
                    <a:pt x="2058670" y="642493"/>
                    <a:pt x="1885569" y="219329"/>
                  </a:cubicBezTo>
                  <a:close/>
                  <a:moveTo>
                    <a:pt x="374777" y="1586230"/>
                  </a:moveTo>
                  <a:cubicBezTo>
                    <a:pt x="420624" y="1743964"/>
                    <a:pt x="542671" y="1882521"/>
                    <a:pt x="673608" y="1972437"/>
                  </a:cubicBezTo>
                  <a:cubicBezTo>
                    <a:pt x="675005" y="1973326"/>
                    <a:pt x="676275" y="1974215"/>
                    <a:pt x="677672" y="1975104"/>
                  </a:cubicBezTo>
                  <a:cubicBezTo>
                    <a:pt x="568071" y="1922780"/>
                    <a:pt x="474599" y="1839722"/>
                    <a:pt x="420116" y="1728089"/>
                  </a:cubicBezTo>
                  <a:cubicBezTo>
                    <a:pt x="398907" y="1684655"/>
                    <a:pt x="383540" y="1636268"/>
                    <a:pt x="374777" y="1586230"/>
                  </a:cubicBezTo>
                  <a:close/>
                  <a:moveTo>
                    <a:pt x="1004062" y="1307846"/>
                  </a:moveTo>
                  <a:cubicBezTo>
                    <a:pt x="1029208" y="1338199"/>
                    <a:pt x="1050925" y="1369568"/>
                    <a:pt x="1068197" y="1399667"/>
                  </a:cubicBezTo>
                  <a:cubicBezTo>
                    <a:pt x="1168781" y="1574800"/>
                    <a:pt x="1243076" y="1793875"/>
                    <a:pt x="1205992" y="1998091"/>
                  </a:cubicBezTo>
                  <a:cubicBezTo>
                    <a:pt x="1196594" y="2001393"/>
                    <a:pt x="1187069" y="2004568"/>
                    <a:pt x="1177544" y="2007616"/>
                  </a:cubicBezTo>
                  <a:cubicBezTo>
                    <a:pt x="1211834" y="1839468"/>
                    <a:pt x="1187323" y="1669288"/>
                    <a:pt x="1111631" y="1505966"/>
                  </a:cubicBezTo>
                  <a:cubicBezTo>
                    <a:pt x="1080516" y="1438783"/>
                    <a:pt x="1045210" y="1371092"/>
                    <a:pt x="1004062" y="1307846"/>
                  </a:cubicBezTo>
                  <a:close/>
                  <a:moveTo>
                    <a:pt x="664718" y="1111631"/>
                  </a:moveTo>
                  <a:cubicBezTo>
                    <a:pt x="666750" y="1111631"/>
                    <a:pt x="668782" y="1111631"/>
                    <a:pt x="670814" y="1111758"/>
                  </a:cubicBezTo>
                  <a:cubicBezTo>
                    <a:pt x="672465" y="1111885"/>
                    <a:pt x="674116" y="1111885"/>
                    <a:pt x="675640" y="1112012"/>
                  </a:cubicBezTo>
                  <a:cubicBezTo>
                    <a:pt x="676021" y="1112012"/>
                    <a:pt x="676402" y="1112012"/>
                    <a:pt x="676783" y="1112139"/>
                  </a:cubicBezTo>
                  <a:cubicBezTo>
                    <a:pt x="825500" y="1125728"/>
                    <a:pt x="945261" y="1300226"/>
                    <a:pt x="1015238" y="1421765"/>
                  </a:cubicBezTo>
                  <a:cubicBezTo>
                    <a:pt x="1120521" y="1604645"/>
                    <a:pt x="1192657" y="1805051"/>
                    <a:pt x="1152779" y="2014982"/>
                  </a:cubicBezTo>
                  <a:cubicBezTo>
                    <a:pt x="1140841" y="2018284"/>
                    <a:pt x="1128903" y="2021332"/>
                    <a:pt x="1116711" y="2023999"/>
                  </a:cubicBezTo>
                  <a:cubicBezTo>
                    <a:pt x="1084453" y="2029587"/>
                    <a:pt x="1051814" y="2032635"/>
                    <a:pt x="1019302" y="2032635"/>
                  </a:cubicBezTo>
                  <a:cubicBezTo>
                    <a:pt x="978789" y="2032635"/>
                    <a:pt x="938149" y="2027936"/>
                    <a:pt x="897763" y="2017268"/>
                  </a:cubicBezTo>
                  <a:cubicBezTo>
                    <a:pt x="704723" y="1966849"/>
                    <a:pt x="530860" y="1812925"/>
                    <a:pt x="441960" y="1636141"/>
                  </a:cubicBezTo>
                  <a:cubicBezTo>
                    <a:pt x="399288" y="1551178"/>
                    <a:pt x="374269" y="1453261"/>
                    <a:pt x="391287" y="1358011"/>
                  </a:cubicBezTo>
                  <a:cubicBezTo>
                    <a:pt x="402082" y="1297432"/>
                    <a:pt x="434594" y="1237488"/>
                    <a:pt x="480187" y="1191895"/>
                  </a:cubicBezTo>
                  <a:cubicBezTo>
                    <a:pt x="499237" y="1173480"/>
                    <a:pt x="520827" y="1157097"/>
                    <a:pt x="545211" y="1143254"/>
                  </a:cubicBezTo>
                  <a:cubicBezTo>
                    <a:pt x="557530" y="1136142"/>
                    <a:pt x="569849" y="1130427"/>
                    <a:pt x="581914" y="1125855"/>
                  </a:cubicBezTo>
                  <a:cubicBezTo>
                    <a:pt x="594360" y="1121410"/>
                    <a:pt x="607187" y="1117727"/>
                    <a:pt x="620268" y="1115568"/>
                  </a:cubicBezTo>
                  <a:cubicBezTo>
                    <a:pt x="635000" y="1113028"/>
                    <a:pt x="649859" y="1111758"/>
                    <a:pt x="664591" y="1111758"/>
                  </a:cubicBezTo>
                  <a:close/>
                  <a:moveTo>
                    <a:pt x="1194562" y="2047240"/>
                  </a:moveTo>
                  <a:cubicBezTo>
                    <a:pt x="1193800" y="2049780"/>
                    <a:pt x="1193165" y="2052320"/>
                    <a:pt x="1192530" y="2054987"/>
                  </a:cubicBezTo>
                  <a:cubicBezTo>
                    <a:pt x="1156589" y="2177923"/>
                    <a:pt x="1085723" y="2286889"/>
                    <a:pt x="1000633" y="2384552"/>
                  </a:cubicBezTo>
                  <a:cubicBezTo>
                    <a:pt x="1048893" y="2318004"/>
                    <a:pt x="1091057" y="2247265"/>
                    <a:pt x="1124585" y="2171954"/>
                  </a:cubicBezTo>
                  <a:cubicBezTo>
                    <a:pt x="1141603" y="2133727"/>
                    <a:pt x="1155192" y="2095246"/>
                    <a:pt x="1165733" y="2056511"/>
                  </a:cubicBezTo>
                  <a:cubicBezTo>
                    <a:pt x="1175385" y="2053590"/>
                    <a:pt x="1185037" y="2050542"/>
                    <a:pt x="1194562" y="2047240"/>
                  </a:cubicBezTo>
                  <a:close/>
                  <a:moveTo>
                    <a:pt x="199263" y="2731262"/>
                  </a:moveTo>
                  <a:cubicBezTo>
                    <a:pt x="144399" y="2842895"/>
                    <a:pt x="99187" y="2959100"/>
                    <a:pt x="43053" y="3070098"/>
                  </a:cubicBezTo>
                  <a:cubicBezTo>
                    <a:pt x="72517" y="2945511"/>
                    <a:pt x="122555" y="2832608"/>
                    <a:pt x="199263" y="2731262"/>
                  </a:cubicBezTo>
                  <a:close/>
                  <a:moveTo>
                    <a:pt x="313817" y="2977515"/>
                  </a:moveTo>
                  <a:cubicBezTo>
                    <a:pt x="247904" y="3026664"/>
                    <a:pt x="179705" y="3072511"/>
                    <a:pt x="107188" y="3112389"/>
                  </a:cubicBezTo>
                  <a:cubicBezTo>
                    <a:pt x="98298" y="3112897"/>
                    <a:pt x="89408" y="3113532"/>
                    <a:pt x="80518" y="3114040"/>
                  </a:cubicBezTo>
                  <a:cubicBezTo>
                    <a:pt x="159258" y="3070479"/>
                    <a:pt x="237236" y="3025140"/>
                    <a:pt x="313817" y="2977515"/>
                  </a:cubicBezTo>
                  <a:close/>
                  <a:moveTo>
                    <a:pt x="1775206" y="0"/>
                  </a:moveTo>
                  <a:cubicBezTo>
                    <a:pt x="1765427" y="0"/>
                    <a:pt x="1742567" y="34290"/>
                    <a:pt x="1749171" y="46101"/>
                  </a:cubicBezTo>
                  <a:cubicBezTo>
                    <a:pt x="1852549" y="229489"/>
                    <a:pt x="1931797" y="425958"/>
                    <a:pt x="1955673" y="636651"/>
                  </a:cubicBezTo>
                  <a:cubicBezTo>
                    <a:pt x="1980692" y="857885"/>
                    <a:pt x="1953133" y="1086485"/>
                    <a:pt x="1874901" y="1295146"/>
                  </a:cubicBezTo>
                  <a:cubicBezTo>
                    <a:pt x="1797050" y="1502537"/>
                    <a:pt x="1680591" y="1679321"/>
                    <a:pt x="1508760" y="1820418"/>
                  </a:cubicBezTo>
                  <a:cubicBezTo>
                    <a:pt x="1423924" y="1890141"/>
                    <a:pt x="1330325" y="1949450"/>
                    <a:pt x="1229868" y="1988947"/>
                  </a:cubicBezTo>
                  <a:cubicBezTo>
                    <a:pt x="1261872" y="1823593"/>
                    <a:pt x="1232154" y="1654556"/>
                    <a:pt x="1164844" y="1492758"/>
                  </a:cubicBezTo>
                  <a:cubicBezTo>
                    <a:pt x="1085723" y="1302766"/>
                    <a:pt x="935609" y="1094740"/>
                    <a:pt x="714248" y="1065784"/>
                  </a:cubicBezTo>
                  <a:cubicBezTo>
                    <a:pt x="707517" y="1064895"/>
                    <a:pt x="700786" y="1064387"/>
                    <a:pt x="694182" y="1064006"/>
                  </a:cubicBezTo>
                  <a:cubicBezTo>
                    <a:pt x="688467" y="1063625"/>
                    <a:pt x="682625" y="1063371"/>
                    <a:pt x="676783" y="1063371"/>
                  </a:cubicBezTo>
                  <a:cubicBezTo>
                    <a:pt x="674624" y="1063371"/>
                    <a:pt x="672338" y="1063371"/>
                    <a:pt x="670179" y="1063498"/>
                  </a:cubicBezTo>
                  <a:cubicBezTo>
                    <a:pt x="456438" y="1071372"/>
                    <a:pt x="338328" y="1335532"/>
                    <a:pt x="335153" y="1519174"/>
                  </a:cubicBezTo>
                  <a:cubicBezTo>
                    <a:pt x="331216" y="1749552"/>
                    <a:pt x="470535" y="1949196"/>
                    <a:pt x="681101" y="2036953"/>
                  </a:cubicBezTo>
                  <a:cubicBezTo>
                    <a:pt x="766572" y="2072640"/>
                    <a:pt x="853313" y="2088642"/>
                    <a:pt x="939292" y="2088642"/>
                  </a:cubicBezTo>
                  <a:cubicBezTo>
                    <a:pt x="973455" y="2088642"/>
                    <a:pt x="1007618" y="2086102"/>
                    <a:pt x="1041400" y="2081276"/>
                  </a:cubicBezTo>
                  <a:cubicBezTo>
                    <a:pt x="1075182" y="2078482"/>
                    <a:pt x="1108583" y="2072259"/>
                    <a:pt x="1141476" y="2063496"/>
                  </a:cubicBezTo>
                  <a:cubicBezTo>
                    <a:pt x="1079119" y="2292985"/>
                    <a:pt x="910209" y="2481707"/>
                    <a:pt x="734822" y="2634742"/>
                  </a:cubicBezTo>
                  <a:cubicBezTo>
                    <a:pt x="529209" y="2814066"/>
                    <a:pt x="294132" y="2958592"/>
                    <a:pt x="55118" y="3089021"/>
                  </a:cubicBezTo>
                  <a:cubicBezTo>
                    <a:pt x="128397" y="2946019"/>
                    <a:pt x="182499" y="2793873"/>
                    <a:pt x="261747" y="2653792"/>
                  </a:cubicBezTo>
                  <a:cubicBezTo>
                    <a:pt x="268859" y="2641092"/>
                    <a:pt x="269240" y="2632329"/>
                    <a:pt x="266065" y="2629154"/>
                  </a:cubicBezTo>
                  <a:cubicBezTo>
                    <a:pt x="265684" y="2626868"/>
                    <a:pt x="264668" y="2625471"/>
                    <a:pt x="262890" y="2625471"/>
                  </a:cubicBezTo>
                  <a:cubicBezTo>
                    <a:pt x="260604" y="2625471"/>
                    <a:pt x="257175" y="2627630"/>
                    <a:pt x="252222" y="2633091"/>
                  </a:cubicBezTo>
                  <a:cubicBezTo>
                    <a:pt x="115189" y="2781427"/>
                    <a:pt x="36703" y="2958211"/>
                    <a:pt x="762" y="3155696"/>
                  </a:cubicBezTo>
                  <a:cubicBezTo>
                    <a:pt x="762" y="3155696"/>
                    <a:pt x="762" y="3155823"/>
                    <a:pt x="762" y="3155950"/>
                  </a:cubicBezTo>
                  <a:cubicBezTo>
                    <a:pt x="762" y="3156077"/>
                    <a:pt x="762" y="3155950"/>
                    <a:pt x="762" y="3156077"/>
                  </a:cubicBezTo>
                  <a:cubicBezTo>
                    <a:pt x="635" y="3156585"/>
                    <a:pt x="635" y="3157093"/>
                    <a:pt x="508" y="3157728"/>
                  </a:cubicBezTo>
                  <a:cubicBezTo>
                    <a:pt x="0" y="3162554"/>
                    <a:pt x="1016" y="3166491"/>
                    <a:pt x="5334" y="3166491"/>
                  </a:cubicBezTo>
                  <a:cubicBezTo>
                    <a:pt x="5461" y="3166491"/>
                    <a:pt x="5715" y="3166491"/>
                    <a:pt x="5842" y="3166491"/>
                  </a:cubicBezTo>
                  <a:cubicBezTo>
                    <a:pt x="32639" y="3164713"/>
                    <a:pt x="59436" y="3163189"/>
                    <a:pt x="86360" y="3161538"/>
                  </a:cubicBezTo>
                  <a:cubicBezTo>
                    <a:pt x="86614" y="3161665"/>
                    <a:pt x="86868" y="3161665"/>
                    <a:pt x="87122" y="3161665"/>
                  </a:cubicBezTo>
                  <a:cubicBezTo>
                    <a:pt x="87503" y="3161665"/>
                    <a:pt x="88011" y="3161538"/>
                    <a:pt x="88519" y="3161411"/>
                  </a:cubicBezTo>
                  <a:cubicBezTo>
                    <a:pt x="260223" y="3150743"/>
                    <a:pt x="431927" y="3141218"/>
                    <a:pt x="603504" y="3130169"/>
                  </a:cubicBezTo>
                  <a:cubicBezTo>
                    <a:pt x="618109" y="3129280"/>
                    <a:pt x="636524" y="3081147"/>
                    <a:pt x="623824" y="3081147"/>
                  </a:cubicBezTo>
                  <a:cubicBezTo>
                    <a:pt x="623697" y="3081147"/>
                    <a:pt x="623570" y="3081147"/>
                    <a:pt x="623443" y="3081147"/>
                  </a:cubicBezTo>
                  <a:cubicBezTo>
                    <a:pt x="475488" y="3090672"/>
                    <a:pt x="327406" y="3099054"/>
                    <a:pt x="179324" y="3107944"/>
                  </a:cubicBezTo>
                  <a:cubicBezTo>
                    <a:pt x="269367" y="3050667"/>
                    <a:pt x="353695" y="2985262"/>
                    <a:pt x="436118" y="2916936"/>
                  </a:cubicBezTo>
                  <a:cubicBezTo>
                    <a:pt x="537845" y="2832608"/>
                    <a:pt x="641604" y="2750693"/>
                    <a:pt x="742696" y="2665603"/>
                  </a:cubicBezTo>
                  <a:cubicBezTo>
                    <a:pt x="913638" y="2521839"/>
                    <a:pt x="1080770" y="2357247"/>
                    <a:pt x="1176655" y="2152269"/>
                  </a:cubicBezTo>
                  <a:cubicBezTo>
                    <a:pt x="1194181" y="2114804"/>
                    <a:pt x="1207897" y="2076958"/>
                    <a:pt x="1218184" y="2038858"/>
                  </a:cubicBezTo>
                  <a:cubicBezTo>
                    <a:pt x="1247775" y="2027809"/>
                    <a:pt x="1276985" y="2015490"/>
                    <a:pt x="1305560" y="2002536"/>
                  </a:cubicBezTo>
                  <a:cubicBezTo>
                    <a:pt x="1511681" y="1908810"/>
                    <a:pt x="1710944" y="1763649"/>
                    <a:pt x="1821307" y="1561719"/>
                  </a:cubicBezTo>
                  <a:cubicBezTo>
                    <a:pt x="1945005" y="1335278"/>
                    <a:pt x="2021332" y="1079119"/>
                    <a:pt x="2034667" y="821436"/>
                  </a:cubicBezTo>
                  <a:cubicBezTo>
                    <a:pt x="2045208" y="616077"/>
                    <a:pt x="2026539" y="421513"/>
                    <a:pt x="1942338" y="232156"/>
                  </a:cubicBezTo>
                  <a:cubicBezTo>
                    <a:pt x="1917573" y="176530"/>
                    <a:pt x="1889125" y="122555"/>
                    <a:pt x="1859280" y="69596"/>
                  </a:cubicBezTo>
                  <a:cubicBezTo>
                    <a:pt x="1858518" y="68326"/>
                    <a:pt x="1857502" y="67691"/>
                    <a:pt x="1856232" y="67691"/>
                  </a:cubicBezTo>
                  <a:cubicBezTo>
                    <a:pt x="1849247" y="67691"/>
                    <a:pt x="1835277" y="85598"/>
                    <a:pt x="1830578" y="99949"/>
                  </a:cubicBezTo>
                  <a:cubicBezTo>
                    <a:pt x="1813941" y="66929"/>
                    <a:pt x="1796415" y="34163"/>
                    <a:pt x="1778254" y="1905"/>
                  </a:cubicBezTo>
                  <a:cubicBezTo>
                    <a:pt x="1777492" y="635"/>
                    <a:pt x="1776476" y="0"/>
                    <a:pt x="1775206" y="0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482448" y="5797344"/>
            <a:ext cx="916724" cy="3826116"/>
          </a:xfrm>
          <a:custGeom>
            <a:avLst/>
            <a:gdLst/>
            <a:ahLst/>
            <a:cxnLst/>
            <a:rect l="l" t="t" r="r" b="b"/>
            <a:pathLst>
              <a:path w="916724" h="3826116">
                <a:moveTo>
                  <a:pt x="0" y="0"/>
                </a:moveTo>
                <a:lnTo>
                  <a:pt x="916724" y="0"/>
                </a:lnTo>
                <a:lnTo>
                  <a:pt x="916724" y="3826116"/>
                </a:lnTo>
                <a:lnTo>
                  <a:pt x="0" y="3826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52926" y="2143020"/>
            <a:ext cx="3322130" cy="8122920"/>
          </a:xfrm>
          <a:custGeom>
            <a:avLst/>
            <a:gdLst/>
            <a:ahLst/>
            <a:cxnLst/>
            <a:rect l="l" t="t" r="r" b="b"/>
            <a:pathLst>
              <a:path w="3322130" h="8122920">
                <a:moveTo>
                  <a:pt x="0" y="0"/>
                </a:moveTo>
                <a:lnTo>
                  <a:pt x="3322130" y="0"/>
                </a:lnTo>
                <a:lnTo>
                  <a:pt x="3322130" y="8122920"/>
                </a:lnTo>
                <a:lnTo>
                  <a:pt x="0" y="8122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948704" y="936936"/>
            <a:ext cx="10833899" cy="163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6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Нервова с-ма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4580" y="5393760"/>
            <a:ext cx="5817518" cy="35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5"/>
              </a:lnSpc>
            </a:pPr>
            <a:r>
              <a:rPr lang="en-US" sz="562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Центральна </a:t>
            </a:r>
            <a:r>
              <a:rPr lang="en-US" sz="5620">
                <a:solidFill>
                  <a:srgbClr val="BDC43B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Головний і спинний</a:t>
            </a:r>
            <a:endParaRPr lang="en-US" sz="5620">
              <a:solidFill>
                <a:srgbClr val="BDC43B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8935"/>
              </a:lnSpc>
            </a:pPr>
            <a:r>
              <a:rPr lang="en-US" sz="5620">
                <a:solidFill>
                  <a:srgbClr val="BDC43B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мозок </a:t>
            </a:r>
            <a:endParaRPr lang="en-US" sz="5620">
              <a:solidFill>
                <a:srgbClr val="BDC43B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408106" y="5775731"/>
            <a:ext cx="2851194" cy="95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65"/>
              </a:lnSpc>
            </a:pPr>
            <a:r>
              <a:rPr lang="en-US" sz="5620">
                <a:solidFill>
                  <a:srgbClr val="BDC43B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Нерви</a:t>
            </a:r>
            <a:endParaRPr lang="en-US" sz="5620">
              <a:solidFill>
                <a:srgbClr val="BDC43B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438327" y="4780169"/>
            <a:ext cx="4849673" cy="845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70"/>
              </a:lnSpc>
            </a:pPr>
            <a:r>
              <a:rPr lang="en-US" sz="498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Периферична</a:t>
            </a:r>
            <a:endParaRPr lang="en-US" sz="498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143500"/>
            <a:ext cx="5200650" cy="5143500"/>
          </a:xfrm>
          <a:custGeom>
            <a:avLst/>
            <a:gdLst/>
            <a:ahLst/>
            <a:cxnLst/>
            <a:rect l="l" t="t" r="r" b="b"/>
            <a:pathLst>
              <a:path w="5200650" h="5143500">
                <a:moveTo>
                  <a:pt x="0" y="0"/>
                </a:moveTo>
                <a:lnTo>
                  <a:pt x="5200650" y="0"/>
                </a:lnTo>
                <a:lnTo>
                  <a:pt x="520065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26805" y="2240061"/>
            <a:ext cx="5638800" cy="7019925"/>
          </a:xfrm>
          <a:custGeom>
            <a:avLst/>
            <a:gdLst/>
            <a:ahLst/>
            <a:cxnLst/>
            <a:rect l="l" t="t" r="r" b="b"/>
            <a:pathLst>
              <a:path w="5638800" h="7019925">
                <a:moveTo>
                  <a:pt x="0" y="0"/>
                </a:moveTo>
                <a:lnTo>
                  <a:pt x="5638800" y="0"/>
                </a:lnTo>
                <a:lnTo>
                  <a:pt x="5638800" y="7019925"/>
                </a:lnTo>
                <a:lnTo>
                  <a:pt x="0" y="7019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0313" t="-16503" r="-50734" b="-2922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26069" y="2609526"/>
            <a:ext cx="7085324" cy="2233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5"/>
              </a:lnSpc>
            </a:pPr>
            <a:r>
              <a:rPr lang="en-US" sz="428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Функція : головний мозок керує діяльністю всіх органів</a:t>
            </a:r>
            <a:endParaRPr lang="en-US" sz="428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72608" y="4866951"/>
            <a:ext cx="10144877" cy="148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5"/>
              </a:lnSpc>
            </a:pPr>
            <a:r>
              <a:rPr lang="en-US" sz="428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• забезпечує швидке реагування на подразники</a:t>
            </a:r>
            <a:endParaRPr lang="en-US" sz="428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774213" y="1255871"/>
            <a:ext cx="9759978" cy="163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6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Нервова с-ма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16245" y="1199788"/>
            <a:ext cx="7143750" cy="3000375"/>
          </a:xfrm>
          <a:custGeom>
            <a:avLst/>
            <a:gdLst/>
            <a:ahLst/>
            <a:cxnLst/>
            <a:rect l="l" t="t" r="r" b="b"/>
            <a:pathLst>
              <a:path w="7143750" h="3000375">
                <a:moveTo>
                  <a:pt x="0" y="0"/>
                </a:moveTo>
                <a:lnTo>
                  <a:pt x="7143750" y="0"/>
                </a:lnTo>
                <a:lnTo>
                  <a:pt x="7143750" y="3000375"/>
                </a:lnTo>
                <a:lnTo>
                  <a:pt x="0" y="3000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0">
            <a:off x="205511" y="6938658"/>
            <a:ext cx="4635351" cy="3341522"/>
            <a:chOff x="0" y="0"/>
            <a:chExt cx="4635348" cy="3341522"/>
          </a:xfrm>
        </p:grpSpPr>
        <p:sp>
          <p:nvSpPr>
            <p:cNvPr id="6" name="Freeform 6"/>
            <p:cNvSpPr/>
            <p:nvPr/>
          </p:nvSpPr>
          <p:spPr>
            <a:xfrm>
              <a:off x="-204089" y="0"/>
              <a:ext cx="4916551" cy="3341624"/>
            </a:xfrm>
            <a:custGeom>
              <a:avLst/>
              <a:gdLst/>
              <a:ahLst/>
              <a:cxnLst/>
              <a:rect l="l" t="t" r="r" b="b"/>
              <a:pathLst>
                <a:path w="4916551" h="3341624">
                  <a:moveTo>
                    <a:pt x="755142" y="642620"/>
                  </a:moveTo>
                  <a:cubicBezTo>
                    <a:pt x="719709" y="642620"/>
                    <a:pt x="691515" y="664718"/>
                    <a:pt x="673354" y="713105"/>
                  </a:cubicBezTo>
                  <a:cubicBezTo>
                    <a:pt x="432181" y="1358011"/>
                    <a:pt x="869061" y="2539365"/>
                    <a:pt x="1404366" y="3123311"/>
                  </a:cubicBezTo>
                  <a:cubicBezTo>
                    <a:pt x="1431671" y="3153156"/>
                    <a:pt x="1463802" y="3167126"/>
                    <a:pt x="1493266" y="3167126"/>
                  </a:cubicBezTo>
                  <a:cubicBezTo>
                    <a:pt x="1537462" y="3167126"/>
                    <a:pt x="1575689" y="3135503"/>
                    <a:pt x="1582801" y="3078226"/>
                  </a:cubicBezTo>
                  <a:cubicBezTo>
                    <a:pt x="1631823" y="2682367"/>
                    <a:pt x="1569339" y="2246884"/>
                    <a:pt x="1470914" y="1844294"/>
                  </a:cubicBezTo>
                  <a:cubicBezTo>
                    <a:pt x="1326515" y="1253998"/>
                    <a:pt x="941578" y="642620"/>
                    <a:pt x="755142" y="642620"/>
                  </a:cubicBezTo>
                  <a:close/>
                  <a:moveTo>
                    <a:pt x="3133852" y="3310255"/>
                  </a:moveTo>
                  <a:cubicBezTo>
                    <a:pt x="3133979" y="3310255"/>
                    <a:pt x="3134106" y="3310382"/>
                    <a:pt x="3134233" y="3310382"/>
                  </a:cubicBezTo>
                  <a:cubicBezTo>
                    <a:pt x="3134106" y="3310382"/>
                    <a:pt x="3133979" y="3310382"/>
                    <a:pt x="3133852" y="3310255"/>
                  </a:cubicBezTo>
                  <a:close/>
                  <a:moveTo>
                    <a:pt x="3435223" y="555498"/>
                  </a:moveTo>
                  <a:cubicBezTo>
                    <a:pt x="3086862" y="555498"/>
                    <a:pt x="2759202" y="797941"/>
                    <a:pt x="2593721" y="1200404"/>
                  </a:cubicBezTo>
                  <a:cubicBezTo>
                    <a:pt x="2470531" y="1499997"/>
                    <a:pt x="2391410" y="1816989"/>
                    <a:pt x="2350262" y="2137791"/>
                  </a:cubicBezTo>
                  <a:cubicBezTo>
                    <a:pt x="2306574" y="2493010"/>
                    <a:pt x="2304034" y="2936875"/>
                    <a:pt x="2355088" y="3290951"/>
                  </a:cubicBezTo>
                  <a:cubicBezTo>
                    <a:pt x="2363597" y="3304032"/>
                    <a:pt x="2397760" y="3312541"/>
                    <a:pt x="2430018" y="3312541"/>
                  </a:cubicBezTo>
                  <a:cubicBezTo>
                    <a:pt x="2460625" y="3312541"/>
                    <a:pt x="2489327" y="3304794"/>
                    <a:pt x="2492375" y="3285998"/>
                  </a:cubicBezTo>
                  <a:cubicBezTo>
                    <a:pt x="2401443" y="2692273"/>
                    <a:pt x="2427478" y="1158875"/>
                    <a:pt x="3116707" y="762635"/>
                  </a:cubicBezTo>
                  <a:cubicBezTo>
                    <a:pt x="3215894" y="704977"/>
                    <a:pt x="3324987" y="679196"/>
                    <a:pt x="3434588" y="679196"/>
                  </a:cubicBezTo>
                  <a:cubicBezTo>
                    <a:pt x="3656330" y="679196"/>
                    <a:pt x="3880739" y="784733"/>
                    <a:pt x="4032250" y="946658"/>
                  </a:cubicBezTo>
                  <a:cubicBezTo>
                    <a:pt x="4289806" y="1249299"/>
                    <a:pt x="4431411" y="1636522"/>
                    <a:pt x="4710303" y="1924050"/>
                  </a:cubicBezTo>
                  <a:cubicBezTo>
                    <a:pt x="4730496" y="1944751"/>
                    <a:pt x="4731131" y="1997075"/>
                    <a:pt x="4709287" y="2015998"/>
                  </a:cubicBezTo>
                  <a:cubicBezTo>
                    <a:pt x="4571111" y="2135505"/>
                    <a:pt x="4390390" y="2182876"/>
                    <a:pt x="4201033" y="2182876"/>
                  </a:cubicBezTo>
                  <a:cubicBezTo>
                    <a:pt x="4096639" y="2182876"/>
                    <a:pt x="3989578" y="2168525"/>
                    <a:pt x="3885693" y="2143887"/>
                  </a:cubicBezTo>
                  <a:cubicBezTo>
                    <a:pt x="3592450" y="2074418"/>
                    <a:pt x="3367533" y="1797431"/>
                    <a:pt x="3232659" y="1531620"/>
                  </a:cubicBezTo>
                  <a:cubicBezTo>
                    <a:pt x="3169921" y="1413129"/>
                    <a:pt x="3053335" y="1184656"/>
                    <a:pt x="2919985" y="1184656"/>
                  </a:cubicBezTo>
                  <a:cubicBezTo>
                    <a:pt x="2915667" y="1184656"/>
                    <a:pt x="2911222" y="1184910"/>
                    <a:pt x="2906904" y="1185418"/>
                  </a:cubicBezTo>
                  <a:cubicBezTo>
                    <a:pt x="2877440" y="1193165"/>
                    <a:pt x="2938146" y="1228090"/>
                    <a:pt x="2978151" y="1295781"/>
                  </a:cubicBezTo>
                  <a:cubicBezTo>
                    <a:pt x="2983231" y="1306957"/>
                    <a:pt x="2988311" y="1318006"/>
                    <a:pt x="2993518" y="1329182"/>
                  </a:cubicBezTo>
                  <a:cubicBezTo>
                    <a:pt x="2799842" y="1862328"/>
                    <a:pt x="2655189" y="2628900"/>
                    <a:pt x="2763139" y="3034792"/>
                  </a:cubicBezTo>
                  <a:cubicBezTo>
                    <a:pt x="2779014" y="3094482"/>
                    <a:pt x="2831719" y="3129026"/>
                    <a:pt x="2885948" y="3129026"/>
                  </a:cubicBezTo>
                  <a:cubicBezTo>
                    <a:pt x="2917825" y="3129026"/>
                    <a:pt x="2950210" y="3117088"/>
                    <a:pt x="2975991" y="3091307"/>
                  </a:cubicBezTo>
                  <a:cubicBezTo>
                    <a:pt x="3171698" y="2895092"/>
                    <a:pt x="3388741" y="2438146"/>
                    <a:pt x="3503295" y="2073529"/>
                  </a:cubicBezTo>
                  <a:cubicBezTo>
                    <a:pt x="3573780" y="2132076"/>
                    <a:pt x="3650869" y="2179701"/>
                    <a:pt x="3734689" y="2216404"/>
                  </a:cubicBezTo>
                  <a:cubicBezTo>
                    <a:pt x="3674872" y="2374773"/>
                    <a:pt x="3606419" y="2529332"/>
                    <a:pt x="3529330" y="2680081"/>
                  </a:cubicBezTo>
                  <a:cubicBezTo>
                    <a:pt x="3450082" y="2836037"/>
                    <a:pt x="3363341" y="2989834"/>
                    <a:pt x="3260598" y="3131566"/>
                  </a:cubicBezTo>
                  <a:cubicBezTo>
                    <a:pt x="3216910" y="3191891"/>
                    <a:pt x="3169920" y="3251073"/>
                    <a:pt x="3114675" y="3301238"/>
                  </a:cubicBezTo>
                  <a:cubicBezTo>
                    <a:pt x="3111881" y="3303778"/>
                    <a:pt x="3134487" y="3310382"/>
                    <a:pt x="3134233" y="3310382"/>
                  </a:cubicBezTo>
                  <a:cubicBezTo>
                    <a:pt x="3134233" y="3310382"/>
                    <a:pt x="3134233" y="3310382"/>
                    <a:pt x="3134233" y="3310382"/>
                  </a:cubicBezTo>
                  <a:cubicBezTo>
                    <a:pt x="3134233" y="3310382"/>
                    <a:pt x="3134233" y="3310382"/>
                    <a:pt x="3134233" y="3310382"/>
                  </a:cubicBezTo>
                  <a:lnTo>
                    <a:pt x="3134233" y="3310382"/>
                  </a:lnTo>
                  <a:cubicBezTo>
                    <a:pt x="3134233" y="3310382"/>
                    <a:pt x="3134233" y="3310382"/>
                    <a:pt x="3134233" y="3310382"/>
                  </a:cubicBezTo>
                  <a:cubicBezTo>
                    <a:pt x="3149854" y="3314319"/>
                    <a:pt x="3165729" y="3317113"/>
                    <a:pt x="3181858" y="3318637"/>
                  </a:cubicBezTo>
                  <a:cubicBezTo>
                    <a:pt x="3196590" y="3320542"/>
                    <a:pt x="3211449" y="3321431"/>
                    <a:pt x="3226435" y="3321431"/>
                  </a:cubicBezTo>
                  <a:cubicBezTo>
                    <a:pt x="3227832" y="3321431"/>
                    <a:pt x="3229102" y="3321431"/>
                    <a:pt x="3230499" y="3321431"/>
                  </a:cubicBezTo>
                  <a:cubicBezTo>
                    <a:pt x="3237230" y="3321177"/>
                    <a:pt x="3245993" y="3321812"/>
                    <a:pt x="3251200" y="3317113"/>
                  </a:cubicBezTo>
                  <a:cubicBezTo>
                    <a:pt x="3359023" y="3219196"/>
                    <a:pt x="3440811" y="3090799"/>
                    <a:pt x="3515741" y="2967101"/>
                  </a:cubicBezTo>
                  <a:cubicBezTo>
                    <a:pt x="3611499" y="2807716"/>
                    <a:pt x="3696970" y="2643124"/>
                    <a:pt x="3772154" y="2473071"/>
                  </a:cubicBezTo>
                  <a:cubicBezTo>
                    <a:pt x="3803396" y="2402967"/>
                    <a:pt x="3832987" y="2332101"/>
                    <a:pt x="3860673" y="2260473"/>
                  </a:cubicBezTo>
                  <a:cubicBezTo>
                    <a:pt x="3964559" y="2289175"/>
                    <a:pt x="4072382" y="2302129"/>
                    <a:pt x="4176903" y="2302129"/>
                  </a:cubicBezTo>
                  <a:cubicBezTo>
                    <a:pt x="4570349" y="2302129"/>
                    <a:pt x="4916551" y="2119503"/>
                    <a:pt x="4824603" y="1913636"/>
                  </a:cubicBezTo>
                  <a:cubicBezTo>
                    <a:pt x="4795266" y="1847850"/>
                    <a:pt x="4726686" y="1807210"/>
                    <a:pt x="4682490" y="1750314"/>
                  </a:cubicBezTo>
                  <a:cubicBezTo>
                    <a:pt x="4457700" y="1500886"/>
                    <a:pt x="4319524" y="1132840"/>
                    <a:pt x="4087495" y="869569"/>
                  </a:cubicBezTo>
                  <a:cubicBezTo>
                    <a:pt x="3885946" y="653161"/>
                    <a:pt x="3656457" y="555498"/>
                    <a:pt x="3435350" y="555498"/>
                  </a:cubicBezTo>
                  <a:close/>
                  <a:moveTo>
                    <a:pt x="551053" y="0"/>
                  </a:moveTo>
                  <a:cubicBezTo>
                    <a:pt x="539115" y="0"/>
                    <a:pt x="527177" y="254"/>
                    <a:pt x="515112" y="889"/>
                  </a:cubicBezTo>
                  <a:cubicBezTo>
                    <a:pt x="483870" y="2540"/>
                    <a:pt x="451612" y="21209"/>
                    <a:pt x="438023" y="46228"/>
                  </a:cubicBezTo>
                  <a:cubicBezTo>
                    <a:pt x="202311" y="479298"/>
                    <a:pt x="156591" y="954405"/>
                    <a:pt x="248031" y="1433449"/>
                  </a:cubicBezTo>
                  <a:cubicBezTo>
                    <a:pt x="339217" y="1911096"/>
                    <a:pt x="518160" y="2380615"/>
                    <a:pt x="774192" y="2797175"/>
                  </a:cubicBezTo>
                  <a:cubicBezTo>
                    <a:pt x="890905" y="2986151"/>
                    <a:pt x="1025271" y="3161792"/>
                    <a:pt x="1177036" y="3323971"/>
                  </a:cubicBezTo>
                  <a:cubicBezTo>
                    <a:pt x="1190117" y="3332480"/>
                    <a:pt x="1246124" y="3341624"/>
                    <a:pt x="1282319" y="3341624"/>
                  </a:cubicBezTo>
                  <a:cubicBezTo>
                    <a:pt x="1300607" y="3341624"/>
                    <a:pt x="1313815" y="3339338"/>
                    <a:pt x="1314069" y="3333496"/>
                  </a:cubicBezTo>
                  <a:cubicBezTo>
                    <a:pt x="588518" y="2520188"/>
                    <a:pt x="0" y="1165479"/>
                    <a:pt x="538861" y="109982"/>
                  </a:cubicBezTo>
                  <a:cubicBezTo>
                    <a:pt x="539623" y="109982"/>
                    <a:pt x="540512" y="109982"/>
                    <a:pt x="541274" y="109982"/>
                  </a:cubicBezTo>
                  <a:cubicBezTo>
                    <a:pt x="795655" y="109982"/>
                    <a:pt x="1054608" y="327025"/>
                    <a:pt x="1202817" y="515239"/>
                  </a:cubicBezTo>
                  <a:cubicBezTo>
                    <a:pt x="1537208" y="939800"/>
                    <a:pt x="1682242" y="1523746"/>
                    <a:pt x="1754251" y="2039874"/>
                  </a:cubicBezTo>
                  <a:cubicBezTo>
                    <a:pt x="1810258" y="2441321"/>
                    <a:pt x="1819275" y="2854579"/>
                    <a:pt x="1811655" y="3266567"/>
                  </a:cubicBezTo>
                  <a:cubicBezTo>
                    <a:pt x="1813687" y="3298952"/>
                    <a:pt x="1861058" y="3306826"/>
                    <a:pt x="1891538" y="3306826"/>
                  </a:cubicBezTo>
                  <a:cubicBezTo>
                    <a:pt x="1899285" y="3306826"/>
                    <a:pt x="1906016" y="3306318"/>
                    <a:pt x="1910588" y="3305556"/>
                  </a:cubicBezTo>
                  <a:cubicBezTo>
                    <a:pt x="1999996" y="2438146"/>
                    <a:pt x="1920748" y="1391158"/>
                    <a:pt x="1455166" y="657606"/>
                  </a:cubicBezTo>
                  <a:cubicBezTo>
                    <a:pt x="1260856" y="351790"/>
                    <a:pt x="950341" y="0"/>
                    <a:pt x="551053" y="0"/>
                  </a:cubicBezTo>
                  <a:close/>
                </a:path>
              </a:pathLst>
            </a:custGeom>
            <a:solidFill>
              <a:srgbClr val="1E1A1B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9124007" y="4421067"/>
            <a:ext cx="8462496" cy="5924026"/>
          </a:xfrm>
          <a:custGeom>
            <a:avLst/>
            <a:gdLst/>
            <a:ahLst/>
            <a:cxnLst/>
            <a:rect l="l" t="t" r="r" b="b"/>
            <a:pathLst>
              <a:path w="8462496" h="5924026">
                <a:moveTo>
                  <a:pt x="0" y="0"/>
                </a:moveTo>
                <a:lnTo>
                  <a:pt x="8462496" y="0"/>
                </a:lnTo>
                <a:lnTo>
                  <a:pt x="8462496" y="5924026"/>
                </a:lnTo>
                <a:lnTo>
                  <a:pt x="0" y="5924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6233" y="3088300"/>
            <a:ext cx="9201521" cy="298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5"/>
              </a:lnSpc>
            </a:pPr>
            <a:r>
              <a:rPr lang="en-US" sz="428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 Це органи чуття,нерви,якими передається інформація. Світло сприймають очі,звуки - вуха,нюх-ніс тощо.</a:t>
            </a:r>
            <a:endParaRPr lang="en-US" sz="428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62328" y="784717"/>
            <a:ext cx="1758906" cy="40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53585" y="1111735"/>
            <a:ext cx="8718254" cy="162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9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Сенсорна с-ма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937065" y="6200423"/>
            <a:ext cx="6645335" cy="27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91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Функції: • сприймання подразників,передання інформації нервами до нервового центру </a:t>
            </a:r>
            <a:endParaRPr lang="en-US" sz="3910" b="1">
              <a:solidFill>
                <a:srgbClr val="00000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129757"/>
            <a:ext cx="18375097" cy="4220737"/>
          </a:xfrm>
          <a:custGeom>
            <a:avLst/>
            <a:gdLst/>
            <a:ahLst/>
            <a:cxnLst/>
            <a:rect l="l" t="t" r="r" b="b"/>
            <a:pathLst>
              <a:path w="18375097" h="4220737">
                <a:moveTo>
                  <a:pt x="0" y="0"/>
                </a:moveTo>
                <a:lnTo>
                  <a:pt x="18375096" y="0"/>
                </a:lnTo>
                <a:lnTo>
                  <a:pt x="18375096" y="4220737"/>
                </a:lnTo>
                <a:lnTo>
                  <a:pt x="0" y="422073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5274173"/>
          </a:xfrm>
          <a:custGeom>
            <a:avLst/>
            <a:gdLst/>
            <a:ahLst/>
            <a:cxnLst/>
            <a:rect l="l" t="t" r="r" b="b"/>
            <a:pathLst>
              <a:path w="16964120" h="5274173">
                <a:moveTo>
                  <a:pt x="0" y="0"/>
                </a:moveTo>
                <a:lnTo>
                  <a:pt x="16964120" y="0"/>
                </a:lnTo>
                <a:lnTo>
                  <a:pt x="16964120" y="5274173"/>
                </a:lnTo>
                <a:lnTo>
                  <a:pt x="0" y="52741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68687" y="5719267"/>
            <a:ext cx="4981575" cy="4567733"/>
          </a:xfrm>
          <a:custGeom>
            <a:avLst/>
            <a:gdLst/>
            <a:ahLst/>
            <a:cxnLst/>
            <a:rect l="l" t="t" r="r" b="b"/>
            <a:pathLst>
              <a:path w="4981575" h="4567733">
                <a:moveTo>
                  <a:pt x="0" y="0"/>
                </a:moveTo>
                <a:lnTo>
                  <a:pt x="4981575" y="0"/>
                </a:lnTo>
                <a:lnTo>
                  <a:pt x="4981575" y="4567733"/>
                </a:lnTo>
                <a:lnTo>
                  <a:pt x="0" y="4567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989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8980" y="3088300"/>
            <a:ext cx="9134456" cy="2233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5"/>
              </a:lnSpc>
            </a:pPr>
            <a:r>
              <a:rPr lang="en-US" sz="428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Імунітет - захисний механізм ,який виявляє чужорідні тіла і бореться з ними</a:t>
            </a:r>
            <a:endParaRPr lang="en-US" sz="428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19924" y="913519"/>
            <a:ext cx="7868005" cy="163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6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Імунна с-ма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610386" y="6102077"/>
            <a:ext cx="7311752" cy="148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</a:pPr>
            <a:r>
              <a:rPr lang="en-US" sz="4310">
                <a:solidFill>
                  <a:srgbClr val="00000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Функції : •Захист організму від захворювань.</a:t>
            </a:r>
            <a:endParaRPr lang="en-US" sz="4310">
              <a:solidFill>
                <a:srgbClr val="00000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22895" y="1518733"/>
            <a:ext cx="3438525" cy="8229600"/>
          </a:xfrm>
          <a:custGeom>
            <a:avLst/>
            <a:gdLst/>
            <a:ahLst/>
            <a:cxnLst/>
            <a:rect l="l" t="t" r="r" b="b"/>
            <a:pathLst>
              <a:path w="3438525" h="8229600">
                <a:moveTo>
                  <a:pt x="0" y="0"/>
                </a:moveTo>
                <a:lnTo>
                  <a:pt x="3438525" y="0"/>
                </a:lnTo>
                <a:lnTo>
                  <a:pt x="34385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35000" y="6134100"/>
            <a:ext cx="2501265" cy="228600"/>
          </a:xfrm>
          <a:custGeom>
            <a:avLst/>
            <a:gdLst/>
            <a:ahLst/>
            <a:cxnLst/>
            <a:rect l="l" t="t" r="r" b="b"/>
            <a:pathLst>
              <a:path w="2501265" h="228600">
                <a:moveTo>
                  <a:pt x="0" y="0"/>
                </a:moveTo>
                <a:lnTo>
                  <a:pt x="2501265" y="0"/>
                </a:lnTo>
                <a:lnTo>
                  <a:pt x="2501265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29" y="3190885"/>
            <a:ext cx="10365553" cy="4490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5"/>
              </a:lnSpc>
            </a:pPr>
            <a:r>
              <a:rPr lang="en-US" sz="4280">
                <a:solidFill>
                  <a:srgbClr val="FFC54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Складається з залоз,які виробляють </a:t>
            </a:r>
            <a:r>
              <a:rPr lang="en-US" sz="428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ГОРМОНИ -біологічно активні речовини,які надходять в кров чи лімфу,транспортуються до органів і впливають на клітини,які мають рецептори.</a:t>
            </a:r>
            <a:endParaRPr lang="en-US" sz="428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71853" y="784717"/>
            <a:ext cx="11060762" cy="2005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l">
              <a:lnSpc>
                <a:spcPts val="1329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Ендокринна с-ма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7923" y="5424430"/>
            <a:ext cx="7696200" cy="4391025"/>
          </a:xfrm>
          <a:custGeom>
            <a:avLst/>
            <a:gdLst/>
            <a:ahLst/>
            <a:cxnLst/>
            <a:rect l="l" t="t" r="r" b="b"/>
            <a:pathLst>
              <a:path w="7696200" h="4391025">
                <a:moveTo>
                  <a:pt x="0" y="0"/>
                </a:moveTo>
                <a:lnTo>
                  <a:pt x="7696200" y="0"/>
                </a:lnTo>
                <a:lnTo>
                  <a:pt x="7696200" y="4391025"/>
                </a:lnTo>
                <a:lnTo>
                  <a:pt x="0" y="439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18194" y="6281709"/>
            <a:ext cx="5038725" cy="4005291"/>
          </a:xfrm>
          <a:custGeom>
            <a:avLst/>
            <a:gdLst/>
            <a:ahLst/>
            <a:cxnLst/>
            <a:rect l="l" t="t" r="r" b="b"/>
            <a:pathLst>
              <a:path w="5038725" h="4005291">
                <a:moveTo>
                  <a:pt x="0" y="0"/>
                </a:moveTo>
                <a:lnTo>
                  <a:pt x="5038725" y="0"/>
                </a:lnTo>
                <a:lnTo>
                  <a:pt x="5038725" y="4005291"/>
                </a:lnTo>
                <a:lnTo>
                  <a:pt x="0" y="4005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73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2419" y="3193056"/>
            <a:ext cx="9753048" cy="148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5"/>
              </a:lnSpc>
            </a:pPr>
            <a:r>
              <a:rPr lang="en-US" sz="428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Життєві процеси під контролем гормонів і нейро-гормонів. </a:t>
            </a:r>
            <a:endParaRPr lang="en-US" sz="428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62328" y="889492"/>
            <a:ext cx="1758906" cy="30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158214" y="1041892"/>
            <a:ext cx="14587176" cy="2395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6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Нейрогоморальна регуляція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410946" y="4426096"/>
            <a:ext cx="9334443" cy="134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910" b="1">
                <a:solidFill>
                  <a:srgbClr val="2AB8C6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Нервова система регулює діяльність ендокринної і навпаки</a:t>
            </a:r>
            <a:endParaRPr lang="en-US" sz="3910" b="1">
              <a:solidFill>
                <a:srgbClr val="2AB8C6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547416"/>
            <a:ext cx="18414997" cy="5803078"/>
          </a:xfrm>
          <a:custGeom>
            <a:avLst/>
            <a:gdLst/>
            <a:ahLst/>
            <a:cxnLst/>
            <a:rect l="l" t="t" r="r" b="b"/>
            <a:pathLst>
              <a:path w="18414997" h="5803078">
                <a:moveTo>
                  <a:pt x="0" y="0"/>
                </a:moveTo>
                <a:lnTo>
                  <a:pt x="18414997" y="0"/>
                </a:lnTo>
                <a:lnTo>
                  <a:pt x="18414997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74888" y="2395833"/>
            <a:ext cx="1813112" cy="2209800"/>
          </a:xfrm>
          <a:custGeom>
            <a:avLst/>
            <a:gdLst/>
            <a:ahLst/>
            <a:cxnLst/>
            <a:rect l="l" t="t" r="r" b="b"/>
            <a:pathLst>
              <a:path w="1813112" h="2209800">
                <a:moveTo>
                  <a:pt x="0" y="0"/>
                </a:moveTo>
                <a:lnTo>
                  <a:pt x="1813112" y="0"/>
                </a:lnTo>
                <a:lnTo>
                  <a:pt x="1813112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61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3988537"/>
            <a:ext cx="1560719" cy="2209800"/>
          </a:xfrm>
          <a:custGeom>
            <a:avLst/>
            <a:gdLst/>
            <a:ahLst/>
            <a:cxnLst/>
            <a:rect l="l" t="t" r="r" b="b"/>
            <a:pathLst>
              <a:path w="1560719" h="2209800">
                <a:moveTo>
                  <a:pt x="1560719" y="0"/>
                </a:moveTo>
                <a:lnTo>
                  <a:pt x="0" y="0"/>
                </a:lnTo>
                <a:lnTo>
                  <a:pt x="0" y="2209800"/>
                </a:lnTo>
                <a:lnTo>
                  <a:pt x="1560719" y="2209800"/>
                </a:lnTo>
                <a:lnTo>
                  <a:pt x="1560719" y="0"/>
                </a:lnTo>
                <a:close/>
              </a:path>
            </a:pathLst>
          </a:custGeom>
          <a:blipFill>
            <a:blip r:embed="rId5"/>
            <a:stretch>
              <a:fillRect l="-55615" r="-9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0">
            <a:off x="2106578" y="5517775"/>
            <a:ext cx="4199192" cy="4199192"/>
            <a:chOff x="0" y="0"/>
            <a:chExt cx="4199192" cy="4199192"/>
          </a:xfrm>
        </p:grpSpPr>
        <p:sp>
          <p:nvSpPr>
            <p:cNvPr id="7" name="Freeform 7"/>
            <p:cNvSpPr/>
            <p:nvPr/>
          </p:nvSpPr>
          <p:spPr>
            <a:xfrm>
              <a:off x="32258" y="63500"/>
              <a:ext cx="4114673" cy="4072382"/>
            </a:xfrm>
            <a:custGeom>
              <a:avLst/>
              <a:gdLst/>
              <a:ahLst/>
              <a:cxnLst/>
              <a:rect l="l" t="t" r="r" b="b"/>
              <a:pathLst>
                <a:path w="4114673" h="4072382">
                  <a:moveTo>
                    <a:pt x="351917" y="0"/>
                  </a:moveTo>
                  <a:cubicBezTo>
                    <a:pt x="269494" y="0"/>
                    <a:pt x="187071" y="31242"/>
                    <a:pt x="124841" y="93599"/>
                  </a:cubicBezTo>
                  <a:cubicBezTo>
                    <a:pt x="0" y="218059"/>
                    <a:pt x="0" y="423291"/>
                    <a:pt x="124841" y="547751"/>
                  </a:cubicBezTo>
                  <a:lnTo>
                    <a:pt x="2768092" y="3191383"/>
                  </a:lnTo>
                  <a:lnTo>
                    <a:pt x="3139821" y="3274187"/>
                  </a:lnTo>
                  <a:lnTo>
                    <a:pt x="3780155" y="3914267"/>
                  </a:lnTo>
                  <a:lnTo>
                    <a:pt x="3903980" y="4038092"/>
                  </a:lnTo>
                  <a:cubicBezTo>
                    <a:pt x="3926586" y="4060952"/>
                    <a:pt x="3956558" y="4072382"/>
                    <a:pt x="3986530" y="4072382"/>
                  </a:cubicBezTo>
                  <a:cubicBezTo>
                    <a:pt x="4016502" y="4072382"/>
                    <a:pt x="4046474" y="4060952"/>
                    <a:pt x="4069080" y="4038092"/>
                  </a:cubicBezTo>
                  <a:cubicBezTo>
                    <a:pt x="4114673" y="3992753"/>
                    <a:pt x="4114673" y="3918204"/>
                    <a:pt x="4069080" y="3872865"/>
                  </a:cubicBezTo>
                  <a:cubicBezTo>
                    <a:pt x="4027678" y="3831463"/>
                    <a:pt x="3986657" y="3790442"/>
                    <a:pt x="3945255" y="3749040"/>
                  </a:cubicBezTo>
                  <a:cubicBezTo>
                    <a:pt x="3731768" y="3535553"/>
                    <a:pt x="3518662" y="3322447"/>
                    <a:pt x="3305175" y="3108960"/>
                  </a:cubicBezTo>
                  <a:lnTo>
                    <a:pt x="3305175" y="3108579"/>
                  </a:lnTo>
                  <a:lnTo>
                    <a:pt x="3222371" y="2736850"/>
                  </a:lnTo>
                  <a:cubicBezTo>
                    <a:pt x="3180969" y="2695448"/>
                    <a:pt x="3139948" y="2654427"/>
                    <a:pt x="3098546" y="2613025"/>
                  </a:cubicBezTo>
                  <a:cubicBezTo>
                    <a:pt x="3050286" y="2564765"/>
                    <a:pt x="3002026" y="2516505"/>
                    <a:pt x="2953766" y="2468499"/>
                  </a:cubicBezTo>
                  <a:cubicBezTo>
                    <a:pt x="2905506" y="2419858"/>
                    <a:pt x="2857500" y="2371979"/>
                    <a:pt x="2809240" y="2323973"/>
                  </a:cubicBezTo>
                  <a:cubicBezTo>
                    <a:pt x="2760980" y="2275713"/>
                    <a:pt x="2712974" y="2227453"/>
                    <a:pt x="2664714" y="2179193"/>
                  </a:cubicBezTo>
                  <a:cubicBezTo>
                    <a:pt x="2616454" y="2131187"/>
                    <a:pt x="2568448" y="2082927"/>
                    <a:pt x="2520188" y="2034667"/>
                  </a:cubicBezTo>
                  <a:cubicBezTo>
                    <a:pt x="2471928" y="1986661"/>
                    <a:pt x="2423922" y="1938401"/>
                    <a:pt x="2375662" y="1890141"/>
                  </a:cubicBezTo>
                  <a:cubicBezTo>
                    <a:pt x="2327402" y="1841881"/>
                    <a:pt x="2279142" y="1793621"/>
                    <a:pt x="2230882" y="1745615"/>
                  </a:cubicBezTo>
                  <a:cubicBezTo>
                    <a:pt x="2182622" y="1697355"/>
                    <a:pt x="2134616" y="1649094"/>
                    <a:pt x="2086356" y="1601089"/>
                  </a:cubicBezTo>
                  <a:cubicBezTo>
                    <a:pt x="2038096" y="1552828"/>
                    <a:pt x="1990090" y="1504569"/>
                    <a:pt x="1941830" y="1456308"/>
                  </a:cubicBezTo>
                  <a:cubicBezTo>
                    <a:pt x="1893570" y="1408303"/>
                    <a:pt x="1845564" y="1360042"/>
                    <a:pt x="1797304" y="1311783"/>
                  </a:cubicBezTo>
                  <a:cubicBezTo>
                    <a:pt x="1749044" y="1263777"/>
                    <a:pt x="1700784" y="1215517"/>
                    <a:pt x="1652524" y="1167257"/>
                  </a:cubicBezTo>
                  <a:cubicBezTo>
                    <a:pt x="1604264" y="1118997"/>
                    <a:pt x="1556258" y="1070737"/>
                    <a:pt x="1507998" y="1022731"/>
                  </a:cubicBezTo>
                  <a:cubicBezTo>
                    <a:pt x="1459738" y="974471"/>
                    <a:pt x="1411732" y="926211"/>
                    <a:pt x="1363472" y="877951"/>
                  </a:cubicBezTo>
                  <a:cubicBezTo>
                    <a:pt x="1315212" y="829945"/>
                    <a:pt x="1267206" y="781685"/>
                    <a:pt x="1218946" y="733425"/>
                  </a:cubicBezTo>
                  <a:cubicBezTo>
                    <a:pt x="1170686" y="685419"/>
                    <a:pt x="1122680" y="637159"/>
                    <a:pt x="1074420" y="588899"/>
                  </a:cubicBezTo>
                  <a:cubicBezTo>
                    <a:pt x="1026160" y="540893"/>
                    <a:pt x="977900" y="492633"/>
                    <a:pt x="929640" y="444373"/>
                  </a:cubicBezTo>
                  <a:cubicBezTo>
                    <a:pt x="881380" y="396113"/>
                    <a:pt x="833882" y="348488"/>
                    <a:pt x="785622" y="300101"/>
                  </a:cubicBezTo>
                  <a:cubicBezTo>
                    <a:pt x="716661" y="231140"/>
                    <a:pt x="647954" y="162560"/>
                    <a:pt x="578993" y="93599"/>
                  </a:cubicBezTo>
                  <a:cubicBezTo>
                    <a:pt x="516763" y="31242"/>
                    <a:pt x="434340" y="0"/>
                    <a:pt x="351917" y="0"/>
                  </a:cubicBezTo>
                  <a:close/>
                </a:path>
              </a:pathLst>
            </a:custGeom>
            <a:solidFill>
              <a:srgbClr val="C2E6F9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499870" y="1499997"/>
              <a:ext cx="2477770" cy="2477643"/>
            </a:xfrm>
            <a:custGeom>
              <a:avLst/>
              <a:gdLst/>
              <a:ahLst/>
              <a:cxnLst/>
              <a:rect l="l" t="t" r="r" b="b"/>
              <a:pathLst>
                <a:path w="2477770" h="2477643">
                  <a:moveTo>
                    <a:pt x="2477770" y="2312416"/>
                  </a:moveTo>
                  <a:lnTo>
                    <a:pt x="2312543" y="2477643"/>
                  </a:lnTo>
                  <a:lnTo>
                    <a:pt x="1672209" y="1837563"/>
                  </a:lnTo>
                  <a:lnTo>
                    <a:pt x="0" y="165100"/>
                  </a:lnTo>
                  <a:cubicBezTo>
                    <a:pt x="47244" y="190754"/>
                    <a:pt x="106426" y="181864"/>
                    <a:pt x="144145" y="144145"/>
                  </a:cubicBezTo>
                  <a:cubicBezTo>
                    <a:pt x="181864" y="106426"/>
                    <a:pt x="190754" y="47244"/>
                    <a:pt x="165100" y="0"/>
                  </a:cubicBezTo>
                  <a:cubicBezTo>
                    <a:pt x="171958" y="6858"/>
                    <a:pt x="178562" y="13462"/>
                    <a:pt x="185420" y="20320"/>
                  </a:cubicBezTo>
                  <a:cubicBezTo>
                    <a:pt x="570992" y="405892"/>
                    <a:pt x="956183" y="791083"/>
                    <a:pt x="1341755" y="1176655"/>
                  </a:cubicBezTo>
                  <a:cubicBezTo>
                    <a:pt x="1506982" y="1341882"/>
                    <a:pt x="1672463" y="1507363"/>
                    <a:pt x="1837690" y="1672590"/>
                  </a:cubicBezTo>
                  <a:cubicBezTo>
                    <a:pt x="2051177" y="1886077"/>
                    <a:pt x="2264283" y="2099183"/>
                    <a:pt x="2477770" y="2312670"/>
                  </a:cubicBezTo>
                  <a:close/>
                </a:path>
              </a:pathLst>
            </a:custGeom>
            <a:solidFill>
              <a:srgbClr val="E7F2F1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80467" y="180467"/>
              <a:ext cx="1510284" cy="1510157"/>
            </a:xfrm>
            <a:custGeom>
              <a:avLst/>
              <a:gdLst/>
              <a:ahLst/>
              <a:cxnLst/>
              <a:rect l="l" t="t" r="r" b="b"/>
              <a:pathLst>
                <a:path w="1510284" h="1510157">
                  <a:moveTo>
                    <a:pt x="1484630" y="1319403"/>
                  </a:moveTo>
                  <a:cubicBezTo>
                    <a:pt x="1510284" y="1366647"/>
                    <a:pt x="1501394" y="1425829"/>
                    <a:pt x="1463675" y="1463548"/>
                  </a:cubicBezTo>
                  <a:cubicBezTo>
                    <a:pt x="1425956" y="1501267"/>
                    <a:pt x="1366774" y="1510157"/>
                    <a:pt x="1319530" y="1484503"/>
                  </a:cubicBezTo>
                  <a:cubicBezTo>
                    <a:pt x="1319149" y="1484503"/>
                    <a:pt x="1319149" y="1484122"/>
                    <a:pt x="1318895" y="1484122"/>
                  </a:cubicBezTo>
                  <a:lnTo>
                    <a:pt x="260350" y="425577"/>
                  </a:lnTo>
                  <a:cubicBezTo>
                    <a:pt x="196596" y="436753"/>
                    <a:pt x="129032" y="418084"/>
                    <a:pt x="79756" y="369062"/>
                  </a:cubicBezTo>
                  <a:cubicBezTo>
                    <a:pt x="0" y="288925"/>
                    <a:pt x="0" y="159512"/>
                    <a:pt x="79756" y="79756"/>
                  </a:cubicBezTo>
                  <a:cubicBezTo>
                    <a:pt x="159512" y="0"/>
                    <a:pt x="288925" y="0"/>
                    <a:pt x="369062" y="79756"/>
                  </a:cubicBezTo>
                  <a:cubicBezTo>
                    <a:pt x="417957" y="129032"/>
                    <a:pt x="436753" y="196723"/>
                    <a:pt x="425577" y="260350"/>
                  </a:cubicBezTo>
                  <a:cubicBezTo>
                    <a:pt x="592709" y="427482"/>
                    <a:pt x="759587" y="594360"/>
                    <a:pt x="926719" y="761492"/>
                  </a:cubicBezTo>
                  <a:cubicBezTo>
                    <a:pt x="1112647" y="947420"/>
                    <a:pt x="1298829" y="1133602"/>
                    <a:pt x="1484630" y="1319403"/>
                  </a:cubicBezTo>
                  <a:close/>
                </a:path>
              </a:pathLst>
            </a:custGeom>
            <a:solidFill>
              <a:srgbClr val="AE2C36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99389" y="350774"/>
              <a:ext cx="131318" cy="128270"/>
            </a:xfrm>
            <a:custGeom>
              <a:avLst/>
              <a:gdLst/>
              <a:ahLst/>
              <a:cxnLst/>
              <a:rect l="l" t="t" r="r" b="b"/>
              <a:pathLst>
                <a:path w="131318" h="128270">
                  <a:moveTo>
                    <a:pt x="118491" y="12827"/>
                  </a:moveTo>
                  <a:cubicBezTo>
                    <a:pt x="105664" y="0"/>
                    <a:pt x="84836" y="0"/>
                    <a:pt x="72009" y="12827"/>
                  </a:cubicBezTo>
                  <a:lnTo>
                    <a:pt x="12827" y="72136"/>
                  </a:lnTo>
                  <a:cubicBezTo>
                    <a:pt x="0" y="84963"/>
                    <a:pt x="0" y="105791"/>
                    <a:pt x="12827" y="118618"/>
                  </a:cubicBezTo>
                  <a:cubicBezTo>
                    <a:pt x="19177" y="124968"/>
                    <a:pt x="27686" y="128270"/>
                    <a:pt x="36068" y="128270"/>
                  </a:cubicBezTo>
                  <a:cubicBezTo>
                    <a:pt x="44450" y="128270"/>
                    <a:pt x="52832" y="125095"/>
                    <a:pt x="59309" y="118618"/>
                  </a:cubicBezTo>
                  <a:lnTo>
                    <a:pt x="118491" y="59436"/>
                  </a:lnTo>
                  <a:cubicBezTo>
                    <a:pt x="131318" y="46609"/>
                    <a:pt x="131318" y="25781"/>
                    <a:pt x="118491" y="12954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823214" y="495300"/>
              <a:ext cx="152019" cy="148844"/>
            </a:xfrm>
            <a:custGeom>
              <a:avLst/>
              <a:gdLst/>
              <a:ahLst/>
              <a:cxnLst/>
              <a:rect l="l" t="t" r="r" b="b"/>
              <a:pathLst>
                <a:path w="152019" h="148844">
                  <a:moveTo>
                    <a:pt x="139065" y="12827"/>
                  </a:moveTo>
                  <a:cubicBezTo>
                    <a:pt x="126238" y="0"/>
                    <a:pt x="105410" y="0"/>
                    <a:pt x="92583" y="12827"/>
                  </a:cubicBezTo>
                  <a:lnTo>
                    <a:pt x="12827" y="92710"/>
                  </a:lnTo>
                  <a:cubicBezTo>
                    <a:pt x="0" y="105537"/>
                    <a:pt x="0" y="126365"/>
                    <a:pt x="12827" y="139192"/>
                  </a:cubicBezTo>
                  <a:cubicBezTo>
                    <a:pt x="19177" y="145542"/>
                    <a:pt x="27686" y="148844"/>
                    <a:pt x="36068" y="148844"/>
                  </a:cubicBezTo>
                  <a:cubicBezTo>
                    <a:pt x="44450" y="148844"/>
                    <a:pt x="52832" y="145669"/>
                    <a:pt x="59309" y="139192"/>
                  </a:cubicBezTo>
                  <a:lnTo>
                    <a:pt x="139192" y="59309"/>
                  </a:lnTo>
                  <a:cubicBezTo>
                    <a:pt x="152019" y="46482"/>
                    <a:pt x="152019" y="25654"/>
                    <a:pt x="139192" y="12827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988314" y="639826"/>
              <a:ext cx="131699" cy="128524"/>
            </a:xfrm>
            <a:custGeom>
              <a:avLst/>
              <a:gdLst/>
              <a:ahLst/>
              <a:cxnLst/>
              <a:rect l="l" t="t" r="r" b="b"/>
              <a:pathLst>
                <a:path w="131699" h="128524">
                  <a:moveTo>
                    <a:pt x="118872" y="12827"/>
                  </a:moveTo>
                  <a:cubicBezTo>
                    <a:pt x="106045" y="0"/>
                    <a:pt x="85217" y="0"/>
                    <a:pt x="72390" y="12827"/>
                  </a:cubicBezTo>
                  <a:lnTo>
                    <a:pt x="12827" y="72390"/>
                  </a:lnTo>
                  <a:cubicBezTo>
                    <a:pt x="0" y="85217"/>
                    <a:pt x="0" y="106045"/>
                    <a:pt x="12827" y="118872"/>
                  </a:cubicBezTo>
                  <a:cubicBezTo>
                    <a:pt x="19177" y="125222"/>
                    <a:pt x="27686" y="128524"/>
                    <a:pt x="36068" y="128524"/>
                  </a:cubicBezTo>
                  <a:cubicBezTo>
                    <a:pt x="44450" y="128524"/>
                    <a:pt x="52832" y="125349"/>
                    <a:pt x="59309" y="118872"/>
                  </a:cubicBezTo>
                  <a:lnTo>
                    <a:pt x="118872" y="59309"/>
                  </a:lnTo>
                  <a:cubicBezTo>
                    <a:pt x="131699" y="46482"/>
                    <a:pt x="131699" y="25654"/>
                    <a:pt x="118872" y="12827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112012" y="784352"/>
              <a:ext cx="152400" cy="149225"/>
            </a:xfrm>
            <a:custGeom>
              <a:avLst/>
              <a:gdLst/>
              <a:ahLst/>
              <a:cxnLst/>
              <a:rect l="l" t="t" r="r" b="b"/>
              <a:pathLst>
                <a:path w="152400" h="149225">
                  <a:moveTo>
                    <a:pt x="139573" y="12827"/>
                  </a:moveTo>
                  <a:cubicBezTo>
                    <a:pt x="126746" y="0"/>
                    <a:pt x="105918" y="0"/>
                    <a:pt x="93091" y="12827"/>
                  </a:cubicBezTo>
                  <a:lnTo>
                    <a:pt x="12827" y="93091"/>
                  </a:lnTo>
                  <a:cubicBezTo>
                    <a:pt x="0" y="105918"/>
                    <a:pt x="0" y="126746"/>
                    <a:pt x="12827" y="139573"/>
                  </a:cubicBezTo>
                  <a:cubicBezTo>
                    <a:pt x="19177" y="145923"/>
                    <a:pt x="27686" y="149225"/>
                    <a:pt x="36068" y="149225"/>
                  </a:cubicBezTo>
                  <a:cubicBezTo>
                    <a:pt x="44450" y="149225"/>
                    <a:pt x="52832" y="146050"/>
                    <a:pt x="59309" y="139573"/>
                  </a:cubicBezTo>
                  <a:lnTo>
                    <a:pt x="139573" y="59309"/>
                  </a:lnTo>
                  <a:cubicBezTo>
                    <a:pt x="152400" y="46482"/>
                    <a:pt x="152400" y="25654"/>
                    <a:pt x="139573" y="12827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7239" y="928751"/>
              <a:ext cx="131699" cy="128524"/>
            </a:xfrm>
            <a:custGeom>
              <a:avLst/>
              <a:gdLst/>
              <a:ahLst/>
              <a:cxnLst/>
              <a:rect l="l" t="t" r="r" b="b"/>
              <a:pathLst>
                <a:path w="131699" h="128524">
                  <a:moveTo>
                    <a:pt x="118872" y="12827"/>
                  </a:moveTo>
                  <a:cubicBezTo>
                    <a:pt x="106045" y="0"/>
                    <a:pt x="85217" y="0"/>
                    <a:pt x="72390" y="12827"/>
                  </a:cubicBezTo>
                  <a:lnTo>
                    <a:pt x="12827" y="72390"/>
                  </a:lnTo>
                  <a:cubicBezTo>
                    <a:pt x="0" y="85217"/>
                    <a:pt x="0" y="106045"/>
                    <a:pt x="12827" y="118872"/>
                  </a:cubicBezTo>
                  <a:cubicBezTo>
                    <a:pt x="19177" y="125222"/>
                    <a:pt x="27686" y="128524"/>
                    <a:pt x="36068" y="128524"/>
                  </a:cubicBezTo>
                  <a:cubicBezTo>
                    <a:pt x="44450" y="128524"/>
                    <a:pt x="52832" y="125349"/>
                    <a:pt x="59309" y="118872"/>
                  </a:cubicBezTo>
                  <a:lnTo>
                    <a:pt x="118872" y="59309"/>
                  </a:lnTo>
                  <a:cubicBezTo>
                    <a:pt x="131699" y="46482"/>
                    <a:pt x="131699" y="25654"/>
                    <a:pt x="118872" y="12827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401445" y="1073658"/>
              <a:ext cx="152019" cy="148844"/>
            </a:xfrm>
            <a:custGeom>
              <a:avLst/>
              <a:gdLst/>
              <a:ahLst/>
              <a:cxnLst/>
              <a:rect l="l" t="t" r="r" b="b"/>
              <a:pathLst>
                <a:path w="152019" h="148844">
                  <a:moveTo>
                    <a:pt x="139192" y="12827"/>
                  </a:moveTo>
                  <a:cubicBezTo>
                    <a:pt x="126365" y="0"/>
                    <a:pt x="105537" y="0"/>
                    <a:pt x="92710" y="12827"/>
                  </a:cubicBezTo>
                  <a:lnTo>
                    <a:pt x="12827" y="92710"/>
                  </a:lnTo>
                  <a:cubicBezTo>
                    <a:pt x="0" y="105537"/>
                    <a:pt x="0" y="126365"/>
                    <a:pt x="12827" y="139192"/>
                  </a:cubicBezTo>
                  <a:cubicBezTo>
                    <a:pt x="19177" y="145542"/>
                    <a:pt x="27686" y="148844"/>
                    <a:pt x="36068" y="148844"/>
                  </a:cubicBezTo>
                  <a:cubicBezTo>
                    <a:pt x="44450" y="148844"/>
                    <a:pt x="52832" y="145669"/>
                    <a:pt x="59309" y="139192"/>
                  </a:cubicBezTo>
                  <a:lnTo>
                    <a:pt x="139192" y="59309"/>
                  </a:lnTo>
                  <a:cubicBezTo>
                    <a:pt x="152019" y="46482"/>
                    <a:pt x="152019" y="25654"/>
                    <a:pt x="139192" y="12827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566672" y="1218057"/>
              <a:ext cx="131318" cy="128143"/>
            </a:xfrm>
            <a:custGeom>
              <a:avLst/>
              <a:gdLst/>
              <a:ahLst/>
              <a:cxnLst/>
              <a:rect l="l" t="t" r="r" b="b"/>
              <a:pathLst>
                <a:path w="131318" h="128143">
                  <a:moveTo>
                    <a:pt x="118491" y="12827"/>
                  </a:moveTo>
                  <a:cubicBezTo>
                    <a:pt x="105664" y="0"/>
                    <a:pt x="84836" y="0"/>
                    <a:pt x="72009" y="12827"/>
                  </a:cubicBezTo>
                  <a:lnTo>
                    <a:pt x="12827" y="72009"/>
                  </a:lnTo>
                  <a:cubicBezTo>
                    <a:pt x="0" y="84836"/>
                    <a:pt x="0" y="105664"/>
                    <a:pt x="12827" y="118491"/>
                  </a:cubicBezTo>
                  <a:cubicBezTo>
                    <a:pt x="19177" y="124841"/>
                    <a:pt x="27686" y="128143"/>
                    <a:pt x="36068" y="128143"/>
                  </a:cubicBezTo>
                  <a:cubicBezTo>
                    <a:pt x="44450" y="128143"/>
                    <a:pt x="52832" y="124968"/>
                    <a:pt x="59309" y="118491"/>
                  </a:cubicBezTo>
                  <a:lnTo>
                    <a:pt x="118491" y="59309"/>
                  </a:lnTo>
                  <a:cubicBezTo>
                    <a:pt x="131318" y="46482"/>
                    <a:pt x="131318" y="25654"/>
                    <a:pt x="118491" y="12827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690370" y="1362583"/>
              <a:ext cx="152400" cy="149098"/>
            </a:xfrm>
            <a:custGeom>
              <a:avLst/>
              <a:gdLst/>
              <a:ahLst/>
              <a:cxnLst/>
              <a:rect l="l" t="t" r="r" b="b"/>
              <a:pathLst>
                <a:path w="152400" h="149098">
                  <a:moveTo>
                    <a:pt x="139573" y="12827"/>
                  </a:moveTo>
                  <a:cubicBezTo>
                    <a:pt x="126746" y="0"/>
                    <a:pt x="105918" y="0"/>
                    <a:pt x="93091" y="12827"/>
                  </a:cubicBezTo>
                  <a:lnTo>
                    <a:pt x="12827" y="92964"/>
                  </a:lnTo>
                  <a:cubicBezTo>
                    <a:pt x="0" y="105791"/>
                    <a:pt x="0" y="126619"/>
                    <a:pt x="12827" y="139446"/>
                  </a:cubicBezTo>
                  <a:cubicBezTo>
                    <a:pt x="19177" y="145796"/>
                    <a:pt x="27686" y="149098"/>
                    <a:pt x="36068" y="149098"/>
                  </a:cubicBezTo>
                  <a:cubicBezTo>
                    <a:pt x="44450" y="149098"/>
                    <a:pt x="52832" y="145923"/>
                    <a:pt x="59309" y="139446"/>
                  </a:cubicBezTo>
                  <a:lnTo>
                    <a:pt x="139573" y="59309"/>
                  </a:lnTo>
                  <a:cubicBezTo>
                    <a:pt x="152400" y="46482"/>
                    <a:pt x="152400" y="25654"/>
                    <a:pt x="139573" y="12827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855597" y="1507109"/>
              <a:ext cx="131699" cy="128524"/>
            </a:xfrm>
            <a:custGeom>
              <a:avLst/>
              <a:gdLst/>
              <a:ahLst/>
              <a:cxnLst/>
              <a:rect l="l" t="t" r="r" b="b"/>
              <a:pathLst>
                <a:path w="131699" h="128524">
                  <a:moveTo>
                    <a:pt x="118872" y="12827"/>
                  </a:moveTo>
                  <a:cubicBezTo>
                    <a:pt x="106045" y="0"/>
                    <a:pt x="85217" y="0"/>
                    <a:pt x="72390" y="12827"/>
                  </a:cubicBezTo>
                  <a:lnTo>
                    <a:pt x="12827" y="72390"/>
                  </a:lnTo>
                  <a:cubicBezTo>
                    <a:pt x="0" y="85217"/>
                    <a:pt x="0" y="106045"/>
                    <a:pt x="12827" y="118872"/>
                  </a:cubicBezTo>
                  <a:cubicBezTo>
                    <a:pt x="19177" y="125222"/>
                    <a:pt x="27686" y="128524"/>
                    <a:pt x="36068" y="128524"/>
                  </a:cubicBezTo>
                  <a:cubicBezTo>
                    <a:pt x="44450" y="128524"/>
                    <a:pt x="52832" y="125349"/>
                    <a:pt x="59309" y="118872"/>
                  </a:cubicBezTo>
                  <a:lnTo>
                    <a:pt x="118872" y="59309"/>
                  </a:lnTo>
                  <a:cubicBezTo>
                    <a:pt x="131699" y="46482"/>
                    <a:pt x="131699" y="25654"/>
                    <a:pt x="118872" y="12827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979676" y="1651889"/>
              <a:ext cx="152019" cy="148844"/>
            </a:xfrm>
            <a:custGeom>
              <a:avLst/>
              <a:gdLst/>
              <a:ahLst/>
              <a:cxnLst/>
              <a:rect l="l" t="t" r="r" b="b"/>
              <a:pathLst>
                <a:path w="152019" h="148844">
                  <a:moveTo>
                    <a:pt x="139192" y="12827"/>
                  </a:moveTo>
                  <a:cubicBezTo>
                    <a:pt x="126365" y="0"/>
                    <a:pt x="105537" y="0"/>
                    <a:pt x="92710" y="12827"/>
                  </a:cubicBezTo>
                  <a:lnTo>
                    <a:pt x="12827" y="92710"/>
                  </a:lnTo>
                  <a:cubicBezTo>
                    <a:pt x="0" y="105537"/>
                    <a:pt x="0" y="126365"/>
                    <a:pt x="12827" y="139192"/>
                  </a:cubicBezTo>
                  <a:cubicBezTo>
                    <a:pt x="19177" y="145542"/>
                    <a:pt x="27686" y="148844"/>
                    <a:pt x="36068" y="148844"/>
                  </a:cubicBezTo>
                  <a:cubicBezTo>
                    <a:pt x="44450" y="148844"/>
                    <a:pt x="52832" y="145669"/>
                    <a:pt x="59309" y="139192"/>
                  </a:cubicBezTo>
                  <a:lnTo>
                    <a:pt x="139192" y="59309"/>
                  </a:lnTo>
                  <a:cubicBezTo>
                    <a:pt x="152019" y="46482"/>
                    <a:pt x="152019" y="25654"/>
                    <a:pt x="139192" y="12954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2144903" y="1796415"/>
              <a:ext cx="131318" cy="128143"/>
            </a:xfrm>
            <a:custGeom>
              <a:avLst/>
              <a:gdLst/>
              <a:ahLst/>
              <a:cxnLst/>
              <a:rect l="l" t="t" r="r" b="b"/>
              <a:pathLst>
                <a:path w="131318" h="128143">
                  <a:moveTo>
                    <a:pt x="118491" y="12827"/>
                  </a:moveTo>
                  <a:cubicBezTo>
                    <a:pt x="105664" y="0"/>
                    <a:pt x="84836" y="0"/>
                    <a:pt x="72009" y="12827"/>
                  </a:cubicBezTo>
                  <a:lnTo>
                    <a:pt x="12827" y="72009"/>
                  </a:lnTo>
                  <a:cubicBezTo>
                    <a:pt x="0" y="84836"/>
                    <a:pt x="0" y="105664"/>
                    <a:pt x="12827" y="118491"/>
                  </a:cubicBezTo>
                  <a:cubicBezTo>
                    <a:pt x="19177" y="124841"/>
                    <a:pt x="27686" y="128143"/>
                    <a:pt x="36068" y="128143"/>
                  </a:cubicBezTo>
                  <a:cubicBezTo>
                    <a:pt x="44450" y="128143"/>
                    <a:pt x="52832" y="124968"/>
                    <a:pt x="59309" y="118491"/>
                  </a:cubicBezTo>
                  <a:lnTo>
                    <a:pt x="118491" y="59309"/>
                  </a:lnTo>
                  <a:cubicBezTo>
                    <a:pt x="131318" y="46482"/>
                    <a:pt x="131318" y="25654"/>
                    <a:pt x="118491" y="12827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268855" y="1940941"/>
              <a:ext cx="152146" cy="148844"/>
            </a:xfrm>
            <a:custGeom>
              <a:avLst/>
              <a:gdLst/>
              <a:ahLst/>
              <a:cxnLst/>
              <a:rect l="l" t="t" r="r" b="b"/>
              <a:pathLst>
                <a:path w="152146" h="148844">
                  <a:moveTo>
                    <a:pt x="139446" y="12827"/>
                  </a:moveTo>
                  <a:cubicBezTo>
                    <a:pt x="126619" y="0"/>
                    <a:pt x="105791" y="0"/>
                    <a:pt x="92964" y="12700"/>
                  </a:cubicBezTo>
                  <a:lnTo>
                    <a:pt x="12827" y="92710"/>
                  </a:lnTo>
                  <a:cubicBezTo>
                    <a:pt x="0" y="105537"/>
                    <a:pt x="0" y="126365"/>
                    <a:pt x="12700" y="139192"/>
                  </a:cubicBezTo>
                  <a:cubicBezTo>
                    <a:pt x="19050" y="145669"/>
                    <a:pt x="27559" y="148844"/>
                    <a:pt x="35941" y="148844"/>
                  </a:cubicBezTo>
                  <a:cubicBezTo>
                    <a:pt x="44323" y="148844"/>
                    <a:pt x="52705" y="145669"/>
                    <a:pt x="59182" y="139192"/>
                  </a:cubicBezTo>
                  <a:lnTo>
                    <a:pt x="139319" y="59182"/>
                  </a:lnTo>
                  <a:cubicBezTo>
                    <a:pt x="152146" y="46355"/>
                    <a:pt x="152146" y="25527"/>
                    <a:pt x="139446" y="12700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433828" y="2085467"/>
              <a:ext cx="131699" cy="128524"/>
            </a:xfrm>
            <a:custGeom>
              <a:avLst/>
              <a:gdLst/>
              <a:ahLst/>
              <a:cxnLst/>
              <a:rect l="l" t="t" r="r" b="b"/>
              <a:pathLst>
                <a:path w="131699" h="128524">
                  <a:moveTo>
                    <a:pt x="118872" y="12827"/>
                  </a:moveTo>
                  <a:cubicBezTo>
                    <a:pt x="106045" y="0"/>
                    <a:pt x="85217" y="0"/>
                    <a:pt x="72390" y="12827"/>
                  </a:cubicBezTo>
                  <a:lnTo>
                    <a:pt x="12827" y="72390"/>
                  </a:lnTo>
                  <a:cubicBezTo>
                    <a:pt x="0" y="85217"/>
                    <a:pt x="0" y="106045"/>
                    <a:pt x="12827" y="118872"/>
                  </a:cubicBezTo>
                  <a:cubicBezTo>
                    <a:pt x="19177" y="125222"/>
                    <a:pt x="27686" y="128524"/>
                    <a:pt x="36068" y="128524"/>
                  </a:cubicBezTo>
                  <a:cubicBezTo>
                    <a:pt x="44450" y="128524"/>
                    <a:pt x="52832" y="125349"/>
                    <a:pt x="59309" y="118872"/>
                  </a:cubicBezTo>
                  <a:lnTo>
                    <a:pt x="118872" y="59309"/>
                  </a:lnTo>
                  <a:cubicBezTo>
                    <a:pt x="131699" y="46482"/>
                    <a:pt x="131699" y="25654"/>
                    <a:pt x="118872" y="12827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2558034" y="2229866"/>
              <a:ext cx="152146" cy="149225"/>
            </a:xfrm>
            <a:custGeom>
              <a:avLst/>
              <a:gdLst/>
              <a:ahLst/>
              <a:cxnLst/>
              <a:rect l="l" t="t" r="r" b="b"/>
              <a:pathLst>
                <a:path w="152146" h="149225">
                  <a:moveTo>
                    <a:pt x="139192" y="12827"/>
                  </a:moveTo>
                  <a:cubicBezTo>
                    <a:pt x="126365" y="0"/>
                    <a:pt x="105537" y="0"/>
                    <a:pt x="92710" y="12954"/>
                  </a:cubicBezTo>
                  <a:lnTo>
                    <a:pt x="12827" y="93091"/>
                  </a:lnTo>
                  <a:cubicBezTo>
                    <a:pt x="0" y="105918"/>
                    <a:pt x="0" y="126746"/>
                    <a:pt x="12954" y="139573"/>
                  </a:cubicBezTo>
                  <a:cubicBezTo>
                    <a:pt x="19304" y="145923"/>
                    <a:pt x="27813" y="149225"/>
                    <a:pt x="36195" y="149225"/>
                  </a:cubicBezTo>
                  <a:cubicBezTo>
                    <a:pt x="44577" y="149225"/>
                    <a:pt x="53086" y="146050"/>
                    <a:pt x="59436" y="139573"/>
                  </a:cubicBezTo>
                  <a:lnTo>
                    <a:pt x="139319" y="59436"/>
                  </a:lnTo>
                  <a:cubicBezTo>
                    <a:pt x="152146" y="46609"/>
                    <a:pt x="152146" y="25781"/>
                    <a:pt x="139192" y="12954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723261" y="2374773"/>
              <a:ext cx="131318" cy="128143"/>
            </a:xfrm>
            <a:custGeom>
              <a:avLst/>
              <a:gdLst/>
              <a:ahLst/>
              <a:cxnLst/>
              <a:rect l="l" t="t" r="r" b="b"/>
              <a:pathLst>
                <a:path w="131318" h="128143">
                  <a:moveTo>
                    <a:pt x="118491" y="12827"/>
                  </a:moveTo>
                  <a:cubicBezTo>
                    <a:pt x="105664" y="0"/>
                    <a:pt x="84836" y="0"/>
                    <a:pt x="72009" y="12827"/>
                  </a:cubicBezTo>
                  <a:lnTo>
                    <a:pt x="12827" y="72009"/>
                  </a:lnTo>
                  <a:cubicBezTo>
                    <a:pt x="0" y="84836"/>
                    <a:pt x="0" y="105664"/>
                    <a:pt x="12827" y="118491"/>
                  </a:cubicBezTo>
                  <a:cubicBezTo>
                    <a:pt x="19177" y="124841"/>
                    <a:pt x="27686" y="128143"/>
                    <a:pt x="36068" y="128143"/>
                  </a:cubicBezTo>
                  <a:cubicBezTo>
                    <a:pt x="44450" y="128143"/>
                    <a:pt x="52832" y="124968"/>
                    <a:pt x="59309" y="118491"/>
                  </a:cubicBezTo>
                  <a:lnTo>
                    <a:pt x="118491" y="59309"/>
                  </a:lnTo>
                  <a:cubicBezTo>
                    <a:pt x="131318" y="46482"/>
                    <a:pt x="131318" y="25654"/>
                    <a:pt x="118491" y="12827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2847086" y="2519172"/>
              <a:ext cx="152019" cy="148844"/>
            </a:xfrm>
            <a:custGeom>
              <a:avLst/>
              <a:gdLst/>
              <a:ahLst/>
              <a:cxnLst/>
              <a:rect l="l" t="t" r="r" b="b"/>
              <a:pathLst>
                <a:path w="152019" h="148844">
                  <a:moveTo>
                    <a:pt x="139192" y="12827"/>
                  </a:moveTo>
                  <a:cubicBezTo>
                    <a:pt x="126365" y="0"/>
                    <a:pt x="105537" y="0"/>
                    <a:pt x="92710" y="12827"/>
                  </a:cubicBezTo>
                  <a:lnTo>
                    <a:pt x="12827" y="92710"/>
                  </a:lnTo>
                  <a:cubicBezTo>
                    <a:pt x="0" y="105537"/>
                    <a:pt x="0" y="126365"/>
                    <a:pt x="12827" y="139192"/>
                  </a:cubicBezTo>
                  <a:cubicBezTo>
                    <a:pt x="19177" y="145542"/>
                    <a:pt x="27686" y="148844"/>
                    <a:pt x="36068" y="148844"/>
                  </a:cubicBezTo>
                  <a:cubicBezTo>
                    <a:pt x="44450" y="148844"/>
                    <a:pt x="52832" y="145669"/>
                    <a:pt x="59309" y="139192"/>
                  </a:cubicBezTo>
                  <a:lnTo>
                    <a:pt x="139192" y="59309"/>
                  </a:lnTo>
                  <a:cubicBezTo>
                    <a:pt x="152019" y="46482"/>
                    <a:pt x="152019" y="25654"/>
                    <a:pt x="139192" y="12827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3012186" y="2663698"/>
              <a:ext cx="131699" cy="128524"/>
            </a:xfrm>
            <a:custGeom>
              <a:avLst/>
              <a:gdLst/>
              <a:ahLst/>
              <a:cxnLst/>
              <a:rect l="l" t="t" r="r" b="b"/>
              <a:pathLst>
                <a:path w="131699" h="128524">
                  <a:moveTo>
                    <a:pt x="118872" y="12827"/>
                  </a:moveTo>
                  <a:cubicBezTo>
                    <a:pt x="106045" y="0"/>
                    <a:pt x="85217" y="0"/>
                    <a:pt x="72390" y="12827"/>
                  </a:cubicBezTo>
                  <a:lnTo>
                    <a:pt x="12827" y="72390"/>
                  </a:lnTo>
                  <a:cubicBezTo>
                    <a:pt x="0" y="85217"/>
                    <a:pt x="0" y="106045"/>
                    <a:pt x="12827" y="118872"/>
                  </a:cubicBezTo>
                  <a:cubicBezTo>
                    <a:pt x="19177" y="125222"/>
                    <a:pt x="27686" y="128524"/>
                    <a:pt x="36068" y="128524"/>
                  </a:cubicBezTo>
                  <a:cubicBezTo>
                    <a:pt x="44450" y="128524"/>
                    <a:pt x="52832" y="125349"/>
                    <a:pt x="59309" y="118872"/>
                  </a:cubicBezTo>
                  <a:lnTo>
                    <a:pt x="118872" y="59309"/>
                  </a:lnTo>
                  <a:cubicBezTo>
                    <a:pt x="131699" y="46482"/>
                    <a:pt x="131699" y="25654"/>
                    <a:pt x="118872" y="12827"/>
                  </a:cubicBezTo>
                  <a:close/>
                </a:path>
              </a:pathLst>
            </a:custGeom>
            <a:solidFill>
              <a:srgbClr val="52A7D7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11393386" y="6109278"/>
            <a:ext cx="5146624" cy="4240216"/>
          </a:xfrm>
          <a:custGeom>
            <a:avLst/>
            <a:gdLst/>
            <a:ahLst/>
            <a:cxnLst/>
            <a:rect l="l" t="t" r="r" b="b"/>
            <a:pathLst>
              <a:path w="5146624" h="4240216">
                <a:moveTo>
                  <a:pt x="0" y="0"/>
                </a:moveTo>
                <a:lnTo>
                  <a:pt x="5146624" y="0"/>
                </a:lnTo>
                <a:lnTo>
                  <a:pt x="5146624" y="4240216"/>
                </a:lnTo>
                <a:lnTo>
                  <a:pt x="0" y="4240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854335" y="2415378"/>
            <a:ext cx="13932484" cy="313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5"/>
              </a:lnSpc>
            </a:pPr>
            <a:r>
              <a:rPr lang="en-US" sz="5995">
                <a:solidFill>
                  <a:srgbClr val="547228">
                    <a:alpha val="49804"/>
                  </a:srgbClr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Регуляторні системи підтримують </a:t>
            </a:r>
            <a:r>
              <a:rPr lang="en-US" sz="5995" b="1">
                <a:solidFill>
                  <a:srgbClr val="547228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ГОМЕОСТАЗ-відносну сталість організму </a:t>
            </a:r>
            <a:endParaRPr lang="en-US" sz="5995" b="1">
              <a:solidFill>
                <a:srgbClr val="547228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19413" y="805586"/>
            <a:ext cx="8239125" cy="9258300"/>
          </a:xfrm>
          <a:custGeom>
            <a:avLst/>
            <a:gdLst/>
            <a:ahLst/>
            <a:cxnLst/>
            <a:rect l="l" t="t" r="r" b="b"/>
            <a:pathLst>
              <a:path w="8239125" h="9258300">
                <a:moveTo>
                  <a:pt x="0" y="0"/>
                </a:moveTo>
                <a:lnTo>
                  <a:pt x="8239125" y="0"/>
                </a:lnTo>
                <a:lnTo>
                  <a:pt x="823912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70" y="1563338"/>
            <a:ext cx="8445227" cy="8352930"/>
          </a:xfrm>
          <a:custGeom>
            <a:avLst/>
            <a:gdLst/>
            <a:ahLst/>
            <a:cxnLst/>
            <a:rect l="l" t="t" r="r" b="b"/>
            <a:pathLst>
              <a:path w="8445227" h="8352930">
                <a:moveTo>
                  <a:pt x="0" y="0"/>
                </a:moveTo>
                <a:lnTo>
                  <a:pt x="8445227" y="0"/>
                </a:lnTo>
                <a:lnTo>
                  <a:pt x="8445227" y="8352930"/>
                </a:lnTo>
                <a:lnTo>
                  <a:pt x="0" y="8352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190131" y="2273941"/>
            <a:ext cx="2394414" cy="2094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0"/>
              </a:lnSpc>
            </a:pPr>
            <a:r>
              <a:rPr lang="en-US" sz="605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Орган -</a:t>
            </a:r>
            <a:endParaRPr lang="en-US" sz="605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 rot="332520">
            <a:off x="11786278" y="2565060"/>
            <a:ext cx="4073538" cy="504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5"/>
              </a:lnSpc>
            </a:pPr>
            <a:r>
              <a:rPr lang="en-US" sz="41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частина організму,яка має певні особливості будови і виконує ті чи інші функції.</a:t>
            </a:r>
            <a:endParaRPr lang="en-US" sz="41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547416"/>
            <a:ext cx="18414997" cy="5803078"/>
          </a:xfrm>
          <a:custGeom>
            <a:avLst/>
            <a:gdLst/>
            <a:ahLst/>
            <a:cxnLst/>
            <a:rect l="l" t="t" r="r" b="b"/>
            <a:pathLst>
              <a:path w="18414997" h="5803078">
                <a:moveTo>
                  <a:pt x="0" y="0"/>
                </a:moveTo>
                <a:lnTo>
                  <a:pt x="18414997" y="0"/>
                </a:lnTo>
                <a:lnTo>
                  <a:pt x="18414997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74888" y="2395833"/>
            <a:ext cx="1813112" cy="2209800"/>
          </a:xfrm>
          <a:custGeom>
            <a:avLst/>
            <a:gdLst/>
            <a:ahLst/>
            <a:cxnLst/>
            <a:rect l="l" t="t" r="r" b="b"/>
            <a:pathLst>
              <a:path w="1813112" h="2209800">
                <a:moveTo>
                  <a:pt x="0" y="0"/>
                </a:moveTo>
                <a:lnTo>
                  <a:pt x="1813112" y="0"/>
                </a:lnTo>
                <a:lnTo>
                  <a:pt x="1813112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61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3988537"/>
            <a:ext cx="1560719" cy="2209800"/>
          </a:xfrm>
          <a:custGeom>
            <a:avLst/>
            <a:gdLst/>
            <a:ahLst/>
            <a:cxnLst/>
            <a:rect l="l" t="t" r="r" b="b"/>
            <a:pathLst>
              <a:path w="1560719" h="2209800">
                <a:moveTo>
                  <a:pt x="1560719" y="0"/>
                </a:moveTo>
                <a:lnTo>
                  <a:pt x="0" y="0"/>
                </a:lnTo>
                <a:lnTo>
                  <a:pt x="0" y="2209800"/>
                </a:lnTo>
                <a:lnTo>
                  <a:pt x="1560719" y="2209800"/>
                </a:lnTo>
                <a:lnTo>
                  <a:pt x="1560719" y="0"/>
                </a:lnTo>
                <a:close/>
              </a:path>
            </a:pathLst>
          </a:custGeom>
          <a:blipFill>
            <a:blip r:embed="rId5"/>
            <a:stretch>
              <a:fillRect l="-55615" r="-9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0">
            <a:off x="2696451" y="9448800"/>
            <a:ext cx="14710620" cy="47625"/>
            <a:chOff x="0" y="0"/>
            <a:chExt cx="14710613" cy="4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710665" cy="47625"/>
            </a:xfrm>
            <a:custGeom>
              <a:avLst/>
              <a:gdLst/>
              <a:ahLst/>
              <a:cxnLst/>
              <a:rect l="l" t="t" r="r" b="b"/>
              <a:pathLst>
                <a:path w="14710665" h="47625">
                  <a:moveTo>
                    <a:pt x="0" y="0"/>
                  </a:moveTo>
                  <a:lnTo>
                    <a:pt x="0" y="47625"/>
                  </a:lnTo>
                  <a:lnTo>
                    <a:pt x="761111" y="47625"/>
                  </a:lnTo>
                  <a:lnTo>
                    <a:pt x="761111" y="0"/>
                  </a:lnTo>
                  <a:close/>
                  <a:moveTo>
                    <a:pt x="937895" y="0"/>
                  </a:moveTo>
                  <a:lnTo>
                    <a:pt x="937895" y="47625"/>
                  </a:lnTo>
                  <a:lnTo>
                    <a:pt x="1847215" y="47625"/>
                  </a:lnTo>
                  <a:lnTo>
                    <a:pt x="1847215" y="0"/>
                  </a:lnTo>
                  <a:close/>
                  <a:moveTo>
                    <a:pt x="2122932" y="0"/>
                  </a:moveTo>
                  <a:lnTo>
                    <a:pt x="2122932" y="47625"/>
                  </a:lnTo>
                  <a:lnTo>
                    <a:pt x="5625084" y="47625"/>
                  </a:lnTo>
                  <a:lnTo>
                    <a:pt x="5625084" y="0"/>
                  </a:lnTo>
                  <a:close/>
                  <a:moveTo>
                    <a:pt x="5900801" y="0"/>
                  </a:moveTo>
                  <a:lnTo>
                    <a:pt x="5900801" y="47625"/>
                  </a:lnTo>
                  <a:lnTo>
                    <a:pt x="14710665" y="47625"/>
                  </a:lnTo>
                  <a:lnTo>
                    <a:pt x="14710665" y="0"/>
                  </a:lnTo>
                  <a:close/>
                </a:path>
              </a:pathLst>
            </a:custGeom>
            <a:solidFill>
              <a:srgbClr val="547228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3527222" y="2548909"/>
            <a:ext cx="10981372" cy="6172200"/>
          </a:xfrm>
          <a:custGeom>
            <a:avLst/>
            <a:gdLst/>
            <a:ahLst/>
            <a:cxnLst/>
            <a:rect l="l" t="t" r="r" b="b"/>
            <a:pathLst>
              <a:path w="10981372" h="6172200">
                <a:moveTo>
                  <a:pt x="0" y="0"/>
                </a:moveTo>
                <a:lnTo>
                  <a:pt x="10981372" y="0"/>
                </a:lnTo>
                <a:lnTo>
                  <a:pt x="10981372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23458" y="952719"/>
            <a:ext cx="9754181" cy="100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0"/>
              </a:lnSpc>
            </a:pPr>
            <a:r>
              <a:rPr lang="en-US" sz="5995">
                <a:solidFill>
                  <a:srgbClr val="547228">
                    <a:alpha val="49804"/>
                  </a:srgbClr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Розглянемо 3d-модель :</a:t>
            </a:r>
            <a:endParaRPr lang="en-US" sz="5995">
              <a:solidFill>
                <a:srgbClr val="547228">
                  <a:alpha val="49804"/>
                </a:srgbClr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696451" y="8883796"/>
            <a:ext cx="15004866" cy="65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391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  <a:hlinkClick r:id="rId7" tooltip="https://youtu.be/r6OkyVAVh_A?si=HP9ZuTeECuotFW9M"/>
              </a:rPr>
              <a:t>https://youtu.be/r6OkyVAVh_A?si=HP9ZuTeECuotFW9M</a:t>
            </a:r>
            <a:endParaRPr lang="en-US" sz="391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  <a:hlinkClick r:id="rId7" tooltip="https://youtu.be/r6OkyVAVh_A?si=HP9ZuTeECuotFW9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915052"/>
            <a:ext cx="18414997" cy="5435451"/>
          </a:xfrm>
          <a:custGeom>
            <a:avLst/>
            <a:gdLst/>
            <a:ahLst/>
            <a:cxnLst/>
            <a:rect l="l" t="t" r="r" b="b"/>
            <a:pathLst>
              <a:path w="18414997" h="5435451">
                <a:moveTo>
                  <a:pt x="0" y="0"/>
                </a:moveTo>
                <a:lnTo>
                  <a:pt x="18414997" y="0"/>
                </a:lnTo>
                <a:lnTo>
                  <a:pt x="18414997" y="5435451"/>
                </a:lnTo>
                <a:lnTo>
                  <a:pt x="0" y="54354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12241" y="3137002"/>
            <a:ext cx="3686175" cy="2867025"/>
          </a:xfrm>
          <a:custGeom>
            <a:avLst/>
            <a:gdLst/>
            <a:ahLst/>
            <a:cxnLst/>
            <a:rect l="l" t="t" r="r" b="b"/>
            <a:pathLst>
              <a:path w="3686175" h="2867025">
                <a:moveTo>
                  <a:pt x="0" y="0"/>
                </a:moveTo>
                <a:lnTo>
                  <a:pt x="3686175" y="0"/>
                </a:lnTo>
                <a:lnTo>
                  <a:pt x="3686175" y="2867025"/>
                </a:lnTo>
                <a:lnTo>
                  <a:pt x="0" y="2867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841" t="-56300" r="-131936" b="-112802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0">
            <a:off x="7442949" y="4963963"/>
            <a:ext cx="564032" cy="1460440"/>
            <a:chOff x="0" y="0"/>
            <a:chExt cx="564032" cy="1460449"/>
          </a:xfrm>
        </p:grpSpPr>
        <p:sp>
          <p:nvSpPr>
            <p:cNvPr id="6" name="Freeform 6"/>
            <p:cNvSpPr/>
            <p:nvPr/>
          </p:nvSpPr>
          <p:spPr>
            <a:xfrm>
              <a:off x="59690" y="63500"/>
              <a:ext cx="446786" cy="1333246"/>
            </a:xfrm>
            <a:custGeom>
              <a:avLst/>
              <a:gdLst/>
              <a:ahLst/>
              <a:cxnLst/>
              <a:rect l="l" t="t" r="r" b="b"/>
              <a:pathLst>
                <a:path w="446786" h="1333246">
                  <a:moveTo>
                    <a:pt x="311531" y="60452"/>
                  </a:moveTo>
                  <a:cubicBezTo>
                    <a:pt x="324866" y="60452"/>
                    <a:pt x="338074" y="64262"/>
                    <a:pt x="349631" y="71882"/>
                  </a:cubicBezTo>
                  <a:cubicBezTo>
                    <a:pt x="371983" y="86741"/>
                    <a:pt x="383794" y="113284"/>
                    <a:pt x="379730" y="139827"/>
                  </a:cubicBezTo>
                  <a:cubicBezTo>
                    <a:pt x="326771" y="489585"/>
                    <a:pt x="314452" y="845693"/>
                    <a:pt x="342773" y="1198245"/>
                  </a:cubicBezTo>
                  <a:cubicBezTo>
                    <a:pt x="345821" y="1236345"/>
                    <a:pt x="317500" y="1269619"/>
                    <a:pt x="279527" y="1272667"/>
                  </a:cubicBezTo>
                  <a:cubicBezTo>
                    <a:pt x="277622" y="1272794"/>
                    <a:pt x="275717" y="1272921"/>
                    <a:pt x="273939" y="1272921"/>
                  </a:cubicBezTo>
                  <a:cubicBezTo>
                    <a:pt x="238379" y="1272921"/>
                    <a:pt x="208153" y="1245489"/>
                    <a:pt x="205232" y="1209294"/>
                  </a:cubicBezTo>
                  <a:cubicBezTo>
                    <a:pt x="180848" y="905891"/>
                    <a:pt x="185674" y="599948"/>
                    <a:pt x="219837" y="297434"/>
                  </a:cubicBezTo>
                  <a:cubicBezTo>
                    <a:pt x="209042" y="309880"/>
                    <a:pt x="198882" y="322834"/>
                    <a:pt x="189230" y="336169"/>
                  </a:cubicBezTo>
                  <a:cubicBezTo>
                    <a:pt x="175768" y="354965"/>
                    <a:pt x="154559" y="364998"/>
                    <a:pt x="133096" y="364998"/>
                  </a:cubicBezTo>
                  <a:cubicBezTo>
                    <a:pt x="119126" y="364998"/>
                    <a:pt x="105156" y="360807"/>
                    <a:pt x="92964" y="352044"/>
                  </a:cubicBezTo>
                  <a:cubicBezTo>
                    <a:pt x="61976" y="329819"/>
                    <a:pt x="54864" y="286639"/>
                    <a:pt x="77089" y="255651"/>
                  </a:cubicBezTo>
                  <a:cubicBezTo>
                    <a:pt x="129794" y="182118"/>
                    <a:pt x="198374" y="118110"/>
                    <a:pt x="275336" y="70739"/>
                  </a:cubicBezTo>
                  <a:cubicBezTo>
                    <a:pt x="286385" y="63881"/>
                    <a:pt x="298958" y="60452"/>
                    <a:pt x="311531" y="60452"/>
                  </a:cubicBezTo>
                  <a:moveTo>
                    <a:pt x="311531" y="0"/>
                  </a:moveTo>
                  <a:cubicBezTo>
                    <a:pt x="287528" y="0"/>
                    <a:pt x="264033" y="6604"/>
                    <a:pt x="243713" y="19177"/>
                  </a:cubicBezTo>
                  <a:cubicBezTo>
                    <a:pt x="160020" y="70866"/>
                    <a:pt x="85471" y="140335"/>
                    <a:pt x="28194" y="220345"/>
                  </a:cubicBezTo>
                  <a:cubicBezTo>
                    <a:pt x="8001" y="248412"/>
                    <a:pt x="0" y="282702"/>
                    <a:pt x="5588" y="316865"/>
                  </a:cubicBezTo>
                  <a:cubicBezTo>
                    <a:pt x="11176" y="351028"/>
                    <a:pt x="29718" y="381000"/>
                    <a:pt x="57785" y="401066"/>
                  </a:cubicBezTo>
                  <a:cubicBezTo>
                    <a:pt x="79883" y="416941"/>
                    <a:pt x="105918" y="425450"/>
                    <a:pt x="133096" y="425450"/>
                  </a:cubicBezTo>
                  <a:cubicBezTo>
                    <a:pt x="137668" y="425450"/>
                    <a:pt x="142113" y="425196"/>
                    <a:pt x="146558" y="424688"/>
                  </a:cubicBezTo>
                  <a:cubicBezTo>
                    <a:pt x="124460" y="687197"/>
                    <a:pt x="123952" y="952119"/>
                    <a:pt x="145034" y="1214120"/>
                  </a:cubicBezTo>
                  <a:cubicBezTo>
                    <a:pt x="150368" y="1280922"/>
                    <a:pt x="207010" y="1333246"/>
                    <a:pt x="273939" y="1333246"/>
                  </a:cubicBezTo>
                  <a:cubicBezTo>
                    <a:pt x="277368" y="1333246"/>
                    <a:pt x="280924" y="1333119"/>
                    <a:pt x="284353" y="1332865"/>
                  </a:cubicBezTo>
                  <a:cubicBezTo>
                    <a:pt x="318770" y="1330071"/>
                    <a:pt x="350139" y="1314069"/>
                    <a:pt x="372491" y="1287653"/>
                  </a:cubicBezTo>
                  <a:cubicBezTo>
                    <a:pt x="394843" y="1261237"/>
                    <a:pt x="405638" y="1227836"/>
                    <a:pt x="402844" y="1193292"/>
                  </a:cubicBezTo>
                  <a:cubicBezTo>
                    <a:pt x="374777" y="845312"/>
                    <a:pt x="387096" y="494030"/>
                    <a:pt x="439293" y="148844"/>
                  </a:cubicBezTo>
                  <a:cubicBezTo>
                    <a:pt x="446786" y="99187"/>
                    <a:pt x="424688" y="49149"/>
                    <a:pt x="382778" y="21336"/>
                  </a:cubicBezTo>
                  <a:cubicBezTo>
                    <a:pt x="361696" y="7493"/>
                    <a:pt x="336931" y="0"/>
                    <a:pt x="3115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554" y="120142"/>
              <a:ext cx="328930" cy="1216406"/>
            </a:xfrm>
            <a:custGeom>
              <a:avLst/>
              <a:gdLst/>
              <a:ahLst/>
              <a:cxnLst/>
              <a:rect l="l" t="t" r="r" b="b"/>
              <a:pathLst>
                <a:path w="328930" h="1216406">
                  <a:moveTo>
                    <a:pt x="219075" y="1216279"/>
                  </a:moveTo>
                  <a:cubicBezTo>
                    <a:pt x="183515" y="1216279"/>
                    <a:pt x="153289" y="1188847"/>
                    <a:pt x="150368" y="1152652"/>
                  </a:cubicBezTo>
                  <a:cubicBezTo>
                    <a:pt x="125984" y="849249"/>
                    <a:pt x="130810" y="543306"/>
                    <a:pt x="164973" y="240792"/>
                  </a:cubicBezTo>
                  <a:cubicBezTo>
                    <a:pt x="154178" y="253238"/>
                    <a:pt x="144018" y="266192"/>
                    <a:pt x="134366" y="279527"/>
                  </a:cubicBezTo>
                  <a:cubicBezTo>
                    <a:pt x="112141" y="310515"/>
                    <a:pt x="69088" y="317627"/>
                    <a:pt x="38100" y="295402"/>
                  </a:cubicBezTo>
                  <a:cubicBezTo>
                    <a:pt x="7112" y="273177"/>
                    <a:pt x="0" y="229997"/>
                    <a:pt x="22225" y="199009"/>
                  </a:cubicBezTo>
                  <a:cubicBezTo>
                    <a:pt x="74930" y="125476"/>
                    <a:pt x="143510" y="61468"/>
                    <a:pt x="220472" y="14097"/>
                  </a:cubicBezTo>
                  <a:cubicBezTo>
                    <a:pt x="243332" y="0"/>
                    <a:pt x="272288" y="508"/>
                    <a:pt x="294767" y="15367"/>
                  </a:cubicBezTo>
                  <a:cubicBezTo>
                    <a:pt x="317246" y="30226"/>
                    <a:pt x="328930" y="56769"/>
                    <a:pt x="324866" y="83312"/>
                  </a:cubicBezTo>
                  <a:cubicBezTo>
                    <a:pt x="271907" y="433070"/>
                    <a:pt x="259588" y="789178"/>
                    <a:pt x="287909" y="1141730"/>
                  </a:cubicBezTo>
                  <a:cubicBezTo>
                    <a:pt x="290957" y="1179830"/>
                    <a:pt x="262636" y="1213104"/>
                    <a:pt x="224663" y="1216152"/>
                  </a:cubicBezTo>
                  <a:cubicBezTo>
                    <a:pt x="222758" y="1216279"/>
                    <a:pt x="220853" y="1216406"/>
                    <a:pt x="219075" y="121640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1594535" y="3314062"/>
            <a:ext cx="3381375" cy="2857500"/>
          </a:xfrm>
          <a:custGeom>
            <a:avLst/>
            <a:gdLst/>
            <a:ahLst/>
            <a:cxnLst/>
            <a:rect l="l" t="t" r="r" b="b"/>
            <a:pathLst>
              <a:path w="3381375" h="2857500">
                <a:moveTo>
                  <a:pt x="0" y="0"/>
                </a:moveTo>
                <a:lnTo>
                  <a:pt x="3381375" y="0"/>
                </a:lnTo>
                <a:lnTo>
                  <a:pt x="3381375" y="2857500"/>
                </a:lnTo>
                <a:lnTo>
                  <a:pt x="0" y="2857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1026" t="-39177" r="-99677" b="-27489"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0">
            <a:off x="11538556" y="5230711"/>
            <a:ext cx="1010536" cy="1193721"/>
            <a:chOff x="0" y="0"/>
            <a:chExt cx="1010539" cy="1193724"/>
          </a:xfrm>
        </p:grpSpPr>
        <p:sp>
          <p:nvSpPr>
            <p:cNvPr id="10" name="Freeform 10"/>
            <p:cNvSpPr/>
            <p:nvPr/>
          </p:nvSpPr>
          <p:spPr>
            <a:xfrm>
              <a:off x="56515" y="63500"/>
              <a:ext cx="894334" cy="1066927"/>
            </a:xfrm>
            <a:custGeom>
              <a:avLst/>
              <a:gdLst/>
              <a:ahLst/>
              <a:cxnLst/>
              <a:rect l="l" t="t" r="r" b="b"/>
              <a:pathLst>
                <a:path w="894334" h="1066927">
                  <a:moveTo>
                    <a:pt x="515874" y="55118"/>
                  </a:moveTo>
                  <a:cubicBezTo>
                    <a:pt x="564515" y="55118"/>
                    <a:pt x="606933" y="66421"/>
                    <a:pt x="642239" y="88900"/>
                  </a:cubicBezTo>
                  <a:cubicBezTo>
                    <a:pt x="708279" y="130810"/>
                    <a:pt x="746633" y="214630"/>
                    <a:pt x="739902" y="302260"/>
                  </a:cubicBezTo>
                  <a:cubicBezTo>
                    <a:pt x="733679" y="382778"/>
                    <a:pt x="693928" y="451358"/>
                    <a:pt x="664591" y="495935"/>
                  </a:cubicBezTo>
                  <a:cubicBezTo>
                    <a:pt x="595757" y="600583"/>
                    <a:pt x="506984" y="687451"/>
                    <a:pt x="421005" y="771525"/>
                  </a:cubicBezTo>
                  <a:cubicBezTo>
                    <a:pt x="382016" y="809625"/>
                    <a:pt x="344297" y="846582"/>
                    <a:pt x="308737" y="884428"/>
                  </a:cubicBezTo>
                  <a:cubicBezTo>
                    <a:pt x="460375" y="880618"/>
                    <a:pt x="612013" y="865886"/>
                    <a:pt x="761238" y="840486"/>
                  </a:cubicBezTo>
                  <a:cubicBezTo>
                    <a:pt x="764794" y="839851"/>
                    <a:pt x="768350" y="839597"/>
                    <a:pt x="771906" y="839597"/>
                  </a:cubicBezTo>
                  <a:cubicBezTo>
                    <a:pt x="802132" y="839597"/>
                    <a:pt x="828929" y="861314"/>
                    <a:pt x="834136" y="892048"/>
                  </a:cubicBezTo>
                  <a:cubicBezTo>
                    <a:pt x="839978" y="926338"/>
                    <a:pt x="816864" y="958977"/>
                    <a:pt x="782447" y="964819"/>
                  </a:cubicBezTo>
                  <a:cubicBezTo>
                    <a:pt x="599821" y="995807"/>
                    <a:pt x="413639" y="1011555"/>
                    <a:pt x="228219" y="1011555"/>
                  </a:cubicBezTo>
                  <a:cubicBezTo>
                    <a:pt x="209169" y="1011555"/>
                    <a:pt x="190119" y="1011428"/>
                    <a:pt x="171069" y="1011047"/>
                  </a:cubicBezTo>
                  <a:cubicBezTo>
                    <a:pt x="147320" y="1010666"/>
                    <a:pt x="125857" y="996950"/>
                    <a:pt x="115443" y="975868"/>
                  </a:cubicBezTo>
                  <a:cubicBezTo>
                    <a:pt x="105029" y="954786"/>
                    <a:pt x="107315" y="929386"/>
                    <a:pt x="121539" y="910463"/>
                  </a:cubicBezTo>
                  <a:cubicBezTo>
                    <a:pt x="184658" y="826135"/>
                    <a:pt x="259715" y="752729"/>
                    <a:pt x="332359" y="681736"/>
                  </a:cubicBezTo>
                  <a:cubicBezTo>
                    <a:pt x="417195" y="598678"/>
                    <a:pt x="497459" y="520319"/>
                    <a:pt x="558800" y="426974"/>
                  </a:cubicBezTo>
                  <a:cubicBezTo>
                    <a:pt x="593217" y="374650"/>
                    <a:pt x="610743" y="331978"/>
                    <a:pt x="613791" y="292735"/>
                  </a:cubicBezTo>
                  <a:cubicBezTo>
                    <a:pt x="616966" y="251460"/>
                    <a:pt x="601091" y="212344"/>
                    <a:pt x="574294" y="195326"/>
                  </a:cubicBezTo>
                  <a:cubicBezTo>
                    <a:pt x="557657" y="184785"/>
                    <a:pt x="536194" y="181356"/>
                    <a:pt x="515620" y="181356"/>
                  </a:cubicBezTo>
                  <a:cubicBezTo>
                    <a:pt x="503682" y="181356"/>
                    <a:pt x="491998" y="182499"/>
                    <a:pt x="481838" y="184023"/>
                  </a:cubicBezTo>
                  <a:cubicBezTo>
                    <a:pt x="371348" y="200279"/>
                    <a:pt x="281559" y="270637"/>
                    <a:pt x="225679" y="326898"/>
                  </a:cubicBezTo>
                  <a:cubicBezTo>
                    <a:pt x="194310" y="358521"/>
                    <a:pt x="188468" y="375793"/>
                    <a:pt x="189230" y="384683"/>
                  </a:cubicBezTo>
                  <a:cubicBezTo>
                    <a:pt x="191897" y="419354"/>
                    <a:pt x="165862" y="449707"/>
                    <a:pt x="131064" y="452374"/>
                  </a:cubicBezTo>
                  <a:cubicBezTo>
                    <a:pt x="129413" y="452501"/>
                    <a:pt x="127762" y="452628"/>
                    <a:pt x="126111" y="452628"/>
                  </a:cubicBezTo>
                  <a:cubicBezTo>
                    <a:pt x="93345" y="452628"/>
                    <a:pt x="65786" y="427482"/>
                    <a:pt x="63246" y="394462"/>
                  </a:cubicBezTo>
                  <a:cubicBezTo>
                    <a:pt x="57912" y="325374"/>
                    <a:pt x="102235" y="272288"/>
                    <a:pt x="136017" y="238252"/>
                  </a:cubicBezTo>
                  <a:cubicBezTo>
                    <a:pt x="235331" y="137922"/>
                    <a:pt x="348615" y="76073"/>
                    <a:pt x="463296" y="59182"/>
                  </a:cubicBezTo>
                  <a:cubicBezTo>
                    <a:pt x="481457" y="56515"/>
                    <a:pt x="499110" y="55118"/>
                    <a:pt x="515874" y="55118"/>
                  </a:cubicBezTo>
                  <a:moveTo>
                    <a:pt x="515874" y="0"/>
                  </a:moveTo>
                  <a:cubicBezTo>
                    <a:pt x="496443" y="0"/>
                    <a:pt x="475996" y="1524"/>
                    <a:pt x="455168" y="4699"/>
                  </a:cubicBezTo>
                  <a:cubicBezTo>
                    <a:pt x="328549" y="23368"/>
                    <a:pt x="204470" y="90678"/>
                    <a:pt x="96520" y="199263"/>
                  </a:cubicBezTo>
                  <a:cubicBezTo>
                    <a:pt x="0" y="296291"/>
                    <a:pt x="5969" y="373126"/>
                    <a:pt x="7874" y="398526"/>
                  </a:cubicBezTo>
                  <a:cubicBezTo>
                    <a:pt x="12573" y="459740"/>
                    <a:pt x="64389" y="507619"/>
                    <a:pt x="125857" y="507619"/>
                  </a:cubicBezTo>
                  <a:cubicBezTo>
                    <a:pt x="128905" y="507619"/>
                    <a:pt x="132080" y="507492"/>
                    <a:pt x="135255" y="507238"/>
                  </a:cubicBezTo>
                  <a:cubicBezTo>
                    <a:pt x="166751" y="504825"/>
                    <a:pt x="195453" y="490347"/>
                    <a:pt x="216154" y="466344"/>
                  </a:cubicBezTo>
                  <a:cubicBezTo>
                    <a:pt x="234823" y="444627"/>
                    <a:pt x="244729" y="417703"/>
                    <a:pt x="244729" y="389382"/>
                  </a:cubicBezTo>
                  <a:cubicBezTo>
                    <a:pt x="247142" y="385572"/>
                    <a:pt x="252857" y="377825"/>
                    <a:pt x="265049" y="365633"/>
                  </a:cubicBezTo>
                  <a:cubicBezTo>
                    <a:pt x="314960" y="315341"/>
                    <a:pt x="394589" y="252603"/>
                    <a:pt x="489966" y="238506"/>
                  </a:cubicBezTo>
                  <a:cubicBezTo>
                    <a:pt x="499110" y="237109"/>
                    <a:pt x="507746" y="236474"/>
                    <a:pt x="515620" y="236474"/>
                  </a:cubicBezTo>
                  <a:cubicBezTo>
                    <a:pt x="534797" y="236474"/>
                    <a:pt x="542544" y="240538"/>
                    <a:pt x="544576" y="241681"/>
                  </a:cubicBezTo>
                  <a:cubicBezTo>
                    <a:pt x="550418" y="245364"/>
                    <a:pt x="560578" y="262890"/>
                    <a:pt x="558673" y="288417"/>
                  </a:cubicBezTo>
                  <a:cubicBezTo>
                    <a:pt x="556387" y="318008"/>
                    <a:pt x="541782" y="352425"/>
                    <a:pt x="512572" y="396748"/>
                  </a:cubicBezTo>
                  <a:cubicBezTo>
                    <a:pt x="454533" y="485013"/>
                    <a:pt x="376428" y="561467"/>
                    <a:pt x="293751" y="642366"/>
                  </a:cubicBezTo>
                  <a:cubicBezTo>
                    <a:pt x="219583" y="714883"/>
                    <a:pt x="143002" y="789813"/>
                    <a:pt x="77343" y="877570"/>
                  </a:cubicBezTo>
                  <a:cubicBezTo>
                    <a:pt x="50673" y="913257"/>
                    <a:pt x="46228" y="960247"/>
                    <a:pt x="65913" y="1000252"/>
                  </a:cubicBezTo>
                  <a:cubicBezTo>
                    <a:pt x="85598" y="1040257"/>
                    <a:pt x="125603" y="1065530"/>
                    <a:pt x="170307" y="1066419"/>
                  </a:cubicBezTo>
                  <a:cubicBezTo>
                    <a:pt x="189611" y="1066800"/>
                    <a:pt x="209169" y="1066927"/>
                    <a:pt x="228473" y="1066927"/>
                  </a:cubicBezTo>
                  <a:cubicBezTo>
                    <a:pt x="416941" y="1066927"/>
                    <a:pt x="606552" y="1050925"/>
                    <a:pt x="791972" y="1019429"/>
                  </a:cubicBezTo>
                  <a:cubicBezTo>
                    <a:pt x="823214" y="1014095"/>
                    <a:pt x="850519" y="997077"/>
                    <a:pt x="868807" y="971296"/>
                  </a:cubicBezTo>
                  <a:cubicBezTo>
                    <a:pt x="887095" y="945515"/>
                    <a:pt x="894334" y="914273"/>
                    <a:pt x="889000" y="883158"/>
                  </a:cubicBezTo>
                  <a:cubicBezTo>
                    <a:pt x="879221" y="826262"/>
                    <a:pt x="830072" y="784860"/>
                    <a:pt x="772160" y="784860"/>
                  </a:cubicBezTo>
                  <a:cubicBezTo>
                    <a:pt x="765429" y="784860"/>
                    <a:pt x="758825" y="785368"/>
                    <a:pt x="752221" y="786511"/>
                  </a:cubicBezTo>
                  <a:cubicBezTo>
                    <a:pt x="651891" y="803529"/>
                    <a:pt x="550037" y="815721"/>
                    <a:pt x="447929" y="822960"/>
                  </a:cubicBezTo>
                  <a:cubicBezTo>
                    <a:pt x="451866" y="819023"/>
                    <a:pt x="455930" y="815213"/>
                    <a:pt x="459867" y="811276"/>
                  </a:cubicBezTo>
                  <a:cubicBezTo>
                    <a:pt x="548005" y="725043"/>
                    <a:pt x="638937" y="636016"/>
                    <a:pt x="710946" y="526542"/>
                  </a:cubicBezTo>
                  <a:cubicBezTo>
                    <a:pt x="743585" y="476885"/>
                    <a:pt x="787908" y="400050"/>
                    <a:pt x="795147" y="306832"/>
                  </a:cubicBezTo>
                  <a:cubicBezTo>
                    <a:pt x="803402" y="199136"/>
                    <a:pt x="755142" y="95504"/>
                    <a:pt x="672084" y="42799"/>
                  </a:cubicBezTo>
                  <a:cubicBezTo>
                    <a:pt x="627634" y="14224"/>
                    <a:pt x="575183" y="0"/>
                    <a:pt x="51587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427" y="112141"/>
              <a:ext cx="782320" cy="962914"/>
            </a:xfrm>
            <a:custGeom>
              <a:avLst/>
              <a:gdLst/>
              <a:ahLst/>
              <a:cxnLst/>
              <a:rect l="l" t="t" r="r" b="b"/>
              <a:pathLst>
                <a:path w="782320" h="962914">
                  <a:moveTo>
                    <a:pt x="170434" y="962787"/>
                  </a:moveTo>
                  <a:cubicBezTo>
                    <a:pt x="151384" y="962787"/>
                    <a:pt x="132334" y="962660"/>
                    <a:pt x="113284" y="962279"/>
                  </a:cubicBezTo>
                  <a:cubicBezTo>
                    <a:pt x="89535" y="961898"/>
                    <a:pt x="68072" y="948182"/>
                    <a:pt x="57658" y="927100"/>
                  </a:cubicBezTo>
                  <a:cubicBezTo>
                    <a:pt x="47244" y="906018"/>
                    <a:pt x="49530" y="880618"/>
                    <a:pt x="63754" y="861695"/>
                  </a:cubicBezTo>
                  <a:cubicBezTo>
                    <a:pt x="126873" y="777367"/>
                    <a:pt x="201930" y="703961"/>
                    <a:pt x="274574" y="632968"/>
                  </a:cubicBezTo>
                  <a:cubicBezTo>
                    <a:pt x="359410" y="549910"/>
                    <a:pt x="439674" y="471551"/>
                    <a:pt x="501015" y="378206"/>
                  </a:cubicBezTo>
                  <a:cubicBezTo>
                    <a:pt x="535432" y="325882"/>
                    <a:pt x="552958" y="283210"/>
                    <a:pt x="556006" y="243967"/>
                  </a:cubicBezTo>
                  <a:cubicBezTo>
                    <a:pt x="559181" y="202692"/>
                    <a:pt x="543306" y="163576"/>
                    <a:pt x="516509" y="146558"/>
                  </a:cubicBezTo>
                  <a:cubicBezTo>
                    <a:pt x="490220" y="129921"/>
                    <a:pt x="451739" y="131191"/>
                    <a:pt x="424053" y="135255"/>
                  </a:cubicBezTo>
                  <a:cubicBezTo>
                    <a:pt x="313563" y="151511"/>
                    <a:pt x="223774" y="221869"/>
                    <a:pt x="167894" y="278130"/>
                  </a:cubicBezTo>
                  <a:cubicBezTo>
                    <a:pt x="136525" y="309753"/>
                    <a:pt x="130683" y="327025"/>
                    <a:pt x="131445" y="335915"/>
                  </a:cubicBezTo>
                  <a:cubicBezTo>
                    <a:pt x="134112" y="370586"/>
                    <a:pt x="108077" y="400939"/>
                    <a:pt x="73279" y="403606"/>
                  </a:cubicBezTo>
                  <a:cubicBezTo>
                    <a:pt x="38481" y="406273"/>
                    <a:pt x="8001" y="380238"/>
                    <a:pt x="5334" y="345567"/>
                  </a:cubicBezTo>
                  <a:cubicBezTo>
                    <a:pt x="0" y="276479"/>
                    <a:pt x="44323" y="223393"/>
                    <a:pt x="78105" y="189357"/>
                  </a:cubicBezTo>
                  <a:cubicBezTo>
                    <a:pt x="177419" y="89281"/>
                    <a:pt x="290703" y="27432"/>
                    <a:pt x="405384" y="10541"/>
                  </a:cubicBezTo>
                  <a:cubicBezTo>
                    <a:pt x="476631" y="0"/>
                    <a:pt x="536829" y="10033"/>
                    <a:pt x="584327" y="40259"/>
                  </a:cubicBezTo>
                  <a:cubicBezTo>
                    <a:pt x="650367" y="82169"/>
                    <a:pt x="688721" y="165989"/>
                    <a:pt x="681990" y="253619"/>
                  </a:cubicBezTo>
                  <a:cubicBezTo>
                    <a:pt x="675767" y="334137"/>
                    <a:pt x="636016" y="402717"/>
                    <a:pt x="606679" y="447294"/>
                  </a:cubicBezTo>
                  <a:cubicBezTo>
                    <a:pt x="537845" y="551942"/>
                    <a:pt x="449072" y="638810"/>
                    <a:pt x="363093" y="722884"/>
                  </a:cubicBezTo>
                  <a:cubicBezTo>
                    <a:pt x="324104" y="760984"/>
                    <a:pt x="286385" y="797941"/>
                    <a:pt x="250825" y="835787"/>
                  </a:cubicBezTo>
                  <a:cubicBezTo>
                    <a:pt x="402463" y="831977"/>
                    <a:pt x="554101" y="817245"/>
                    <a:pt x="703326" y="791845"/>
                  </a:cubicBezTo>
                  <a:cubicBezTo>
                    <a:pt x="737743" y="786003"/>
                    <a:pt x="770382" y="809117"/>
                    <a:pt x="776351" y="843407"/>
                  </a:cubicBezTo>
                  <a:cubicBezTo>
                    <a:pt x="782320" y="877697"/>
                    <a:pt x="759079" y="910336"/>
                    <a:pt x="724662" y="916178"/>
                  </a:cubicBezTo>
                  <a:cubicBezTo>
                    <a:pt x="541909" y="947166"/>
                    <a:pt x="355854" y="962914"/>
                    <a:pt x="170434" y="96291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0">
            <a:off x="14805831" y="4677318"/>
            <a:ext cx="854878" cy="1193616"/>
            <a:chOff x="0" y="0"/>
            <a:chExt cx="854875" cy="1193622"/>
          </a:xfrm>
        </p:grpSpPr>
        <p:sp>
          <p:nvSpPr>
            <p:cNvPr id="13" name="Freeform 13"/>
            <p:cNvSpPr/>
            <p:nvPr/>
          </p:nvSpPr>
          <p:spPr>
            <a:xfrm>
              <a:off x="58166" y="63500"/>
              <a:ext cx="742950" cy="1066419"/>
            </a:xfrm>
            <a:custGeom>
              <a:avLst/>
              <a:gdLst/>
              <a:ahLst/>
              <a:cxnLst/>
              <a:rect l="l" t="t" r="r" b="b"/>
              <a:pathLst>
                <a:path w="742950" h="1066419">
                  <a:moveTo>
                    <a:pt x="240665" y="49530"/>
                  </a:moveTo>
                  <a:cubicBezTo>
                    <a:pt x="294259" y="49530"/>
                    <a:pt x="347726" y="52705"/>
                    <a:pt x="400812" y="59055"/>
                  </a:cubicBezTo>
                  <a:cubicBezTo>
                    <a:pt x="455041" y="65532"/>
                    <a:pt x="516636" y="78232"/>
                    <a:pt x="561467" y="122936"/>
                  </a:cubicBezTo>
                  <a:cubicBezTo>
                    <a:pt x="600456" y="161798"/>
                    <a:pt x="617855" y="216535"/>
                    <a:pt x="610743" y="277368"/>
                  </a:cubicBezTo>
                  <a:cubicBezTo>
                    <a:pt x="604520" y="329819"/>
                    <a:pt x="579882" y="381127"/>
                    <a:pt x="543306" y="418338"/>
                  </a:cubicBezTo>
                  <a:cubicBezTo>
                    <a:pt x="532638" y="429260"/>
                    <a:pt x="521208" y="438912"/>
                    <a:pt x="509397" y="447802"/>
                  </a:cubicBezTo>
                  <a:cubicBezTo>
                    <a:pt x="577342" y="472440"/>
                    <a:pt x="631444" y="517017"/>
                    <a:pt x="659892" y="572897"/>
                  </a:cubicBezTo>
                  <a:cubicBezTo>
                    <a:pt x="690753" y="633476"/>
                    <a:pt x="691896" y="705993"/>
                    <a:pt x="663067" y="777113"/>
                  </a:cubicBezTo>
                  <a:cubicBezTo>
                    <a:pt x="638683" y="837311"/>
                    <a:pt x="593344" y="894080"/>
                    <a:pt x="538734" y="932815"/>
                  </a:cubicBezTo>
                  <a:cubicBezTo>
                    <a:pt x="460629" y="988187"/>
                    <a:pt x="365633" y="1017016"/>
                    <a:pt x="270510" y="1017016"/>
                  </a:cubicBezTo>
                  <a:cubicBezTo>
                    <a:pt x="217551" y="1017016"/>
                    <a:pt x="164465" y="1007999"/>
                    <a:pt x="114427" y="989711"/>
                  </a:cubicBezTo>
                  <a:cubicBezTo>
                    <a:pt x="85217" y="979043"/>
                    <a:pt x="70104" y="946531"/>
                    <a:pt x="80772" y="917067"/>
                  </a:cubicBezTo>
                  <a:cubicBezTo>
                    <a:pt x="89027" y="894080"/>
                    <a:pt x="110744" y="879729"/>
                    <a:pt x="133731" y="879729"/>
                  </a:cubicBezTo>
                  <a:cubicBezTo>
                    <a:pt x="140081" y="879729"/>
                    <a:pt x="146685" y="880872"/>
                    <a:pt x="153035" y="883158"/>
                  </a:cubicBezTo>
                  <a:cubicBezTo>
                    <a:pt x="190881" y="897001"/>
                    <a:pt x="231013" y="903732"/>
                    <a:pt x="271018" y="903732"/>
                  </a:cubicBezTo>
                  <a:cubicBezTo>
                    <a:pt x="342900" y="903732"/>
                    <a:pt x="414655" y="881888"/>
                    <a:pt x="473710" y="839978"/>
                  </a:cubicBezTo>
                  <a:cubicBezTo>
                    <a:pt x="542925" y="790956"/>
                    <a:pt x="595376" y="694563"/>
                    <a:pt x="559562" y="624332"/>
                  </a:cubicBezTo>
                  <a:cubicBezTo>
                    <a:pt x="542036" y="589915"/>
                    <a:pt x="503428" y="562356"/>
                    <a:pt x="453898" y="548640"/>
                  </a:cubicBezTo>
                  <a:cubicBezTo>
                    <a:pt x="413385" y="537464"/>
                    <a:pt x="368554" y="535686"/>
                    <a:pt x="323977" y="535686"/>
                  </a:cubicBezTo>
                  <a:cubicBezTo>
                    <a:pt x="312674" y="535686"/>
                    <a:pt x="301371" y="535813"/>
                    <a:pt x="290195" y="535940"/>
                  </a:cubicBezTo>
                  <a:lnTo>
                    <a:pt x="289433" y="535940"/>
                  </a:lnTo>
                  <a:cubicBezTo>
                    <a:pt x="261239" y="535940"/>
                    <a:pt x="237617" y="515112"/>
                    <a:pt x="233680" y="487045"/>
                  </a:cubicBezTo>
                  <a:cubicBezTo>
                    <a:pt x="229743" y="458851"/>
                    <a:pt x="247269" y="432054"/>
                    <a:pt x="274701" y="424561"/>
                  </a:cubicBezTo>
                  <a:cubicBezTo>
                    <a:pt x="340995" y="406400"/>
                    <a:pt x="416052" y="385826"/>
                    <a:pt x="463042" y="338201"/>
                  </a:cubicBezTo>
                  <a:cubicBezTo>
                    <a:pt x="482092" y="318897"/>
                    <a:pt x="495427" y="290957"/>
                    <a:pt x="498602" y="263525"/>
                  </a:cubicBezTo>
                  <a:cubicBezTo>
                    <a:pt x="500380" y="248920"/>
                    <a:pt x="500507" y="221488"/>
                    <a:pt x="481965" y="203073"/>
                  </a:cubicBezTo>
                  <a:cubicBezTo>
                    <a:pt x="461518" y="182626"/>
                    <a:pt x="424434" y="175768"/>
                    <a:pt x="387350" y="171323"/>
                  </a:cubicBezTo>
                  <a:cubicBezTo>
                    <a:pt x="338709" y="165481"/>
                    <a:pt x="289560" y="162560"/>
                    <a:pt x="240538" y="162560"/>
                  </a:cubicBezTo>
                  <a:cubicBezTo>
                    <a:pt x="199136" y="162560"/>
                    <a:pt x="157734" y="164592"/>
                    <a:pt x="116586" y="168783"/>
                  </a:cubicBezTo>
                  <a:cubicBezTo>
                    <a:pt x="114681" y="168910"/>
                    <a:pt x="112776" y="169037"/>
                    <a:pt x="110871" y="169037"/>
                  </a:cubicBezTo>
                  <a:cubicBezTo>
                    <a:pt x="82296" y="169037"/>
                    <a:pt x="57785" y="147320"/>
                    <a:pt x="54864" y="118110"/>
                  </a:cubicBezTo>
                  <a:cubicBezTo>
                    <a:pt x="51816" y="86995"/>
                    <a:pt x="74295" y="59182"/>
                    <a:pt x="105283" y="56134"/>
                  </a:cubicBezTo>
                  <a:cubicBezTo>
                    <a:pt x="150114" y="51689"/>
                    <a:pt x="195326" y="49403"/>
                    <a:pt x="240538" y="49403"/>
                  </a:cubicBezTo>
                  <a:close/>
                  <a:moveTo>
                    <a:pt x="240665" y="0"/>
                  </a:moveTo>
                  <a:cubicBezTo>
                    <a:pt x="193929" y="0"/>
                    <a:pt x="146812" y="2413"/>
                    <a:pt x="100457" y="7112"/>
                  </a:cubicBezTo>
                  <a:cubicBezTo>
                    <a:pt x="42418" y="12954"/>
                    <a:pt x="0" y="65151"/>
                    <a:pt x="5842" y="123444"/>
                  </a:cubicBezTo>
                  <a:cubicBezTo>
                    <a:pt x="11303" y="177927"/>
                    <a:pt x="56515" y="219075"/>
                    <a:pt x="110998" y="219075"/>
                  </a:cubicBezTo>
                  <a:cubicBezTo>
                    <a:pt x="114554" y="219075"/>
                    <a:pt x="118110" y="218948"/>
                    <a:pt x="121539" y="218567"/>
                  </a:cubicBezTo>
                  <a:cubicBezTo>
                    <a:pt x="160909" y="214630"/>
                    <a:pt x="200914" y="212598"/>
                    <a:pt x="240538" y="212598"/>
                  </a:cubicBezTo>
                  <a:cubicBezTo>
                    <a:pt x="287528" y="212598"/>
                    <a:pt x="335026" y="215392"/>
                    <a:pt x="381508" y="220980"/>
                  </a:cubicBezTo>
                  <a:cubicBezTo>
                    <a:pt x="417703" y="225298"/>
                    <a:pt x="439801" y="231267"/>
                    <a:pt x="447294" y="238760"/>
                  </a:cubicBezTo>
                  <a:cubicBezTo>
                    <a:pt x="449072" y="240538"/>
                    <a:pt x="450977" y="247650"/>
                    <a:pt x="449707" y="258191"/>
                  </a:cubicBezTo>
                  <a:cubicBezTo>
                    <a:pt x="447802" y="274574"/>
                    <a:pt x="439293" y="292481"/>
                    <a:pt x="427990" y="303784"/>
                  </a:cubicBezTo>
                  <a:cubicBezTo>
                    <a:pt x="390398" y="342011"/>
                    <a:pt x="321945" y="360680"/>
                    <a:pt x="261747" y="377190"/>
                  </a:cubicBezTo>
                  <a:cubicBezTo>
                    <a:pt x="210566" y="391160"/>
                    <a:pt x="177546" y="441579"/>
                    <a:pt x="184912" y="494284"/>
                  </a:cubicBezTo>
                  <a:cubicBezTo>
                    <a:pt x="192151" y="546481"/>
                    <a:pt x="237109" y="585851"/>
                    <a:pt x="289433" y="585851"/>
                  </a:cubicBezTo>
                  <a:lnTo>
                    <a:pt x="290830" y="585851"/>
                  </a:lnTo>
                  <a:cubicBezTo>
                    <a:pt x="301752" y="585724"/>
                    <a:pt x="312928" y="585597"/>
                    <a:pt x="323977" y="585597"/>
                  </a:cubicBezTo>
                  <a:cubicBezTo>
                    <a:pt x="363347" y="585597"/>
                    <a:pt x="404876" y="586994"/>
                    <a:pt x="440817" y="596773"/>
                  </a:cubicBezTo>
                  <a:cubicBezTo>
                    <a:pt x="476504" y="606552"/>
                    <a:pt x="504444" y="625475"/>
                    <a:pt x="515620" y="647192"/>
                  </a:cubicBezTo>
                  <a:cubicBezTo>
                    <a:pt x="533781" y="682752"/>
                    <a:pt x="507492" y="755523"/>
                    <a:pt x="445262" y="799719"/>
                  </a:cubicBezTo>
                  <a:cubicBezTo>
                    <a:pt x="395605" y="835025"/>
                    <a:pt x="333629" y="854329"/>
                    <a:pt x="270891" y="854329"/>
                  </a:cubicBezTo>
                  <a:cubicBezTo>
                    <a:pt x="235839" y="854329"/>
                    <a:pt x="201676" y="848360"/>
                    <a:pt x="169672" y="836676"/>
                  </a:cubicBezTo>
                  <a:cubicBezTo>
                    <a:pt x="157988" y="832358"/>
                    <a:pt x="145923" y="830199"/>
                    <a:pt x="133604" y="830199"/>
                  </a:cubicBezTo>
                  <a:cubicBezTo>
                    <a:pt x="89408" y="830199"/>
                    <a:pt x="49403" y="858266"/>
                    <a:pt x="34290" y="900176"/>
                  </a:cubicBezTo>
                  <a:cubicBezTo>
                    <a:pt x="24638" y="926846"/>
                    <a:pt x="25908" y="955675"/>
                    <a:pt x="37846" y="981329"/>
                  </a:cubicBezTo>
                  <a:cubicBezTo>
                    <a:pt x="49784" y="1006983"/>
                    <a:pt x="70993" y="1026541"/>
                    <a:pt x="97536" y="1036193"/>
                  </a:cubicBezTo>
                  <a:cubicBezTo>
                    <a:pt x="152527" y="1056259"/>
                    <a:pt x="210693" y="1066419"/>
                    <a:pt x="270510" y="1066419"/>
                  </a:cubicBezTo>
                  <a:cubicBezTo>
                    <a:pt x="376936" y="1066419"/>
                    <a:pt x="482219" y="1033272"/>
                    <a:pt x="567055" y="973074"/>
                  </a:cubicBezTo>
                  <a:cubicBezTo>
                    <a:pt x="629158" y="929005"/>
                    <a:pt x="680847" y="864362"/>
                    <a:pt x="708660" y="795528"/>
                  </a:cubicBezTo>
                  <a:cubicBezTo>
                    <a:pt x="742950" y="710819"/>
                    <a:pt x="741172" y="623570"/>
                    <a:pt x="703707" y="550037"/>
                  </a:cubicBezTo>
                  <a:cubicBezTo>
                    <a:pt x="680085" y="503682"/>
                    <a:pt x="642493" y="463931"/>
                    <a:pt x="594995" y="434340"/>
                  </a:cubicBezTo>
                  <a:cubicBezTo>
                    <a:pt x="629920" y="391668"/>
                    <a:pt x="653161" y="337820"/>
                    <a:pt x="659638" y="282956"/>
                  </a:cubicBezTo>
                  <a:cubicBezTo>
                    <a:pt x="668655" y="206756"/>
                    <a:pt x="646176" y="137287"/>
                    <a:pt x="596138" y="87503"/>
                  </a:cubicBezTo>
                  <a:cubicBezTo>
                    <a:pt x="566801" y="58293"/>
                    <a:pt x="518922" y="23114"/>
                    <a:pt x="406654" y="9652"/>
                  </a:cubicBezTo>
                  <a:cubicBezTo>
                    <a:pt x="351917" y="3302"/>
                    <a:pt x="296037" y="0"/>
                    <a:pt x="2406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10109" y="109855"/>
              <a:ext cx="640080" cy="970661"/>
            </a:xfrm>
            <a:custGeom>
              <a:avLst/>
              <a:gdLst/>
              <a:ahLst/>
              <a:cxnLst/>
              <a:rect l="l" t="t" r="r" b="b"/>
              <a:pathLst>
                <a:path w="640080" h="970661">
                  <a:moveTo>
                    <a:pt x="218567" y="970661"/>
                  </a:moveTo>
                  <a:cubicBezTo>
                    <a:pt x="165608" y="970661"/>
                    <a:pt x="112522" y="961644"/>
                    <a:pt x="62484" y="943356"/>
                  </a:cubicBezTo>
                  <a:cubicBezTo>
                    <a:pt x="33274" y="932688"/>
                    <a:pt x="18161" y="900176"/>
                    <a:pt x="28829" y="870712"/>
                  </a:cubicBezTo>
                  <a:cubicBezTo>
                    <a:pt x="39497" y="841248"/>
                    <a:pt x="71755" y="826135"/>
                    <a:pt x="101092" y="836803"/>
                  </a:cubicBezTo>
                  <a:cubicBezTo>
                    <a:pt x="207010" y="875538"/>
                    <a:pt x="329819" y="859028"/>
                    <a:pt x="421894" y="793750"/>
                  </a:cubicBezTo>
                  <a:cubicBezTo>
                    <a:pt x="491109" y="744728"/>
                    <a:pt x="543560" y="648335"/>
                    <a:pt x="507746" y="578104"/>
                  </a:cubicBezTo>
                  <a:cubicBezTo>
                    <a:pt x="490220" y="543687"/>
                    <a:pt x="451612" y="516128"/>
                    <a:pt x="402082" y="502412"/>
                  </a:cubicBezTo>
                  <a:cubicBezTo>
                    <a:pt x="351282" y="488442"/>
                    <a:pt x="293878" y="489077"/>
                    <a:pt x="238379" y="489712"/>
                  </a:cubicBezTo>
                  <a:cubicBezTo>
                    <a:pt x="209931" y="490093"/>
                    <a:pt x="185928" y="469138"/>
                    <a:pt x="181991" y="440817"/>
                  </a:cubicBezTo>
                  <a:cubicBezTo>
                    <a:pt x="178054" y="412496"/>
                    <a:pt x="195580" y="385826"/>
                    <a:pt x="223012" y="378333"/>
                  </a:cubicBezTo>
                  <a:cubicBezTo>
                    <a:pt x="289306" y="360172"/>
                    <a:pt x="364363" y="339598"/>
                    <a:pt x="411353" y="291973"/>
                  </a:cubicBezTo>
                  <a:cubicBezTo>
                    <a:pt x="430403" y="272669"/>
                    <a:pt x="443738" y="244729"/>
                    <a:pt x="446913" y="217297"/>
                  </a:cubicBezTo>
                  <a:cubicBezTo>
                    <a:pt x="448691" y="202692"/>
                    <a:pt x="448818" y="175260"/>
                    <a:pt x="430276" y="156845"/>
                  </a:cubicBezTo>
                  <a:cubicBezTo>
                    <a:pt x="409829" y="136398"/>
                    <a:pt x="372745" y="129540"/>
                    <a:pt x="335661" y="125095"/>
                  </a:cubicBezTo>
                  <a:cubicBezTo>
                    <a:pt x="245872" y="114300"/>
                    <a:pt x="154813" y="113411"/>
                    <a:pt x="64897" y="122555"/>
                  </a:cubicBezTo>
                  <a:cubicBezTo>
                    <a:pt x="33909" y="125603"/>
                    <a:pt x="6350" y="102997"/>
                    <a:pt x="3175" y="71882"/>
                  </a:cubicBezTo>
                  <a:cubicBezTo>
                    <a:pt x="0" y="40767"/>
                    <a:pt x="22606" y="12954"/>
                    <a:pt x="53594" y="9906"/>
                  </a:cubicBezTo>
                  <a:cubicBezTo>
                    <a:pt x="151765" y="0"/>
                    <a:pt x="251079" y="889"/>
                    <a:pt x="348996" y="12700"/>
                  </a:cubicBezTo>
                  <a:cubicBezTo>
                    <a:pt x="403225" y="19177"/>
                    <a:pt x="464820" y="31877"/>
                    <a:pt x="509651" y="76581"/>
                  </a:cubicBezTo>
                  <a:cubicBezTo>
                    <a:pt x="548640" y="115443"/>
                    <a:pt x="566039" y="170180"/>
                    <a:pt x="558927" y="231013"/>
                  </a:cubicBezTo>
                  <a:cubicBezTo>
                    <a:pt x="552704" y="283464"/>
                    <a:pt x="528066" y="334772"/>
                    <a:pt x="491490" y="371983"/>
                  </a:cubicBezTo>
                  <a:cubicBezTo>
                    <a:pt x="480822" y="382905"/>
                    <a:pt x="469392" y="392557"/>
                    <a:pt x="457581" y="401447"/>
                  </a:cubicBezTo>
                  <a:cubicBezTo>
                    <a:pt x="525526" y="426085"/>
                    <a:pt x="579628" y="470662"/>
                    <a:pt x="608076" y="526542"/>
                  </a:cubicBezTo>
                  <a:cubicBezTo>
                    <a:pt x="638937" y="587121"/>
                    <a:pt x="640080" y="659638"/>
                    <a:pt x="611251" y="730758"/>
                  </a:cubicBezTo>
                  <a:cubicBezTo>
                    <a:pt x="586740" y="790956"/>
                    <a:pt x="541401" y="847725"/>
                    <a:pt x="486791" y="886333"/>
                  </a:cubicBezTo>
                  <a:cubicBezTo>
                    <a:pt x="408686" y="941832"/>
                    <a:pt x="313563" y="970661"/>
                    <a:pt x="218567" y="97066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4959289" y="3356296"/>
            <a:ext cx="3295650" cy="2047875"/>
          </a:xfrm>
          <a:custGeom>
            <a:avLst/>
            <a:gdLst/>
            <a:ahLst/>
            <a:cxnLst/>
            <a:rect l="l" t="t" r="r" b="b"/>
            <a:pathLst>
              <a:path w="3295650" h="2047875">
                <a:moveTo>
                  <a:pt x="0" y="0"/>
                </a:moveTo>
                <a:lnTo>
                  <a:pt x="3295650" y="0"/>
                </a:lnTo>
                <a:lnTo>
                  <a:pt x="3295650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383" t="-30857" r="-45633" b="-97979"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 rot="0">
            <a:off x="14805831" y="4698292"/>
            <a:ext cx="854878" cy="1193616"/>
            <a:chOff x="0" y="0"/>
            <a:chExt cx="854875" cy="1193622"/>
          </a:xfrm>
        </p:grpSpPr>
        <p:sp>
          <p:nvSpPr>
            <p:cNvPr id="17" name="Freeform 17"/>
            <p:cNvSpPr/>
            <p:nvPr/>
          </p:nvSpPr>
          <p:spPr>
            <a:xfrm>
              <a:off x="58166" y="63500"/>
              <a:ext cx="742950" cy="1066419"/>
            </a:xfrm>
            <a:custGeom>
              <a:avLst/>
              <a:gdLst/>
              <a:ahLst/>
              <a:cxnLst/>
              <a:rect l="l" t="t" r="r" b="b"/>
              <a:pathLst>
                <a:path w="742950" h="1066419">
                  <a:moveTo>
                    <a:pt x="240665" y="49530"/>
                  </a:moveTo>
                  <a:cubicBezTo>
                    <a:pt x="294259" y="49530"/>
                    <a:pt x="347726" y="52705"/>
                    <a:pt x="400812" y="59055"/>
                  </a:cubicBezTo>
                  <a:cubicBezTo>
                    <a:pt x="455041" y="65532"/>
                    <a:pt x="516636" y="78232"/>
                    <a:pt x="561467" y="122936"/>
                  </a:cubicBezTo>
                  <a:cubicBezTo>
                    <a:pt x="600456" y="161798"/>
                    <a:pt x="617855" y="216535"/>
                    <a:pt x="610743" y="277368"/>
                  </a:cubicBezTo>
                  <a:cubicBezTo>
                    <a:pt x="604520" y="329819"/>
                    <a:pt x="579882" y="381127"/>
                    <a:pt x="543306" y="418338"/>
                  </a:cubicBezTo>
                  <a:cubicBezTo>
                    <a:pt x="532638" y="429260"/>
                    <a:pt x="521208" y="438912"/>
                    <a:pt x="509397" y="447802"/>
                  </a:cubicBezTo>
                  <a:cubicBezTo>
                    <a:pt x="577342" y="472440"/>
                    <a:pt x="631444" y="517017"/>
                    <a:pt x="659892" y="572897"/>
                  </a:cubicBezTo>
                  <a:cubicBezTo>
                    <a:pt x="690753" y="633476"/>
                    <a:pt x="691896" y="705993"/>
                    <a:pt x="663067" y="777113"/>
                  </a:cubicBezTo>
                  <a:cubicBezTo>
                    <a:pt x="638683" y="837311"/>
                    <a:pt x="593344" y="894080"/>
                    <a:pt x="538734" y="932815"/>
                  </a:cubicBezTo>
                  <a:cubicBezTo>
                    <a:pt x="460629" y="988187"/>
                    <a:pt x="365633" y="1017016"/>
                    <a:pt x="270510" y="1017016"/>
                  </a:cubicBezTo>
                  <a:cubicBezTo>
                    <a:pt x="217551" y="1017016"/>
                    <a:pt x="164465" y="1007999"/>
                    <a:pt x="114427" y="989711"/>
                  </a:cubicBezTo>
                  <a:cubicBezTo>
                    <a:pt x="85217" y="979043"/>
                    <a:pt x="70104" y="946531"/>
                    <a:pt x="80772" y="917067"/>
                  </a:cubicBezTo>
                  <a:cubicBezTo>
                    <a:pt x="89027" y="894080"/>
                    <a:pt x="110744" y="879729"/>
                    <a:pt x="133731" y="879729"/>
                  </a:cubicBezTo>
                  <a:cubicBezTo>
                    <a:pt x="140081" y="879729"/>
                    <a:pt x="146685" y="880872"/>
                    <a:pt x="153035" y="883158"/>
                  </a:cubicBezTo>
                  <a:cubicBezTo>
                    <a:pt x="190881" y="897001"/>
                    <a:pt x="231013" y="903732"/>
                    <a:pt x="271018" y="903732"/>
                  </a:cubicBezTo>
                  <a:cubicBezTo>
                    <a:pt x="342900" y="903732"/>
                    <a:pt x="414655" y="881888"/>
                    <a:pt x="473710" y="839978"/>
                  </a:cubicBezTo>
                  <a:cubicBezTo>
                    <a:pt x="542925" y="790956"/>
                    <a:pt x="595376" y="694563"/>
                    <a:pt x="559562" y="624332"/>
                  </a:cubicBezTo>
                  <a:cubicBezTo>
                    <a:pt x="542036" y="589915"/>
                    <a:pt x="503428" y="562356"/>
                    <a:pt x="453898" y="548640"/>
                  </a:cubicBezTo>
                  <a:cubicBezTo>
                    <a:pt x="413385" y="537464"/>
                    <a:pt x="368554" y="535686"/>
                    <a:pt x="323977" y="535686"/>
                  </a:cubicBezTo>
                  <a:cubicBezTo>
                    <a:pt x="312674" y="535686"/>
                    <a:pt x="301371" y="535813"/>
                    <a:pt x="290195" y="535940"/>
                  </a:cubicBezTo>
                  <a:lnTo>
                    <a:pt x="289433" y="535940"/>
                  </a:lnTo>
                  <a:cubicBezTo>
                    <a:pt x="261239" y="535940"/>
                    <a:pt x="237617" y="515112"/>
                    <a:pt x="233680" y="487045"/>
                  </a:cubicBezTo>
                  <a:cubicBezTo>
                    <a:pt x="229743" y="458851"/>
                    <a:pt x="247269" y="432054"/>
                    <a:pt x="274701" y="424561"/>
                  </a:cubicBezTo>
                  <a:cubicBezTo>
                    <a:pt x="340995" y="406400"/>
                    <a:pt x="416052" y="385826"/>
                    <a:pt x="463042" y="338201"/>
                  </a:cubicBezTo>
                  <a:cubicBezTo>
                    <a:pt x="482092" y="318897"/>
                    <a:pt x="495427" y="290957"/>
                    <a:pt x="498602" y="263525"/>
                  </a:cubicBezTo>
                  <a:cubicBezTo>
                    <a:pt x="500380" y="248920"/>
                    <a:pt x="500507" y="221488"/>
                    <a:pt x="481965" y="203073"/>
                  </a:cubicBezTo>
                  <a:cubicBezTo>
                    <a:pt x="461518" y="182626"/>
                    <a:pt x="424434" y="175768"/>
                    <a:pt x="387350" y="171323"/>
                  </a:cubicBezTo>
                  <a:cubicBezTo>
                    <a:pt x="338709" y="165481"/>
                    <a:pt x="289560" y="162560"/>
                    <a:pt x="240538" y="162560"/>
                  </a:cubicBezTo>
                  <a:cubicBezTo>
                    <a:pt x="199136" y="162560"/>
                    <a:pt x="157734" y="164592"/>
                    <a:pt x="116586" y="168783"/>
                  </a:cubicBezTo>
                  <a:cubicBezTo>
                    <a:pt x="114681" y="168910"/>
                    <a:pt x="112776" y="169037"/>
                    <a:pt x="110871" y="169037"/>
                  </a:cubicBezTo>
                  <a:cubicBezTo>
                    <a:pt x="82296" y="169037"/>
                    <a:pt x="57785" y="147320"/>
                    <a:pt x="54864" y="118110"/>
                  </a:cubicBezTo>
                  <a:cubicBezTo>
                    <a:pt x="51816" y="86995"/>
                    <a:pt x="74295" y="59182"/>
                    <a:pt x="105283" y="56134"/>
                  </a:cubicBezTo>
                  <a:cubicBezTo>
                    <a:pt x="150114" y="51689"/>
                    <a:pt x="195326" y="49403"/>
                    <a:pt x="240538" y="49403"/>
                  </a:cubicBezTo>
                  <a:close/>
                  <a:moveTo>
                    <a:pt x="240665" y="0"/>
                  </a:moveTo>
                  <a:cubicBezTo>
                    <a:pt x="193929" y="0"/>
                    <a:pt x="146812" y="2413"/>
                    <a:pt x="100457" y="7112"/>
                  </a:cubicBezTo>
                  <a:cubicBezTo>
                    <a:pt x="42418" y="12954"/>
                    <a:pt x="0" y="65151"/>
                    <a:pt x="5842" y="123444"/>
                  </a:cubicBezTo>
                  <a:cubicBezTo>
                    <a:pt x="11303" y="177927"/>
                    <a:pt x="56515" y="219075"/>
                    <a:pt x="110998" y="219075"/>
                  </a:cubicBezTo>
                  <a:cubicBezTo>
                    <a:pt x="114554" y="219075"/>
                    <a:pt x="118110" y="218948"/>
                    <a:pt x="121539" y="218567"/>
                  </a:cubicBezTo>
                  <a:cubicBezTo>
                    <a:pt x="160909" y="214630"/>
                    <a:pt x="200914" y="212598"/>
                    <a:pt x="240538" y="212598"/>
                  </a:cubicBezTo>
                  <a:cubicBezTo>
                    <a:pt x="287528" y="212598"/>
                    <a:pt x="335026" y="215392"/>
                    <a:pt x="381508" y="220980"/>
                  </a:cubicBezTo>
                  <a:cubicBezTo>
                    <a:pt x="417703" y="225298"/>
                    <a:pt x="439801" y="231267"/>
                    <a:pt x="447294" y="238760"/>
                  </a:cubicBezTo>
                  <a:cubicBezTo>
                    <a:pt x="449072" y="240538"/>
                    <a:pt x="450977" y="247650"/>
                    <a:pt x="449707" y="258191"/>
                  </a:cubicBezTo>
                  <a:cubicBezTo>
                    <a:pt x="447802" y="274574"/>
                    <a:pt x="439293" y="292481"/>
                    <a:pt x="427990" y="303784"/>
                  </a:cubicBezTo>
                  <a:cubicBezTo>
                    <a:pt x="390398" y="342011"/>
                    <a:pt x="321945" y="360680"/>
                    <a:pt x="261747" y="377190"/>
                  </a:cubicBezTo>
                  <a:cubicBezTo>
                    <a:pt x="210566" y="391160"/>
                    <a:pt x="177546" y="441579"/>
                    <a:pt x="184912" y="494284"/>
                  </a:cubicBezTo>
                  <a:cubicBezTo>
                    <a:pt x="192151" y="546481"/>
                    <a:pt x="237109" y="585851"/>
                    <a:pt x="289433" y="585851"/>
                  </a:cubicBezTo>
                  <a:lnTo>
                    <a:pt x="290830" y="585851"/>
                  </a:lnTo>
                  <a:cubicBezTo>
                    <a:pt x="301752" y="585724"/>
                    <a:pt x="312928" y="585597"/>
                    <a:pt x="323977" y="585597"/>
                  </a:cubicBezTo>
                  <a:cubicBezTo>
                    <a:pt x="363347" y="585597"/>
                    <a:pt x="404876" y="586994"/>
                    <a:pt x="440817" y="596773"/>
                  </a:cubicBezTo>
                  <a:cubicBezTo>
                    <a:pt x="476504" y="606552"/>
                    <a:pt x="504444" y="625475"/>
                    <a:pt x="515620" y="647192"/>
                  </a:cubicBezTo>
                  <a:cubicBezTo>
                    <a:pt x="533781" y="682752"/>
                    <a:pt x="507492" y="755523"/>
                    <a:pt x="445262" y="799719"/>
                  </a:cubicBezTo>
                  <a:cubicBezTo>
                    <a:pt x="395605" y="835025"/>
                    <a:pt x="333629" y="854329"/>
                    <a:pt x="270891" y="854329"/>
                  </a:cubicBezTo>
                  <a:cubicBezTo>
                    <a:pt x="235839" y="854329"/>
                    <a:pt x="201676" y="848360"/>
                    <a:pt x="169672" y="836676"/>
                  </a:cubicBezTo>
                  <a:cubicBezTo>
                    <a:pt x="157988" y="832358"/>
                    <a:pt x="145923" y="830199"/>
                    <a:pt x="133604" y="830199"/>
                  </a:cubicBezTo>
                  <a:cubicBezTo>
                    <a:pt x="89408" y="830199"/>
                    <a:pt x="49403" y="858266"/>
                    <a:pt x="34290" y="900176"/>
                  </a:cubicBezTo>
                  <a:cubicBezTo>
                    <a:pt x="24638" y="926846"/>
                    <a:pt x="25908" y="955675"/>
                    <a:pt x="37846" y="981329"/>
                  </a:cubicBezTo>
                  <a:cubicBezTo>
                    <a:pt x="49784" y="1006983"/>
                    <a:pt x="70993" y="1026541"/>
                    <a:pt x="97536" y="1036193"/>
                  </a:cubicBezTo>
                  <a:cubicBezTo>
                    <a:pt x="152527" y="1056259"/>
                    <a:pt x="210693" y="1066419"/>
                    <a:pt x="270510" y="1066419"/>
                  </a:cubicBezTo>
                  <a:cubicBezTo>
                    <a:pt x="376936" y="1066419"/>
                    <a:pt x="482219" y="1033272"/>
                    <a:pt x="567055" y="973074"/>
                  </a:cubicBezTo>
                  <a:cubicBezTo>
                    <a:pt x="629158" y="929005"/>
                    <a:pt x="680847" y="864362"/>
                    <a:pt x="708660" y="795528"/>
                  </a:cubicBezTo>
                  <a:cubicBezTo>
                    <a:pt x="742950" y="710819"/>
                    <a:pt x="741172" y="623570"/>
                    <a:pt x="703707" y="550037"/>
                  </a:cubicBezTo>
                  <a:cubicBezTo>
                    <a:pt x="680085" y="503682"/>
                    <a:pt x="642493" y="463931"/>
                    <a:pt x="594995" y="434340"/>
                  </a:cubicBezTo>
                  <a:cubicBezTo>
                    <a:pt x="629920" y="391668"/>
                    <a:pt x="653161" y="337820"/>
                    <a:pt x="659638" y="282956"/>
                  </a:cubicBezTo>
                  <a:cubicBezTo>
                    <a:pt x="668655" y="206756"/>
                    <a:pt x="646176" y="137287"/>
                    <a:pt x="596138" y="87503"/>
                  </a:cubicBezTo>
                  <a:cubicBezTo>
                    <a:pt x="566801" y="58293"/>
                    <a:pt x="518922" y="23114"/>
                    <a:pt x="406654" y="9652"/>
                  </a:cubicBezTo>
                  <a:cubicBezTo>
                    <a:pt x="351917" y="3302"/>
                    <a:pt x="296037" y="0"/>
                    <a:pt x="2406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10109" y="109855"/>
              <a:ext cx="640080" cy="970661"/>
            </a:xfrm>
            <a:custGeom>
              <a:avLst/>
              <a:gdLst/>
              <a:ahLst/>
              <a:cxnLst/>
              <a:rect l="l" t="t" r="r" b="b"/>
              <a:pathLst>
                <a:path w="640080" h="970661">
                  <a:moveTo>
                    <a:pt x="218567" y="970661"/>
                  </a:moveTo>
                  <a:cubicBezTo>
                    <a:pt x="165608" y="970661"/>
                    <a:pt x="112522" y="961644"/>
                    <a:pt x="62484" y="943356"/>
                  </a:cubicBezTo>
                  <a:cubicBezTo>
                    <a:pt x="33274" y="932688"/>
                    <a:pt x="18161" y="900176"/>
                    <a:pt x="28829" y="870712"/>
                  </a:cubicBezTo>
                  <a:cubicBezTo>
                    <a:pt x="39497" y="841248"/>
                    <a:pt x="71755" y="826135"/>
                    <a:pt x="101092" y="836803"/>
                  </a:cubicBezTo>
                  <a:cubicBezTo>
                    <a:pt x="207010" y="875538"/>
                    <a:pt x="329819" y="859028"/>
                    <a:pt x="421894" y="793750"/>
                  </a:cubicBezTo>
                  <a:cubicBezTo>
                    <a:pt x="491109" y="744728"/>
                    <a:pt x="543560" y="648335"/>
                    <a:pt x="507746" y="578104"/>
                  </a:cubicBezTo>
                  <a:cubicBezTo>
                    <a:pt x="490220" y="543687"/>
                    <a:pt x="451612" y="516128"/>
                    <a:pt x="402082" y="502412"/>
                  </a:cubicBezTo>
                  <a:cubicBezTo>
                    <a:pt x="351282" y="488442"/>
                    <a:pt x="293878" y="489077"/>
                    <a:pt x="238379" y="489712"/>
                  </a:cubicBezTo>
                  <a:cubicBezTo>
                    <a:pt x="209931" y="490093"/>
                    <a:pt x="185928" y="469138"/>
                    <a:pt x="181991" y="440817"/>
                  </a:cubicBezTo>
                  <a:cubicBezTo>
                    <a:pt x="178054" y="412496"/>
                    <a:pt x="195580" y="385826"/>
                    <a:pt x="223012" y="378333"/>
                  </a:cubicBezTo>
                  <a:cubicBezTo>
                    <a:pt x="289306" y="360172"/>
                    <a:pt x="364363" y="339598"/>
                    <a:pt x="411353" y="291973"/>
                  </a:cubicBezTo>
                  <a:cubicBezTo>
                    <a:pt x="430403" y="272669"/>
                    <a:pt x="443738" y="244729"/>
                    <a:pt x="446913" y="217297"/>
                  </a:cubicBezTo>
                  <a:cubicBezTo>
                    <a:pt x="448691" y="202692"/>
                    <a:pt x="448818" y="175260"/>
                    <a:pt x="430276" y="156845"/>
                  </a:cubicBezTo>
                  <a:cubicBezTo>
                    <a:pt x="409829" y="136398"/>
                    <a:pt x="372745" y="129540"/>
                    <a:pt x="335661" y="125095"/>
                  </a:cubicBezTo>
                  <a:cubicBezTo>
                    <a:pt x="245872" y="114300"/>
                    <a:pt x="154813" y="113411"/>
                    <a:pt x="64897" y="122555"/>
                  </a:cubicBezTo>
                  <a:cubicBezTo>
                    <a:pt x="33909" y="125603"/>
                    <a:pt x="6350" y="102997"/>
                    <a:pt x="3175" y="71882"/>
                  </a:cubicBezTo>
                  <a:cubicBezTo>
                    <a:pt x="0" y="40767"/>
                    <a:pt x="22606" y="12954"/>
                    <a:pt x="53594" y="9906"/>
                  </a:cubicBezTo>
                  <a:cubicBezTo>
                    <a:pt x="151765" y="0"/>
                    <a:pt x="251079" y="889"/>
                    <a:pt x="348996" y="12700"/>
                  </a:cubicBezTo>
                  <a:cubicBezTo>
                    <a:pt x="403225" y="19177"/>
                    <a:pt x="464820" y="31877"/>
                    <a:pt x="509651" y="76581"/>
                  </a:cubicBezTo>
                  <a:cubicBezTo>
                    <a:pt x="548640" y="115443"/>
                    <a:pt x="566039" y="170180"/>
                    <a:pt x="558927" y="231013"/>
                  </a:cubicBezTo>
                  <a:cubicBezTo>
                    <a:pt x="552704" y="283464"/>
                    <a:pt x="528066" y="334772"/>
                    <a:pt x="491490" y="371983"/>
                  </a:cubicBezTo>
                  <a:cubicBezTo>
                    <a:pt x="480822" y="382905"/>
                    <a:pt x="469392" y="392557"/>
                    <a:pt x="457581" y="401447"/>
                  </a:cubicBezTo>
                  <a:cubicBezTo>
                    <a:pt x="525526" y="426085"/>
                    <a:pt x="579628" y="470662"/>
                    <a:pt x="608076" y="526542"/>
                  </a:cubicBezTo>
                  <a:cubicBezTo>
                    <a:pt x="638937" y="587121"/>
                    <a:pt x="640080" y="659638"/>
                    <a:pt x="611251" y="730758"/>
                  </a:cubicBezTo>
                  <a:cubicBezTo>
                    <a:pt x="586740" y="790956"/>
                    <a:pt x="541401" y="847725"/>
                    <a:pt x="486791" y="886333"/>
                  </a:cubicBezTo>
                  <a:cubicBezTo>
                    <a:pt x="408686" y="941832"/>
                    <a:pt x="313563" y="970661"/>
                    <a:pt x="218567" y="97066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7400668" y="6591090"/>
            <a:ext cx="4191000" cy="2686050"/>
          </a:xfrm>
          <a:custGeom>
            <a:avLst/>
            <a:gdLst/>
            <a:ahLst/>
            <a:cxnLst/>
            <a:rect l="l" t="t" r="r" b="b"/>
            <a:pathLst>
              <a:path w="4191000" h="2686050">
                <a:moveTo>
                  <a:pt x="0" y="0"/>
                </a:moveTo>
                <a:lnTo>
                  <a:pt x="4191000" y="0"/>
                </a:lnTo>
                <a:lnTo>
                  <a:pt x="4191000" y="2686050"/>
                </a:lnTo>
                <a:lnTo>
                  <a:pt x="0" y="2686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4162" t="-55042" r="-58564" b="-94957"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0">
            <a:off x="7135292" y="7916418"/>
            <a:ext cx="1184405" cy="1610068"/>
            <a:chOff x="0" y="0"/>
            <a:chExt cx="1184402" cy="1610068"/>
          </a:xfrm>
        </p:grpSpPr>
        <p:sp>
          <p:nvSpPr>
            <p:cNvPr id="21" name="Freeform 21"/>
            <p:cNvSpPr/>
            <p:nvPr/>
          </p:nvSpPr>
          <p:spPr>
            <a:xfrm>
              <a:off x="52832" y="63500"/>
              <a:ext cx="1076452" cy="1483106"/>
            </a:xfrm>
            <a:custGeom>
              <a:avLst/>
              <a:gdLst/>
              <a:ahLst/>
              <a:cxnLst/>
              <a:rect l="l" t="t" r="r" b="b"/>
              <a:pathLst>
                <a:path w="1076452" h="1483106">
                  <a:moveTo>
                    <a:pt x="737235" y="256286"/>
                  </a:moveTo>
                  <a:lnTo>
                    <a:pt x="738378" y="599059"/>
                  </a:lnTo>
                  <a:cubicBezTo>
                    <a:pt x="652907" y="595757"/>
                    <a:pt x="567055" y="591439"/>
                    <a:pt x="481203" y="586105"/>
                  </a:cubicBezTo>
                  <a:cubicBezTo>
                    <a:pt x="575437" y="483616"/>
                    <a:pt x="661162" y="373253"/>
                    <a:pt x="737235" y="256413"/>
                  </a:cubicBezTo>
                  <a:close/>
                  <a:moveTo>
                    <a:pt x="878840" y="66421"/>
                  </a:moveTo>
                  <a:cubicBezTo>
                    <a:pt x="917448" y="66421"/>
                    <a:pt x="950214" y="95631"/>
                    <a:pt x="954278" y="134493"/>
                  </a:cubicBezTo>
                  <a:cubicBezTo>
                    <a:pt x="995680" y="534543"/>
                    <a:pt x="1010158" y="941197"/>
                    <a:pt x="997204" y="1343152"/>
                  </a:cubicBezTo>
                  <a:cubicBezTo>
                    <a:pt x="995934" y="1384173"/>
                    <a:pt x="962279" y="1416685"/>
                    <a:pt x="921512" y="1416685"/>
                  </a:cubicBezTo>
                  <a:cubicBezTo>
                    <a:pt x="920623" y="1416685"/>
                    <a:pt x="919861" y="1416685"/>
                    <a:pt x="918972" y="1416685"/>
                  </a:cubicBezTo>
                  <a:cubicBezTo>
                    <a:pt x="877189" y="1415288"/>
                    <a:pt x="844296" y="1380236"/>
                    <a:pt x="845693" y="1338453"/>
                  </a:cubicBezTo>
                  <a:cubicBezTo>
                    <a:pt x="851154" y="1166622"/>
                    <a:pt x="851662" y="993775"/>
                    <a:pt x="846963" y="821055"/>
                  </a:cubicBezTo>
                  <a:lnTo>
                    <a:pt x="845693" y="821055"/>
                  </a:lnTo>
                  <a:cubicBezTo>
                    <a:pt x="843153" y="821055"/>
                    <a:pt x="840740" y="821055"/>
                    <a:pt x="838835" y="820928"/>
                  </a:cubicBezTo>
                  <a:cubicBezTo>
                    <a:pt x="608457" y="814451"/>
                    <a:pt x="375285" y="800354"/>
                    <a:pt x="145796" y="779145"/>
                  </a:cubicBezTo>
                  <a:cubicBezTo>
                    <a:pt x="115316" y="776351"/>
                    <a:pt x="89535" y="755396"/>
                    <a:pt x="80391" y="726186"/>
                  </a:cubicBezTo>
                  <a:cubicBezTo>
                    <a:pt x="71247" y="696976"/>
                    <a:pt x="80645" y="664972"/>
                    <a:pt x="104140" y="645414"/>
                  </a:cubicBezTo>
                  <a:cubicBezTo>
                    <a:pt x="285242" y="493522"/>
                    <a:pt x="441452" y="315468"/>
                    <a:pt x="568198" y="116078"/>
                  </a:cubicBezTo>
                  <a:cubicBezTo>
                    <a:pt x="582676" y="93345"/>
                    <a:pt x="607187" y="80899"/>
                    <a:pt x="632206" y="80899"/>
                  </a:cubicBezTo>
                  <a:cubicBezTo>
                    <a:pt x="646176" y="80899"/>
                    <a:pt x="660273" y="84709"/>
                    <a:pt x="672846" y="92837"/>
                  </a:cubicBezTo>
                  <a:cubicBezTo>
                    <a:pt x="708152" y="115316"/>
                    <a:pt x="718566" y="162306"/>
                    <a:pt x="696087" y="197612"/>
                  </a:cubicBezTo>
                  <a:cubicBezTo>
                    <a:pt x="592836" y="360045"/>
                    <a:pt x="471424" y="509016"/>
                    <a:pt x="333756" y="642493"/>
                  </a:cubicBezTo>
                  <a:cubicBezTo>
                    <a:pt x="490601" y="654431"/>
                    <a:pt x="648208" y="662940"/>
                    <a:pt x="804926" y="667893"/>
                  </a:cubicBezTo>
                  <a:lnTo>
                    <a:pt x="803148" y="142621"/>
                  </a:lnTo>
                  <a:cubicBezTo>
                    <a:pt x="803021" y="102108"/>
                    <a:pt x="834517" y="68707"/>
                    <a:pt x="874903" y="66548"/>
                  </a:cubicBezTo>
                  <a:cubicBezTo>
                    <a:pt x="876300" y="66548"/>
                    <a:pt x="877570" y="66421"/>
                    <a:pt x="878967" y="66421"/>
                  </a:cubicBezTo>
                  <a:close/>
                  <a:moveTo>
                    <a:pt x="878840" y="0"/>
                  </a:moveTo>
                  <a:cubicBezTo>
                    <a:pt x="876300" y="0"/>
                    <a:pt x="873887" y="0"/>
                    <a:pt x="871347" y="127"/>
                  </a:cubicBezTo>
                  <a:cubicBezTo>
                    <a:pt x="818261" y="2921"/>
                    <a:pt x="773303" y="34544"/>
                    <a:pt x="751332" y="79375"/>
                  </a:cubicBezTo>
                  <a:cubicBezTo>
                    <a:pt x="740537" y="62738"/>
                    <a:pt x="726186" y="48006"/>
                    <a:pt x="708406" y="36703"/>
                  </a:cubicBezTo>
                  <a:cubicBezTo>
                    <a:pt x="685546" y="22098"/>
                    <a:pt x="659130" y="14478"/>
                    <a:pt x="632206" y="14478"/>
                  </a:cubicBezTo>
                  <a:cubicBezTo>
                    <a:pt x="583311" y="14478"/>
                    <a:pt x="538480" y="39116"/>
                    <a:pt x="512318" y="80391"/>
                  </a:cubicBezTo>
                  <a:cubicBezTo>
                    <a:pt x="389128" y="274066"/>
                    <a:pt x="237617" y="446913"/>
                    <a:pt x="61722" y="594233"/>
                  </a:cubicBezTo>
                  <a:cubicBezTo>
                    <a:pt x="17526" y="631190"/>
                    <a:pt x="0" y="690753"/>
                    <a:pt x="17145" y="745744"/>
                  </a:cubicBezTo>
                  <a:cubicBezTo>
                    <a:pt x="34290" y="800735"/>
                    <a:pt x="82423" y="839851"/>
                    <a:pt x="139700" y="845185"/>
                  </a:cubicBezTo>
                  <a:cubicBezTo>
                    <a:pt x="352425" y="864870"/>
                    <a:pt x="568325" y="878459"/>
                    <a:pt x="782193" y="885571"/>
                  </a:cubicBezTo>
                  <a:cubicBezTo>
                    <a:pt x="785114" y="1035939"/>
                    <a:pt x="784225" y="1187323"/>
                    <a:pt x="779526" y="1336294"/>
                  </a:cubicBezTo>
                  <a:cubicBezTo>
                    <a:pt x="776986" y="1414780"/>
                    <a:pt x="838708" y="1480566"/>
                    <a:pt x="916940" y="1483106"/>
                  </a:cubicBezTo>
                  <a:cubicBezTo>
                    <a:pt x="918718" y="1483106"/>
                    <a:pt x="920115" y="1483106"/>
                    <a:pt x="921512" y="1483106"/>
                  </a:cubicBezTo>
                  <a:cubicBezTo>
                    <a:pt x="998601" y="1483106"/>
                    <a:pt x="1061085" y="1422654"/>
                    <a:pt x="1063498" y="1345311"/>
                  </a:cubicBezTo>
                  <a:cubicBezTo>
                    <a:pt x="1076452" y="940308"/>
                    <a:pt x="1061847" y="530606"/>
                    <a:pt x="1020191" y="127762"/>
                  </a:cubicBezTo>
                  <a:cubicBezTo>
                    <a:pt x="1012698" y="54864"/>
                    <a:pt x="951992" y="0"/>
                    <a:pt x="8788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24079" y="127889"/>
              <a:ext cx="938911" cy="1352296"/>
            </a:xfrm>
            <a:custGeom>
              <a:avLst/>
              <a:gdLst/>
              <a:ahLst/>
              <a:cxnLst/>
              <a:rect l="l" t="t" r="r" b="b"/>
              <a:pathLst>
                <a:path w="938911" h="1352296">
                  <a:moveTo>
                    <a:pt x="850265" y="1352296"/>
                  </a:moveTo>
                  <a:cubicBezTo>
                    <a:pt x="849376" y="1352296"/>
                    <a:pt x="848614" y="1352296"/>
                    <a:pt x="847725" y="1352296"/>
                  </a:cubicBezTo>
                  <a:cubicBezTo>
                    <a:pt x="805942" y="1350899"/>
                    <a:pt x="773049" y="1315847"/>
                    <a:pt x="774446" y="1274064"/>
                  </a:cubicBezTo>
                  <a:cubicBezTo>
                    <a:pt x="779907" y="1102233"/>
                    <a:pt x="780415" y="929386"/>
                    <a:pt x="775716" y="756666"/>
                  </a:cubicBezTo>
                  <a:cubicBezTo>
                    <a:pt x="772541" y="756666"/>
                    <a:pt x="769747" y="756666"/>
                    <a:pt x="767588" y="756539"/>
                  </a:cubicBezTo>
                  <a:cubicBezTo>
                    <a:pt x="537210" y="750062"/>
                    <a:pt x="304038" y="735965"/>
                    <a:pt x="74549" y="714756"/>
                  </a:cubicBezTo>
                  <a:cubicBezTo>
                    <a:pt x="44069" y="711962"/>
                    <a:pt x="18288" y="691007"/>
                    <a:pt x="9144" y="661797"/>
                  </a:cubicBezTo>
                  <a:cubicBezTo>
                    <a:pt x="0" y="632587"/>
                    <a:pt x="9398" y="600583"/>
                    <a:pt x="32893" y="581025"/>
                  </a:cubicBezTo>
                  <a:cubicBezTo>
                    <a:pt x="214122" y="429133"/>
                    <a:pt x="370205" y="251079"/>
                    <a:pt x="496951" y="51689"/>
                  </a:cubicBezTo>
                  <a:cubicBezTo>
                    <a:pt x="519430" y="16256"/>
                    <a:pt x="566293" y="5969"/>
                    <a:pt x="601599" y="28448"/>
                  </a:cubicBezTo>
                  <a:cubicBezTo>
                    <a:pt x="636905" y="50927"/>
                    <a:pt x="647319" y="97917"/>
                    <a:pt x="624840" y="133223"/>
                  </a:cubicBezTo>
                  <a:cubicBezTo>
                    <a:pt x="521589" y="295656"/>
                    <a:pt x="400177" y="444627"/>
                    <a:pt x="262509" y="577977"/>
                  </a:cubicBezTo>
                  <a:cubicBezTo>
                    <a:pt x="419354" y="589915"/>
                    <a:pt x="576961" y="598424"/>
                    <a:pt x="733679" y="603377"/>
                  </a:cubicBezTo>
                  <a:lnTo>
                    <a:pt x="731901" y="78232"/>
                  </a:lnTo>
                  <a:cubicBezTo>
                    <a:pt x="731774" y="37719"/>
                    <a:pt x="763270" y="4318"/>
                    <a:pt x="803656" y="2159"/>
                  </a:cubicBezTo>
                  <a:cubicBezTo>
                    <a:pt x="844042" y="0"/>
                    <a:pt x="878967" y="29845"/>
                    <a:pt x="883031" y="70104"/>
                  </a:cubicBezTo>
                  <a:cubicBezTo>
                    <a:pt x="924433" y="470154"/>
                    <a:pt x="938911" y="876808"/>
                    <a:pt x="925957" y="1278763"/>
                  </a:cubicBezTo>
                  <a:cubicBezTo>
                    <a:pt x="924687" y="1319784"/>
                    <a:pt x="891032" y="1352296"/>
                    <a:pt x="850265" y="135229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11727047" y="5805726"/>
            <a:ext cx="3124200" cy="3609975"/>
          </a:xfrm>
          <a:custGeom>
            <a:avLst/>
            <a:gdLst/>
            <a:ahLst/>
            <a:cxnLst/>
            <a:rect l="l" t="t" r="r" b="b"/>
            <a:pathLst>
              <a:path w="3124200" h="3609975">
                <a:moveTo>
                  <a:pt x="0" y="0"/>
                </a:moveTo>
                <a:lnTo>
                  <a:pt x="3124200" y="0"/>
                </a:lnTo>
                <a:lnTo>
                  <a:pt x="3124200" y="3609975"/>
                </a:lnTo>
                <a:lnTo>
                  <a:pt x="0" y="36099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4" name="Group 24"/>
          <p:cNvGrpSpPr>
            <a:grpSpLocks noChangeAspect="1"/>
          </p:cNvGrpSpPr>
          <p:nvPr/>
        </p:nvGrpSpPr>
        <p:grpSpPr>
          <a:xfrm rot="0">
            <a:off x="11535080" y="8461258"/>
            <a:ext cx="998611" cy="1193473"/>
            <a:chOff x="0" y="0"/>
            <a:chExt cx="998614" cy="1193470"/>
          </a:xfrm>
        </p:grpSpPr>
        <p:sp>
          <p:nvSpPr>
            <p:cNvPr id="25" name="Freeform 25"/>
            <p:cNvSpPr/>
            <p:nvPr/>
          </p:nvSpPr>
          <p:spPr>
            <a:xfrm>
              <a:off x="59309" y="63500"/>
              <a:ext cx="895350" cy="1066546"/>
            </a:xfrm>
            <a:custGeom>
              <a:avLst/>
              <a:gdLst/>
              <a:ahLst/>
              <a:cxnLst/>
              <a:rect l="l" t="t" r="r" b="b"/>
              <a:pathLst>
                <a:path w="895350" h="1066546">
                  <a:moveTo>
                    <a:pt x="161671" y="57658"/>
                  </a:moveTo>
                  <a:lnTo>
                    <a:pt x="710819" y="57912"/>
                  </a:lnTo>
                  <a:cubicBezTo>
                    <a:pt x="747395" y="57912"/>
                    <a:pt x="776986" y="87503"/>
                    <a:pt x="776986" y="123825"/>
                  </a:cubicBezTo>
                  <a:cubicBezTo>
                    <a:pt x="776986" y="160147"/>
                    <a:pt x="747395" y="189738"/>
                    <a:pt x="710819" y="189738"/>
                  </a:cubicBezTo>
                  <a:lnTo>
                    <a:pt x="710819" y="189738"/>
                  </a:lnTo>
                  <a:lnTo>
                    <a:pt x="225425" y="189611"/>
                  </a:lnTo>
                  <a:cubicBezTo>
                    <a:pt x="224028" y="251333"/>
                    <a:pt x="225552" y="313309"/>
                    <a:pt x="229743" y="374904"/>
                  </a:cubicBezTo>
                  <a:cubicBezTo>
                    <a:pt x="334264" y="335534"/>
                    <a:pt x="445897" y="315087"/>
                    <a:pt x="557784" y="314960"/>
                  </a:cubicBezTo>
                  <a:cubicBezTo>
                    <a:pt x="563245" y="314960"/>
                    <a:pt x="568706" y="314960"/>
                    <a:pt x="574040" y="315087"/>
                  </a:cubicBezTo>
                  <a:cubicBezTo>
                    <a:pt x="615061" y="315849"/>
                    <a:pt x="662686" y="320167"/>
                    <a:pt x="704723" y="347091"/>
                  </a:cubicBezTo>
                  <a:cubicBezTo>
                    <a:pt x="768350" y="387858"/>
                    <a:pt x="789686" y="458978"/>
                    <a:pt x="802259" y="523240"/>
                  </a:cubicBezTo>
                  <a:cubicBezTo>
                    <a:pt x="822198" y="625475"/>
                    <a:pt x="835406" y="756031"/>
                    <a:pt x="760857" y="859028"/>
                  </a:cubicBezTo>
                  <a:cubicBezTo>
                    <a:pt x="710692" y="928116"/>
                    <a:pt x="625983" y="974471"/>
                    <a:pt x="509016" y="996569"/>
                  </a:cubicBezTo>
                  <a:cubicBezTo>
                    <a:pt x="465328" y="1004824"/>
                    <a:pt x="424561" y="1009015"/>
                    <a:pt x="386461" y="1009015"/>
                  </a:cubicBezTo>
                  <a:lnTo>
                    <a:pt x="386461" y="1009015"/>
                  </a:lnTo>
                  <a:cubicBezTo>
                    <a:pt x="346075" y="1009015"/>
                    <a:pt x="308610" y="1004443"/>
                    <a:pt x="273177" y="995172"/>
                  </a:cubicBezTo>
                  <a:cubicBezTo>
                    <a:pt x="181991" y="971169"/>
                    <a:pt x="107823" y="914908"/>
                    <a:pt x="69342" y="840740"/>
                  </a:cubicBezTo>
                  <a:cubicBezTo>
                    <a:pt x="52578" y="808355"/>
                    <a:pt x="65405" y="768604"/>
                    <a:pt x="97790" y="751967"/>
                  </a:cubicBezTo>
                  <a:cubicBezTo>
                    <a:pt x="107442" y="747014"/>
                    <a:pt x="117856" y="744601"/>
                    <a:pt x="128016" y="744601"/>
                  </a:cubicBezTo>
                  <a:cubicBezTo>
                    <a:pt x="152019" y="744601"/>
                    <a:pt x="175133" y="757682"/>
                    <a:pt x="186944" y="780288"/>
                  </a:cubicBezTo>
                  <a:cubicBezTo>
                    <a:pt x="207899" y="820801"/>
                    <a:pt x="252730" y="853440"/>
                    <a:pt x="306832" y="867664"/>
                  </a:cubicBezTo>
                  <a:cubicBezTo>
                    <a:pt x="331089" y="874014"/>
                    <a:pt x="357505" y="877189"/>
                    <a:pt x="386461" y="877189"/>
                  </a:cubicBezTo>
                  <a:cubicBezTo>
                    <a:pt x="416179" y="877189"/>
                    <a:pt x="448691" y="873760"/>
                    <a:pt x="484251" y="867156"/>
                  </a:cubicBezTo>
                  <a:cubicBezTo>
                    <a:pt x="566928" y="851535"/>
                    <a:pt x="623824" y="822960"/>
                    <a:pt x="653415" y="782066"/>
                  </a:cubicBezTo>
                  <a:cubicBezTo>
                    <a:pt x="698246" y="720217"/>
                    <a:pt x="687070" y="624840"/>
                    <a:pt x="672211" y="548640"/>
                  </a:cubicBezTo>
                  <a:cubicBezTo>
                    <a:pt x="665480" y="513969"/>
                    <a:pt x="654939" y="472313"/>
                    <a:pt x="632968" y="458343"/>
                  </a:cubicBezTo>
                  <a:cubicBezTo>
                    <a:pt x="618871" y="449326"/>
                    <a:pt x="593979" y="447675"/>
                    <a:pt x="571500" y="447294"/>
                  </a:cubicBezTo>
                  <a:cubicBezTo>
                    <a:pt x="566801" y="447167"/>
                    <a:pt x="562102" y="447167"/>
                    <a:pt x="557403" y="447167"/>
                  </a:cubicBezTo>
                  <a:cubicBezTo>
                    <a:pt x="434340" y="447167"/>
                    <a:pt x="311658" y="476123"/>
                    <a:pt x="201676" y="531114"/>
                  </a:cubicBezTo>
                  <a:cubicBezTo>
                    <a:pt x="192278" y="535813"/>
                    <a:pt x="182118" y="538099"/>
                    <a:pt x="171958" y="538099"/>
                  </a:cubicBezTo>
                  <a:cubicBezTo>
                    <a:pt x="161163" y="538099"/>
                    <a:pt x="150241" y="535432"/>
                    <a:pt x="140462" y="530098"/>
                  </a:cubicBezTo>
                  <a:cubicBezTo>
                    <a:pt x="121412" y="519811"/>
                    <a:pt x="108712" y="501015"/>
                    <a:pt x="106172" y="479552"/>
                  </a:cubicBezTo>
                  <a:cubicBezTo>
                    <a:pt x="92583" y="360680"/>
                    <a:pt x="88900" y="239776"/>
                    <a:pt x="95250" y="120269"/>
                  </a:cubicBezTo>
                  <a:cubicBezTo>
                    <a:pt x="97155" y="85344"/>
                    <a:pt x="126238" y="57912"/>
                    <a:pt x="161290" y="57912"/>
                  </a:cubicBezTo>
                  <a:close/>
                  <a:moveTo>
                    <a:pt x="161671" y="0"/>
                  </a:moveTo>
                  <a:cubicBezTo>
                    <a:pt x="95758" y="0"/>
                    <a:pt x="41275" y="51435"/>
                    <a:pt x="37846" y="116967"/>
                  </a:cubicBezTo>
                  <a:cubicBezTo>
                    <a:pt x="31242" y="239649"/>
                    <a:pt x="35052" y="363728"/>
                    <a:pt x="49022" y="485902"/>
                  </a:cubicBezTo>
                  <a:cubicBezTo>
                    <a:pt x="53594" y="526034"/>
                    <a:pt x="77597" y="561467"/>
                    <a:pt x="113284" y="580644"/>
                  </a:cubicBezTo>
                  <a:cubicBezTo>
                    <a:pt x="131318" y="590423"/>
                    <a:pt x="151765" y="595503"/>
                    <a:pt x="172339" y="595503"/>
                  </a:cubicBezTo>
                  <a:cubicBezTo>
                    <a:pt x="191643" y="595503"/>
                    <a:pt x="210820" y="590931"/>
                    <a:pt x="228092" y="582295"/>
                  </a:cubicBezTo>
                  <a:cubicBezTo>
                    <a:pt x="329819" y="531368"/>
                    <a:pt x="443865" y="504444"/>
                    <a:pt x="557911" y="504444"/>
                  </a:cubicBezTo>
                  <a:cubicBezTo>
                    <a:pt x="562229" y="504444"/>
                    <a:pt x="566547" y="504444"/>
                    <a:pt x="570865" y="504571"/>
                  </a:cubicBezTo>
                  <a:cubicBezTo>
                    <a:pt x="587375" y="504825"/>
                    <a:pt x="596138" y="505841"/>
                    <a:pt x="600583" y="506730"/>
                  </a:cubicBezTo>
                  <a:cubicBezTo>
                    <a:pt x="603631" y="512445"/>
                    <a:pt x="609346" y="526288"/>
                    <a:pt x="615696" y="559308"/>
                  </a:cubicBezTo>
                  <a:cubicBezTo>
                    <a:pt x="627380" y="618998"/>
                    <a:pt x="639064" y="703580"/>
                    <a:pt x="606806" y="748030"/>
                  </a:cubicBezTo>
                  <a:cubicBezTo>
                    <a:pt x="586359" y="776224"/>
                    <a:pt x="540385" y="797687"/>
                    <a:pt x="473710" y="810260"/>
                  </a:cubicBezTo>
                  <a:cubicBezTo>
                    <a:pt x="441833" y="816229"/>
                    <a:pt x="412623" y="819404"/>
                    <a:pt x="386715" y="819404"/>
                  </a:cubicBezTo>
                  <a:cubicBezTo>
                    <a:pt x="362966" y="819404"/>
                    <a:pt x="341122" y="816864"/>
                    <a:pt x="321818" y="811784"/>
                  </a:cubicBezTo>
                  <a:cubicBezTo>
                    <a:pt x="283845" y="801751"/>
                    <a:pt x="251968" y="779526"/>
                    <a:pt x="238633" y="753745"/>
                  </a:cubicBezTo>
                  <a:cubicBezTo>
                    <a:pt x="217297" y="712470"/>
                    <a:pt x="175006" y="686689"/>
                    <a:pt x="128270" y="686689"/>
                  </a:cubicBezTo>
                  <a:cubicBezTo>
                    <a:pt x="108585" y="686689"/>
                    <a:pt x="89027" y="691388"/>
                    <a:pt x="71501" y="700405"/>
                  </a:cubicBezTo>
                  <a:cubicBezTo>
                    <a:pt x="42037" y="715518"/>
                    <a:pt x="20320" y="741172"/>
                    <a:pt x="10160" y="772541"/>
                  </a:cubicBezTo>
                  <a:cubicBezTo>
                    <a:pt x="0" y="803910"/>
                    <a:pt x="2921" y="837438"/>
                    <a:pt x="18034" y="866775"/>
                  </a:cubicBezTo>
                  <a:cubicBezTo>
                    <a:pt x="63881" y="955548"/>
                    <a:pt x="151511" y="1022604"/>
                    <a:pt x="258445" y="1050671"/>
                  </a:cubicBezTo>
                  <a:cubicBezTo>
                    <a:pt x="298323" y="1061212"/>
                    <a:pt x="341503" y="1066546"/>
                    <a:pt x="386461" y="1066546"/>
                  </a:cubicBezTo>
                  <a:cubicBezTo>
                    <a:pt x="427863" y="1066546"/>
                    <a:pt x="472821" y="1062101"/>
                    <a:pt x="519811" y="1053211"/>
                  </a:cubicBezTo>
                  <a:cubicBezTo>
                    <a:pt x="651764" y="1028319"/>
                    <a:pt x="748665" y="974344"/>
                    <a:pt x="807720" y="892810"/>
                  </a:cubicBezTo>
                  <a:cubicBezTo>
                    <a:pt x="895350" y="771906"/>
                    <a:pt x="881126" y="625983"/>
                    <a:pt x="859028" y="512318"/>
                  </a:cubicBezTo>
                  <a:cubicBezTo>
                    <a:pt x="845058" y="440690"/>
                    <a:pt x="818515" y="351536"/>
                    <a:pt x="735965" y="298704"/>
                  </a:cubicBezTo>
                  <a:cubicBezTo>
                    <a:pt x="681482" y="263779"/>
                    <a:pt x="621284" y="258318"/>
                    <a:pt x="575056" y="257556"/>
                  </a:cubicBezTo>
                  <a:cubicBezTo>
                    <a:pt x="569214" y="257429"/>
                    <a:pt x="563499" y="257429"/>
                    <a:pt x="557784" y="257429"/>
                  </a:cubicBezTo>
                  <a:cubicBezTo>
                    <a:pt x="464566" y="257429"/>
                    <a:pt x="372745" y="270510"/>
                    <a:pt x="283718" y="296291"/>
                  </a:cubicBezTo>
                  <a:cubicBezTo>
                    <a:pt x="283210" y="280035"/>
                    <a:pt x="282956" y="263652"/>
                    <a:pt x="282829" y="247396"/>
                  </a:cubicBezTo>
                  <a:lnTo>
                    <a:pt x="710819" y="247523"/>
                  </a:lnTo>
                  <a:cubicBezTo>
                    <a:pt x="779272" y="247523"/>
                    <a:pt x="834898" y="192151"/>
                    <a:pt x="834898" y="123952"/>
                  </a:cubicBezTo>
                  <a:cubicBezTo>
                    <a:pt x="834898" y="55753"/>
                    <a:pt x="779272" y="381"/>
                    <a:pt x="710946" y="254"/>
                  </a:cubicBezTo>
                  <a:lnTo>
                    <a:pt x="16179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112014" y="121539"/>
              <a:ext cx="782574" cy="951357"/>
            </a:xfrm>
            <a:custGeom>
              <a:avLst/>
              <a:gdLst/>
              <a:ahLst/>
              <a:cxnLst/>
              <a:rect l="l" t="t" r="r" b="b"/>
              <a:pathLst>
                <a:path w="782574" h="951357">
                  <a:moveTo>
                    <a:pt x="333883" y="950849"/>
                  </a:moveTo>
                  <a:cubicBezTo>
                    <a:pt x="293497" y="950849"/>
                    <a:pt x="255905" y="946277"/>
                    <a:pt x="220599" y="937006"/>
                  </a:cubicBezTo>
                  <a:cubicBezTo>
                    <a:pt x="129413" y="913003"/>
                    <a:pt x="55245" y="856742"/>
                    <a:pt x="16764" y="782574"/>
                  </a:cubicBezTo>
                  <a:cubicBezTo>
                    <a:pt x="0" y="750189"/>
                    <a:pt x="12827" y="710438"/>
                    <a:pt x="45212" y="693801"/>
                  </a:cubicBezTo>
                  <a:cubicBezTo>
                    <a:pt x="77597" y="677164"/>
                    <a:pt x="117602" y="689864"/>
                    <a:pt x="134366" y="722249"/>
                  </a:cubicBezTo>
                  <a:cubicBezTo>
                    <a:pt x="155321" y="762762"/>
                    <a:pt x="200152" y="795401"/>
                    <a:pt x="254254" y="809625"/>
                  </a:cubicBezTo>
                  <a:cubicBezTo>
                    <a:pt x="303403" y="822579"/>
                    <a:pt x="361442" y="822325"/>
                    <a:pt x="431673" y="809117"/>
                  </a:cubicBezTo>
                  <a:cubicBezTo>
                    <a:pt x="514350" y="793496"/>
                    <a:pt x="571246" y="764921"/>
                    <a:pt x="600837" y="724027"/>
                  </a:cubicBezTo>
                  <a:cubicBezTo>
                    <a:pt x="645668" y="662178"/>
                    <a:pt x="634492" y="566801"/>
                    <a:pt x="619633" y="490601"/>
                  </a:cubicBezTo>
                  <a:cubicBezTo>
                    <a:pt x="612902" y="455930"/>
                    <a:pt x="602361" y="414274"/>
                    <a:pt x="580390" y="400304"/>
                  </a:cubicBezTo>
                  <a:cubicBezTo>
                    <a:pt x="566293" y="391287"/>
                    <a:pt x="541401" y="389636"/>
                    <a:pt x="518922" y="389255"/>
                  </a:cubicBezTo>
                  <a:cubicBezTo>
                    <a:pt x="391160" y="386969"/>
                    <a:pt x="263271" y="415925"/>
                    <a:pt x="149098" y="473202"/>
                  </a:cubicBezTo>
                  <a:cubicBezTo>
                    <a:pt x="129794" y="482854"/>
                    <a:pt x="106934" y="482473"/>
                    <a:pt x="87884" y="472313"/>
                  </a:cubicBezTo>
                  <a:cubicBezTo>
                    <a:pt x="68834" y="462153"/>
                    <a:pt x="56134" y="443230"/>
                    <a:pt x="53594" y="421767"/>
                  </a:cubicBezTo>
                  <a:cubicBezTo>
                    <a:pt x="40005" y="302895"/>
                    <a:pt x="36322" y="181991"/>
                    <a:pt x="42672" y="62484"/>
                  </a:cubicBezTo>
                  <a:cubicBezTo>
                    <a:pt x="44577" y="27432"/>
                    <a:pt x="73660" y="0"/>
                    <a:pt x="108712" y="0"/>
                  </a:cubicBezTo>
                  <a:cubicBezTo>
                    <a:pt x="108712" y="0"/>
                    <a:pt x="108712" y="0"/>
                    <a:pt x="108712" y="0"/>
                  </a:cubicBezTo>
                  <a:lnTo>
                    <a:pt x="657860" y="254"/>
                  </a:lnTo>
                  <a:cubicBezTo>
                    <a:pt x="694436" y="254"/>
                    <a:pt x="724027" y="29845"/>
                    <a:pt x="724027" y="66167"/>
                  </a:cubicBezTo>
                  <a:cubicBezTo>
                    <a:pt x="724027" y="102489"/>
                    <a:pt x="694436" y="132080"/>
                    <a:pt x="657860" y="132080"/>
                  </a:cubicBezTo>
                  <a:cubicBezTo>
                    <a:pt x="657860" y="132080"/>
                    <a:pt x="657860" y="132080"/>
                    <a:pt x="657860" y="132080"/>
                  </a:cubicBezTo>
                  <a:lnTo>
                    <a:pt x="172466" y="131953"/>
                  </a:lnTo>
                  <a:cubicBezTo>
                    <a:pt x="171069" y="193675"/>
                    <a:pt x="172593" y="255651"/>
                    <a:pt x="176784" y="317246"/>
                  </a:cubicBezTo>
                  <a:cubicBezTo>
                    <a:pt x="286385" y="275971"/>
                    <a:pt x="403860" y="255397"/>
                    <a:pt x="521208" y="257556"/>
                  </a:cubicBezTo>
                  <a:cubicBezTo>
                    <a:pt x="562229" y="258318"/>
                    <a:pt x="609854" y="262636"/>
                    <a:pt x="651891" y="289560"/>
                  </a:cubicBezTo>
                  <a:cubicBezTo>
                    <a:pt x="715518" y="330327"/>
                    <a:pt x="736854" y="401447"/>
                    <a:pt x="749427" y="465709"/>
                  </a:cubicBezTo>
                  <a:cubicBezTo>
                    <a:pt x="769366" y="567944"/>
                    <a:pt x="782574" y="698500"/>
                    <a:pt x="708025" y="801497"/>
                  </a:cubicBezTo>
                  <a:cubicBezTo>
                    <a:pt x="657860" y="870585"/>
                    <a:pt x="573151" y="916940"/>
                    <a:pt x="456184" y="939038"/>
                  </a:cubicBezTo>
                  <a:cubicBezTo>
                    <a:pt x="412496" y="947293"/>
                    <a:pt x="371856" y="951357"/>
                    <a:pt x="333629" y="9513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15120985" y="5401799"/>
            <a:ext cx="2971800" cy="2752725"/>
          </a:xfrm>
          <a:custGeom>
            <a:avLst/>
            <a:gdLst/>
            <a:ahLst/>
            <a:cxnLst/>
            <a:rect l="l" t="t" r="r" b="b"/>
            <a:pathLst>
              <a:path w="2971800" h="2752725">
                <a:moveTo>
                  <a:pt x="0" y="0"/>
                </a:moveTo>
                <a:lnTo>
                  <a:pt x="2971800" y="0"/>
                </a:lnTo>
                <a:lnTo>
                  <a:pt x="2971800" y="2752725"/>
                </a:lnTo>
                <a:lnTo>
                  <a:pt x="0" y="2752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0316" t="-22182" r="-50709" b="-73665"/>
            </a:stretch>
          </a:blipFill>
        </p:spPr>
      </p:sp>
      <p:grpSp>
        <p:nvGrpSpPr>
          <p:cNvPr id="28" name="Group 28"/>
          <p:cNvGrpSpPr>
            <a:grpSpLocks noChangeAspect="1"/>
          </p:cNvGrpSpPr>
          <p:nvPr/>
        </p:nvGrpSpPr>
        <p:grpSpPr>
          <a:xfrm rot="0">
            <a:off x="14805831" y="4677318"/>
            <a:ext cx="854878" cy="1193616"/>
            <a:chOff x="0" y="0"/>
            <a:chExt cx="854875" cy="1193622"/>
          </a:xfrm>
        </p:grpSpPr>
        <p:sp>
          <p:nvSpPr>
            <p:cNvPr id="29" name="Freeform 29"/>
            <p:cNvSpPr/>
            <p:nvPr/>
          </p:nvSpPr>
          <p:spPr>
            <a:xfrm>
              <a:off x="58166" y="63500"/>
              <a:ext cx="742950" cy="1066419"/>
            </a:xfrm>
            <a:custGeom>
              <a:avLst/>
              <a:gdLst/>
              <a:ahLst/>
              <a:cxnLst/>
              <a:rect l="l" t="t" r="r" b="b"/>
              <a:pathLst>
                <a:path w="742950" h="1066419">
                  <a:moveTo>
                    <a:pt x="240665" y="49530"/>
                  </a:moveTo>
                  <a:cubicBezTo>
                    <a:pt x="294259" y="49530"/>
                    <a:pt x="347726" y="52705"/>
                    <a:pt x="400812" y="59055"/>
                  </a:cubicBezTo>
                  <a:cubicBezTo>
                    <a:pt x="455041" y="65532"/>
                    <a:pt x="516636" y="78232"/>
                    <a:pt x="561467" y="122936"/>
                  </a:cubicBezTo>
                  <a:cubicBezTo>
                    <a:pt x="600456" y="161798"/>
                    <a:pt x="617855" y="216535"/>
                    <a:pt x="610743" y="277368"/>
                  </a:cubicBezTo>
                  <a:cubicBezTo>
                    <a:pt x="604520" y="329819"/>
                    <a:pt x="579882" y="381127"/>
                    <a:pt x="543306" y="418338"/>
                  </a:cubicBezTo>
                  <a:cubicBezTo>
                    <a:pt x="532638" y="429260"/>
                    <a:pt x="521208" y="438912"/>
                    <a:pt x="509397" y="447802"/>
                  </a:cubicBezTo>
                  <a:cubicBezTo>
                    <a:pt x="577342" y="472440"/>
                    <a:pt x="631444" y="517017"/>
                    <a:pt x="659892" y="572897"/>
                  </a:cubicBezTo>
                  <a:cubicBezTo>
                    <a:pt x="690753" y="633476"/>
                    <a:pt x="691896" y="705993"/>
                    <a:pt x="663067" y="777113"/>
                  </a:cubicBezTo>
                  <a:cubicBezTo>
                    <a:pt x="638683" y="837311"/>
                    <a:pt x="593344" y="894080"/>
                    <a:pt x="538734" y="932815"/>
                  </a:cubicBezTo>
                  <a:cubicBezTo>
                    <a:pt x="460629" y="988187"/>
                    <a:pt x="365633" y="1017016"/>
                    <a:pt x="270510" y="1017016"/>
                  </a:cubicBezTo>
                  <a:cubicBezTo>
                    <a:pt x="217551" y="1017016"/>
                    <a:pt x="164465" y="1007999"/>
                    <a:pt x="114427" y="989711"/>
                  </a:cubicBezTo>
                  <a:cubicBezTo>
                    <a:pt x="85217" y="979043"/>
                    <a:pt x="70104" y="946531"/>
                    <a:pt x="80772" y="917067"/>
                  </a:cubicBezTo>
                  <a:cubicBezTo>
                    <a:pt x="89027" y="894080"/>
                    <a:pt x="110744" y="879729"/>
                    <a:pt x="133731" y="879729"/>
                  </a:cubicBezTo>
                  <a:cubicBezTo>
                    <a:pt x="140081" y="879729"/>
                    <a:pt x="146685" y="880872"/>
                    <a:pt x="153035" y="883158"/>
                  </a:cubicBezTo>
                  <a:cubicBezTo>
                    <a:pt x="190881" y="897001"/>
                    <a:pt x="231013" y="903732"/>
                    <a:pt x="271018" y="903732"/>
                  </a:cubicBezTo>
                  <a:cubicBezTo>
                    <a:pt x="342900" y="903732"/>
                    <a:pt x="414655" y="881888"/>
                    <a:pt x="473710" y="839978"/>
                  </a:cubicBezTo>
                  <a:cubicBezTo>
                    <a:pt x="542925" y="790956"/>
                    <a:pt x="595376" y="694563"/>
                    <a:pt x="559562" y="624332"/>
                  </a:cubicBezTo>
                  <a:cubicBezTo>
                    <a:pt x="542036" y="589915"/>
                    <a:pt x="503428" y="562356"/>
                    <a:pt x="453898" y="548640"/>
                  </a:cubicBezTo>
                  <a:cubicBezTo>
                    <a:pt x="413385" y="537464"/>
                    <a:pt x="368554" y="535686"/>
                    <a:pt x="323977" y="535686"/>
                  </a:cubicBezTo>
                  <a:cubicBezTo>
                    <a:pt x="312674" y="535686"/>
                    <a:pt x="301371" y="535813"/>
                    <a:pt x="290195" y="535940"/>
                  </a:cubicBezTo>
                  <a:lnTo>
                    <a:pt x="289433" y="535940"/>
                  </a:lnTo>
                  <a:cubicBezTo>
                    <a:pt x="261239" y="535940"/>
                    <a:pt x="237617" y="515112"/>
                    <a:pt x="233680" y="487045"/>
                  </a:cubicBezTo>
                  <a:cubicBezTo>
                    <a:pt x="229743" y="458851"/>
                    <a:pt x="247269" y="432054"/>
                    <a:pt x="274701" y="424561"/>
                  </a:cubicBezTo>
                  <a:cubicBezTo>
                    <a:pt x="340995" y="406400"/>
                    <a:pt x="416052" y="385826"/>
                    <a:pt x="463042" y="338201"/>
                  </a:cubicBezTo>
                  <a:cubicBezTo>
                    <a:pt x="482092" y="318897"/>
                    <a:pt x="495427" y="290957"/>
                    <a:pt x="498602" y="263525"/>
                  </a:cubicBezTo>
                  <a:cubicBezTo>
                    <a:pt x="500380" y="248920"/>
                    <a:pt x="500507" y="221488"/>
                    <a:pt x="481965" y="203073"/>
                  </a:cubicBezTo>
                  <a:cubicBezTo>
                    <a:pt x="461518" y="182626"/>
                    <a:pt x="424434" y="175768"/>
                    <a:pt x="387350" y="171323"/>
                  </a:cubicBezTo>
                  <a:cubicBezTo>
                    <a:pt x="338709" y="165481"/>
                    <a:pt x="289560" y="162560"/>
                    <a:pt x="240538" y="162560"/>
                  </a:cubicBezTo>
                  <a:cubicBezTo>
                    <a:pt x="199136" y="162560"/>
                    <a:pt x="157734" y="164592"/>
                    <a:pt x="116586" y="168783"/>
                  </a:cubicBezTo>
                  <a:cubicBezTo>
                    <a:pt x="114681" y="168910"/>
                    <a:pt x="112776" y="169037"/>
                    <a:pt x="110871" y="169037"/>
                  </a:cubicBezTo>
                  <a:cubicBezTo>
                    <a:pt x="82296" y="169037"/>
                    <a:pt x="57785" y="147320"/>
                    <a:pt x="54864" y="118110"/>
                  </a:cubicBezTo>
                  <a:cubicBezTo>
                    <a:pt x="51816" y="86995"/>
                    <a:pt x="74295" y="59182"/>
                    <a:pt x="105283" y="56134"/>
                  </a:cubicBezTo>
                  <a:cubicBezTo>
                    <a:pt x="150114" y="51689"/>
                    <a:pt x="195326" y="49403"/>
                    <a:pt x="240538" y="49403"/>
                  </a:cubicBezTo>
                  <a:close/>
                  <a:moveTo>
                    <a:pt x="240665" y="0"/>
                  </a:moveTo>
                  <a:cubicBezTo>
                    <a:pt x="193929" y="0"/>
                    <a:pt x="146812" y="2413"/>
                    <a:pt x="100457" y="7112"/>
                  </a:cubicBezTo>
                  <a:cubicBezTo>
                    <a:pt x="42418" y="12954"/>
                    <a:pt x="0" y="65151"/>
                    <a:pt x="5842" y="123444"/>
                  </a:cubicBezTo>
                  <a:cubicBezTo>
                    <a:pt x="11303" y="177927"/>
                    <a:pt x="56515" y="219075"/>
                    <a:pt x="110998" y="219075"/>
                  </a:cubicBezTo>
                  <a:cubicBezTo>
                    <a:pt x="114554" y="219075"/>
                    <a:pt x="118110" y="218948"/>
                    <a:pt x="121539" y="218567"/>
                  </a:cubicBezTo>
                  <a:cubicBezTo>
                    <a:pt x="160909" y="214630"/>
                    <a:pt x="200914" y="212598"/>
                    <a:pt x="240538" y="212598"/>
                  </a:cubicBezTo>
                  <a:cubicBezTo>
                    <a:pt x="287528" y="212598"/>
                    <a:pt x="335026" y="215392"/>
                    <a:pt x="381508" y="220980"/>
                  </a:cubicBezTo>
                  <a:cubicBezTo>
                    <a:pt x="417703" y="225298"/>
                    <a:pt x="439801" y="231267"/>
                    <a:pt x="447294" y="238760"/>
                  </a:cubicBezTo>
                  <a:cubicBezTo>
                    <a:pt x="449072" y="240538"/>
                    <a:pt x="450977" y="247650"/>
                    <a:pt x="449707" y="258191"/>
                  </a:cubicBezTo>
                  <a:cubicBezTo>
                    <a:pt x="447802" y="274574"/>
                    <a:pt x="439293" y="292481"/>
                    <a:pt x="427990" y="303784"/>
                  </a:cubicBezTo>
                  <a:cubicBezTo>
                    <a:pt x="390398" y="342011"/>
                    <a:pt x="321945" y="360680"/>
                    <a:pt x="261747" y="377190"/>
                  </a:cubicBezTo>
                  <a:cubicBezTo>
                    <a:pt x="210566" y="391160"/>
                    <a:pt x="177546" y="441579"/>
                    <a:pt x="184912" y="494284"/>
                  </a:cubicBezTo>
                  <a:cubicBezTo>
                    <a:pt x="192151" y="546481"/>
                    <a:pt x="237109" y="585851"/>
                    <a:pt x="289433" y="585851"/>
                  </a:cubicBezTo>
                  <a:lnTo>
                    <a:pt x="290830" y="585851"/>
                  </a:lnTo>
                  <a:cubicBezTo>
                    <a:pt x="301752" y="585724"/>
                    <a:pt x="312928" y="585597"/>
                    <a:pt x="323977" y="585597"/>
                  </a:cubicBezTo>
                  <a:cubicBezTo>
                    <a:pt x="363347" y="585597"/>
                    <a:pt x="404876" y="586994"/>
                    <a:pt x="440817" y="596773"/>
                  </a:cubicBezTo>
                  <a:cubicBezTo>
                    <a:pt x="476504" y="606552"/>
                    <a:pt x="504444" y="625475"/>
                    <a:pt x="515620" y="647192"/>
                  </a:cubicBezTo>
                  <a:cubicBezTo>
                    <a:pt x="533781" y="682752"/>
                    <a:pt x="507492" y="755523"/>
                    <a:pt x="445262" y="799719"/>
                  </a:cubicBezTo>
                  <a:cubicBezTo>
                    <a:pt x="395605" y="835025"/>
                    <a:pt x="333629" y="854329"/>
                    <a:pt x="270891" y="854329"/>
                  </a:cubicBezTo>
                  <a:cubicBezTo>
                    <a:pt x="235839" y="854329"/>
                    <a:pt x="201676" y="848360"/>
                    <a:pt x="169672" y="836676"/>
                  </a:cubicBezTo>
                  <a:cubicBezTo>
                    <a:pt x="157988" y="832358"/>
                    <a:pt x="145923" y="830199"/>
                    <a:pt x="133604" y="830199"/>
                  </a:cubicBezTo>
                  <a:cubicBezTo>
                    <a:pt x="89408" y="830199"/>
                    <a:pt x="49403" y="858266"/>
                    <a:pt x="34290" y="900176"/>
                  </a:cubicBezTo>
                  <a:cubicBezTo>
                    <a:pt x="24638" y="926846"/>
                    <a:pt x="25908" y="955675"/>
                    <a:pt x="37846" y="981329"/>
                  </a:cubicBezTo>
                  <a:cubicBezTo>
                    <a:pt x="49784" y="1006983"/>
                    <a:pt x="70993" y="1026541"/>
                    <a:pt x="97536" y="1036193"/>
                  </a:cubicBezTo>
                  <a:cubicBezTo>
                    <a:pt x="152527" y="1056259"/>
                    <a:pt x="210693" y="1066419"/>
                    <a:pt x="270510" y="1066419"/>
                  </a:cubicBezTo>
                  <a:cubicBezTo>
                    <a:pt x="376936" y="1066419"/>
                    <a:pt x="482219" y="1033272"/>
                    <a:pt x="567055" y="973074"/>
                  </a:cubicBezTo>
                  <a:cubicBezTo>
                    <a:pt x="629158" y="929005"/>
                    <a:pt x="680847" y="864362"/>
                    <a:pt x="708660" y="795528"/>
                  </a:cubicBezTo>
                  <a:cubicBezTo>
                    <a:pt x="742950" y="710819"/>
                    <a:pt x="741172" y="623570"/>
                    <a:pt x="703707" y="550037"/>
                  </a:cubicBezTo>
                  <a:cubicBezTo>
                    <a:pt x="680085" y="503682"/>
                    <a:pt x="642493" y="463931"/>
                    <a:pt x="594995" y="434340"/>
                  </a:cubicBezTo>
                  <a:cubicBezTo>
                    <a:pt x="629920" y="391668"/>
                    <a:pt x="653161" y="337820"/>
                    <a:pt x="659638" y="282956"/>
                  </a:cubicBezTo>
                  <a:cubicBezTo>
                    <a:pt x="668655" y="206756"/>
                    <a:pt x="646176" y="137287"/>
                    <a:pt x="596138" y="87503"/>
                  </a:cubicBezTo>
                  <a:cubicBezTo>
                    <a:pt x="566801" y="58293"/>
                    <a:pt x="518922" y="23114"/>
                    <a:pt x="406654" y="9652"/>
                  </a:cubicBezTo>
                  <a:cubicBezTo>
                    <a:pt x="351917" y="3302"/>
                    <a:pt x="296037" y="0"/>
                    <a:pt x="2406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110109" y="109855"/>
              <a:ext cx="640080" cy="970661"/>
            </a:xfrm>
            <a:custGeom>
              <a:avLst/>
              <a:gdLst/>
              <a:ahLst/>
              <a:cxnLst/>
              <a:rect l="l" t="t" r="r" b="b"/>
              <a:pathLst>
                <a:path w="640080" h="970661">
                  <a:moveTo>
                    <a:pt x="218567" y="970661"/>
                  </a:moveTo>
                  <a:cubicBezTo>
                    <a:pt x="165608" y="970661"/>
                    <a:pt x="112522" y="961644"/>
                    <a:pt x="62484" y="943356"/>
                  </a:cubicBezTo>
                  <a:cubicBezTo>
                    <a:pt x="33274" y="932688"/>
                    <a:pt x="18161" y="900176"/>
                    <a:pt x="28829" y="870712"/>
                  </a:cubicBezTo>
                  <a:cubicBezTo>
                    <a:pt x="39497" y="841248"/>
                    <a:pt x="71755" y="826135"/>
                    <a:pt x="101092" y="836803"/>
                  </a:cubicBezTo>
                  <a:cubicBezTo>
                    <a:pt x="207010" y="875538"/>
                    <a:pt x="329819" y="859028"/>
                    <a:pt x="421894" y="793750"/>
                  </a:cubicBezTo>
                  <a:cubicBezTo>
                    <a:pt x="491109" y="744728"/>
                    <a:pt x="543560" y="648335"/>
                    <a:pt x="507746" y="578104"/>
                  </a:cubicBezTo>
                  <a:cubicBezTo>
                    <a:pt x="490220" y="543687"/>
                    <a:pt x="451612" y="516128"/>
                    <a:pt x="402082" y="502412"/>
                  </a:cubicBezTo>
                  <a:cubicBezTo>
                    <a:pt x="351282" y="488442"/>
                    <a:pt x="293878" y="489077"/>
                    <a:pt x="238379" y="489712"/>
                  </a:cubicBezTo>
                  <a:cubicBezTo>
                    <a:pt x="209931" y="490093"/>
                    <a:pt x="185928" y="469138"/>
                    <a:pt x="181991" y="440817"/>
                  </a:cubicBezTo>
                  <a:cubicBezTo>
                    <a:pt x="178054" y="412496"/>
                    <a:pt x="195580" y="385826"/>
                    <a:pt x="223012" y="378333"/>
                  </a:cubicBezTo>
                  <a:cubicBezTo>
                    <a:pt x="289306" y="360172"/>
                    <a:pt x="364363" y="339598"/>
                    <a:pt x="411353" y="291973"/>
                  </a:cubicBezTo>
                  <a:cubicBezTo>
                    <a:pt x="430403" y="272669"/>
                    <a:pt x="443738" y="244729"/>
                    <a:pt x="446913" y="217297"/>
                  </a:cubicBezTo>
                  <a:cubicBezTo>
                    <a:pt x="448691" y="202692"/>
                    <a:pt x="448818" y="175260"/>
                    <a:pt x="430276" y="156845"/>
                  </a:cubicBezTo>
                  <a:cubicBezTo>
                    <a:pt x="409829" y="136398"/>
                    <a:pt x="372745" y="129540"/>
                    <a:pt x="335661" y="125095"/>
                  </a:cubicBezTo>
                  <a:cubicBezTo>
                    <a:pt x="245872" y="114300"/>
                    <a:pt x="154813" y="113411"/>
                    <a:pt x="64897" y="122555"/>
                  </a:cubicBezTo>
                  <a:cubicBezTo>
                    <a:pt x="33909" y="125603"/>
                    <a:pt x="6350" y="102997"/>
                    <a:pt x="3175" y="71882"/>
                  </a:cubicBezTo>
                  <a:cubicBezTo>
                    <a:pt x="0" y="40767"/>
                    <a:pt x="22606" y="12954"/>
                    <a:pt x="53594" y="9906"/>
                  </a:cubicBezTo>
                  <a:cubicBezTo>
                    <a:pt x="151765" y="0"/>
                    <a:pt x="251079" y="889"/>
                    <a:pt x="348996" y="12700"/>
                  </a:cubicBezTo>
                  <a:cubicBezTo>
                    <a:pt x="403225" y="19177"/>
                    <a:pt x="464820" y="31877"/>
                    <a:pt x="509651" y="76581"/>
                  </a:cubicBezTo>
                  <a:cubicBezTo>
                    <a:pt x="548640" y="115443"/>
                    <a:pt x="566039" y="170180"/>
                    <a:pt x="558927" y="231013"/>
                  </a:cubicBezTo>
                  <a:cubicBezTo>
                    <a:pt x="552704" y="283464"/>
                    <a:pt x="528066" y="334772"/>
                    <a:pt x="491490" y="371983"/>
                  </a:cubicBezTo>
                  <a:cubicBezTo>
                    <a:pt x="480822" y="382905"/>
                    <a:pt x="469392" y="392557"/>
                    <a:pt x="457581" y="401447"/>
                  </a:cubicBezTo>
                  <a:cubicBezTo>
                    <a:pt x="525526" y="426085"/>
                    <a:pt x="579628" y="470662"/>
                    <a:pt x="608076" y="526542"/>
                  </a:cubicBezTo>
                  <a:cubicBezTo>
                    <a:pt x="638937" y="587121"/>
                    <a:pt x="640080" y="659638"/>
                    <a:pt x="611251" y="730758"/>
                  </a:cubicBezTo>
                  <a:cubicBezTo>
                    <a:pt x="586740" y="790956"/>
                    <a:pt x="541401" y="847725"/>
                    <a:pt x="486791" y="886333"/>
                  </a:cubicBezTo>
                  <a:cubicBezTo>
                    <a:pt x="408686" y="941832"/>
                    <a:pt x="313563" y="970661"/>
                    <a:pt x="218567" y="97066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1" name="Freeform 31"/>
          <p:cNvSpPr/>
          <p:nvPr/>
        </p:nvSpPr>
        <p:spPr>
          <a:xfrm>
            <a:off x="14448282" y="7171906"/>
            <a:ext cx="3808990" cy="3178588"/>
          </a:xfrm>
          <a:custGeom>
            <a:avLst/>
            <a:gdLst/>
            <a:ahLst/>
            <a:cxnLst/>
            <a:rect l="l" t="t" r="r" b="b"/>
            <a:pathLst>
              <a:path w="3808990" h="3178588">
                <a:moveTo>
                  <a:pt x="0" y="0"/>
                </a:moveTo>
                <a:lnTo>
                  <a:pt x="3808990" y="0"/>
                </a:lnTo>
                <a:lnTo>
                  <a:pt x="3808990" y="3178588"/>
                </a:lnTo>
                <a:lnTo>
                  <a:pt x="0" y="3178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518164" y="3034532"/>
            <a:ext cx="2094090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Кровоносна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960503" y="3891782"/>
            <a:ext cx="2662914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Опорно-рухова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005872" y="4749032"/>
            <a:ext cx="1596695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Видільна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371537" y="5606282"/>
            <a:ext cx="1223715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Травна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4242654" y="6463532"/>
            <a:ext cx="1355131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Статева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919995" y="7320782"/>
            <a:ext cx="1684296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Дихальна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4122258" y="8178032"/>
            <a:ext cx="1477975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Нервова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055933" y="1836582"/>
            <a:ext cx="14109792" cy="73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З'єднай назву системи органів і її зображення</a:t>
            </a:r>
            <a:endParaRPr lang="en-US" sz="430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915052"/>
            <a:ext cx="18414997" cy="5435451"/>
          </a:xfrm>
          <a:custGeom>
            <a:avLst/>
            <a:gdLst/>
            <a:ahLst/>
            <a:cxnLst/>
            <a:rect l="l" t="t" r="r" b="b"/>
            <a:pathLst>
              <a:path w="18414997" h="5435451">
                <a:moveTo>
                  <a:pt x="0" y="0"/>
                </a:moveTo>
                <a:lnTo>
                  <a:pt x="18414997" y="0"/>
                </a:lnTo>
                <a:lnTo>
                  <a:pt x="18414997" y="5435451"/>
                </a:lnTo>
                <a:lnTo>
                  <a:pt x="0" y="54354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12241" y="3137002"/>
            <a:ext cx="3686175" cy="2867025"/>
          </a:xfrm>
          <a:custGeom>
            <a:avLst/>
            <a:gdLst/>
            <a:ahLst/>
            <a:cxnLst/>
            <a:rect l="l" t="t" r="r" b="b"/>
            <a:pathLst>
              <a:path w="3686175" h="2867025">
                <a:moveTo>
                  <a:pt x="0" y="0"/>
                </a:moveTo>
                <a:lnTo>
                  <a:pt x="3686175" y="0"/>
                </a:lnTo>
                <a:lnTo>
                  <a:pt x="3686175" y="2867025"/>
                </a:lnTo>
                <a:lnTo>
                  <a:pt x="0" y="2867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841" t="-56300" r="-131936" b="-112802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0">
            <a:off x="7442949" y="4963963"/>
            <a:ext cx="564032" cy="1460440"/>
            <a:chOff x="0" y="0"/>
            <a:chExt cx="564032" cy="1460449"/>
          </a:xfrm>
        </p:grpSpPr>
        <p:sp>
          <p:nvSpPr>
            <p:cNvPr id="6" name="Freeform 6"/>
            <p:cNvSpPr/>
            <p:nvPr/>
          </p:nvSpPr>
          <p:spPr>
            <a:xfrm>
              <a:off x="59690" y="63500"/>
              <a:ext cx="446786" cy="1333246"/>
            </a:xfrm>
            <a:custGeom>
              <a:avLst/>
              <a:gdLst/>
              <a:ahLst/>
              <a:cxnLst/>
              <a:rect l="l" t="t" r="r" b="b"/>
              <a:pathLst>
                <a:path w="446786" h="1333246">
                  <a:moveTo>
                    <a:pt x="311531" y="60452"/>
                  </a:moveTo>
                  <a:cubicBezTo>
                    <a:pt x="324866" y="60452"/>
                    <a:pt x="338074" y="64262"/>
                    <a:pt x="349631" y="71882"/>
                  </a:cubicBezTo>
                  <a:cubicBezTo>
                    <a:pt x="371983" y="86741"/>
                    <a:pt x="383794" y="113284"/>
                    <a:pt x="379730" y="139827"/>
                  </a:cubicBezTo>
                  <a:cubicBezTo>
                    <a:pt x="326771" y="489585"/>
                    <a:pt x="314452" y="845693"/>
                    <a:pt x="342773" y="1198245"/>
                  </a:cubicBezTo>
                  <a:cubicBezTo>
                    <a:pt x="345821" y="1236345"/>
                    <a:pt x="317500" y="1269619"/>
                    <a:pt x="279527" y="1272667"/>
                  </a:cubicBezTo>
                  <a:cubicBezTo>
                    <a:pt x="277622" y="1272794"/>
                    <a:pt x="275717" y="1272921"/>
                    <a:pt x="273939" y="1272921"/>
                  </a:cubicBezTo>
                  <a:cubicBezTo>
                    <a:pt x="238379" y="1272921"/>
                    <a:pt x="208153" y="1245489"/>
                    <a:pt x="205232" y="1209294"/>
                  </a:cubicBezTo>
                  <a:cubicBezTo>
                    <a:pt x="180848" y="905891"/>
                    <a:pt x="185674" y="599948"/>
                    <a:pt x="219837" y="297434"/>
                  </a:cubicBezTo>
                  <a:cubicBezTo>
                    <a:pt x="209042" y="309880"/>
                    <a:pt x="198882" y="322834"/>
                    <a:pt x="189230" y="336169"/>
                  </a:cubicBezTo>
                  <a:cubicBezTo>
                    <a:pt x="175768" y="354965"/>
                    <a:pt x="154559" y="364998"/>
                    <a:pt x="133096" y="364998"/>
                  </a:cubicBezTo>
                  <a:cubicBezTo>
                    <a:pt x="119126" y="364998"/>
                    <a:pt x="105156" y="360807"/>
                    <a:pt x="92964" y="352044"/>
                  </a:cubicBezTo>
                  <a:cubicBezTo>
                    <a:pt x="61976" y="329819"/>
                    <a:pt x="54864" y="286639"/>
                    <a:pt x="77089" y="255651"/>
                  </a:cubicBezTo>
                  <a:cubicBezTo>
                    <a:pt x="129794" y="182118"/>
                    <a:pt x="198374" y="118110"/>
                    <a:pt x="275336" y="70739"/>
                  </a:cubicBezTo>
                  <a:cubicBezTo>
                    <a:pt x="286385" y="63881"/>
                    <a:pt x="298958" y="60452"/>
                    <a:pt x="311531" y="60452"/>
                  </a:cubicBezTo>
                  <a:moveTo>
                    <a:pt x="311531" y="0"/>
                  </a:moveTo>
                  <a:cubicBezTo>
                    <a:pt x="287528" y="0"/>
                    <a:pt x="264033" y="6604"/>
                    <a:pt x="243713" y="19177"/>
                  </a:cubicBezTo>
                  <a:cubicBezTo>
                    <a:pt x="160020" y="70866"/>
                    <a:pt x="85471" y="140335"/>
                    <a:pt x="28194" y="220345"/>
                  </a:cubicBezTo>
                  <a:cubicBezTo>
                    <a:pt x="8001" y="248412"/>
                    <a:pt x="0" y="282702"/>
                    <a:pt x="5588" y="316865"/>
                  </a:cubicBezTo>
                  <a:cubicBezTo>
                    <a:pt x="11176" y="351028"/>
                    <a:pt x="29718" y="381000"/>
                    <a:pt x="57785" y="401066"/>
                  </a:cubicBezTo>
                  <a:cubicBezTo>
                    <a:pt x="79883" y="416941"/>
                    <a:pt x="105918" y="425450"/>
                    <a:pt x="133096" y="425450"/>
                  </a:cubicBezTo>
                  <a:cubicBezTo>
                    <a:pt x="137668" y="425450"/>
                    <a:pt x="142113" y="425196"/>
                    <a:pt x="146558" y="424688"/>
                  </a:cubicBezTo>
                  <a:cubicBezTo>
                    <a:pt x="124460" y="687197"/>
                    <a:pt x="123952" y="952119"/>
                    <a:pt x="145034" y="1214120"/>
                  </a:cubicBezTo>
                  <a:cubicBezTo>
                    <a:pt x="150368" y="1280922"/>
                    <a:pt x="207010" y="1333246"/>
                    <a:pt x="273939" y="1333246"/>
                  </a:cubicBezTo>
                  <a:cubicBezTo>
                    <a:pt x="277368" y="1333246"/>
                    <a:pt x="280924" y="1333119"/>
                    <a:pt x="284353" y="1332865"/>
                  </a:cubicBezTo>
                  <a:cubicBezTo>
                    <a:pt x="318770" y="1330071"/>
                    <a:pt x="350139" y="1314069"/>
                    <a:pt x="372491" y="1287653"/>
                  </a:cubicBezTo>
                  <a:cubicBezTo>
                    <a:pt x="394843" y="1261237"/>
                    <a:pt x="405638" y="1227836"/>
                    <a:pt x="402844" y="1193292"/>
                  </a:cubicBezTo>
                  <a:cubicBezTo>
                    <a:pt x="374777" y="845312"/>
                    <a:pt x="387096" y="494030"/>
                    <a:pt x="439293" y="148844"/>
                  </a:cubicBezTo>
                  <a:cubicBezTo>
                    <a:pt x="446786" y="99187"/>
                    <a:pt x="424688" y="49149"/>
                    <a:pt x="382778" y="21336"/>
                  </a:cubicBezTo>
                  <a:cubicBezTo>
                    <a:pt x="361696" y="7493"/>
                    <a:pt x="336931" y="0"/>
                    <a:pt x="3115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554" y="120142"/>
              <a:ext cx="328930" cy="1216406"/>
            </a:xfrm>
            <a:custGeom>
              <a:avLst/>
              <a:gdLst/>
              <a:ahLst/>
              <a:cxnLst/>
              <a:rect l="l" t="t" r="r" b="b"/>
              <a:pathLst>
                <a:path w="328930" h="1216406">
                  <a:moveTo>
                    <a:pt x="219075" y="1216279"/>
                  </a:moveTo>
                  <a:cubicBezTo>
                    <a:pt x="183515" y="1216279"/>
                    <a:pt x="153289" y="1188847"/>
                    <a:pt x="150368" y="1152652"/>
                  </a:cubicBezTo>
                  <a:cubicBezTo>
                    <a:pt x="125984" y="849249"/>
                    <a:pt x="130810" y="543306"/>
                    <a:pt x="164973" y="240792"/>
                  </a:cubicBezTo>
                  <a:cubicBezTo>
                    <a:pt x="154178" y="253238"/>
                    <a:pt x="144018" y="266192"/>
                    <a:pt x="134366" y="279527"/>
                  </a:cubicBezTo>
                  <a:cubicBezTo>
                    <a:pt x="112141" y="310515"/>
                    <a:pt x="69088" y="317627"/>
                    <a:pt x="38100" y="295402"/>
                  </a:cubicBezTo>
                  <a:cubicBezTo>
                    <a:pt x="7112" y="273177"/>
                    <a:pt x="0" y="229997"/>
                    <a:pt x="22225" y="199009"/>
                  </a:cubicBezTo>
                  <a:cubicBezTo>
                    <a:pt x="74930" y="125476"/>
                    <a:pt x="143510" y="61468"/>
                    <a:pt x="220472" y="14097"/>
                  </a:cubicBezTo>
                  <a:cubicBezTo>
                    <a:pt x="243332" y="0"/>
                    <a:pt x="272288" y="508"/>
                    <a:pt x="294767" y="15367"/>
                  </a:cubicBezTo>
                  <a:cubicBezTo>
                    <a:pt x="317246" y="30226"/>
                    <a:pt x="328930" y="56769"/>
                    <a:pt x="324866" y="83312"/>
                  </a:cubicBezTo>
                  <a:cubicBezTo>
                    <a:pt x="271907" y="433070"/>
                    <a:pt x="259588" y="789178"/>
                    <a:pt x="287909" y="1141730"/>
                  </a:cubicBezTo>
                  <a:cubicBezTo>
                    <a:pt x="290957" y="1179830"/>
                    <a:pt x="262636" y="1213104"/>
                    <a:pt x="224663" y="1216152"/>
                  </a:cubicBezTo>
                  <a:cubicBezTo>
                    <a:pt x="222758" y="1216279"/>
                    <a:pt x="220853" y="1216406"/>
                    <a:pt x="219075" y="121640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1594535" y="3314062"/>
            <a:ext cx="3381375" cy="2857500"/>
          </a:xfrm>
          <a:custGeom>
            <a:avLst/>
            <a:gdLst/>
            <a:ahLst/>
            <a:cxnLst/>
            <a:rect l="l" t="t" r="r" b="b"/>
            <a:pathLst>
              <a:path w="3381375" h="2857500">
                <a:moveTo>
                  <a:pt x="0" y="0"/>
                </a:moveTo>
                <a:lnTo>
                  <a:pt x="3381375" y="0"/>
                </a:lnTo>
                <a:lnTo>
                  <a:pt x="3381375" y="2857500"/>
                </a:lnTo>
                <a:lnTo>
                  <a:pt x="0" y="2857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1026" t="-39177" r="-99677" b="-27489"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0">
            <a:off x="11538556" y="5230711"/>
            <a:ext cx="1010536" cy="1193721"/>
            <a:chOff x="0" y="0"/>
            <a:chExt cx="1010539" cy="1193724"/>
          </a:xfrm>
        </p:grpSpPr>
        <p:sp>
          <p:nvSpPr>
            <p:cNvPr id="10" name="Freeform 10"/>
            <p:cNvSpPr/>
            <p:nvPr/>
          </p:nvSpPr>
          <p:spPr>
            <a:xfrm>
              <a:off x="56515" y="63500"/>
              <a:ext cx="894334" cy="1066927"/>
            </a:xfrm>
            <a:custGeom>
              <a:avLst/>
              <a:gdLst/>
              <a:ahLst/>
              <a:cxnLst/>
              <a:rect l="l" t="t" r="r" b="b"/>
              <a:pathLst>
                <a:path w="894334" h="1066927">
                  <a:moveTo>
                    <a:pt x="515874" y="55118"/>
                  </a:moveTo>
                  <a:cubicBezTo>
                    <a:pt x="564515" y="55118"/>
                    <a:pt x="606933" y="66421"/>
                    <a:pt x="642239" y="88900"/>
                  </a:cubicBezTo>
                  <a:cubicBezTo>
                    <a:pt x="708279" y="130810"/>
                    <a:pt x="746633" y="214630"/>
                    <a:pt x="739902" y="302260"/>
                  </a:cubicBezTo>
                  <a:cubicBezTo>
                    <a:pt x="733679" y="382778"/>
                    <a:pt x="693928" y="451358"/>
                    <a:pt x="664591" y="495935"/>
                  </a:cubicBezTo>
                  <a:cubicBezTo>
                    <a:pt x="595757" y="600583"/>
                    <a:pt x="506984" y="687451"/>
                    <a:pt x="421005" y="771525"/>
                  </a:cubicBezTo>
                  <a:cubicBezTo>
                    <a:pt x="382016" y="809625"/>
                    <a:pt x="344297" y="846582"/>
                    <a:pt x="308737" y="884428"/>
                  </a:cubicBezTo>
                  <a:cubicBezTo>
                    <a:pt x="460375" y="880618"/>
                    <a:pt x="612013" y="865886"/>
                    <a:pt x="761238" y="840486"/>
                  </a:cubicBezTo>
                  <a:cubicBezTo>
                    <a:pt x="764794" y="839851"/>
                    <a:pt x="768350" y="839597"/>
                    <a:pt x="771906" y="839597"/>
                  </a:cubicBezTo>
                  <a:cubicBezTo>
                    <a:pt x="802132" y="839597"/>
                    <a:pt x="828929" y="861314"/>
                    <a:pt x="834136" y="892048"/>
                  </a:cubicBezTo>
                  <a:cubicBezTo>
                    <a:pt x="839978" y="926338"/>
                    <a:pt x="816864" y="958977"/>
                    <a:pt x="782447" y="964819"/>
                  </a:cubicBezTo>
                  <a:cubicBezTo>
                    <a:pt x="599821" y="995807"/>
                    <a:pt x="413639" y="1011555"/>
                    <a:pt x="228219" y="1011555"/>
                  </a:cubicBezTo>
                  <a:cubicBezTo>
                    <a:pt x="209169" y="1011555"/>
                    <a:pt x="190119" y="1011428"/>
                    <a:pt x="171069" y="1011047"/>
                  </a:cubicBezTo>
                  <a:cubicBezTo>
                    <a:pt x="147320" y="1010666"/>
                    <a:pt x="125857" y="996950"/>
                    <a:pt x="115443" y="975868"/>
                  </a:cubicBezTo>
                  <a:cubicBezTo>
                    <a:pt x="105029" y="954786"/>
                    <a:pt x="107315" y="929386"/>
                    <a:pt x="121539" y="910463"/>
                  </a:cubicBezTo>
                  <a:cubicBezTo>
                    <a:pt x="184658" y="826135"/>
                    <a:pt x="259715" y="752729"/>
                    <a:pt x="332359" y="681736"/>
                  </a:cubicBezTo>
                  <a:cubicBezTo>
                    <a:pt x="417195" y="598678"/>
                    <a:pt x="497459" y="520319"/>
                    <a:pt x="558800" y="426974"/>
                  </a:cubicBezTo>
                  <a:cubicBezTo>
                    <a:pt x="593217" y="374650"/>
                    <a:pt x="610743" y="331978"/>
                    <a:pt x="613791" y="292735"/>
                  </a:cubicBezTo>
                  <a:cubicBezTo>
                    <a:pt x="616966" y="251460"/>
                    <a:pt x="601091" y="212344"/>
                    <a:pt x="574294" y="195326"/>
                  </a:cubicBezTo>
                  <a:cubicBezTo>
                    <a:pt x="557657" y="184785"/>
                    <a:pt x="536194" y="181356"/>
                    <a:pt x="515620" y="181356"/>
                  </a:cubicBezTo>
                  <a:cubicBezTo>
                    <a:pt x="503682" y="181356"/>
                    <a:pt x="491998" y="182499"/>
                    <a:pt x="481838" y="184023"/>
                  </a:cubicBezTo>
                  <a:cubicBezTo>
                    <a:pt x="371348" y="200279"/>
                    <a:pt x="281559" y="270637"/>
                    <a:pt x="225679" y="326898"/>
                  </a:cubicBezTo>
                  <a:cubicBezTo>
                    <a:pt x="194310" y="358521"/>
                    <a:pt x="188468" y="375793"/>
                    <a:pt x="189230" y="384683"/>
                  </a:cubicBezTo>
                  <a:cubicBezTo>
                    <a:pt x="191897" y="419354"/>
                    <a:pt x="165862" y="449707"/>
                    <a:pt x="131064" y="452374"/>
                  </a:cubicBezTo>
                  <a:cubicBezTo>
                    <a:pt x="129413" y="452501"/>
                    <a:pt x="127762" y="452628"/>
                    <a:pt x="126111" y="452628"/>
                  </a:cubicBezTo>
                  <a:cubicBezTo>
                    <a:pt x="93345" y="452628"/>
                    <a:pt x="65786" y="427482"/>
                    <a:pt x="63246" y="394462"/>
                  </a:cubicBezTo>
                  <a:cubicBezTo>
                    <a:pt x="57912" y="325374"/>
                    <a:pt x="102235" y="272288"/>
                    <a:pt x="136017" y="238252"/>
                  </a:cubicBezTo>
                  <a:cubicBezTo>
                    <a:pt x="235331" y="137922"/>
                    <a:pt x="348615" y="76073"/>
                    <a:pt x="463296" y="59182"/>
                  </a:cubicBezTo>
                  <a:cubicBezTo>
                    <a:pt x="481457" y="56515"/>
                    <a:pt x="499110" y="55118"/>
                    <a:pt x="515874" y="55118"/>
                  </a:cubicBezTo>
                  <a:moveTo>
                    <a:pt x="515874" y="0"/>
                  </a:moveTo>
                  <a:cubicBezTo>
                    <a:pt x="496443" y="0"/>
                    <a:pt x="475996" y="1524"/>
                    <a:pt x="455168" y="4699"/>
                  </a:cubicBezTo>
                  <a:cubicBezTo>
                    <a:pt x="328549" y="23368"/>
                    <a:pt x="204470" y="90678"/>
                    <a:pt x="96520" y="199263"/>
                  </a:cubicBezTo>
                  <a:cubicBezTo>
                    <a:pt x="0" y="296291"/>
                    <a:pt x="5969" y="373126"/>
                    <a:pt x="7874" y="398526"/>
                  </a:cubicBezTo>
                  <a:cubicBezTo>
                    <a:pt x="12573" y="459740"/>
                    <a:pt x="64389" y="507619"/>
                    <a:pt x="125857" y="507619"/>
                  </a:cubicBezTo>
                  <a:cubicBezTo>
                    <a:pt x="128905" y="507619"/>
                    <a:pt x="132080" y="507492"/>
                    <a:pt x="135255" y="507238"/>
                  </a:cubicBezTo>
                  <a:cubicBezTo>
                    <a:pt x="166751" y="504825"/>
                    <a:pt x="195453" y="490347"/>
                    <a:pt x="216154" y="466344"/>
                  </a:cubicBezTo>
                  <a:cubicBezTo>
                    <a:pt x="234823" y="444627"/>
                    <a:pt x="244729" y="417703"/>
                    <a:pt x="244729" y="389382"/>
                  </a:cubicBezTo>
                  <a:cubicBezTo>
                    <a:pt x="247142" y="385572"/>
                    <a:pt x="252857" y="377825"/>
                    <a:pt x="265049" y="365633"/>
                  </a:cubicBezTo>
                  <a:cubicBezTo>
                    <a:pt x="314960" y="315341"/>
                    <a:pt x="394589" y="252603"/>
                    <a:pt x="489966" y="238506"/>
                  </a:cubicBezTo>
                  <a:cubicBezTo>
                    <a:pt x="499110" y="237109"/>
                    <a:pt x="507746" y="236474"/>
                    <a:pt x="515620" y="236474"/>
                  </a:cubicBezTo>
                  <a:cubicBezTo>
                    <a:pt x="534797" y="236474"/>
                    <a:pt x="542544" y="240538"/>
                    <a:pt x="544576" y="241681"/>
                  </a:cubicBezTo>
                  <a:cubicBezTo>
                    <a:pt x="550418" y="245364"/>
                    <a:pt x="560578" y="262890"/>
                    <a:pt x="558673" y="288417"/>
                  </a:cubicBezTo>
                  <a:cubicBezTo>
                    <a:pt x="556387" y="318008"/>
                    <a:pt x="541782" y="352425"/>
                    <a:pt x="512572" y="396748"/>
                  </a:cubicBezTo>
                  <a:cubicBezTo>
                    <a:pt x="454533" y="485013"/>
                    <a:pt x="376428" y="561467"/>
                    <a:pt x="293751" y="642366"/>
                  </a:cubicBezTo>
                  <a:cubicBezTo>
                    <a:pt x="219583" y="714883"/>
                    <a:pt x="143002" y="789813"/>
                    <a:pt x="77343" y="877570"/>
                  </a:cubicBezTo>
                  <a:cubicBezTo>
                    <a:pt x="50673" y="913257"/>
                    <a:pt x="46228" y="960247"/>
                    <a:pt x="65913" y="1000252"/>
                  </a:cubicBezTo>
                  <a:cubicBezTo>
                    <a:pt x="85598" y="1040257"/>
                    <a:pt x="125603" y="1065530"/>
                    <a:pt x="170307" y="1066419"/>
                  </a:cubicBezTo>
                  <a:cubicBezTo>
                    <a:pt x="189611" y="1066800"/>
                    <a:pt x="209169" y="1066927"/>
                    <a:pt x="228473" y="1066927"/>
                  </a:cubicBezTo>
                  <a:cubicBezTo>
                    <a:pt x="416941" y="1066927"/>
                    <a:pt x="606552" y="1050925"/>
                    <a:pt x="791972" y="1019429"/>
                  </a:cubicBezTo>
                  <a:cubicBezTo>
                    <a:pt x="823214" y="1014095"/>
                    <a:pt x="850519" y="997077"/>
                    <a:pt x="868807" y="971296"/>
                  </a:cubicBezTo>
                  <a:cubicBezTo>
                    <a:pt x="887095" y="945515"/>
                    <a:pt x="894334" y="914273"/>
                    <a:pt x="889000" y="883158"/>
                  </a:cubicBezTo>
                  <a:cubicBezTo>
                    <a:pt x="879221" y="826262"/>
                    <a:pt x="830072" y="784860"/>
                    <a:pt x="772160" y="784860"/>
                  </a:cubicBezTo>
                  <a:cubicBezTo>
                    <a:pt x="765429" y="784860"/>
                    <a:pt x="758825" y="785368"/>
                    <a:pt x="752221" y="786511"/>
                  </a:cubicBezTo>
                  <a:cubicBezTo>
                    <a:pt x="651891" y="803529"/>
                    <a:pt x="550037" y="815721"/>
                    <a:pt x="447929" y="822960"/>
                  </a:cubicBezTo>
                  <a:cubicBezTo>
                    <a:pt x="451866" y="819023"/>
                    <a:pt x="455930" y="815213"/>
                    <a:pt x="459867" y="811276"/>
                  </a:cubicBezTo>
                  <a:cubicBezTo>
                    <a:pt x="548005" y="725043"/>
                    <a:pt x="638937" y="636016"/>
                    <a:pt x="710946" y="526542"/>
                  </a:cubicBezTo>
                  <a:cubicBezTo>
                    <a:pt x="743585" y="476885"/>
                    <a:pt x="787908" y="400050"/>
                    <a:pt x="795147" y="306832"/>
                  </a:cubicBezTo>
                  <a:cubicBezTo>
                    <a:pt x="803402" y="199136"/>
                    <a:pt x="755142" y="95504"/>
                    <a:pt x="672084" y="42799"/>
                  </a:cubicBezTo>
                  <a:cubicBezTo>
                    <a:pt x="627634" y="14224"/>
                    <a:pt x="575183" y="0"/>
                    <a:pt x="51587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427" y="112141"/>
              <a:ext cx="782320" cy="962914"/>
            </a:xfrm>
            <a:custGeom>
              <a:avLst/>
              <a:gdLst/>
              <a:ahLst/>
              <a:cxnLst/>
              <a:rect l="l" t="t" r="r" b="b"/>
              <a:pathLst>
                <a:path w="782320" h="962914">
                  <a:moveTo>
                    <a:pt x="170434" y="962787"/>
                  </a:moveTo>
                  <a:cubicBezTo>
                    <a:pt x="151384" y="962787"/>
                    <a:pt x="132334" y="962660"/>
                    <a:pt x="113284" y="962279"/>
                  </a:cubicBezTo>
                  <a:cubicBezTo>
                    <a:pt x="89535" y="961898"/>
                    <a:pt x="68072" y="948182"/>
                    <a:pt x="57658" y="927100"/>
                  </a:cubicBezTo>
                  <a:cubicBezTo>
                    <a:pt x="47244" y="906018"/>
                    <a:pt x="49530" y="880618"/>
                    <a:pt x="63754" y="861695"/>
                  </a:cubicBezTo>
                  <a:cubicBezTo>
                    <a:pt x="126873" y="777367"/>
                    <a:pt x="201930" y="703961"/>
                    <a:pt x="274574" y="632968"/>
                  </a:cubicBezTo>
                  <a:cubicBezTo>
                    <a:pt x="359410" y="549910"/>
                    <a:pt x="439674" y="471551"/>
                    <a:pt x="501015" y="378206"/>
                  </a:cubicBezTo>
                  <a:cubicBezTo>
                    <a:pt x="535432" y="325882"/>
                    <a:pt x="552958" y="283210"/>
                    <a:pt x="556006" y="243967"/>
                  </a:cubicBezTo>
                  <a:cubicBezTo>
                    <a:pt x="559181" y="202692"/>
                    <a:pt x="543306" y="163576"/>
                    <a:pt x="516509" y="146558"/>
                  </a:cubicBezTo>
                  <a:cubicBezTo>
                    <a:pt x="490220" y="129921"/>
                    <a:pt x="451739" y="131191"/>
                    <a:pt x="424053" y="135255"/>
                  </a:cubicBezTo>
                  <a:cubicBezTo>
                    <a:pt x="313563" y="151511"/>
                    <a:pt x="223774" y="221869"/>
                    <a:pt x="167894" y="278130"/>
                  </a:cubicBezTo>
                  <a:cubicBezTo>
                    <a:pt x="136525" y="309753"/>
                    <a:pt x="130683" y="327025"/>
                    <a:pt x="131445" y="335915"/>
                  </a:cubicBezTo>
                  <a:cubicBezTo>
                    <a:pt x="134112" y="370586"/>
                    <a:pt x="108077" y="400939"/>
                    <a:pt x="73279" y="403606"/>
                  </a:cubicBezTo>
                  <a:cubicBezTo>
                    <a:pt x="38481" y="406273"/>
                    <a:pt x="8001" y="380238"/>
                    <a:pt x="5334" y="345567"/>
                  </a:cubicBezTo>
                  <a:cubicBezTo>
                    <a:pt x="0" y="276479"/>
                    <a:pt x="44323" y="223393"/>
                    <a:pt x="78105" y="189357"/>
                  </a:cubicBezTo>
                  <a:cubicBezTo>
                    <a:pt x="177419" y="89281"/>
                    <a:pt x="290703" y="27432"/>
                    <a:pt x="405384" y="10541"/>
                  </a:cubicBezTo>
                  <a:cubicBezTo>
                    <a:pt x="476631" y="0"/>
                    <a:pt x="536829" y="10033"/>
                    <a:pt x="584327" y="40259"/>
                  </a:cubicBezTo>
                  <a:cubicBezTo>
                    <a:pt x="650367" y="82169"/>
                    <a:pt x="688721" y="165989"/>
                    <a:pt x="681990" y="253619"/>
                  </a:cubicBezTo>
                  <a:cubicBezTo>
                    <a:pt x="675767" y="334137"/>
                    <a:pt x="636016" y="402717"/>
                    <a:pt x="606679" y="447294"/>
                  </a:cubicBezTo>
                  <a:cubicBezTo>
                    <a:pt x="537845" y="551942"/>
                    <a:pt x="449072" y="638810"/>
                    <a:pt x="363093" y="722884"/>
                  </a:cubicBezTo>
                  <a:cubicBezTo>
                    <a:pt x="324104" y="760984"/>
                    <a:pt x="286385" y="797941"/>
                    <a:pt x="250825" y="835787"/>
                  </a:cubicBezTo>
                  <a:cubicBezTo>
                    <a:pt x="402463" y="831977"/>
                    <a:pt x="554101" y="817245"/>
                    <a:pt x="703326" y="791845"/>
                  </a:cubicBezTo>
                  <a:cubicBezTo>
                    <a:pt x="737743" y="786003"/>
                    <a:pt x="770382" y="809117"/>
                    <a:pt x="776351" y="843407"/>
                  </a:cubicBezTo>
                  <a:cubicBezTo>
                    <a:pt x="782320" y="877697"/>
                    <a:pt x="759079" y="910336"/>
                    <a:pt x="724662" y="916178"/>
                  </a:cubicBezTo>
                  <a:cubicBezTo>
                    <a:pt x="541909" y="947166"/>
                    <a:pt x="355854" y="962914"/>
                    <a:pt x="170434" y="96291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0">
            <a:off x="14805831" y="4677318"/>
            <a:ext cx="854878" cy="1193616"/>
            <a:chOff x="0" y="0"/>
            <a:chExt cx="854875" cy="1193622"/>
          </a:xfrm>
        </p:grpSpPr>
        <p:sp>
          <p:nvSpPr>
            <p:cNvPr id="13" name="Freeform 13"/>
            <p:cNvSpPr/>
            <p:nvPr/>
          </p:nvSpPr>
          <p:spPr>
            <a:xfrm>
              <a:off x="58166" y="63500"/>
              <a:ext cx="742950" cy="1066419"/>
            </a:xfrm>
            <a:custGeom>
              <a:avLst/>
              <a:gdLst/>
              <a:ahLst/>
              <a:cxnLst/>
              <a:rect l="l" t="t" r="r" b="b"/>
              <a:pathLst>
                <a:path w="742950" h="1066419">
                  <a:moveTo>
                    <a:pt x="240665" y="49530"/>
                  </a:moveTo>
                  <a:cubicBezTo>
                    <a:pt x="294259" y="49530"/>
                    <a:pt x="347726" y="52705"/>
                    <a:pt x="400812" y="59055"/>
                  </a:cubicBezTo>
                  <a:cubicBezTo>
                    <a:pt x="455041" y="65532"/>
                    <a:pt x="516636" y="78232"/>
                    <a:pt x="561467" y="122936"/>
                  </a:cubicBezTo>
                  <a:cubicBezTo>
                    <a:pt x="600456" y="161798"/>
                    <a:pt x="617855" y="216535"/>
                    <a:pt x="610743" y="277368"/>
                  </a:cubicBezTo>
                  <a:cubicBezTo>
                    <a:pt x="604520" y="329819"/>
                    <a:pt x="579882" y="381127"/>
                    <a:pt x="543306" y="418338"/>
                  </a:cubicBezTo>
                  <a:cubicBezTo>
                    <a:pt x="532638" y="429260"/>
                    <a:pt x="521208" y="438912"/>
                    <a:pt x="509397" y="447802"/>
                  </a:cubicBezTo>
                  <a:cubicBezTo>
                    <a:pt x="577342" y="472440"/>
                    <a:pt x="631444" y="517017"/>
                    <a:pt x="659892" y="572897"/>
                  </a:cubicBezTo>
                  <a:cubicBezTo>
                    <a:pt x="690753" y="633476"/>
                    <a:pt x="691896" y="705993"/>
                    <a:pt x="663067" y="777113"/>
                  </a:cubicBezTo>
                  <a:cubicBezTo>
                    <a:pt x="638683" y="837311"/>
                    <a:pt x="593344" y="894080"/>
                    <a:pt x="538734" y="932815"/>
                  </a:cubicBezTo>
                  <a:cubicBezTo>
                    <a:pt x="460629" y="988187"/>
                    <a:pt x="365633" y="1017016"/>
                    <a:pt x="270510" y="1017016"/>
                  </a:cubicBezTo>
                  <a:cubicBezTo>
                    <a:pt x="217551" y="1017016"/>
                    <a:pt x="164465" y="1007999"/>
                    <a:pt x="114427" y="989711"/>
                  </a:cubicBezTo>
                  <a:cubicBezTo>
                    <a:pt x="85217" y="979043"/>
                    <a:pt x="70104" y="946531"/>
                    <a:pt x="80772" y="917067"/>
                  </a:cubicBezTo>
                  <a:cubicBezTo>
                    <a:pt x="89027" y="894080"/>
                    <a:pt x="110744" y="879729"/>
                    <a:pt x="133731" y="879729"/>
                  </a:cubicBezTo>
                  <a:cubicBezTo>
                    <a:pt x="140081" y="879729"/>
                    <a:pt x="146685" y="880872"/>
                    <a:pt x="153035" y="883158"/>
                  </a:cubicBezTo>
                  <a:cubicBezTo>
                    <a:pt x="190881" y="897001"/>
                    <a:pt x="231013" y="903732"/>
                    <a:pt x="271018" y="903732"/>
                  </a:cubicBezTo>
                  <a:cubicBezTo>
                    <a:pt x="342900" y="903732"/>
                    <a:pt x="414655" y="881888"/>
                    <a:pt x="473710" y="839978"/>
                  </a:cubicBezTo>
                  <a:cubicBezTo>
                    <a:pt x="542925" y="790956"/>
                    <a:pt x="595376" y="694563"/>
                    <a:pt x="559562" y="624332"/>
                  </a:cubicBezTo>
                  <a:cubicBezTo>
                    <a:pt x="542036" y="589915"/>
                    <a:pt x="503428" y="562356"/>
                    <a:pt x="453898" y="548640"/>
                  </a:cubicBezTo>
                  <a:cubicBezTo>
                    <a:pt x="413385" y="537464"/>
                    <a:pt x="368554" y="535686"/>
                    <a:pt x="323977" y="535686"/>
                  </a:cubicBezTo>
                  <a:cubicBezTo>
                    <a:pt x="312674" y="535686"/>
                    <a:pt x="301371" y="535813"/>
                    <a:pt x="290195" y="535940"/>
                  </a:cubicBezTo>
                  <a:lnTo>
                    <a:pt x="289433" y="535940"/>
                  </a:lnTo>
                  <a:cubicBezTo>
                    <a:pt x="261239" y="535940"/>
                    <a:pt x="237617" y="515112"/>
                    <a:pt x="233680" y="487045"/>
                  </a:cubicBezTo>
                  <a:cubicBezTo>
                    <a:pt x="229743" y="458851"/>
                    <a:pt x="247269" y="432054"/>
                    <a:pt x="274701" y="424561"/>
                  </a:cubicBezTo>
                  <a:cubicBezTo>
                    <a:pt x="340995" y="406400"/>
                    <a:pt x="416052" y="385826"/>
                    <a:pt x="463042" y="338201"/>
                  </a:cubicBezTo>
                  <a:cubicBezTo>
                    <a:pt x="482092" y="318897"/>
                    <a:pt x="495427" y="290957"/>
                    <a:pt x="498602" y="263525"/>
                  </a:cubicBezTo>
                  <a:cubicBezTo>
                    <a:pt x="500380" y="248920"/>
                    <a:pt x="500507" y="221488"/>
                    <a:pt x="481965" y="203073"/>
                  </a:cubicBezTo>
                  <a:cubicBezTo>
                    <a:pt x="461518" y="182626"/>
                    <a:pt x="424434" y="175768"/>
                    <a:pt x="387350" y="171323"/>
                  </a:cubicBezTo>
                  <a:cubicBezTo>
                    <a:pt x="338709" y="165481"/>
                    <a:pt x="289560" y="162560"/>
                    <a:pt x="240538" y="162560"/>
                  </a:cubicBezTo>
                  <a:cubicBezTo>
                    <a:pt x="199136" y="162560"/>
                    <a:pt x="157734" y="164592"/>
                    <a:pt x="116586" y="168783"/>
                  </a:cubicBezTo>
                  <a:cubicBezTo>
                    <a:pt x="114681" y="168910"/>
                    <a:pt x="112776" y="169037"/>
                    <a:pt x="110871" y="169037"/>
                  </a:cubicBezTo>
                  <a:cubicBezTo>
                    <a:pt x="82296" y="169037"/>
                    <a:pt x="57785" y="147320"/>
                    <a:pt x="54864" y="118110"/>
                  </a:cubicBezTo>
                  <a:cubicBezTo>
                    <a:pt x="51816" y="86995"/>
                    <a:pt x="74295" y="59182"/>
                    <a:pt x="105283" y="56134"/>
                  </a:cubicBezTo>
                  <a:cubicBezTo>
                    <a:pt x="150114" y="51689"/>
                    <a:pt x="195326" y="49403"/>
                    <a:pt x="240538" y="49403"/>
                  </a:cubicBezTo>
                  <a:close/>
                  <a:moveTo>
                    <a:pt x="240665" y="0"/>
                  </a:moveTo>
                  <a:cubicBezTo>
                    <a:pt x="193929" y="0"/>
                    <a:pt x="146812" y="2413"/>
                    <a:pt x="100457" y="7112"/>
                  </a:cubicBezTo>
                  <a:cubicBezTo>
                    <a:pt x="42418" y="12954"/>
                    <a:pt x="0" y="65151"/>
                    <a:pt x="5842" y="123444"/>
                  </a:cubicBezTo>
                  <a:cubicBezTo>
                    <a:pt x="11303" y="177927"/>
                    <a:pt x="56515" y="219075"/>
                    <a:pt x="110998" y="219075"/>
                  </a:cubicBezTo>
                  <a:cubicBezTo>
                    <a:pt x="114554" y="219075"/>
                    <a:pt x="118110" y="218948"/>
                    <a:pt x="121539" y="218567"/>
                  </a:cubicBezTo>
                  <a:cubicBezTo>
                    <a:pt x="160909" y="214630"/>
                    <a:pt x="200914" y="212598"/>
                    <a:pt x="240538" y="212598"/>
                  </a:cubicBezTo>
                  <a:cubicBezTo>
                    <a:pt x="287528" y="212598"/>
                    <a:pt x="335026" y="215392"/>
                    <a:pt x="381508" y="220980"/>
                  </a:cubicBezTo>
                  <a:cubicBezTo>
                    <a:pt x="417703" y="225298"/>
                    <a:pt x="439801" y="231267"/>
                    <a:pt x="447294" y="238760"/>
                  </a:cubicBezTo>
                  <a:cubicBezTo>
                    <a:pt x="449072" y="240538"/>
                    <a:pt x="450977" y="247650"/>
                    <a:pt x="449707" y="258191"/>
                  </a:cubicBezTo>
                  <a:cubicBezTo>
                    <a:pt x="447802" y="274574"/>
                    <a:pt x="439293" y="292481"/>
                    <a:pt x="427990" y="303784"/>
                  </a:cubicBezTo>
                  <a:cubicBezTo>
                    <a:pt x="390398" y="342011"/>
                    <a:pt x="321945" y="360680"/>
                    <a:pt x="261747" y="377190"/>
                  </a:cubicBezTo>
                  <a:cubicBezTo>
                    <a:pt x="210566" y="391160"/>
                    <a:pt x="177546" y="441579"/>
                    <a:pt x="184912" y="494284"/>
                  </a:cubicBezTo>
                  <a:cubicBezTo>
                    <a:pt x="192151" y="546481"/>
                    <a:pt x="237109" y="585851"/>
                    <a:pt x="289433" y="585851"/>
                  </a:cubicBezTo>
                  <a:lnTo>
                    <a:pt x="290830" y="585851"/>
                  </a:lnTo>
                  <a:cubicBezTo>
                    <a:pt x="301752" y="585724"/>
                    <a:pt x="312928" y="585597"/>
                    <a:pt x="323977" y="585597"/>
                  </a:cubicBezTo>
                  <a:cubicBezTo>
                    <a:pt x="363347" y="585597"/>
                    <a:pt x="404876" y="586994"/>
                    <a:pt x="440817" y="596773"/>
                  </a:cubicBezTo>
                  <a:cubicBezTo>
                    <a:pt x="476504" y="606552"/>
                    <a:pt x="504444" y="625475"/>
                    <a:pt x="515620" y="647192"/>
                  </a:cubicBezTo>
                  <a:cubicBezTo>
                    <a:pt x="533781" y="682752"/>
                    <a:pt x="507492" y="755523"/>
                    <a:pt x="445262" y="799719"/>
                  </a:cubicBezTo>
                  <a:cubicBezTo>
                    <a:pt x="395605" y="835025"/>
                    <a:pt x="333629" y="854329"/>
                    <a:pt x="270891" y="854329"/>
                  </a:cubicBezTo>
                  <a:cubicBezTo>
                    <a:pt x="235839" y="854329"/>
                    <a:pt x="201676" y="848360"/>
                    <a:pt x="169672" y="836676"/>
                  </a:cubicBezTo>
                  <a:cubicBezTo>
                    <a:pt x="157988" y="832358"/>
                    <a:pt x="145923" y="830199"/>
                    <a:pt x="133604" y="830199"/>
                  </a:cubicBezTo>
                  <a:cubicBezTo>
                    <a:pt x="89408" y="830199"/>
                    <a:pt x="49403" y="858266"/>
                    <a:pt x="34290" y="900176"/>
                  </a:cubicBezTo>
                  <a:cubicBezTo>
                    <a:pt x="24638" y="926846"/>
                    <a:pt x="25908" y="955675"/>
                    <a:pt x="37846" y="981329"/>
                  </a:cubicBezTo>
                  <a:cubicBezTo>
                    <a:pt x="49784" y="1006983"/>
                    <a:pt x="70993" y="1026541"/>
                    <a:pt x="97536" y="1036193"/>
                  </a:cubicBezTo>
                  <a:cubicBezTo>
                    <a:pt x="152527" y="1056259"/>
                    <a:pt x="210693" y="1066419"/>
                    <a:pt x="270510" y="1066419"/>
                  </a:cubicBezTo>
                  <a:cubicBezTo>
                    <a:pt x="376936" y="1066419"/>
                    <a:pt x="482219" y="1033272"/>
                    <a:pt x="567055" y="973074"/>
                  </a:cubicBezTo>
                  <a:cubicBezTo>
                    <a:pt x="629158" y="929005"/>
                    <a:pt x="680847" y="864362"/>
                    <a:pt x="708660" y="795528"/>
                  </a:cubicBezTo>
                  <a:cubicBezTo>
                    <a:pt x="742950" y="710819"/>
                    <a:pt x="741172" y="623570"/>
                    <a:pt x="703707" y="550037"/>
                  </a:cubicBezTo>
                  <a:cubicBezTo>
                    <a:pt x="680085" y="503682"/>
                    <a:pt x="642493" y="463931"/>
                    <a:pt x="594995" y="434340"/>
                  </a:cubicBezTo>
                  <a:cubicBezTo>
                    <a:pt x="629920" y="391668"/>
                    <a:pt x="653161" y="337820"/>
                    <a:pt x="659638" y="282956"/>
                  </a:cubicBezTo>
                  <a:cubicBezTo>
                    <a:pt x="668655" y="206756"/>
                    <a:pt x="646176" y="137287"/>
                    <a:pt x="596138" y="87503"/>
                  </a:cubicBezTo>
                  <a:cubicBezTo>
                    <a:pt x="566801" y="58293"/>
                    <a:pt x="518922" y="23114"/>
                    <a:pt x="406654" y="9652"/>
                  </a:cubicBezTo>
                  <a:cubicBezTo>
                    <a:pt x="351917" y="3302"/>
                    <a:pt x="296037" y="0"/>
                    <a:pt x="2406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10109" y="109855"/>
              <a:ext cx="640080" cy="970661"/>
            </a:xfrm>
            <a:custGeom>
              <a:avLst/>
              <a:gdLst/>
              <a:ahLst/>
              <a:cxnLst/>
              <a:rect l="l" t="t" r="r" b="b"/>
              <a:pathLst>
                <a:path w="640080" h="970661">
                  <a:moveTo>
                    <a:pt x="218567" y="970661"/>
                  </a:moveTo>
                  <a:cubicBezTo>
                    <a:pt x="165608" y="970661"/>
                    <a:pt x="112522" y="961644"/>
                    <a:pt x="62484" y="943356"/>
                  </a:cubicBezTo>
                  <a:cubicBezTo>
                    <a:pt x="33274" y="932688"/>
                    <a:pt x="18161" y="900176"/>
                    <a:pt x="28829" y="870712"/>
                  </a:cubicBezTo>
                  <a:cubicBezTo>
                    <a:pt x="39497" y="841248"/>
                    <a:pt x="71755" y="826135"/>
                    <a:pt x="101092" y="836803"/>
                  </a:cubicBezTo>
                  <a:cubicBezTo>
                    <a:pt x="207010" y="875538"/>
                    <a:pt x="329819" y="859028"/>
                    <a:pt x="421894" y="793750"/>
                  </a:cubicBezTo>
                  <a:cubicBezTo>
                    <a:pt x="491109" y="744728"/>
                    <a:pt x="543560" y="648335"/>
                    <a:pt x="507746" y="578104"/>
                  </a:cubicBezTo>
                  <a:cubicBezTo>
                    <a:pt x="490220" y="543687"/>
                    <a:pt x="451612" y="516128"/>
                    <a:pt x="402082" y="502412"/>
                  </a:cubicBezTo>
                  <a:cubicBezTo>
                    <a:pt x="351282" y="488442"/>
                    <a:pt x="293878" y="489077"/>
                    <a:pt x="238379" y="489712"/>
                  </a:cubicBezTo>
                  <a:cubicBezTo>
                    <a:pt x="209931" y="490093"/>
                    <a:pt x="185928" y="469138"/>
                    <a:pt x="181991" y="440817"/>
                  </a:cubicBezTo>
                  <a:cubicBezTo>
                    <a:pt x="178054" y="412496"/>
                    <a:pt x="195580" y="385826"/>
                    <a:pt x="223012" y="378333"/>
                  </a:cubicBezTo>
                  <a:cubicBezTo>
                    <a:pt x="289306" y="360172"/>
                    <a:pt x="364363" y="339598"/>
                    <a:pt x="411353" y="291973"/>
                  </a:cubicBezTo>
                  <a:cubicBezTo>
                    <a:pt x="430403" y="272669"/>
                    <a:pt x="443738" y="244729"/>
                    <a:pt x="446913" y="217297"/>
                  </a:cubicBezTo>
                  <a:cubicBezTo>
                    <a:pt x="448691" y="202692"/>
                    <a:pt x="448818" y="175260"/>
                    <a:pt x="430276" y="156845"/>
                  </a:cubicBezTo>
                  <a:cubicBezTo>
                    <a:pt x="409829" y="136398"/>
                    <a:pt x="372745" y="129540"/>
                    <a:pt x="335661" y="125095"/>
                  </a:cubicBezTo>
                  <a:cubicBezTo>
                    <a:pt x="245872" y="114300"/>
                    <a:pt x="154813" y="113411"/>
                    <a:pt x="64897" y="122555"/>
                  </a:cubicBezTo>
                  <a:cubicBezTo>
                    <a:pt x="33909" y="125603"/>
                    <a:pt x="6350" y="102997"/>
                    <a:pt x="3175" y="71882"/>
                  </a:cubicBezTo>
                  <a:cubicBezTo>
                    <a:pt x="0" y="40767"/>
                    <a:pt x="22606" y="12954"/>
                    <a:pt x="53594" y="9906"/>
                  </a:cubicBezTo>
                  <a:cubicBezTo>
                    <a:pt x="151765" y="0"/>
                    <a:pt x="251079" y="889"/>
                    <a:pt x="348996" y="12700"/>
                  </a:cubicBezTo>
                  <a:cubicBezTo>
                    <a:pt x="403225" y="19177"/>
                    <a:pt x="464820" y="31877"/>
                    <a:pt x="509651" y="76581"/>
                  </a:cubicBezTo>
                  <a:cubicBezTo>
                    <a:pt x="548640" y="115443"/>
                    <a:pt x="566039" y="170180"/>
                    <a:pt x="558927" y="231013"/>
                  </a:cubicBezTo>
                  <a:cubicBezTo>
                    <a:pt x="552704" y="283464"/>
                    <a:pt x="528066" y="334772"/>
                    <a:pt x="491490" y="371983"/>
                  </a:cubicBezTo>
                  <a:cubicBezTo>
                    <a:pt x="480822" y="382905"/>
                    <a:pt x="469392" y="392557"/>
                    <a:pt x="457581" y="401447"/>
                  </a:cubicBezTo>
                  <a:cubicBezTo>
                    <a:pt x="525526" y="426085"/>
                    <a:pt x="579628" y="470662"/>
                    <a:pt x="608076" y="526542"/>
                  </a:cubicBezTo>
                  <a:cubicBezTo>
                    <a:pt x="638937" y="587121"/>
                    <a:pt x="640080" y="659638"/>
                    <a:pt x="611251" y="730758"/>
                  </a:cubicBezTo>
                  <a:cubicBezTo>
                    <a:pt x="586740" y="790956"/>
                    <a:pt x="541401" y="847725"/>
                    <a:pt x="486791" y="886333"/>
                  </a:cubicBezTo>
                  <a:cubicBezTo>
                    <a:pt x="408686" y="941832"/>
                    <a:pt x="313563" y="970661"/>
                    <a:pt x="218567" y="97066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4959289" y="3356296"/>
            <a:ext cx="3295650" cy="2047875"/>
          </a:xfrm>
          <a:custGeom>
            <a:avLst/>
            <a:gdLst/>
            <a:ahLst/>
            <a:cxnLst/>
            <a:rect l="l" t="t" r="r" b="b"/>
            <a:pathLst>
              <a:path w="3295650" h="2047875">
                <a:moveTo>
                  <a:pt x="0" y="0"/>
                </a:moveTo>
                <a:lnTo>
                  <a:pt x="3295650" y="0"/>
                </a:lnTo>
                <a:lnTo>
                  <a:pt x="3295650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383" t="-30857" r="-45633" b="-97979"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 rot="0">
            <a:off x="14805831" y="4698292"/>
            <a:ext cx="854878" cy="1193616"/>
            <a:chOff x="0" y="0"/>
            <a:chExt cx="854875" cy="1193622"/>
          </a:xfrm>
        </p:grpSpPr>
        <p:sp>
          <p:nvSpPr>
            <p:cNvPr id="17" name="Freeform 17"/>
            <p:cNvSpPr/>
            <p:nvPr/>
          </p:nvSpPr>
          <p:spPr>
            <a:xfrm>
              <a:off x="58166" y="63500"/>
              <a:ext cx="742950" cy="1066419"/>
            </a:xfrm>
            <a:custGeom>
              <a:avLst/>
              <a:gdLst/>
              <a:ahLst/>
              <a:cxnLst/>
              <a:rect l="l" t="t" r="r" b="b"/>
              <a:pathLst>
                <a:path w="742950" h="1066419">
                  <a:moveTo>
                    <a:pt x="240665" y="49530"/>
                  </a:moveTo>
                  <a:cubicBezTo>
                    <a:pt x="294259" y="49530"/>
                    <a:pt x="347726" y="52705"/>
                    <a:pt x="400812" y="59055"/>
                  </a:cubicBezTo>
                  <a:cubicBezTo>
                    <a:pt x="455041" y="65532"/>
                    <a:pt x="516636" y="78232"/>
                    <a:pt x="561467" y="122936"/>
                  </a:cubicBezTo>
                  <a:cubicBezTo>
                    <a:pt x="600456" y="161798"/>
                    <a:pt x="617855" y="216535"/>
                    <a:pt x="610743" y="277368"/>
                  </a:cubicBezTo>
                  <a:cubicBezTo>
                    <a:pt x="604520" y="329819"/>
                    <a:pt x="579882" y="381127"/>
                    <a:pt x="543306" y="418338"/>
                  </a:cubicBezTo>
                  <a:cubicBezTo>
                    <a:pt x="532638" y="429260"/>
                    <a:pt x="521208" y="438912"/>
                    <a:pt x="509397" y="447802"/>
                  </a:cubicBezTo>
                  <a:cubicBezTo>
                    <a:pt x="577342" y="472440"/>
                    <a:pt x="631444" y="517017"/>
                    <a:pt x="659892" y="572897"/>
                  </a:cubicBezTo>
                  <a:cubicBezTo>
                    <a:pt x="690753" y="633476"/>
                    <a:pt x="691896" y="705993"/>
                    <a:pt x="663067" y="777113"/>
                  </a:cubicBezTo>
                  <a:cubicBezTo>
                    <a:pt x="638683" y="837311"/>
                    <a:pt x="593344" y="894080"/>
                    <a:pt x="538734" y="932815"/>
                  </a:cubicBezTo>
                  <a:cubicBezTo>
                    <a:pt x="460629" y="988187"/>
                    <a:pt x="365633" y="1017016"/>
                    <a:pt x="270510" y="1017016"/>
                  </a:cubicBezTo>
                  <a:cubicBezTo>
                    <a:pt x="217551" y="1017016"/>
                    <a:pt x="164465" y="1007999"/>
                    <a:pt x="114427" y="989711"/>
                  </a:cubicBezTo>
                  <a:cubicBezTo>
                    <a:pt x="85217" y="979043"/>
                    <a:pt x="70104" y="946531"/>
                    <a:pt x="80772" y="917067"/>
                  </a:cubicBezTo>
                  <a:cubicBezTo>
                    <a:pt x="89027" y="894080"/>
                    <a:pt x="110744" y="879729"/>
                    <a:pt x="133731" y="879729"/>
                  </a:cubicBezTo>
                  <a:cubicBezTo>
                    <a:pt x="140081" y="879729"/>
                    <a:pt x="146685" y="880872"/>
                    <a:pt x="153035" y="883158"/>
                  </a:cubicBezTo>
                  <a:cubicBezTo>
                    <a:pt x="190881" y="897001"/>
                    <a:pt x="231013" y="903732"/>
                    <a:pt x="271018" y="903732"/>
                  </a:cubicBezTo>
                  <a:cubicBezTo>
                    <a:pt x="342900" y="903732"/>
                    <a:pt x="414655" y="881888"/>
                    <a:pt x="473710" y="839978"/>
                  </a:cubicBezTo>
                  <a:cubicBezTo>
                    <a:pt x="542925" y="790956"/>
                    <a:pt x="595376" y="694563"/>
                    <a:pt x="559562" y="624332"/>
                  </a:cubicBezTo>
                  <a:cubicBezTo>
                    <a:pt x="542036" y="589915"/>
                    <a:pt x="503428" y="562356"/>
                    <a:pt x="453898" y="548640"/>
                  </a:cubicBezTo>
                  <a:cubicBezTo>
                    <a:pt x="413385" y="537464"/>
                    <a:pt x="368554" y="535686"/>
                    <a:pt x="323977" y="535686"/>
                  </a:cubicBezTo>
                  <a:cubicBezTo>
                    <a:pt x="312674" y="535686"/>
                    <a:pt x="301371" y="535813"/>
                    <a:pt x="290195" y="535940"/>
                  </a:cubicBezTo>
                  <a:lnTo>
                    <a:pt x="289433" y="535940"/>
                  </a:lnTo>
                  <a:cubicBezTo>
                    <a:pt x="261239" y="535940"/>
                    <a:pt x="237617" y="515112"/>
                    <a:pt x="233680" y="487045"/>
                  </a:cubicBezTo>
                  <a:cubicBezTo>
                    <a:pt x="229743" y="458851"/>
                    <a:pt x="247269" y="432054"/>
                    <a:pt x="274701" y="424561"/>
                  </a:cubicBezTo>
                  <a:cubicBezTo>
                    <a:pt x="340995" y="406400"/>
                    <a:pt x="416052" y="385826"/>
                    <a:pt x="463042" y="338201"/>
                  </a:cubicBezTo>
                  <a:cubicBezTo>
                    <a:pt x="482092" y="318897"/>
                    <a:pt x="495427" y="290957"/>
                    <a:pt x="498602" y="263525"/>
                  </a:cubicBezTo>
                  <a:cubicBezTo>
                    <a:pt x="500380" y="248920"/>
                    <a:pt x="500507" y="221488"/>
                    <a:pt x="481965" y="203073"/>
                  </a:cubicBezTo>
                  <a:cubicBezTo>
                    <a:pt x="461518" y="182626"/>
                    <a:pt x="424434" y="175768"/>
                    <a:pt x="387350" y="171323"/>
                  </a:cubicBezTo>
                  <a:cubicBezTo>
                    <a:pt x="338709" y="165481"/>
                    <a:pt x="289560" y="162560"/>
                    <a:pt x="240538" y="162560"/>
                  </a:cubicBezTo>
                  <a:cubicBezTo>
                    <a:pt x="199136" y="162560"/>
                    <a:pt x="157734" y="164592"/>
                    <a:pt x="116586" y="168783"/>
                  </a:cubicBezTo>
                  <a:cubicBezTo>
                    <a:pt x="114681" y="168910"/>
                    <a:pt x="112776" y="169037"/>
                    <a:pt x="110871" y="169037"/>
                  </a:cubicBezTo>
                  <a:cubicBezTo>
                    <a:pt x="82296" y="169037"/>
                    <a:pt x="57785" y="147320"/>
                    <a:pt x="54864" y="118110"/>
                  </a:cubicBezTo>
                  <a:cubicBezTo>
                    <a:pt x="51816" y="86995"/>
                    <a:pt x="74295" y="59182"/>
                    <a:pt x="105283" y="56134"/>
                  </a:cubicBezTo>
                  <a:cubicBezTo>
                    <a:pt x="150114" y="51689"/>
                    <a:pt x="195326" y="49403"/>
                    <a:pt x="240538" y="49403"/>
                  </a:cubicBezTo>
                  <a:close/>
                  <a:moveTo>
                    <a:pt x="240665" y="0"/>
                  </a:moveTo>
                  <a:cubicBezTo>
                    <a:pt x="193929" y="0"/>
                    <a:pt x="146812" y="2413"/>
                    <a:pt x="100457" y="7112"/>
                  </a:cubicBezTo>
                  <a:cubicBezTo>
                    <a:pt x="42418" y="12954"/>
                    <a:pt x="0" y="65151"/>
                    <a:pt x="5842" y="123444"/>
                  </a:cubicBezTo>
                  <a:cubicBezTo>
                    <a:pt x="11303" y="177927"/>
                    <a:pt x="56515" y="219075"/>
                    <a:pt x="110998" y="219075"/>
                  </a:cubicBezTo>
                  <a:cubicBezTo>
                    <a:pt x="114554" y="219075"/>
                    <a:pt x="118110" y="218948"/>
                    <a:pt x="121539" y="218567"/>
                  </a:cubicBezTo>
                  <a:cubicBezTo>
                    <a:pt x="160909" y="214630"/>
                    <a:pt x="200914" y="212598"/>
                    <a:pt x="240538" y="212598"/>
                  </a:cubicBezTo>
                  <a:cubicBezTo>
                    <a:pt x="287528" y="212598"/>
                    <a:pt x="335026" y="215392"/>
                    <a:pt x="381508" y="220980"/>
                  </a:cubicBezTo>
                  <a:cubicBezTo>
                    <a:pt x="417703" y="225298"/>
                    <a:pt x="439801" y="231267"/>
                    <a:pt x="447294" y="238760"/>
                  </a:cubicBezTo>
                  <a:cubicBezTo>
                    <a:pt x="449072" y="240538"/>
                    <a:pt x="450977" y="247650"/>
                    <a:pt x="449707" y="258191"/>
                  </a:cubicBezTo>
                  <a:cubicBezTo>
                    <a:pt x="447802" y="274574"/>
                    <a:pt x="439293" y="292481"/>
                    <a:pt x="427990" y="303784"/>
                  </a:cubicBezTo>
                  <a:cubicBezTo>
                    <a:pt x="390398" y="342011"/>
                    <a:pt x="321945" y="360680"/>
                    <a:pt x="261747" y="377190"/>
                  </a:cubicBezTo>
                  <a:cubicBezTo>
                    <a:pt x="210566" y="391160"/>
                    <a:pt x="177546" y="441579"/>
                    <a:pt x="184912" y="494284"/>
                  </a:cubicBezTo>
                  <a:cubicBezTo>
                    <a:pt x="192151" y="546481"/>
                    <a:pt x="237109" y="585851"/>
                    <a:pt x="289433" y="585851"/>
                  </a:cubicBezTo>
                  <a:lnTo>
                    <a:pt x="290830" y="585851"/>
                  </a:lnTo>
                  <a:cubicBezTo>
                    <a:pt x="301752" y="585724"/>
                    <a:pt x="312928" y="585597"/>
                    <a:pt x="323977" y="585597"/>
                  </a:cubicBezTo>
                  <a:cubicBezTo>
                    <a:pt x="363347" y="585597"/>
                    <a:pt x="404876" y="586994"/>
                    <a:pt x="440817" y="596773"/>
                  </a:cubicBezTo>
                  <a:cubicBezTo>
                    <a:pt x="476504" y="606552"/>
                    <a:pt x="504444" y="625475"/>
                    <a:pt x="515620" y="647192"/>
                  </a:cubicBezTo>
                  <a:cubicBezTo>
                    <a:pt x="533781" y="682752"/>
                    <a:pt x="507492" y="755523"/>
                    <a:pt x="445262" y="799719"/>
                  </a:cubicBezTo>
                  <a:cubicBezTo>
                    <a:pt x="395605" y="835025"/>
                    <a:pt x="333629" y="854329"/>
                    <a:pt x="270891" y="854329"/>
                  </a:cubicBezTo>
                  <a:cubicBezTo>
                    <a:pt x="235839" y="854329"/>
                    <a:pt x="201676" y="848360"/>
                    <a:pt x="169672" y="836676"/>
                  </a:cubicBezTo>
                  <a:cubicBezTo>
                    <a:pt x="157988" y="832358"/>
                    <a:pt x="145923" y="830199"/>
                    <a:pt x="133604" y="830199"/>
                  </a:cubicBezTo>
                  <a:cubicBezTo>
                    <a:pt x="89408" y="830199"/>
                    <a:pt x="49403" y="858266"/>
                    <a:pt x="34290" y="900176"/>
                  </a:cubicBezTo>
                  <a:cubicBezTo>
                    <a:pt x="24638" y="926846"/>
                    <a:pt x="25908" y="955675"/>
                    <a:pt x="37846" y="981329"/>
                  </a:cubicBezTo>
                  <a:cubicBezTo>
                    <a:pt x="49784" y="1006983"/>
                    <a:pt x="70993" y="1026541"/>
                    <a:pt x="97536" y="1036193"/>
                  </a:cubicBezTo>
                  <a:cubicBezTo>
                    <a:pt x="152527" y="1056259"/>
                    <a:pt x="210693" y="1066419"/>
                    <a:pt x="270510" y="1066419"/>
                  </a:cubicBezTo>
                  <a:cubicBezTo>
                    <a:pt x="376936" y="1066419"/>
                    <a:pt x="482219" y="1033272"/>
                    <a:pt x="567055" y="973074"/>
                  </a:cubicBezTo>
                  <a:cubicBezTo>
                    <a:pt x="629158" y="929005"/>
                    <a:pt x="680847" y="864362"/>
                    <a:pt x="708660" y="795528"/>
                  </a:cubicBezTo>
                  <a:cubicBezTo>
                    <a:pt x="742950" y="710819"/>
                    <a:pt x="741172" y="623570"/>
                    <a:pt x="703707" y="550037"/>
                  </a:cubicBezTo>
                  <a:cubicBezTo>
                    <a:pt x="680085" y="503682"/>
                    <a:pt x="642493" y="463931"/>
                    <a:pt x="594995" y="434340"/>
                  </a:cubicBezTo>
                  <a:cubicBezTo>
                    <a:pt x="629920" y="391668"/>
                    <a:pt x="653161" y="337820"/>
                    <a:pt x="659638" y="282956"/>
                  </a:cubicBezTo>
                  <a:cubicBezTo>
                    <a:pt x="668655" y="206756"/>
                    <a:pt x="646176" y="137287"/>
                    <a:pt x="596138" y="87503"/>
                  </a:cubicBezTo>
                  <a:cubicBezTo>
                    <a:pt x="566801" y="58293"/>
                    <a:pt x="518922" y="23114"/>
                    <a:pt x="406654" y="9652"/>
                  </a:cubicBezTo>
                  <a:cubicBezTo>
                    <a:pt x="351917" y="3302"/>
                    <a:pt x="296037" y="0"/>
                    <a:pt x="2406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10109" y="109855"/>
              <a:ext cx="640080" cy="970661"/>
            </a:xfrm>
            <a:custGeom>
              <a:avLst/>
              <a:gdLst/>
              <a:ahLst/>
              <a:cxnLst/>
              <a:rect l="l" t="t" r="r" b="b"/>
              <a:pathLst>
                <a:path w="640080" h="970661">
                  <a:moveTo>
                    <a:pt x="218567" y="970661"/>
                  </a:moveTo>
                  <a:cubicBezTo>
                    <a:pt x="165608" y="970661"/>
                    <a:pt x="112522" y="961644"/>
                    <a:pt x="62484" y="943356"/>
                  </a:cubicBezTo>
                  <a:cubicBezTo>
                    <a:pt x="33274" y="932688"/>
                    <a:pt x="18161" y="900176"/>
                    <a:pt x="28829" y="870712"/>
                  </a:cubicBezTo>
                  <a:cubicBezTo>
                    <a:pt x="39497" y="841248"/>
                    <a:pt x="71755" y="826135"/>
                    <a:pt x="101092" y="836803"/>
                  </a:cubicBezTo>
                  <a:cubicBezTo>
                    <a:pt x="207010" y="875538"/>
                    <a:pt x="329819" y="859028"/>
                    <a:pt x="421894" y="793750"/>
                  </a:cubicBezTo>
                  <a:cubicBezTo>
                    <a:pt x="491109" y="744728"/>
                    <a:pt x="543560" y="648335"/>
                    <a:pt x="507746" y="578104"/>
                  </a:cubicBezTo>
                  <a:cubicBezTo>
                    <a:pt x="490220" y="543687"/>
                    <a:pt x="451612" y="516128"/>
                    <a:pt x="402082" y="502412"/>
                  </a:cubicBezTo>
                  <a:cubicBezTo>
                    <a:pt x="351282" y="488442"/>
                    <a:pt x="293878" y="489077"/>
                    <a:pt x="238379" y="489712"/>
                  </a:cubicBezTo>
                  <a:cubicBezTo>
                    <a:pt x="209931" y="490093"/>
                    <a:pt x="185928" y="469138"/>
                    <a:pt x="181991" y="440817"/>
                  </a:cubicBezTo>
                  <a:cubicBezTo>
                    <a:pt x="178054" y="412496"/>
                    <a:pt x="195580" y="385826"/>
                    <a:pt x="223012" y="378333"/>
                  </a:cubicBezTo>
                  <a:cubicBezTo>
                    <a:pt x="289306" y="360172"/>
                    <a:pt x="364363" y="339598"/>
                    <a:pt x="411353" y="291973"/>
                  </a:cubicBezTo>
                  <a:cubicBezTo>
                    <a:pt x="430403" y="272669"/>
                    <a:pt x="443738" y="244729"/>
                    <a:pt x="446913" y="217297"/>
                  </a:cubicBezTo>
                  <a:cubicBezTo>
                    <a:pt x="448691" y="202692"/>
                    <a:pt x="448818" y="175260"/>
                    <a:pt x="430276" y="156845"/>
                  </a:cubicBezTo>
                  <a:cubicBezTo>
                    <a:pt x="409829" y="136398"/>
                    <a:pt x="372745" y="129540"/>
                    <a:pt x="335661" y="125095"/>
                  </a:cubicBezTo>
                  <a:cubicBezTo>
                    <a:pt x="245872" y="114300"/>
                    <a:pt x="154813" y="113411"/>
                    <a:pt x="64897" y="122555"/>
                  </a:cubicBezTo>
                  <a:cubicBezTo>
                    <a:pt x="33909" y="125603"/>
                    <a:pt x="6350" y="102997"/>
                    <a:pt x="3175" y="71882"/>
                  </a:cubicBezTo>
                  <a:cubicBezTo>
                    <a:pt x="0" y="40767"/>
                    <a:pt x="22606" y="12954"/>
                    <a:pt x="53594" y="9906"/>
                  </a:cubicBezTo>
                  <a:cubicBezTo>
                    <a:pt x="151765" y="0"/>
                    <a:pt x="251079" y="889"/>
                    <a:pt x="348996" y="12700"/>
                  </a:cubicBezTo>
                  <a:cubicBezTo>
                    <a:pt x="403225" y="19177"/>
                    <a:pt x="464820" y="31877"/>
                    <a:pt x="509651" y="76581"/>
                  </a:cubicBezTo>
                  <a:cubicBezTo>
                    <a:pt x="548640" y="115443"/>
                    <a:pt x="566039" y="170180"/>
                    <a:pt x="558927" y="231013"/>
                  </a:cubicBezTo>
                  <a:cubicBezTo>
                    <a:pt x="552704" y="283464"/>
                    <a:pt x="528066" y="334772"/>
                    <a:pt x="491490" y="371983"/>
                  </a:cubicBezTo>
                  <a:cubicBezTo>
                    <a:pt x="480822" y="382905"/>
                    <a:pt x="469392" y="392557"/>
                    <a:pt x="457581" y="401447"/>
                  </a:cubicBezTo>
                  <a:cubicBezTo>
                    <a:pt x="525526" y="426085"/>
                    <a:pt x="579628" y="470662"/>
                    <a:pt x="608076" y="526542"/>
                  </a:cubicBezTo>
                  <a:cubicBezTo>
                    <a:pt x="638937" y="587121"/>
                    <a:pt x="640080" y="659638"/>
                    <a:pt x="611251" y="730758"/>
                  </a:cubicBezTo>
                  <a:cubicBezTo>
                    <a:pt x="586740" y="790956"/>
                    <a:pt x="541401" y="847725"/>
                    <a:pt x="486791" y="886333"/>
                  </a:cubicBezTo>
                  <a:cubicBezTo>
                    <a:pt x="408686" y="941832"/>
                    <a:pt x="313563" y="970661"/>
                    <a:pt x="218567" y="97066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7400668" y="6591090"/>
            <a:ext cx="4191000" cy="2686050"/>
          </a:xfrm>
          <a:custGeom>
            <a:avLst/>
            <a:gdLst/>
            <a:ahLst/>
            <a:cxnLst/>
            <a:rect l="l" t="t" r="r" b="b"/>
            <a:pathLst>
              <a:path w="4191000" h="2686050">
                <a:moveTo>
                  <a:pt x="0" y="0"/>
                </a:moveTo>
                <a:lnTo>
                  <a:pt x="4191000" y="0"/>
                </a:lnTo>
                <a:lnTo>
                  <a:pt x="4191000" y="2686050"/>
                </a:lnTo>
                <a:lnTo>
                  <a:pt x="0" y="2686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4162" t="-55042" r="-58564" b="-94957"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0">
            <a:off x="7135292" y="7916418"/>
            <a:ext cx="1184405" cy="1610068"/>
            <a:chOff x="0" y="0"/>
            <a:chExt cx="1184402" cy="1610068"/>
          </a:xfrm>
        </p:grpSpPr>
        <p:sp>
          <p:nvSpPr>
            <p:cNvPr id="21" name="Freeform 21"/>
            <p:cNvSpPr/>
            <p:nvPr/>
          </p:nvSpPr>
          <p:spPr>
            <a:xfrm>
              <a:off x="52832" y="63500"/>
              <a:ext cx="1076452" cy="1483106"/>
            </a:xfrm>
            <a:custGeom>
              <a:avLst/>
              <a:gdLst/>
              <a:ahLst/>
              <a:cxnLst/>
              <a:rect l="l" t="t" r="r" b="b"/>
              <a:pathLst>
                <a:path w="1076452" h="1483106">
                  <a:moveTo>
                    <a:pt x="737235" y="256286"/>
                  </a:moveTo>
                  <a:lnTo>
                    <a:pt x="738378" y="599059"/>
                  </a:lnTo>
                  <a:cubicBezTo>
                    <a:pt x="652907" y="595757"/>
                    <a:pt x="567055" y="591439"/>
                    <a:pt x="481203" y="586105"/>
                  </a:cubicBezTo>
                  <a:cubicBezTo>
                    <a:pt x="575437" y="483616"/>
                    <a:pt x="661162" y="373253"/>
                    <a:pt x="737235" y="256413"/>
                  </a:cubicBezTo>
                  <a:close/>
                  <a:moveTo>
                    <a:pt x="878840" y="66421"/>
                  </a:moveTo>
                  <a:cubicBezTo>
                    <a:pt x="917448" y="66421"/>
                    <a:pt x="950214" y="95631"/>
                    <a:pt x="954278" y="134493"/>
                  </a:cubicBezTo>
                  <a:cubicBezTo>
                    <a:pt x="995680" y="534543"/>
                    <a:pt x="1010158" y="941197"/>
                    <a:pt x="997204" y="1343152"/>
                  </a:cubicBezTo>
                  <a:cubicBezTo>
                    <a:pt x="995934" y="1384173"/>
                    <a:pt x="962279" y="1416685"/>
                    <a:pt x="921512" y="1416685"/>
                  </a:cubicBezTo>
                  <a:cubicBezTo>
                    <a:pt x="920623" y="1416685"/>
                    <a:pt x="919861" y="1416685"/>
                    <a:pt x="918972" y="1416685"/>
                  </a:cubicBezTo>
                  <a:cubicBezTo>
                    <a:pt x="877189" y="1415288"/>
                    <a:pt x="844296" y="1380236"/>
                    <a:pt x="845693" y="1338453"/>
                  </a:cubicBezTo>
                  <a:cubicBezTo>
                    <a:pt x="851154" y="1166622"/>
                    <a:pt x="851662" y="993775"/>
                    <a:pt x="846963" y="821055"/>
                  </a:cubicBezTo>
                  <a:lnTo>
                    <a:pt x="845693" y="821055"/>
                  </a:lnTo>
                  <a:cubicBezTo>
                    <a:pt x="843153" y="821055"/>
                    <a:pt x="840740" y="821055"/>
                    <a:pt x="838835" y="820928"/>
                  </a:cubicBezTo>
                  <a:cubicBezTo>
                    <a:pt x="608457" y="814451"/>
                    <a:pt x="375285" y="800354"/>
                    <a:pt x="145796" y="779145"/>
                  </a:cubicBezTo>
                  <a:cubicBezTo>
                    <a:pt x="115316" y="776351"/>
                    <a:pt x="89535" y="755396"/>
                    <a:pt x="80391" y="726186"/>
                  </a:cubicBezTo>
                  <a:cubicBezTo>
                    <a:pt x="71247" y="696976"/>
                    <a:pt x="80645" y="664972"/>
                    <a:pt x="104140" y="645414"/>
                  </a:cubicBezTo>
                  <a:cubicBezTo>
                    <a:pt x="285242" y="493522"/>
                    <a:pt x="441452" y="315468"/>
                    <a:pt x="568198" y="116078"/>
                  </a:cubicBezTo>
                  <a:cubicBezTo>
                    <a:pt x="582676" y="93345"/>
                    <a:pt x="607187" y="80899"/>
                    <a:pt x="632206" y="80899"/>
                  </a:cubicBezTo>
                  <a:cubicBezTo>
                    <a:pt x="646176" y="80899"/>
                    <a:pt x="660273" y="84709"/>
                    <a:pt x="672846" y="92837"/>
                  </a:cubicBezTo>
                  <a:cubicBezTo>
                    <a:pt x="708152" y="115316"/>
                    <a:pt x="718566" y="162306"/>
                    <a:pt x="696087" y="197612"/>
                  </a:cubicBezTo>
                  <a:cubicBezTo>
                    <a:pt x="592836" y="360045"/>
                    <a:pt x="471424" y="509016"/>
                    <a:pt x="333756" y="642493"/>
                  </a:cubicBezTo>
                  <a:cubicBezTo>
                    <a:pt x="490601" y="654431"/>
                    <a:pt x="648208" y="662940"/>
                    <a:pt x="804926" y="667893"/>
                  </a:cubicBezTo>
                  <a:lnTo>
                    <a:pt x="803148" y="142621"/>
                  </a:lnTo>
                  <a:cubicBezTo>
                    <a:pt x="803021" y="102108"/>
                    <a:pt x="834517" y="68707"/>
                    <a:pt x="874903" y="66548"/>
                  </a:cubicBezTo>
                  <a:cubicBezTo>
                    <a:pt x="876300" y="66548"/>
                    <a:pt x="877570" y="66421"/>
                    <a:pt x="878967" y="66421"/>
                  </a:cubicBezTo>
                  <a:close/>
                  <a:moveTo>
                    <a:pt x="878840" y="0"/>
                  </a:moveTo>
                  <a:cubicBezTo>
                    <a:pt x="876300" y="0"/>
                    <a:pt x="873887" y="0"/>
                    <a:pt x="871347" y="127"/>
                  </a:cubicBezTo>
                  <a:cubicBezTo>
                    <a:pt x="818261" y="2921"/>
                    <a:pt x="773303" y="34544"/>
                    <a:pt x="751332" y="79375"/>
                  </a:cubicBezTo>
                  <a:cubicBezTo>
                    <a:pt x="740537" y="62738"/>
                    <a:pt x="726186" y="48006"/>
                    <a:pt x="708406" y="36703"/>
                  </a:cubicBezTo>
                  <a:cubicBezTo>
                    <a:pt x="685546" y="22098"/>
                    <a:pt x="659130" y="14478"/>
                    <a:pt x="632206" y="14478"/>
                  </a:cubicBezTo>
                  <a:cubicBezTo>
                    <a:pt x="583311" y="14478"/>
                    <a:pt x="538480" y="39116"/>
                    <a:pt x="512318" y="80391"/>
                  </a:cubicBezTo>
                  <a:cubicBezTo>
                    <a:pt x="389128" y="274066"/>
                    <a:pt x="237617" y="446913"/>
                    <a:pt x="61722" y="594233"/>
                  </a:cubicBezTo>
                  <a:cubicBezTo>
                    <a:pt x="17526" y="631190"/>
                    <a:pt x="0" y="690753"/>
                    <a:pt x="17145" y="745744"/>
                  </a:cubicBezTo>
                  <a:cubicBezTo>
                    <a:pt x="34290" y="800735"/>
                    <a:pt x="82423" y="839851"/>
                    <a:pt x="139700" y="845185"/>
                  </a:cubicBezTo>
                  <a:cubicBezTo>
                    <a:pt x="352425" y="864870"/>
                    <a:pt x="568325" y="878459"/>
                    <a:pt x="782193" y="885571"/>
                  </a:cubicBezTo>
                  <a:cubicBezTo>
                    <a:pt x="785114" y="1035939"/>
                    <a:pt x="784225" y="1187323"/>
                    <a:pt x="779526" y="1336294"/>
                  </a:cubicBezTo>
                  <a:cubicBezTo>
                    <a:pt x="776986" y="1414780"/>
                    <a:pt x="838708" y="1480566"/>
                    <a:pt x="916940" y="1483106"/>
                  </a:cubicBezTo>
                  <a:cubicBezTo>
                    <a:pt x="918718" y="1483106"/>
                    <a:pt x="920115" y="1483106"/>
                    <a:pt x="921512" y="1483106"/>
                  </a:cubicBezTo>
                  <a:cubicBezTo>
                    <a:pt x="998601" y="1483106"/>
                    <a:pt x="1061085" y="1422654"/>
                    <a:pt x="1063498" y="1345311"/>
                  </a:cubicBezTo>
                  <a:cubicBezTo>
                    <a:pt x="1076452" y="940308"/>
                    <a:pt x="1061847" y="530606"/>
                    <a:pt x="1020191" y="127762"/>
                  </a:cubicBezTo>
                  <a:cubicBezTo>
                    <a:pt x="1012698" y="54864"/>
                    <a:pt x="951992" y="0"/>
                    <a:pt x="8788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24079" y="127889"/>
              <a:ext cx="938911" cy="1352296"/>
            </a:xfrm>
            <a:custGeom>
              <a:avLst/>
              <a:gdLst/>
              <a:ahLst/>
              <a:cxnLst/>
              <a:rect l="l" t="t" r="r" b="b"/>
              <a:pathLst>
                <a:path w="938911" h="1352296">
                  <a:moveTo>
                    <a:pt x="850265" y="1352296"/>
                  </a:moveTo>
                  <a:cubicBezTo>
                    <a:pt x="849376" y="1352296"/>
                    <a:pt x="848614" y="1352296"/>
                    <a:pt x="847725" y="1352296"/>
                  </a:cubicBezTo>
                  <a:cubicBezTo>
                    <a:pt x="805942" y="1350899"/>
                    <a:pt x="773049" y="1315847"/>
                    <a:pt x="774446" y="1274064"/>
                  </a:cubicBezTo>
                  <a:cubicBezTo>
                    <a:pt x="779907" y="1102233"/>
                    <a:pt x="780415" y="929386"/>
                    <a:pt x="775716" y="756666"/>
                  </a:cubicBezTo>
                  <a:cubicBezTo>
                    <a:pt x="772541" y="756666"/>
                    <a:pt x="769747" y="756666"/>
                    <a:pt x="767588" y="756539"/>
                  </a:cubicBezTo>
                  <a:cubicBezTo>
                    <a:pt x="537210" y="750062"/>
                    <a:pt x="304038" y="735965"/>
                    <a:pt x="74549" y="714756"/>
                  </a:cubicBezTo>
                  <a:cubicBezTo>
                    <a:pt x="44069" y="711962"/>
                    <a:pt x="18288" y="691007"/>
                    <a:pt x="9144" y="661797"/>
                  </a:cubicBezTo>
                  <a:cubicBezTo>
                    <a:pt x="0" y="632587"/>
                    <a:pt x="9398" y="600583"/>
                    <a:pt x="32893" y="581025"/>
                  </a:cubicBezTo>
                  <a:cubicBezTo>
                    <a:pt x="214122" y="429133"/>
                    <a:pt x="370205" y="251079"/>
                    <a:pt x="496951" y="51689"/>
                  </a:cubicBezTo>
                  <a:cubicBezTo>
                    <a:pt x="519430" y="16256"/>
                    <a:pt x="566293" y="5969"/>
                    <a:pt x="601599" y="28448"/>
                  </a:cubicBezTo>
                  <a:cubicBezTo>
                    <a:pt x="636905" y="50927"/>
                    <a:pt x="647319" y="97917"/>
                    <a:pt x="624840" y="133223"/>
                  </a:cubicBezTo>
                  <a:cubicBezTo>
                    <a:pt x="521589" y="295656"/>
                    <a:pt x="400177" y="444627"/>
                    <a:pt x="262509" y="577977"/>
                  </a:cubicBezTo>
                  <a:cubicBezTo>
                    <a:pt x="419354" y="589915"/>
                    <a:pt x="576961" y="598424"/>
                    <a:pt x="733679" y="603377"/>
                  </a:cubicBezTo>
                  <a:lnTo>
                    <a:pt x="731901" y="78232"/>
                  </a:lnTo>
                  <a:cubicBezTo>
                    <a:pt x="731774" y="37719"/>
                    <a:pt x="763270" y="4318"/>
                    <a:pt x="803656" y="2159"/>
                  </a:cubicBezTo>
                  <a:cubicBezTo>
                    <a:pt x="844042" y="0"/>
                    <a:pt x="878967" y="29845"/>
                    <a:pt x="883031" y="70104"/>
                  </a:cubicBezTo>
                  <a:cubicBezTo>
                    <a:pt x="924433" y="470154"/>
                    <a:pt x="938911" y="876808"/>
                    <a:pt x="925957" y="1278763"/>
                  </a:cubicBezTo>
                  <a:cubicBezTo>
                    <a:pt x="924687" y="1319784"/>
                    <a:pt x="891032" y="1352296"/>
                    <a:pt x="850265" y="135229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11727047" y="5805726"/>
            <a:ext cx="3124200" cy="3609975"/>
          </a:xfrm>
          <a:custGeom>
            <a:avLst/>
            <a:gdLst/>
            <a:ahLst/>
            <a:cxnLst/>
            <a:rect l="l" t="t" r="r" b="b"/>
            <a:pathLst>
              <a:path w="3124200" h="3609975">
                <a:moveTo>
                  <a:pt x="0" y="0"/>
                </a:moveTo>
                <a:lnTo>
                  <a:pt x="3124200" y="0"/>
                </a:lnTo>
                <a:lnTo>
                  <a:pt x="3124200" y="3609975"/>
                </a:lnTo>
                <a:lnTo>
                  <a:pt x="0" y="36099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4" name="Group 24"/>
          <p:cNvGrpSpPr>
            <a:grpSpLocks noChangeAspect="1"/>
          </p:cNvGrpSpPr>
          <p:nvPr/>
        </p:nvGrpSpPr>
        <p:grpSpPr>
          <a:xfrm rot="0">
            <a:off x="11535080" y="8461258"/>
            <a:ext cx="998611" cy="1193473"/>
            <a:chOff x="0" y="0"/>
            <a:chExt cx="998614" cy="1193470"/>
          </a:xfrm>
        </p:grpSpPr>
        <p:sp>
          <p:nvSpPr>
            <p:cNvPr id="25" name="Freeform 25"/>
            <p:cNvSpPr/>
            <p:nvPr/>
          </p:nvSpPr>
          <p:spPr>
            <a:xfrm>
              <a:off x="59309" y="63500"/>
              <a:ext cx="895350" cy="1066546"/>
            </a:xfrm>
            <a:custGeom>
              <a:avLst/>
              <a:gdLst/>
              <a:ahLst/>
              <a:cxnLst/>
              <a:rect l="l" t="t" r="r" b="b"/>
              <a:pathLst>
                <a:path w="895350" h="1066546">
                  <a:moveTo>
                    <a:pt x="161671" y="57658"/>
                  </a:moveTo>
                  <a:lnTo>
                    <a:pt x="710819" y="57912"/>
                  </a:lnTo>
                  <a:cubicBezTo>
                    <a:pt x="747395" y="57912"/>
                    <a:pt x="776986" y="87503"/>
                    <a:pt x="776986" y="123825"/>
                  </a:cubicBezTo>
                  <a:cubicBezTo>
                    <a:pt x="776986" y="160147"/>
                    <a:pt x="747395" y="189738"/>
                    <a:pt x="710819" y="189738"/>
                  </a:cubicBezTo>
                  <a:lnTo>
                    <a:pt x="710819" y="189738"/>
                  </a:lnTo>
                  <a:lnTo>
                    <a:pt x="225425" y="189611"/>
                  </a:lnTo>
                  <a:cubicBezTo>
                    <a:pt x="224028" y="251333"/>
                    <a:pt x="225552" y="313309"/>
                    <a:pt x="229743" y="374904"/>
                  </a:cubicBezTo>
                  <a:cubicBezTo>
                    <a:pt x="334264" y="335534"/>
                    <a:pt x="445897" y="315087"/>
                    <a:pt x="557784" y="314960"/>
                  </a:cubicBezTo>
                  <a:cubicBezTo>
                    <a:pt x="563245" y="314960"/>
                    <a:pt x="568706" y="314960"/>
                    <a:pt x="574040" y="315087"/>
                  </a:cubicBezTo>
                  <a:cubicBezTo>
                    <a:pt x="615061" y="315849"/>
                    <a:pt x="662686" y="320167"/>
                    <a:pt x="704723" y="347091"/>
                  </a:cubicBezTo>
                  <a:cubicBezTo>
                    <a:pt x="768350" y="387858"/>
                    <a:pt x="789686" y="458978"/>
                    <a:pt x="802259" y="523240"/>
                  </a:cubicBezTo>
                  <a:cubicBezTo>
                    <a:pt x="822198" y="625475"/>
                    <a:pt x="835406" y="756031"/>
                    <a:pt x="760857" y="859028"/>
                  </a:cubicBezTo>
                  <a:cubicBezTo>
                    <a:pt x="710692" y="928116"/>
                    <a:pt x="625983" y="974471"/>
                    <a:pt x="509016" y="996569"/>
                  </a:cubicBezTo>
                  <a:cubicBezTo>
                    <a:pt x="465328" y="1004824"/>
                    <a:pt x="424561" y="1009015"/>
                    <a:pt x="386461" y="1009015"/>
                  </a:cubicBezTo>
                  <a:lnTo>
                    <a:pt x="386461" y="1009015"/>
                  </a:lnTo>
                  <a:cubicBezTo>
                    <a:pt x="346075" y="1009015"/>
                    <a:pt x="308610" y="1004443"/>
                    <a:pt x="273177" y="995172"/>
                  </a:cubicBezTo>
                  <a:cubicBezTo>
                    <a:pt x="181991" y="971169"/>
                    <a:pt x="107823" y="914908"/>
                    <a:pt x="69342" y="840740"/>
                  </a:cubicBezTo>
                  <a:cubicBezTo>
                    <a:pt x="52578" y="808355"/>
                    <a:pt x="65405" y="768604"/>
                    <a:pt x="97790" y="751967"/>
                  </a:cubicBezTo>
                  <a:cubicBezTo>
                    <a:pt x="107442" y="747014"/>
                    <a:pt x="117856" y="744601"/>
                    <a:pt x="128016" y="744601"/>
                  </a:cubicBezTo>
                  <a:cubicBezTo>
                    <a:pt x="152019" y="744601"/>
                    <a:pt x="175133" y="757682"/>
                    <a:pt x="186944" y="780288"/>
                  </a:cubicBezTo>
                  <a:cubicBezTo>
                    <a:pt x="207899" y="820801"/>
                    <a:pt x="252730" y="853440"/>
                    <a:pt x="306832" y="867664"/>
                  </a:cubicBezTo>
                  <a:cubicBezTo>
                    <a:pt x="331089" y="874014"/>
                    <a:pt x="357505" y="877189"/>
                    <a:pt x="386461" y="877189"/>
                  </a:cubicBezTo>
                  <a:cubicBezTo>
                    <a:pt x="416179" y="877189"/>
                    <a:pt x="448691" y="873760"/>
                    <a:pt x="484251" y="867156"/>
                  </a:cubicBezTo>
                  <a:cubicBezTo>
                    <a:pt x="566928" y="851535"/>
                    <a:pt x="623824" y="822960"/>
                    <a:pt x="653415" y="782066"/>
                  </a:cubicBezTo>
                  <a:cubicBezTo>
                    <a:pt x="698246" y="720217"/>
                    <a:pt x="687070" y="624840"/>
                    <a:pt x="672211" y="548640"/>
                  </a:cubicBezTo>
                  <a:cubicBezTo>
                    <a:pt x="665480" y="513969"/>
                    <a:pt x="654939" y="472313"/>
                    <a:pt x="632968" y="458343"/>
                  </a:cubicBezTo>
                  <a:cubicBezTo>
                    <a:pt x="618871" y="449326"/>
                    <a:pt x="593979" y="447675"/>
                    <a:pt x="571500" y="447294"/>
                  </a:cubicBezTo>
                  <a:cubicBezTo>
                    <a:pt x="566801" y="447167"/>
                    <a:pt x="562102" y="447167"/>
                    <a:pt x="557403" y="447167"/>
                  </a:cubicBezTo>
                  <a:cubicBezTo>
                    <a:pt x="434340" y="447167"/>
                    <a:pt x="311658" y="476123"/>
                    <a:pt x="201676" y="531114"/>
                  </a:cubicBezTo>
                  <a:cubicBezTo>
                    <a:pt x="192278" y="535813"/>
                    <a:pt x="182118" y="538099"/>
                    <a:pt x="171958" y="538099"/>
                  </a:cubicBezTo>
                  <a:cubicBezTo>
                    <a:pt x="161163" y="538099"/>
                    <a:pt x="150241" y="535432"/>
                    <a:pt x="140462" y="530098"/>
                  </a:cubicBezTo>
                  <a:cubicBezTo>
                    <a:pt x="121412" y="519811"/>
                    <a:pt x="108712" y="501015"/>
                    <a:pt x="106172" y="479552"/>
                  </a:cubicBezTo>
                  <a:cubicBezTo>
                    <a:pt x="92583" y="360680"/>
                    <a:pt x="88900" y="239776"/>
                    <a:pt x="95250" y="120269"/>
                  </a:cubicBezTo>
                  <a:cubicBezTo>
                    <a:pt x="97155" y="85344"/>
                    <a:pt x="126238" y="57912"/>
                    <a:pt x="161290" y="57912"/>
                  </a:cubicBezTo>
                  <a:close/>
                  <a:moveTo>
                    <a:pt x="161671" y="0"/>
                  </a:moveTo>
                  <a:cubicBezTo>
                    <a:pt x="95758" y="0"/>
                    <a:pt x="41275" y="51435"/>
                    <a:pt x="37846" y="116967"/>
                  </a:cubicBezTo>
                  <a:cubicBezTo>
                    <a:pt x="31242" y="239649"/>
                    <a:pt x="35052" y="363728"/>
                    <a:pt x="49022" y="485902"/>
                  </a:cubicBezTo>
                  <a:cubicBezTo>
                    <a:pt x="53594" y="526034"/>
                    <a:pt x="77597" y="561467"/>
                    <a:pt x="113284" y="580644"/>
                  </a:cubicBezTo>
                  <a:cubicBezTo>
                    <a:pt x="131318" y="590423"/>
                    <a:pt x="151765" y="595503"/>
                    <a:pt x="172339" y="595503"/>
                  </a:cubicBezTo>
                  <a:cubicBezTo>
                    <a:pt x="191643" y="595503"/>
                    <a:pt x="210820" y="590931"/>
                    <a:pt x="228092" y="582295"/>
                  </a:cubicBezTo>
                  <a:cubicBezTo>
                    <a:pt x="329819" y="531368"/>
                    <a:pt x="443865" y="504444"/>
                    <a:pt x="557911" y="504444"/>
                  </a:cubicBezTo>
                  <a:cubicBezTo>
                    <a:pt x="562229" y="504444"/>
                    <a:pt x="566547" y="504444"/>
                    <a:pt x="570865" y="504571"/>
                  </a:cubicBezTo>
                  <a:cubicBezTo>
                    <a:pt x="587375" y="504825"/>
                    <a:pt x="596138" y="505841"/>
                    <a:pt x="600583" y="506730"/>
                  </a:cubicBezTo>
                  <a:cubicBezTo>
                    <a:pt x="603631" y="512445"/>
                    <a:pt x="609346" y="526288"/>
                    <a:pt x="615696" y="559308"/>
                  </a:cubicBezTo>
                  <a:cubicBezTo>
                    <a:pt x="627380" y="618998"/>
                    <a:pt x="639064" y="703580"/>
                    <a:pt x="606806" y="748030"/>
                  </a:cubicBezTo>
                  <a:cubicBezTo>
                    <a:pt x="586359" y="776224"/>
                    <a:pt x="540385" y="797687"/>
                    <a:pt x="473710" y="810260"/>
                  </a:cubicBezTo>
                  <a:cubicBezTo>
                    <a:pt x="441833" y="816229"/>
                    <a:pt x="412623" y="819404"/>
                    <a:pt x="386715" y="819404"/>
                  </a:cubicBezTo>
                  <a:cubicBezTo>
                    <a:pt x="362966" y="819404"/>
                    <a:pt x="341122" y="816864"/>
                    <a:pt x="321818" y="811784"/>
                  </a:cubicBezTo>
                  <a:cubicBezTo>
                    <a:pt x="283845" y="801751"/>
                    <a:pt x="251968" y="779526"/>
                    <a:pt x="238633" y="753745"/>
                  </a:cubicBezTo>
                  <a:cubicBezTo>
                    <a:pt x="217297" y="712470"/>
                    <a:pt x="175006" y="686689"/>
                    <a:pt x="128270" y="686689"/>
                  </a:cubicBezTo>
                  <a:cubicBezTo>
                    <a:pt x="108585" y="686689"/>
                    <a:pt x="89027" y="691388"/>
                    <a:pt x="71501" y="700405"/>
                  </a:cubicBezTo>
                  <a:cubicBezTo>
                    <a:pt x="42037" y="715518"/>
                    <a:pt x="20320" y="741172"/>
                    <a:pt x="10160" y="772541"/>
                  </a:cubicBezTo>
                  <a:cubicBezTo>
                    <a:pt x="0" y="803910"/>
                    <a:pt x="2921" y="837438"/>
                    <a:pt x="18034" y="866775"/>
                  </a:cubicBezTo>
                  <a:cubicBezTo>
                    <a:pt x="63881" y="955548"/>
                    <a:pt x="151511" y="1022604"/>
                    <a:pt x="258445" y="1050671"/>
                  </a:cubicBezTo>
                  <a:cubicBezTo>
                    <a:pt x="298323" y="1061212"/>
                    <a:pt x="341503" y="1066546"/>
                    <a:pt x="386461" y="1066546"/>
                  </a:cubicBezTo>
                  <a:cubicBezTo>
                    <a:pt x="427863" y="1066546"/>
                    <a:pt x="472821" y="1062101"/>
                    <a:pt x="519811" y="1053211"/>
                  </a:cubicBezTo>
                  <a:cubicBezTo>
                    <a:pt x="651764" y="1028319"/>
                    <a:pt x="748665" y="974344"/>
                    <a:pt x="807720" y="892810"/>
                  </a:cubicBezTo>
                  <a:cubicBezTo>
                    <a:pt x="895350" y="771906"/>
                    <a:pt x="881126" y="625983"/>
                    <a:pt x="859028" y="512318"/>
                  </a:cubicBezTo>
                  <a:cubicBezTo>
                    <a:pt x="845058" y="440690"/>
                    <a:pt x="818515" y="351536"/>
                    <a:pt x="735965" y="298704"/>
                  </a:cubicBezTo>
                  <a:cubicBezTo>
                    <a:pt x="681482" y="263779"/>
                    <a:pt x="621284" y="258318"/>
                    <a:pt x="575056" y="257556"/>
                  </a:cubicBezTo>
                  <a:cubicBezTo>
                    <a:pt x="569214" y="257429"/>
                    <a:pt x="563499" y="257429"/>
                    <a:pt x="557784" y="257429"/>
                  </a:cubicBezTo>
                  <a:cubicBezTo>
                    <a:pt x="464566" y="257429"/>
                    <a:pt x="372745" y="270510"/>
                    <a:pt x="283718" y="296291"/>
                  </a:cubicBezTo>
                  <a:cubicBezTo>
                    <a:pt x="283210" y="280035"/>
                    <a:pt x="282956" y="263652"/>
                    <a:pt x="282829" y="247396"/>
                  </a:cubicBezTo>
                  <a:lnTo>
                    <a:pt x="710819" y="247523"/>
                  </a:lnTo>
                  <a:cubicBezTo>
                    <a:pt x="779272" y="247523"/>
                    <a:pt x="834898" y="192151"/>
                    <a:pt x="834898" y="123952"/>
                  </a:cubicBezTo>
                  <a:cubicBezTo>
                    <a:pt x="834898" y="55753"/>
                    <a:pt x="779272" y="381"/>
                    <a:pt x="710946" y="254"/>
                  </a:cubicBezTo>
                  <a:lnTo>
                    <a:pt x="16179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112014" y="121539"/>
              <a:ext cx="782574" cy="951357"/>
            </a:xfrm>
            <a:custGeom>
              <a:avLst/>
              <a:gdLst/>
              <a:ahLst/>
              <a:cxnLst/>
              <a:rect l="l" t="t" r="r" b="b"/>
              <a:pathLst>
                <a:path w="782574" h="951357">
                  <a:moveTo>
                    <a:pt x="333883" y="950849"/>
                  </a:moveTo>
                  <a:cubicBezTo>
                    <a:pt x="293497" y="950849"/>
                    <a:pt x="255905" y="946277"/>
                    <a:pt x="220599" y="937006"/>
                  </a:cubicBezTo>
                  <a:cubicBezTo>
                    <a:pt x="129413" y="913003"/>
                    <a:pt x="55245" y="856742"/>
                    <a:pt x="16764" y="782574"/>
                  </a:cubicBezTo>
                  <a:cubicBezTo>
                    <a:pt x="0" y="750189"/>
                    <a:pt x="12827" y="710438"/>
                    <a:pt x="45212" y="693801"/>
                  </a:cubicBezTo>
                  <a:cubicBezTo>
                    <a:pt x="77597" y="677164"/>
                    <a:pt x="117602" y="689864"/>
                    <a:pt x="134366" y="722249"/>
                  </a:cubicBezTo>
                  <a:cubicBezTo>
                    <a:pt x="155321" y="762762"/>
                    <a:pt x="200152" y="795401"/>
                    <a:pt x="254254" y="809625"/>
                  </a:cubicBezTo>
                  <a:cubicBezTo>
                    <a:pt x="303403" y="822579"/>
                    <a:pt x="361442" y="822325"/>
                    <a:pt x="431673" y="809117"/>
                  </a:cubicBezTo>
                  <a:cubicBezTo>
                    <a:pt x="514350" y="793496"/>
                    <a:pt x="571246" y="764921"/>
                    <a:pt x="600837" y="724027"/>
                  </a:cubicBezTo>
                  <a:cubicBezTo>
                    <a:pt x="645668" y="662178"/>
                    <a:pt x="634492" y="566801"/>
                    <a:pt x="619633" y="490601"/>
                  </a:cubicBezTo>
                  <a:cubicBezTo>
                    <a:pt x="612902" y="455930"/>
                    <a:pt x="602361" y="414274"/>
                    <a:pt x="580390" y="400304"/>
                  </a:cubicBezTo>
                  <a:cubicBezTo>
                    <a:pt x="566293" y="391287"/>
                    <a:pt x="541401" y="389636"/>
                    <a:pt x="518922" y="389255"/>
                  </a:cubicBezTo>
                  <a:cubicBezTo>
                    <a:pt x="391160" y="386969"/>
                    <a:pt x="263271" y="415925"/>
                    <a:pt x="149098" y="473202"/>
                  </a:cubicBezTo>
                  <a:cubicBezTo>
                    <a:pt x="129794" y="482854"/>
                    <a:pt x="106934" y="482473"/>
                    <a:pt x="87884" y="472313"/>
                  </a:cubicBezTo>
                  <a:cubicBezTo>
                    <a:pt x="68834" y="462153"/>
                    <a:pt x="56134" y="443230"/>
                    <a:pt x="53594" y="421767"/>
                  </a:cubicBezTo>
                  <a:cubicBezTo>
                    <a:pt x="40005" y="302895"/>
                    <a:pt x="36322" y="181991"/>
                    <a:pt x="42672" y="62484"/>
                  </a:cubicBezTo>
                  <a:cubicBezTo>
                    <a:pt x="44577" y="27432"/>
                    <a:pt x="73660" y="0"/>
                    <a:pt x="108712" y="0"/>
                  </a:cubicBezTo>
                  <a:cubicBezTo>
                    <a:pt x="108712" y="0"/>
                    <a:pt x="108712" y="0"/>
                    <a:pt x="108712" y="0"/>
                  </a:cubicBezTo>
                  <a:lnTo>
                    <a:pt x="657860" y="254"/>
                  </a:lnTo>
                  <a:cubicBezTo>
                    <a:pt x="694436" y="254"/>
                    <a:pt x="724027" y="29845"/>
                    <a:pt x="724027" y="66167"/>
                  </a:cubicBezTo>
                  <a:cubicBezTo>
                    <a:pt x="724027" y="102489"/>
                    <a:pt x="694436" y="132080"/>
                    <a:pt x="657860" y="132080"/>
                  </a:cubicBezTo>
                  <a:cubicBezTo>
                    <a:pt x="657860" y="132080"/>
                    <a:pt x="657860" y="132080"/>
                    <a:pt x="657860" y="132080"/>
                  </a:cubicBezTo>
                  <a:lnTo>
                    <a:pt x="172466" y="131953"/>
                  </a:lnTo>
                  <a:cubicBezTo>
                    <a:pt x="171069" y="193675"/>
                    <a:pt x="172593" y="255651"/>
                    <a:pt x="176784" y="317246"/>
                  </a:cubicBezTo>
                  <a:cubicBezTo>
                    <a:pt x="286385" y="275971"/>
                    <a:pt x="403860" y="255397"/>
                    <a:pt x="521208" y="257556"/>
                  </a:cubicBezTo>
                  <a:cubicBezTo>
                    <a:pt x="562229" y="258318"/>
                    <a:pt x="609854" y="262636"/>
                    <a:pt x="651891" y="289560"/>
                  </a:cubicBezTo>
                  <a:cubicBezTo>
                    <a:pt x="715518" y="330327"/>
                    <a:pt x="736854" y="401447"/>
                    <a:pt x="749427" y="465709"/>
                  </a:cubicBezTo>
                  <a:cubicBezTo>
                    <a:pt x="769366" y="567944"/>
                    <a:pt x="782574" y="698500"/>
                    <a:pt x="708025" y="801497"/>
                  </a:cubicBezTo>
                  <a:cubicBezTo>
                    <a:pt x="657860" y="870585"/>
                    <a:pt x="573151" y="916940"/>
                    <a:pt x="456184" y="939038"/>
                  </a:cubicBezTo>
                  <a:cubicBezTo>
                    <a:pt x="412496" y="947293"/>
                    <a:pt x="371856" y="951357"/>
                    <a:pt x="333629" y="9513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15120985" y="5401799"/>
            <a:ext cx="2971800" cy="2752725"/>
          </a:xfrm>
          <a:custGeom>
            <a:avLst/>
            <a:gdLst/>
            <a:ahLst/>
            <a:cxnLst/>
            <a:rect l="l" t="t" r="r" b="b"/>
            <a:pathLst>
              <a:path w="2971800" h="2752725">
                <a:moveTo>
                  <a:pt x="0" y="0"/>
                </a:moveTo>
                <a:lnTo>
                  <a:pt x="2971800" y="0"/>
                </a:lnTo>
                <a:lnTo>
                  <a:pt x="2971800" y="2752725"/>
                </a:lnTo>
                <a:lnTo>
                  <a:pt x="0" y="2752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0316" t="-22182" r="-50709" b="-73665"/>
            </a:stretch>
          </a:blipFill>
        </p:spPr>
      </p:sp>
      <p:grpSp>
        <p:nvGrpSpPr>
          <p:cNvPr id="28" name="Group 28"/>
          <p:cNvGrpSpPr>
            <a:grpSpLocks noChangeAspect="1"/>
          </p:cNvGrpSpPr>
          <p:nvPr/>
        </p:nvGrpSpPr>
        <p:grpSpPr>
          <a:xfrm rot="0">
            <a:off x="77400" y="6578365"/>
            <a:ext cx="3349076" cy="3171092"/>
            <a:chOff x="0" y="0"/>
            <a:chExt cx="3349079" cy="3171088"/>
          </a:xfrm>
        </p:grpSpPr>
        <p:sp>
          <p:nvSpPr>
            <p:cNvPr id="29" name="Freeform 29"/>
            <p:cNvSpPr/>
            <p:nvPr/>
          </p:nvSpPr>
          <p:spPr>
            <a:xfrm>
              <a:off x="-77343" y="70231"/>
              <a:ext cx="3259328" cy="3037459"/>
            </a:xfrm>
            <a:custGeom>
              <a:avLst/>
              <a:gdLst/>
              <a:ahLst/>
              <a:cxnLst/>
              <a:rect l="l" t="t" r="r" b="b"/>
              <a:pathLst>
                <a:path w="3259328" h="3037459">
                  <a:moveTo>
                    <a:pt x="1675257" y="0"/>
                  </a:moveTo>
                  <a:cubicBezTo>
                    <a:pt x="889254" y="0"/>
                    <a:pt x="297688" y="569722"/>
                    <a:pt x="168910" y="1226439"/>
                  </a:cubicBezTo>
                  <a:cubicBezTo>
                    <a:pt x="0" y="2088007"/>
                    <a:pt x="607187" y="2979547"/>
                    <a:pt x="1577340" y="3034284"/>
                  </a:cubicBezTo>
                  <a:cubicBezTo>
                    <a:pt x="1614297" y="3036316"/>
                    <a:pt x="1650746" y="3037459"/>
                    <a:pt x="1686687" y="3037459"/>
                  </a:cubicBezTo>
                  <a:cubicBezTo>
                    <a:pt x="2283460" y="3037459"/>
                    <a:pt x="2742692" y="2751455"/>
                    <a:pt x="3033903" y="2207514"/>
                  </a:cubicBezTo>
                  <a:cubicBezTo>
                    <a:pt x="3252851" y="1798320"/>
                    <a:pt x="3259328" y="1368552"/>
                    <a:pt x="3084449" y="937768"/>
                  </a:cubicBezTo>
                  <a:cubicBezTo>
                    <a:pt x="3076575" y="918337"/>
                    <a:pt x="3060319" y="902335"/>
                    <a:pt x="3042158" y="876300"/>
                  </a:cubicBezTo>
                  <a:cubicBezTo>
                    <a:pt x="3006852" y="928751"/>
                    <a:pt x="2982468" y="974217"/>
                    <a:pt x="2949448" y="1012190"/>
                  </a:cubicBezTo>
                  <a:cubicBezTo>
                    <a:pt x="2889250" y="1081405"/>
                    <a:pt x="2886837" y="1152906"/>
                    <a:pt x="2907157" y="1240282"/>
                  </a:cubicBezTo>
                  <a:cubicBezTo>
                    <a:pt x="2966720" y="1496822"/>
                    <a:pt x="2950337" y="1750822"/>
                    <a:pt x="2846705" y="1995170"/>
                  </a:cubicBezTo>
                  <a:cubicBezTo>
                    <a:pt x="2638933" y="2484755"/>
                    <a:pt x="2186940" y="2777490"/>
                    <a:pt x="1680337" y="2777490"/>
                  </a:cubicBezTo>
                  <a:cubicBezTo>
                    <a:pt x="1567942" y="2777490"/>
                    <a:pt x="1452880" y="2763139"/>
                    <a:pt x="1337183" y="2733167"/>
                  </a:cubicBezTo>
                  <a:cubicBezTo>
                    <a:pt x="723900" y="2574798"/>
                    <a:pt x="261493" y="1939290"/>
                    <a:pt x="439166" y="1219708"/>
                  </a:cubicBezTo>
                  <a:cubicBezTo>
                    <a:pt x="586613" y="622808"/>
                    <a:pt x="1118108" y="259461"/>
                    <a:pt x="1673987" y="259461"/>
                  </a:cubicBezTo>
                  <a:cubicBezTo>
                    <a:pt x="1920494" y="259461"/>
                    <a:pt x="2171700" y="330962"/>
                    <a:pt x="2396236" y="485140"/>
                  </a:cubicBezTo>
                  <a:cubicBezTo>
                    <a:pt x="2420747" y="501904"/>
                    <a:pt x="2446147" y="517144"/>
                    <a:pt x="2467737" y="530987"/>
                  </a:cubicBezTo>
                  <a:cubicBezTo>
                    <a:pt x="2531491" y="472059"/>
                    <a:pt x="2588768" y="419227"/>
                    <a:pt x="2645029" y="367030"/>
                  </a:cubicBezTo>
                  <a:cubicBezTo>
                    <a:pt x="2634869" y="349885"/>
                    <a:pt x="2631440" y="339344"/>
                    <a:pt x="2624328" y="332994"/>
                  </a:cubicBezTo>
                  <a:cubicBezTo>
                    <a:pt x="2606548" y="317119"/>
                    <a:pt x="2587498" y="302260"/>
                    <a:pt x="2568067" y="288290"/>
                  </a:cubicBezTo>
                  <a:cubicBezTo>
                    <a:pt x="2340610" y="124206"/>
                    <a:pt x="2085721" y="27559"/>
                    <a:pt x="1807718" y="5334"/>
                  </a:cubicBezTo>
                  <a:cubicBezTo>
                    <a:pt x="1763014" y="1778"/>
                    <a:pt x="1718818" y="0"/>
                    <a:pt x="1675257" y="0"/>
                  </a:cubicBezTo>
                  <a:close/>
                </a:path>
              </a:pathLst>
            </a:custGeom>
            <a:solidFill>
              <a:srgbClr val="5FB643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536194" y="63500"/>
              <a:ext cx="2767838" cy="2503932"/>
            </a:xfrm>
            <a:custGeom>
              <a:avLst/>
              <a:gdLst/>
              <a:ahLst/>
              <a:cxnLst/>
              <a:rect l="l" t="t" r="r" b="b"/>
              <a:pathLst>
                <a:path w="2767838" h="2503932">
                  <a:moveTo>
                    <a:pt x="1032764" y="1729232"/>
                  </a:moveTo>
                  <a:cubicBezTo>
                    <a:pt x="1111377" y="1642237"/>
                    <a:pt x="1178433" y="1565402"/>
                    <a:pt x="1248283" y="1490980"/>
                  </a:cubicBezTo>
                  <a:cubicBezTo>
                    <a:pt x="1643634" y="1069213"/>
                    <a:pt x="2038731" y="647446"/>
                    <a:pt x="2436114" y="227457"/>
                  </a:cubicBezTo>
                  <a:cubicBezTo>
                    <a:pt x="2496947" y="163195"/>
                    <a:pt x="2566797" y="106934"/>
                    <a:pt x="2635504" y="50673"/>
                  </a:cubicBezTo>
                  <a:cubicBezTo>
                    <a:pt x="2662682" y="28448"/>
                    <a:pt x="2698242" y="16510"/>
                    <a:pt x="2729865" y="0"/>
                  </a:cubicBezTo>
                  <a:cubicBezTo>
                    <a:pt x="2767838" y="52324"/>
                    <a:pt x="2742438" y="88900"/>
                    <a:pt x="2722118" y="122428"/>
                  </a:cubicBezTo>
                  <a:cubicBezTo>
                    <a:pt x="2645918" y="248158"/>
                    <a:pt x="2571242" y="375031"/>
                    <a:pt x="2489073" y="496951"/>
                  </a:cubicBezTo>
                  <a:cubicBezTo>
                    <a:pt x="2096897" y="1078230"/>
                    <a:pt x="1703705" y="1658620"/>
                    <a:pt x="1307592" y="2237232"/>
                  </a:cubicBezTo>
                  <a:cubicBezTo>
                    <a:pt x="1256030" y="2312543"/>
                    <a:pt x="1190244" y="2379853"/>
                    <a:pt x="1123315" y="2442464"/>
                  </a:cubicBezTo>
                  <a:cubicBezTo>
                    <a:pt x="1057656" y="2503932"/>
                    <a:pt x="1023620" y="2501011"/>
                    <a:pt x="950722" y="2449449"/>
                  </a:cubicBezTo>
                  <a:cubicBezTo>
                    <a:pt x="920115" y="2427859"/>
                    <a:pt x="889635" y="2404618"/>
                    <a:pt x="864108" y="2377313"/>
                  </a:cubicBezTo>
                  <a:cubicBezTo>
                    <a:pt x="609600" y="2105025"/>
                    <a:pt x="353949" y="1833626"/>
                    <a:pt x="103505" y="1557782"/>
                  </a:cubicBezTo>
                  <a:cubicBezTo>
                    <a:pt x="0" y="1443863"/>
                    <a:pt x="16637" y="1374775"/>
                    <a:pt x="149606" y="1298448"/>
                  </a:cubicBezTo>
                  <a:cubicBezTo>
                    <a:pt x="173228" y="1284859"/>
                    <a:pt x="198882" y="1274699"/>
                    <a:pt x="223012" y="1261872"/>
                  </a:cubicBezTo>
                  <a:cubicBezTo>
                    <a:pt x="356743" y="1191260"/>
                    <a:pt x="472694" y="1201039"/>
                    <a:pt x="583438" y="1316990"/>
                  </a:cubicBezTo>
                  <a:cubicBezTo>
                    <a:pt x="694182" y="1432941"/>
                    <a:pt x="818261" y="1536446"/>
                    <a:pt x="936752" y="1645031"/>
                  </a:cubicBezTo>
                  <a:cubicBezTo>
                    <a:pt x="963803" y="1669923"/>
                    <a:pt x="992124" y="1693545"/>
                    <a:pt x="1033145" y="1729232"/>
                  </a:cubicBezTo>
                  <a:close/>
                </a:path>
              </a:pathLst>
            </a:custGeom>
            <a:solidFill>
              <a:srgbClr val="5FB643"/>
            </a:solid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 rot="0">
            <a:off x="14805831" y="4677318"/>
            <a:ext cx="854878" cy="1193616"/>
            <a:chOff x="0" y="0"/>
            <a:chExt cx="854875" cy="1193622"/>
          </a:xfrm>
        </p:grpSpPr>
        <p:sp>
          <p:nvSpPr>
            <p:cNvPr id="32" name="Freeform 32"/>
            <p:cNvSpPr/>
            <p:nvPr/>
          </p:nvSpPr>
          <p:spPr>
            <a:xfrm>
              <a:off x="58166" y="63500"/>
              <a:ext cx="742950" cy="1066419"/>
            </a:xfrm>
            <a:custGeom>
              <a:avLst/>
              <a:gdLst/>
              <a:ahLst/>
              <a:cxnLst/>
              <a:rect l="l" t="t" r="r" b="b"/>
              <a:pathLst>
                <a:path w="742950" h="1066419">
                  <a:moveTo>
                    <a:pt x="240665" y="49530"/>
                  </a:moveTo>
                  <a:cubicBezTo>
                    <a:pt x="294259" y="49530"/>
                    <a:pt x="347726" y="52705"/>
                    <a:pt x="400812" y="59055"/>
                  </a:cubicBezTo>
                  <a:cubicBezTo>
                    <a:pt x="455041" y="65532"/>
                    <a:pt x="516636" y="78232"/>
                    <a:pt x="561467" y="122936"/>
                  </a:cubicBezTo>
                  <a:cubicBezTo>
                    <a:pt x="600456" y="161798"/>
                    <a:pt x="617855" y="216535"/>
                    <a:pt x="610743" y="277368"/>
                  </a:cubicBezTo>
                  <a:cubicBezTo>
                    <a:pt x="604520" y="329819"/>
                    <a:pt x="579882" y="381127"/>
                    <a:pt x="543306" y="418338"/>
                  </a:cubicBezTo>
                  <a:cubicBezTo>
                    <a:pt x="532638" y="429260"/>
                    <a:pt x="521208" y="438912"/>
                    <a:pt x="509397" y="447802"/>
                  </a:cubicBezTo>
                  <a:cubicBezTo>
                    <a:pt x="577342" y="472440"/>
                    <a:pt x="631444" y="517017"/>
                    <a:pt x="659892" y="572897"/>
                  </a:cubicBezTo>
                  <a:cubicBezTo>
                    <a:pt x="690753" y="633476"/>
                    <a:pt x="691896" y="705993"/>
                    <a:pt x="663067" y="777113"/>
                  </a:cubicBezTo>
                  <a:cubicBezTo>
                    <a:pt x="638683" y="837311"/>
                    <a:pt x="593344" y="894080"/>
                    <a:pt x="538734" y="932815"/>
                  </a:cubicBezTo>
                  <a:cubicBezTo>
                    <a:pt x="460629" y="988187"/>
                    <a:pt x="365633" y="1017016"/>
                    <a:pt x="270510" y="1017016"/>
                  </a:cubicBezTo>
                  <a:cubicBezTo>
                    <a:pt x="217551" y="1017016"/>
                    <a:pt x="164465" y="1007999"/>
                    <a:pt x="114427" y="989711"/>
                  </a:cubicBezTo>
                  <a:cubicBezTo>
                    <a:pt x="85217" y="979043"/>
                    <a:pt x="70104" y="946531"/>
                    <a:pt x="80772" y="917067"/>
                  </a:cubicBezTo>
                  <a:cubicBezTo>
                    <a:pt x="89027" y="894080"/>
                    <a:pt x="110744" y="879729"/>
                    <a:pt x="133731" y="879729"/>
                  </a:cubicBezTo>
                  <a:cubicBezTo>
                    <a:pt x="140081" y="879729"/>
                    <a:pt x="146685" y="880872"/>
                    <a:pt x="153035" y="883158"/>
                  </a:cubicBezTo>
                  <a:cubicBezTo>
                    <a:pt x="190881" y="897001"/>
                    <a:pt x="231013" y="903732"/>
                    <a:pt x="271018" y="903732"/>
                  </a:cubicBezTo>
                  <a:cubicBezTo>
                    <a:pt x="342900" y="903732"/>
                    <a:pt x="414655" y="881888"/>
                    <a:pt x="473710" y="839978"/>
                  </a:cubicBezTo>
                  <a:cubicBezTo>
                    <a:pt x="542925" y="790956"/>
                    <a:pt x="595376" y="694563"/>
                    <a:pt x="559562" y="624332"/>
                  </a:cubicBezTo>
                  <a:cubicBezTo>
                    <a:pt x="542036" y="589915"/>
                    <a:pt x="503428" y="562356"/>
                    <a:pt x="453898" y="548640"/>
                  </a:cubicBezTo>
                  <a:cubicBezTo>
                    <a:pt x="413385" y="537464"/>
                    <a:pt x="368554" y="535686"/>
                    <a:pt x="323977" y="535686"/>
                  </a:cubicBezTo>
                  <a:cubicBezTo>
                    <a:pt x="312674" y="535686"/>
                    <a:pt x="301371" y="535813"/>
                    <a:pt x="290195" y="535940"/>
                  </a:cubicBezTo>
                  <a:lnTo>
                    <a:pt x="289433" y="535940"/>
                  </a:lnTo>
                  <a:cubicBezTo>
                    <a:pt x="261239" y="535940"/>
                    <a:pt x="237617" y="515112"/>
                    <a:pt x="233680" y="487045"/>
                  </a:cubicBezTo>
                  <a:cubicBezTo>
                    <a:pt x="229743" y="458851"/>
                    <a:pt x="247269" y="432054"/>
                    <a:pt x="274701" y="424561"/>
                  </a:cubicBezTo>
                  <a:cubicBezTo>
                    <a:pt x="340995" y="406400"/>
                    <a:pt x="416052" y="385826"/>
                    <a:pt x="463042" y="338201"/>
                  </a:cubicBezTo>
                  <a:cubicBezTo>
                    <a:pt x="482092" y="318897"/>
                    <a:pt x="495427" y="290957"/>
                    <a:pt x="498602" y="263525"/>
                  </a:cubicBezTo>
                  <a:cubicBezTo>
                    <a:pt x="500380" y="248920"/>
                    <a:pt x="500507" y="221488"/>
                    <a:pt x="481965" y="203073"/>
                  </a:cubicBezTo>
                  <a:cubicBezTo>
                    <a:pt x="461518" y="182626"/>
                    <a:pt x="424434" y="175768"/>
                    <a:pt x="387350" y="171323"/>
                  </a:cubicBezTo>
                  <a:cubicBezTo>
                    <a:pt x="338709" y="165481"/>
                    <a:pt x="289560" y="162560"/>
                    <a:pt x="240538" y="162560"/>
                  </a:cubicBezTo>
                  <a:cubicBezTo>
                    <a:pt x="199136" y="162560"/>
                    <a:pt x="157734" y="164592"/>
                    <a:pt x="116586" y="168783"/>
                  </a:cubicBezTo>
                  <a:cubicBezTo>
                    <a:pt x="114681" y="168910"/>
                    <a:pt x="112776" y="169037"/>
                    <a:pt x="110871" y="169037"/>
                  </a:cubicBezTo>
                  <a:cubicBezTo>
                    <a:pt x="82296" y="169037"/>
                    <a:pt x="57785" y="147320"/>
                    <a:pt x="54864" y="118110"/>
                  </a:cubicBezTo>
                  <a:cubicBezTo>
                    <a:pt x="51816" y="86995"/>
                    <a:pt x="74295" y="59182"/>
                    <a:pt x="105283" y="56134"/>
                  </a:cubicBezTo>
                  <a:cubicBezTo>
                    <a:pt x="150114" y="51689"/>
                    <a:pt x="195326" y="49403"/>
                    <a:pt x="240538" y="49403"/>
                  </a:cubicBezTo>
                  <a:close/>
                  <a:moveTo>
                    <a:pt x="240665" y="0"/>
                  </a:moveTo>
                  <a:cubicBezTo>
                    <a:pt x="193929" y="0"/>
                    <a:pt x="146812" y="2413"/>
                    <a:pt x="100457" y="7112"/>
                  </a:cubicBezTo>
                  <a:cubicBezTo>
                    <a:pt x="42418" y="12954"/>
                    <a:pt x="0" y="65151"/>
                    <a:pt x="5842" y="123444"/>
                  </a:cubicBezTo>
                  <a:cubicBezTo>
                    <a:pt x="11303" y="177927"/>
                    <a:pt x="56515" y="219075"/>
                    <a:pt x="110998" y="219075"/>
                  </a:cubicBezTo>
                  <a:cubicBezTo>
                    <a:pt x="114554" y="219075"/>
                    <a:pt x="118110" y="218948"/>
                    <a:pt x="121539" y="218567"/>
                  </a:cubicBezTo>
                  <a:cubicBezTo>
                    <a:pt x="160909" y="214630"/>
                    <a:pt x="200914" y="212598"/>
                    <a:pt x="240538" y="212598"/>
                  </a:cubicBezTo>
                  <a:cubicBezTo>
                    <a:pt x="287528" y="212598"/>
                    <a:pt x="335026" y="215392"/>
                    <a:pt x="381508" y="220980"/>
                  </a:cubicBezTo>
                  <a:cubicBezTo>
                    <a:pt x="417703" y="225298"/>
                    <a:pt x="439801" y="231267"/>
                    <a:pt x="447294" y="238760"/>
                  </a:cubicBezTo>
                  <a:cubicBezTo>
                    <a:pt x="449072" y="240538"/>
                    <a:pt x="450977" y="247650"/>
                    <a:pt x="449707" y="258191"/>
                  </a:cubicBezTo>
                  <a:cubicBezTo>
                    <a:pt x="447802" y="274574"/>
                    <a:pt x="439293" y="292481"/>
                    <a:pt x="427990" y="303784"/>
                  </a:cubicBezTo>
                  <a:cubicBezTo>
                    <a:pt x="390398" y="342011"/>
                    <a:pt x="321945" y="360680"/>
                    <a:pt x="261747" y="377190"/>
                  </a:cubicBezTo>
                  <a:cubicBezTo>
                    <a:pt x="210566" y="391160"/>
                    <a:pt x="177546" y="441579"/>
                    <a:pt x="184912" y="494284"/>
                  </a:cubicBezTo>
                  <a:cubicBezTo>
                    <a:pt x="192151" y="546481"/>
                    <a:pt x="237109" y="585851"/>
                    <a:pt x="289433" y="585851"/>
                  </a:cubicBezTo>
                  <a:lnTo>
                    <a:pt x="290830" y="585851"/>
                  </a:lnTo>
                  <a:cubicBezTo>
                    <a:pt x="301752" y="585724"/>
                    <a:pt x="312928" y="585597"/>
                    <a:pt x="323977" y="585597"/>
                  </a:cubicBezTo>
                  <a:cubicBezTo>
                    <a:pt x="363347" y="585597"/>
                    <a:pt x="404876" y="586994"/>
                    <a:pt x="440817" y="596773"/>
                  </a:cubicBezTo>
                  <a:cubicBezTo>
                    <a:pt x="476504" y="606552"/>
                    <a:pt x="504444" y="625475"/>
                    <a:pt x="515620" y="647192"/>
                  </a:cubicBezTo>
                  <a:cubicBezTo>
                    <a:pt x="533781" y="682752"/>
                    <a:pt x="507492" y="755523"/>
                    <a:pt x="445262" y="799719"/>
                  </a:cubicBezTo>
                  <a:cubicBezTo>
                    <a:pt x="395605" y="835025"/>
                    <a:pt x="333629" y="854329"/>
                    <a:pt x="270891" y="854329"/>
                  </a:cubicBezTo>
                  <a:cubicBezTo>
                    <a:pt x="235839" y="854329"/>
                    <a:pt x="201676" y="848360"/>
                    <a:pt x="169672" y="836676"/>
                  </a:cubicBezTo>
                  <a:cubicBezTo>
                    <a:pt x="157988" y="832358"/>
                    <a:pt x="145923" y="830199"/>
                    <a:pt x="133604" y="830199"/>
                  </a:cubicBezTo>
                  <a:cubicBezTo>
                    <a:pt x="89408" y="830199"/>
                    <a:pt x="49403" y="858266"/>
                    <a:pt x="34290" y="900176"/>
                  </a:cubicBezTo>
                  <a:cubicBezTo>
                    <a:pt x="24638" y="926846"/>
                    <a:pt x="25908" y="955675"/>
                    <a:pt x="37846" y="981329"/>
                  </a:cubicBezTo>
                  <a:cubicBezTo>
                    <a:pt x="49784" y="1006983"/>
                    <a:pt x="70993" y="1026541"/>
                    <a:pt x="97536" y="1036193"/>
                  </a:cubicBezTo>
                  <a:cubicBezTo>
                    <a:pt x="152527" y="1056259"/>
                    <a:pt x="210693" y="1066419"/>
                    <a:pt x="270510" y="1066419"/>
                  </a:cubicBezTo>
                  <a:cubicBezTo>
                    <a:pt x="376936" y="1066419"/>
                    <a:pt x="482219" y="1033272"/>
                    <a:pt x="567055" y="973074"/>
                  </a:cubicBezTo>
                  <a:cubicBezTo>
                    <a:pt x="629158" y="929005"/>
                    <a:pt x="680847" y="864362"/>
                    <a:pt x="708660" y="795528"/>
                  </a:cubicBezTo>
                  <a:cubicBezTo>
                    <a:pt x="742950" y="710819"/>
                    <a:pt x="741172" y="623570"/>
                    <a:pt x="703707" y="550037"/>
                  </a:cubicBezTo>
                  <a:cubicBezTo>
                    <a:pt x="680085" y="503682"/>
                    <a:pt x="642493" y="463931"/>
                    <a:pt x="594995" y="434340"/>
                  </a:cubicBezTo>
                  <a:cubicBezTo>
                    <a:pt x="629920" y="391668"/>
                    <a:pt x="653161" y="337820"/>
                    <a:pt x="659638" y="282956"/>
                  </a:cubicBezTo>
                  <a:cubicBezTo>
                    <a:pt x="668655" y="206756"/>
                    <a:pt x="646176" y="137287"/>
                    <a:pt x="596138" y="87503"/>
                  </a:cubicBezTo>
                  <a:cubicBezTo>
                    <a:pt x="566801" y="58293"/>
                    <a:pt x="518922" y="23114"/>
                    <a:pt x="406654" y="9652"/>
                  </a:cubicBezTo>
                  <a:cubicBezTo>
                    <a:pt x="351917" y="3302"/>
                    <a:pt x="296037" y="0"/>
                    <a:pt x="2406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110109" y="109855"/>
              <a:ext cx="640080" cy="970661"/>
            </a:xfrm>
            <a:custGeom>
              <a:avLst/>
              <a:gdLst/>
              <a:ahLst/>
              <a:cxnLst/>
              <a:rect l="l" t="t" r="r" b="b"/>
              <a:pathLst>
                <a:path w="640080" h="970661">
                  <a:moveTo>
                    <a:pt x="218567" y="970661"/>
                  </a:moveTo>
                  <a:cubicBezTo>
                    <a:pt x="165608" y="970661"/>
                    <a:pt x="112522" y="961644"/>
                    <a:pt x="62484" y="943356"/>
                  </a:cubicBezTo>
                  <a:cubicBezTo>
                    <a:pt x="33274" y="932688"/>
                    <a:pt x="18161" y="900176"/>
                    <a:pt x="28829" y="870712"/>
                  </a:cubicBezTo>
                  <a:cubicBezTo>
                    <a:pt x="39497" y="841248"/>
                    <a:pt x="71755" y="826135"/>
                    <a:pt x="101092" y="836803"/>
                  </a:cubicBezTo>
                  <a:cubicBezTo>
                    <a:pt x="207010" y="875538"/>
                    <a:pt x="329819" y="859028"/>
                    <a:pt x="421894" y="793750"/>
                  </a:cubicBezTo>
                  <a:cubicBezTo>
                    <a:pt x="491109" y="744728"/>
                    <a:pt x="543560" y="648335"/>
                    <a:pt x="507746" y="578104"/>
                  </a:cubicBezTo>
                  <a:cubicBezTo>
                    <a:pt x="490220" y="543687"/>
                    <a:pt x="451612" y="516128"/>
                    <a:pt x="402082" y="502412"/>
                  </a:cubicBezTo>
                  <a:cubicBezTo>
                    <a:pt x="351282" y="488442"/>
                    <a:pt x="293878" y="489077"/>
                    <a:pt x="238379" y="489712"/>
                  </a:cubicBezTo>
                  <a:cubicBezTo>
                    <a:pt x="209931" y="490093"/>
                    <a:pt x="185928" y="469138"/>
                    <a:pt x="181991" y="440817"/>
                  </a:cubicBezTo>
                  <a:cubicBezTo>
                    <a:pt x="178054" y="412496"/>
                    <a:pt x="195580" y="385826"/>
                    <a:pt x="223012" y="378333"/>
                  </a:cubicBezTo>
                  <a:cubicBezTo>
                    <a:pt x="289306" y="360172"/>
                    <a:pt x="364363" y="339598"/>
                    <a:pt x="411353" y="291973"/>
                  </a:cubicBezTo>
                  <a:cubicBezTo>
                    <a:pt x="430403" y="272669"/>
                    <a:pt x="443738" y="244729"/>
                    <a:pt x="446913" y="217297"/>
                  </a:cubicBezTo>
                  <a:cubicBezTo>
                    <a:pt x="448691" y="202692"/>
                    <a:pt x="448818" y="175260"/>
                    <a:pt x="430276" y="156845"/>
                  </a:cubicBezTo>
                  <a:cubicBezTo>
                    <a:pt x="409829" y="136398"/>
                    <a:pt x="372745" y="129540"/>
                    <a:pt x="335661" y="125095"/>
                  </a:cubicBezTo>
                  <a:cubicBezTo>
                    <a:pt x="245872" y="114300"/>
                    <a:pt x="154813" y="113411"/>
                    <a:pt x="64897" y="122555"/>
                  </a:cubicBezTo>
                  <a:cubicBezTo>
                    <a:pt x="33909" y="125603"/>
                    <a:pt x="6350" y="102997"/>
                    <a:pt x="3175" y="71882"/>
                  </a:cubicBezTo>
                  <a:cubicBezTo>
                    <a:pt x="0" y="40767"/>
                    <a:pt x="22606" y="12954"/>
                    <a:pt x="53594" y="9906"/>
                  </a:cubicBezTo>
                  <a:cubicBezTo>
                    <a:pt x="151765" y="0"/>
                    <a:pt x="251079" y="889"/>
                    <a:pt x="348996" y="12700"/>
                  </a:cubicBezTo>
                  <a:cubicBezTo>
                    <a:pt x="403225" y="19177"/>
                    <a:pt x="464820" y="31877"/>
                    <a:pt x="509651" y="76581"/>
                  </a:cubicBezTo>
                  <a:cubicBezTo>
                    <a:pt x="548640" y="115443"/>
                    <a:pt x="566039" y="170180"/>
                    <a:pt x="558927" y="231013"/>
                  </a:cubicBezTo>
                  <a:cubicBezTo>
                    <a:pt x="552704" y="283464"/>
                    <a:pt x="528066" y="334772"/>
                    <a:pt x="491490" y="371983"/>
                  </a:cubicBezTo>
                  <a:cubicBezTo>
                    <a:pt x="480822" y="382905"/>
                    <a:pt x="469392" y="392557"/>
                    <a:pt x="457581" y="401447"/>
                  </a:cubicBezTo>
                  <a:cubicBezTo>
                    <a:pt x="525526" y="426085"/>
                    <a:pt x="579628" y="470662"/>
                    <a:pt x="608076" y="526542"/>
                  </a:cubicBezTo>
                  <a:cubicBezTo>
                    <a:pt x="638937" y="587121"/>
                    <a:pt x="640080" y="659638"/>
                    <a:pt x="611251" y="730758"/>
                  </a:cubicBezTo>
                  <a:cubicBezTo>
                    <a:pt x="586740" y="790956"/>
                    <a:pt x="541401" y="847725"/>
                    <a:pt x="486791" y="886333"/>
                  </a:cubicBezTo>
                  <a:cubicBezTo>
                    <a:pt x="408686" y="941832"/>
                    <a:pt x="313563" y="970661"/>
                    <a:pt x="218567" y="97066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4" name="Freeform 34"/>
          <p:cNvSpPr/>
          <p:nvPr/>
        </p:nvSpPr>
        <p:spPr>
          <a:xfrm>
            <a:off x="14448282" y="7171906"/>
            <a:ext cx="3808990" cy="3178588"/>
          </a:xfrm>
          <a:custGeom>
            <a:avLst/>
            <a:gdLst/>
            <a:ahLst/>
            <a:cxnLst/>
            <a:rect l="l" t="t" r="r" b="b"/>
            <a:pathLst>
              <a:path w="3808990" h="3178588">
                <a:moveTo>
                  <a:pt x="0" y="0"/>
                </a:moveTo>
                <a:lnTo>
                  <a:pt x="3808990" y="0"/>
                </a:lnTo>
                <a:lnTo>
                  <a:pt x="3808990" y="3178588"/>
                </a:lnTo>
                <a:lnTo>
                  <a:pt x="0" y="3178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518164" y="3034532"/>
            <a:ext cx="2094090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Кровоносна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960503" y="3891782"/>
            <a:ext cx="2662914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Опорно-рухова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4005872" y="4749032"/>
            <a:ext cx="1596695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Видільна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4371537" y="5606282"/>
            <a:ext cx="1223715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Травна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4242654" y="6463532"/>
            <a:ext cx="1355131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Статева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919995" y="7320782"/>
            <a:ext cx="1684296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Дихальна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122258" y="8178032"/>
            <a:ext cx="1477975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Нервова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055933" y="1836582"/>
            <a:ext cx="14109792" cy="73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З'єднай назву системи органів і її зображення</a:t>
            </a:r>
            <a:endParaRPr lang="en-US" sz="430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7976473" y="467792"/>
            <a:ext cx="2955884" cy="1143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05"/>
              </a:lnSpc>
            </a:pPr>
            <a:r>
              <a:rPr lang="en-US" sz="6720" b="1">
                <a:solidFill>
                  <a:srgbClr val="FF3131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КЛЮЧ</a:t>
            </a:r>
            <a:endParaRPr lang="en-US" sz="6720" b="1">
              <a:solidFill>
                <a:srgbClr val="FF3131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5637114" y="3025064"/>
            <a:ext cx="465582" cy="5967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75"/>
              </a:lnSpc>
            </a:pPr>
            <a:r>
              <a:rPr lang="en-US" sz="4850" b="1">
                <a:solidFill>
                  <a:srgbClr val="FF3131">
                    <a:alpha val="49804"/>
                  </a:srgbClr>
                </a:solidFill>
                <a:latin typeface="Gill Sans Display Ultra-Bold" panose="020B0904020104020203"/>
                <a:ea typeface="Gill Sans Display Ultra-Bold" panose="020B0904020104020203"/>
                <a:cs typeface="Gill Sans Display Ultra-Bold" panose="020B0904020104020203"/>
                <a:sym typeface="Gill Sans Display Ultra-Bold" panose="020B0904020104020203"/>
              </a:rPr>
              <a:t>1 2 4 3 7 5 6</a:t>
            </a:r>
            <a:endParaRPr lang="en-US" sz="4850" b="1">
              <a:solidFill>
                <a:srgbClr val="FF3131">
                  <a:alpha val="49804"/>
                </a:srgbClr>
              </a:solidFill>
              <a:latin typeface="Gill Sans Display Ultra-Bold" panose="020B0904020104020203"/>
              <a:ea typeface="Gill Sans Display Ultra-Bold" panose="020B0904020104020203"/>
              <a:cs typeface="Gill Sans Display Ultra-Bold" panose="020B0904020104020203"/>
              <a:sym typeface="Gill Sans Display Ultra-Bold" panose="020B0904020104020203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1533" y="2104511"/>
            <a:ext cx="2089956" cy="2210648"/>
          </a:xfrm>
          <a:custGeom>
            <a:avLst/>
            <a:gdLst/>
            <a:ahLst/>
            <a:cxnLst/>
            <a:rect l="l" t="t" r="r" b="b"/>
            <a:pathLst>
              <a:path w="2089956" h="2210648">
                <a:moveTo>
                  <a:pt x="0" y="0"/>
                </a:moveTo>
                <a:lnTo>
                  <a:pt x="2089956" y="0"/>
                </a:lnTo>
                <a:lnTo>
                  <a:pt x="2089956" y="2210647"/>
                </a:lnTo>
                <a:lnTo>
                  <a:pt x="0" y="221064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3503" y="3345952"/>
            <a:ext cx="19793960" cy="7004552"/>
          </a:xfrm>
          <a:custGeom>
            <a:avLst/>
            <a:gdLst/>
            <a:ahLst/>
            <a:cxnLst/>
            <a:rect l="l" t="t" r="r" b="b"/>
            <a:pathLst>
              <a:path w="19793960" h="7004552">
                <a:moveTo>
                  <a:pt x="0" y="0"/>
                </a:moveTo>
                <a:lnTo>
                  <a:pt x="19793959" y="0"/>
                </a:lnTo>
                <a:lnTo>
                  <a:pt x="19793959" y="7004551"/>
                </a:lnTo>
                <a:lnTo>
                  <a:pt x="0" y="70045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29455" y="4606309"/>
            <a:ext cx="5057775" cy="5057775"/>
          </a:xfrm>
          <a:custGeom>
            <a:avLst/>
            <a:gdLst/>
            <a:ahLst/>
            <a:cxnLst/>
            <a:rect l="l" t="t" r="r" b="b"/>
            <a:pathLst>
              <a:path w="5057775" h="5057775">
                <a:moveTo>
                  <a:pt x="0" y="0"/>
                </a:moveTo>
                <a:lnTo>
                  <a:pt x="5057775" y="0"/>
                </a:lnTo>
                <a:lnTo>
                  <a:pt x="5057775" y="5057775"/>
                </a:lnTo>
                <a:lnTo>
                  <a:pt x="0" y="5057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55100" y="4045582"/>
            <a:ext cx="4217603" cy="448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35"/>
              </a:lnSpc>
            </a:pPr>
            <a:r>
              <a:rPr lang="en-US" sz="13025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Д/З:  § 35</a:t>
            </a:r>
            <a:endParaRPr lang="en-US" sz="13025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96872" y="2440114"/>
            <a:ext cx="7849610" cy="899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5"/>
              </a:lnSpc>
            </a:pPr>
            <a:r>
              <a:rPr lang="en-US" sz="528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ВІДСКАНУЙ QR-КОД </a:t>
            </a:r>
            <a:endParaRPr lang="en-US" sz="528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46191" y="3374460"/>
            <a:ext cx="6264812" cy="899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5"/>
              </a:lnSpc>
            </a:pPr>
            <a:r>
              <a:rPr lang="en-US" sz="528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ТА ПРОЙДИ ГРУ:</a:t>
            </a:r>
            <a:endParaRPr lang="en-US" sz="528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475174"/>
            <a:ext cx="18414997" cy="9875330"/>
          </a:xfrm>
          <a:custGeom>
            <a:avLst/>
            <a:gdLst/>
            <a:ahLst/>
            <a:cxnLst/>
            <a:rect l="l" t="t" r="r" b="b"/>
            <a:pathLst>
              <a:path w="18414997" h="9875330">
                <a:moveTo>
                  <a:pt x="0" y="0"/>
                </a:moveTo>
                <a:lnTo>
                  <a:pt x="18414997" y="0"/>
                </a:lnTo>
                <a:lnTo>
                  <a:pt x="18414997" y="9875329"/>
                </a:lnTo>
                <a:lnTo>
                  <a:pt x="0" y="987532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31088" y="6716639"/>
            <a:ext cx="2766393" cy="95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5"/>
              </a:lnSpc>
            </a:pPr>
            <a:r>
              <a:rPr lang="en-US" sz="5605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ОРГАН</a:t>
            </a:r>
            <a:endParaRPr lang="en-US" sz="5605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148081" y="7588596"/>
            <a:ext cx="3010881" cy="1484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0"/>
              </a:lnSpc>
            </a:pPr>
            <a:r>
              <a:rPr lang="en-US" sz="4305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СИСТЕМА ОРГАНІВ </a:t>
            </a:r>
            <a:endParaRPr lang="en-US" sz="4305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3795189"/>
            <a:ext cx="18375097" cy="6555315"/>
          </a:xfrm>
          <a:custGeom>
            <a:avLst/>
            <a:gdLst/>
            <a:ahLst/>
            <a:cxnLst/>
            <a:rect l="l" t="t" r="r" b="b"/>
            <a:pathLst>
              <a:path w="18375097" h="6555315">
                <a:moveTo>
                  <a:pt x="0" y="0"/>
                </a:moveTo>
                <a:lnTo>
                  <a:pt x="18375096" y="0"/>
                </a:lnTo>
                <a:lnTo>
                  <a:pt x="18375096" y="6555314"/>
                </a:lnTo>
                <a:lnTo>
                  <a:pt x="0" y="655531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72338" y="3086100"/>
            <a:ext cx="3743325" cy="4114800"/>
          </a:xfrm>
          <a:custGeom>
            <a:avLst/>
            <a:gdLst/>
            <a:ahLst/>
            <a:cxnLst/>
            <a:rect l="l" t="t" r="r" b="b"/>
            <a:pathLst>
              <a:path w="3743325" h="4114800">
                <a:moveTo>
                  <a:pt x="0" y="0"/>
                </a:moveTo>
                <a:lnTo>
                  <a:pt x="3743324" y="0"/>
                </a:lnTo>
                <a:lnTo>
                  <a:pt x="3743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541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26603" y="103636"/>
            <a:ext cx="9098585" cy="3691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l">
              <a:lnSpc>
                <a:spcPts val="1329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Системи органів: 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832393" y="2130038"/>
            <a:ext cx="5534511" cy="577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0"/>
              </a:lnSpc>
            </a:pPr>
            <a:r>
              <a:rPr lang="en-US" sz="477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•Опорно - рухова • Травна • Кровоносні •Дихальна • Виділена •Нервова •Сенсорна •Статева • Імунна</a:t>
            </a:r>
            <a:endParaRPr lang="en-US" sz="477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690779"/>
            <a:ext cx="18414997" cy="3659715"/>
          </a:xfrm>
          <a:custGeom>
            <a:avLst/>
            <a:gdLst/>
            <a:ahLst/>
            <a:cxnLst/>
            <a:rect l="l" t="t" r="r" b="b"/>
            <a:pathLst>
              <a:path w="18414997" h="3659715">
                <a:moveTo>
                  <a:pt x="0" y="0"/>
                </a:moveTo>
                <a:lnTo>
                  <a:pt x="18414997" y="0"/>
                </a:lnTo>
                <a:lnTo>
                  <a:pt x="18414997" y="3659715"/>
                </a:lnTo>
                <a:lnTo>
                  <a:pt x="0" y="365971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17988" y="3354991"/>
            <a:ext cx="5848350" cy="4924425"/>
          </a:xfrm>
          <a:custGeom>
            <a:avLst/>
            <a:gdLst/>
            <a:ahLst/>
            <a:cxnLst/>
            <a:rect l="l" t="t" r="r" b="b"/>
            <a:pathLst>
              <a:path w="5848350" h="4924425">
                <a:moveTo>
                  <a:pt x="0" y="0"/>
                </a:moveTo>
                <a:lnTo>
                  <a:pt x="5848350" y="0"/>
                </a:lnTo>
                <a:lnTo>
                  <a:pt x="5848350" y="4924425"/>
                </a:lnTo>
                <a:lnTo>
                  <a:pt x="0" y="4924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0932" t="-39247" r="-99230" b="-2787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10237" y="4708246"/>
            <a:ext cx="3898068" cy="2744410"/>
          </a:xfrm>
          <a:custGeom>
            <a:avLst/>
            <a:gdLst/>
            <a:ahLst/>
            <a:cxnLst/>
            <a:rect l="l" t="t" r="r" b="b"/>
            <a:pathLst>
              <a:path w="3898068" h="2744410">
                <a:moveTo>
                  <a:pt x="0" y="0"/>
                </a:moveTo>
                <a:lnTo>
                  <a:pt x="3898068" y="0"/>
                </a:lnTo>
                <a:lnTo>
                  <a:pt x="3898068" y="2744409"/>
                </a:lnTo>
                <a:lnTo>
                  <a:pt x="0" y="2744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60632" y="3414703"/>
            <a:ext cx="10817057" cy="490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0"/>
              </a:lnSpc>
            </a:pPr>
            <a:r>
              <a:rPr lang="en-US" sz="4140">
                <a:solidFill>
                  <a:srgbClr val="BDC43B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Складається з скелету і мускулатури </a:t>
            </a:r>
            <a:r>
              <a:rPr lang="en-US" sz="414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Функції : Захисна</a:t>
            </a:r>
            <a:endParaRPr lang="en-US" sz="414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3245"/>
              </a:lnSpc>
            </a:pPr>
            <a:r>
              <a:rPr lang="en-US" sz="414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Підтримання тіла і окремих частин в</a:t>
            </a:r>
            <a:endParaRPr lang="en-US" sz="414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8310"/>
              </a:lnSpc>
            </a:pPr>
            <a:r>
              <a:rPr lang="en-US" sz="414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просторі</a:t>
            </a:r>
            <a:endParaRPr lang="en-US" sz="414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3245"/>
              </a:lnSpc>
            </a:pPr>
            <a:r>
              <a:rPr lang="en-US" sz="414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До скелета приєднуються м'язи,які</a:t>
            </a:r>
            <a:endParaRPr lang="en-US" sz="414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8310"/>
              </a:lnSpc>
            </a:pPr>
            <a:r>
              <a:rPr lang="en-US" sz="414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забезпечують рухи</a:t>
            </a:r>
            <a:endParaRPr lang="en-US" sz="414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62328" y="784717"/>
            <a:ext cx="1758906" cy="40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8778" y="1265396"/>
            <a:ext cx="13969527" cy="162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9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Опорно - рухова с-ма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72966" y="2583028"/>
            <a:ext cx="954357" cy="1456172"/>
          </a:xfrm>
          <a:custGeom>
            <a:avLst/>
            <a:gdLst/>
            <a:ahLst/>
            <a:cxnLst/>
            <a:rect l="l" t="t" r="r" b="b"/>
            <a:pathLst>
              <a:path w="954357" h="1456172">
                <a:moveTo>
                  <a:pt x="0" y="0"/>
                </a:moveTo>
                <a:lnTo>
                  <a:pt x="954358" y="0"/>
                </a:lnTo>
                <a:lnTo>
                  <a:pt x="954358" y="1456172"/>
                </a:lnTo>
                <a:lnTo>
                  <a:pt x="0" y="145617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0">
            <a:off x="12439564" y="2558158"/>
            <a:ext cx="779031" cy="1347245"/>
            <a:chOff x="0" y="0"/>
            <a:chExt cx="779031" cy="1347241"/>
          </a:xfrm>
        </p:grpSpPr>
        <p:sp>
          <p:nvSpPr>
            <p:cNvPr id="4" name="Freeform 4"/>
            <p:cNvSpPr/>
            <p:nvPr/>
          </p:nvSpPr>
          <p:spPr>
            <a:xfrm>
              <a:off x="63500" y="63500"/>
              <a:ext cx="593725" cy="1132459"/>
            </a:xfrm>
            <a:custGeom>
              <a:avLst/>
              <a:gdLst/>
              <a:ahLst/>
              <a:cxnLst/>
              <a:rect l="l" t="t" r="r" b="b"/>
              <a:pathLst>
                <a:path w="593725" h="1132459">
                  <a:moveTo>
                    <a:pt x="34036" y="0"/>
                  </a:moveTo>
                  <a:lnTo>
                    <a:pt x="593725" y="1115314"/>
                  </a:lnTo>
                  <a:lnTo>
                    <a:pt x="559689" y="1132459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593344" y="1170305"/>
              <a:ext cx="102108" cy="93726"/>
            </a:xfrm>
            <a:custGeom>
              <a:avLst/>
              <a:gdLst/>
              <a:ahLst/>
              <a:cxnLst/>
              <a:rect l="l" t="t" r="r" b="b"/>
              <a:pathLst>
                <a:path w="102108" h="93726">
                  <a:moveTo>
                    <a:pt x="102108" y="0"/>
                  </a:moveTo>
                  <a:lnTo>
                    <a:pt x="85217" y="93726"/>
                  </a:lnTo>
                  <a:lnTo>
                    <a:pt x="0" y="51308"/>
                  </a:lnTo>
                  <a:lnTo>
                    <a:pt x="10210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574421" y="1150112"/>
              <a:ext cx="141224" cy="133604"/>
            </a:xfrm>
            <a:custGeom>
              <a:avLst/>
              <a:gdLst/>
              <a:ahLst/>
              <a:cxnLst/>
              <a:rect l="l" t="t" r="r" b="b"/>
              <a:pathLst>
                <a:path w="141224" h="133604">
                  <a:moveTo>
                    <a:pt x="139827" y="23495"/>
                  </a:moveTo>
                  <a:lnTo>
                    <a:pt x="122936" y="117348"/>
                  </a:lnTo>
                  <a:cubicBezTo>
                    <a:pt x="121920" y="123190"/>
                    <a:pt x="118110" y="128270"/>
                    <a:pt x="112776" y="130937"/>
                  </a:cubicBezTo>
                  <a:cubicBezTo>
                    <a:pt x="107442" y="133604"/>
                    <a:pt x="101092" y="133604"/>
                    <a:pt x="95758" y="130937"/>
                  </a:cubicBezTo>
                  <a:lnTo>
                    <a:pt x="10541" y="88519"/>
                  </a:lnTo>
                  <a:cubicBezTo>
                    <a:pt x="4064" y="85344"/>
                    <a:pt x="0" y="78740"/>
                    <a:pt x="0" y="71501"/>
                  </a:cubicBezTo>
                  <a:cubicBezTo>
                    <a:pt x="0" y="64262"/>
                    <a:pt x="4064" y="57658"/>
                    <a:pt x="10541" y="54483"/>
                  </a:cubicBezTo>
                  <a:lnTo>
                    <a:pt x="112649" y="3175"/>
                  </a:lnTo>
                  <a:cubicBezTo>
                    <a:pt x="119126" y="0"/>
                    <a:pt x="126873" y="635"/>
                    <a:pt x="132588" y="4953"/>
                  </a:cubicBezTo>
                  <a:cubicBezTo>
                    <a:pt x="138303" y="9271"/>
                    <a:pt x="141224" y="16510"/>
                    <a:pt x="139954" y="23622"/>
                  </a:cubicBezTo>
                  <a:moveTo>
                    <a:pt x="102489" y="16891"/>
                  </a:moveTo>
                  <a:lnTo>
                    <a:pt x="121285" y="20320"/>
                  </a:lnTo>
                  <a:lnTo>
                    <a:pt x="129794" y="37338"/>
                  </a:lnTo>
                  <a:lnTo>
                    <a:pt x="27686" y="88646"/>
                  </a:lnTo>
                  <a:lnTo>
                    <a:pt x="19177" y="71628"/>
                  </a:lnTo>
                  <a:lnTo>
                    <a:pt x="27686" y="54610"/>
                  </a:lnTo>
                  <a:lnTo>
                    <a:pt x="112903" y="97028"/>
                  </a:lnTo>
                  <a:lnTo>
                    <a:pt x="104394" y="114046"/>
                  </a:lnTo>
                  <a:lnTo>
                    <a:pt x="85598" y="110617"/>
                  </a:lnTo>
                  <a:lnTo>
                    <a:pt x="102489" y="1689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6810" y="6463636"/>
            <a:ext cx="16582490" cy="3956383"/>
          </a:xfrm>
          <a:custGeom>
            <a:avLst/>
            <a:gdLst/>
            <a:ahLst/>
            <a:cxnLst/>
            <a:rect l="l" t="t" r="r" b="b"/>
            <a:pathLst>
              <a:path w="16582490" h="3956383">
                <a:moveTo>
                  <a:pt x="0" y="0"/>
                </a:moveTo>
                <a:lnTo>
                  <a:pt x="16582490" y="0"/>
                </a:lnTo>
                <a:lnTo>
                  <a:pt x="16582490" y="3956383"/>
                </a:lnTo>
                <a:lnTo>
                  <a:pt x="0" y="3956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587414" y="705736"/>
            <a:ext cx="7931525" cy="246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160"/>
              </a:lnSpc>
            </a:pPr>
            <a:r>
              <a:rPr lang="en-US" sz="1440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Скелет</a:t>
            </a:r>
            <a:endParaRPr lang="en-US" sz="1440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20925" y="3707101"/>
            <a:ext cx="5979814" cy="138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40"/>
              </a:lnSpc>
            </a:pPr>
            <a:r>
              <a:rPr lang="en-US" sz="8100">
                <a:solidFill>
                  <a:srgbClr val="6C9E0E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Зовншній</a:t>
            </a:r>
            <a:endParaRPr lang="en-US" sz="8100">
              <a:solidFill>
                <a:srgbClr val="6C9E0E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811252" y="3170708"/>
            <a:ext cx="9180390" cy="3783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180"/>
              </a:lnSpc>
            </a:pPr>
            <a:r>
              <a:rPr lang="en-US" sz="8700">
                <a:solidFill>
                  <a:srgbClr val="70C43C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Внутрішній</a:t>
            </a:r>
            <a:endParaRPr lang="en-US" sz="8700">
              <a:solidFill>
                <a:srgbClr val="70C43C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r">
              <a:lnSpc>
                <a:spcPts val="8960"/>
              </a:lnSpc>
            </a:pPr>
            <a:r>
              <a:rPr lang="en-US" sz="6445">
                <a:solidFill>
                  <a:srgbClr val="3755C2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У хребетних тварин( скелет та м’язи) </a:t>
            </a:r>
            <a:endParaRPr lang="en-US" sz="6445">
              <a:solidFill>
                <a:srgbClr val="3755C2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186757" y="4887930"/>
            <a:ext cx="8387496" cy="222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45">
                <a:solidFill>
                  <a:srgbClr val="AA484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Вкриває тіло ззовні (членистоногі)</a:t>
            </a:r>
            <a:endParaRPr lang="en-US" sz="6445">
              <a:solidFill>
                <a:srgbClr val="AA484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06003" y="1199788"/>
            <a:ext cx="9877425" cy="5095875"/>
          </a:xfrm>
          <a:custGeom>
            <a:avLst/>
            <a:gdLst/>
            <a:ahLst/>
            <a:cxnLst/>
            <a:rect l="l" t="t" r="r" b="b"/>
            <a:pathLst>
              <a:path w="9877425" h="5095875">
                <a:moveTo>
                  <a:pt x="0" y="0"/>
                </a:moveTo>
                <a:lnTo>
                  <a:pt x="9877425" y="0"/>
                </a:lnTo>
                <a:lnTo>
                  <a:pt x="9877425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067" t="-21984" r="-4793" b="-4119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62328" y="1074063"/>
            <a:ext cx="8681959" cy="163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6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Травна с-ма: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603" y="3089034"/>
            <a:ext cx="9726358" cy="2035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5"/>
              </a:lnSpc>
            </a:pPr>
            <a:r>
              <a:rPr lang="en-US" sz="3940">
                <a:solidFill>
                  <a:srgbClr val="BDC43B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Починається ротовим отвором,шлунок,кишка,закінчується анальним отвором</a:t>
            </a:r>
            <a:endParaRPr lang="en-US" sz="3940">
              <a:solidFill>
                <a:srgbClr val="BDC43B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1063" y="6442100"/>
            <a:ext cx="14692570" cy="214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5"/>
              </a:lnSpc>
            </a:pPr>
            <a:r>
              <a:rPr lang="en-US" sz="414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Функції : Надходження їжі,оброблення,перетравлення,всмоктування поживних речовин і виведення неперетравлених решток.</a:t>
            </a:r>
            <a:endParaRPr lang="en-US" sz="414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56709" y="2240061"/>
            <a:ext cx="6410325" cy="4124325"/>
          </a:xfrm>
          <a:custGeom>
            <a:avLst/>
            <a:gdLst/>
            <a:ahLst/>
            <a:cxnLst/>
            <a:rect l="l" t="t" r="r" b="b"/>
            <a:pathLst>
              <a:path w="6410325" h="4124325">
                <a:moveTo>
                  <a:pt x="0" y="0"/>
                </a:moveTo>
                <a:lnTo>
                  <a:pt x="6410325" y="0"/>
                </a:lnTo>
                <a:lnTo>
                  <a:pt x="6410325" y="4124325"/>
                </a:lnTo>
                <a:lnTo>
                  <a:pt x="0" y="412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847" t="-41658" r="-27816" b="-47487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0">
            <a:off x="445741" y="8405622"/>
            <a:ext cx="834200" cy="1164812"/>
            <a:chOff x="0" y="0"/>
            <a:chExt cx="834200" cy="1164819"/>
          </a:xfrm>
        </p:grpSpPr>
        <p:sp>
          <p:nvSpPr>
            <p:cNvPr id="6" name="Freeform 6"/>
            <p:cNvSpPr/>
            <p:nvPr/>
          </p:nvSpPr>
          <p:spPr>
            <a:xfrm>
              <a:off x="63500" y="63500"/>
              <a:ext cx="707136" cy="1037844"/>
            </a:xfrm>
            <a:custGeom>
              <a:avLst/>
              <a:gdLst/>
              <a:ahLst/>
              <a:cxnLst/>
              <a:rect l="l" t="t" r="r" b="b"/>
              <a:pathLst>
                <a:path w="707136" h="1037844">
                  <a:moveTo>
                    <a:pt x="353568" y="1037844"/>
                  </a:moveTo>
                  <a:cubicBezTo>
                    <a:pt x="158369" y="1037844"/>
                    <a:pt x="0" y="861441"/>
                    <a:pt x="0" y="643890"/>
                  </a:cubicBezTo>
                  <a:cubicBezTo>
                    <a:pt x="0" y="426339"/>
                    <a:pt x="163957" y="194818"/>
                    <a:pt x="358521" y="0"/>
                  </a:cubicBezTo>
                  <a:cubicBezTo>
                    <a:pt x="545465" y="189230"/>
                    <a:pt x="707136" y="426339"/>
                    <a:pt x="707136" y="643890"/>
                  </a:cubicBezTo>
                  <a:cubicBezTo>
                    <a:pt x="707136" y="861441"/>
                    <a:pt x="548894" y="1037844"/>
                    <a:pt x="353568" y="1037844"/>
                  </a:cubicBezTo>
                  <a:lnTo>
                    <a:pt x="353568" y="1037844"/>
                  </a:lnTo>
                  <a:close/>
                </a:path>
              </a:pathLst>
            </a:custGeom>
            <a:solidFill>
              <a:srgbClr val="73CDF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07442" y="208788"/>
              <a:ext cx="293751" cy="565785"/>
            </a:xfrm>
            <a:custGeom>
              <a:avLst/>
              <a:gdLst/>
              <a:ahLst/>
              <a:cxnLst/>
              <a:rect l="l" t="t" r="r" b="b"/>
              <a:pathLst>
                <a:path w="293751" h="565785">
                  <a:moveTo>
                    <a:pt x="282575" y="0"/>
                  </a:moveTo>
                  <a:cubicBezTo>
                    <a:pt x="225044" y="34417"/>
                    <a:pt x="86995" y="225679"/>
                    <a:pt x="57658" y="290195"/>
                  </a:cubicBezTo>
                  <a:cubicBezTo>
                    <a:pt x="35306" y="339471"/>
                    <a:pt x="17272" y="410337"/>
                    <a:pt x="17272" y="465455"/>
                  </a:cubicBezTo>
                  <a:cubicBezTo>
                    <a:pt x="17272" y="494411"/>
                    <a:pt x="0" y="544703"/>
                    <a:pt x="27432" y="562864"/>
                  </a:cubicBezTo>
                  <a:cubicBezTo>
                    <a:pt x="31750" y="565785"/>
                    <a:pt x="37592" y="562864"/>
                    <a:pt x="42545" y="562864"/>
                  </a:cubicBezTo>
                  <a:cubicBezTo>
                    <a:pt x="78867" y="562864"/>
                    <a:pt x="95250" y="530479"/>
                    <a:pt x="105664" y="496062"/>
                  </a:cubicBezTo>
                  <a:cubicBezTo>
                    <a:pt x="150622" y="347726"/>
                    <a:pt x="187452" y="194056"/>
                    <a:pt x="267335" y="61976"/>
                  </a:cubicBezTo>
                  <a:cubicBezTo>
                    <a:pt x="277241" y="45720"/>
                    <a:pt x="293751" y="24003"/>
                    <a:pt x="287528" y="3556"/>
                  </a:cubicBezTo>
                </a:path>
              </a:pathLst>
            </a:custGeom>
            <a:solidFill>
              <a:srgbClr val="FFFFFF">
                <a:alpha val="52157"/>
              </a:srgbClr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63373" y="682117"/>
              <a:ext cx="697611" cy="419100"/>
            </a:xfrm>
            <a:custGeom>
              <a:avLst/>
              <a:gdLst/>
              <a:ahLst/>
              <a:cxnLst/>
              <a:rect l="l" t="t" r="r" b="b"/>
              <a:pathLst>
                <a:path w="697611" h="419100">
                  <a:moveTo>
                    <a:pt x="1016" y="0"/>
                  </a:moveTo>
                  <a:lnTo>
                    <a:pt x="635" y="7239"/>
                  </a:lnTo>
                  <a:cubicBezTo>
                    <a:pt x="0" y="29083"/>
                    <a:pt x="0" y="19685"/>
                    <a:pt x="254" y="35433"/>
                  </a:cubicBezTo>
                  <a:cubicBezTo>
                    <a:pt x="2286" y="95250"/>
                    <a:pt x="14224" y="151130"/>
                    <a:pt x="38862" y="204597"/>
                  </a:cubicBezTo>
                  <a:cubicBezTo>
                    <a:pt x="85852" y="306832"/>
                    <a:pt x="172339" y="383032"/>
                    <a:pt x="273939" y="409067"/>
                  </a:cubicBezTo>
                  <a:cubicBezTo>
                    <a:pt x="300101" y="415798"/>
                    <a:pt x="326898" y="419100"/>
                    <a:pt x="353822" y="419100"/>
                  </a:cubicBezTo>
                  <a:cubicBezTo>
                    <a:pt x="404876" y="418338"/>
                    <a:pt x="452755" y="407797"/>
                    <a:pt x="499364" y="384302"/>
                  </a:cubicBezTo>
                  <a:cubicBezTo>
                    <a:pt x="600710" y="333248"/>
                    <a:pt x="677545" y="228219"/>
                    <a:pt x="697611" y="111379"/>
                  </a:cubicBezTo>
                  <a:cubicBezTo>
                    <a:pt x="669798" y="141605"/>
                    <a:pt x="498602" y="303911"/>
                    <a:pt x="321691" y="303911"/>
                  </a:cubicBezTo>
                  <a:cubicBezTo>
                    <a:pt x="203708" y="303911"/>
                    <a:pt x="83185" y="231775"/>
                    <a:pt x="1016" y="0"/>
                  </a:cubicBezTo>
                  <a:close/>
                </a:path>
              </a:pathLst>
            </a:custGeom>
            <a:solidFill>
              <a:srgbClr val="5191B3">
                <a:alpha val="34510"/>
              </a:srgbClr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613664" y="615315"/>
              <a:ext cx="188214" cy="267335"/>
            </a:xfrm>
            <a:custGeom>
              <a:avLst/>
              <a:gdLst/>
              <a:ahLst/>
              <a:cxnLst/>
              <a:rect l="l" t="t" r="r" b="b"/>
              <a:pathLst>
                <a:path w="188214" h="267335">
                  <a:moveTo>
                    <a:pt x="81788" y="21336"/>
                  </a:moveTo>
                  <a:cubicBezTo>
                    <a:pt x="58420" y="27559"/>
                    <a:pt x="42672" y="65659"/>
                    <a:pt x="29083" y="86741"/>
                  </a:cubicBezTo>
                  <a:cubicBezTo>
                    <a:pt x="9779" y="116840"/>
                    <a:pt x="0" y="267335"/>
                    <a:pt x="63246" y="255270"/>
                  </a:cubicBezTo>
                  <a:cubicBezTo>
                    <a:pt x="72898" y="253492"/>
                    <a:pt x="84582" y="253365"/>
                    <a:pt x="92710" y="246888"/>
                  </a:cubicBezTo>
                  <a:cubicBezTo>
                    <a:pt x="129032" y="217424"/>
                    <a:pt x="188214" y="0"/>
                    <a:pt x="75311" y="21463"/>
                  </a:cubicBezTo>
                </a:path>
              </a:pathLst>
            </a:custGeom>
            <a:solidFill>
              <a:srgbClr val="FFFFFF">
                <a:alpha val="27059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0">
            <a:off x="1352264" y="7388847"/>
            <a:ext cx="2945797" cy="2894886"/>
            <a:chOff x="0" y="0"/>
            <a:chExt cx="2945803" cy="2894889"/>
          </a:xfrm>
        </p:grpSpPr>
        <p:sp>
          <p:nvSpPr>
            <p:cNvPr id="11" name="Freeform 11"/>
            <p:cNvSpPr/>
            <p:nvPr/>
          </p:nvSpPr>
          <p:spPr>
            <a:xfrm>
              <a:off x="63627" y="219964"/>
              <a:ext cx="1960245" cy="2611501"/>
            </a:xfrm>
            <a:custGeom>
              <a:avLst/>
              <a:gdLst/>
              <a:ahLst/>
              <a:cxnLst/>
              <a:rect l="l" t="t" r="r" b="b"/>
              <a:pathLst>
                <a:path w="1960245" h="2611501">
                  <a:moveTo>
                    <a:pt x="980186" y="2611374"/>
                  </a:moveTo>
                  <a:cubicBezTo>
                    <a:pt x="438785" y="2611374"/>
                    <a:pt x="0" y="2167509"/>
                    <a:pt x="0" y="1620012"/>
                  </a:cubicBezTo>
                  <a:cubicBezTo>
                    <a:pt x="0" y="1072515"/>
                    <a:pt x="454533" y="490093"/>
                    <a:pt x="993775" y="0"/>
                  </a:cubicBezTo>
                  <a:cubicBezTo>
                    <a:pt x="1512062" y="476123"/>
                    <a:pt x="1960245" y="1072642"/>
                    <a:pt x="1960245" y="1620139"/>
                  </a:cubicBezTo>
                  <a:cubicBezTo>
                    <a:pt x="1960245" y="2167636"/>
                    <a:pt x="1521333" y="2611501"/>
                    <a:pt x="980059" y="2611501"/>
                  </a:cubicBezTo>
                  <a:lnTo>
                    <a:pt x="980059" y="2611501"/>
                  </a:lnTo>
                  <a:close/>
                </a:path>
              </a:pathLst>
            </a:custGeom>
            <a:solidFill>
              <a:srgbClr val="73CDF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85293" y="585597"/>
              <a:ext cx="814451" cy="1423543"/>
            </a:xfrm>
            <a:custGeom>
              <a:avLst/>
              <a:gdLst/>
              <a:ahLst/>
              <a:cxnLst/>
              <a:rect l="l" t="t" r="r" b="b"/>
              <a:pathLst>
                <a:path w="814451" h="1423543">
                  <a:moveTo>
                    <a:pt x="783209" y="0"/>
                  </a:moveTo>
                  <a:cubicBezTo>
                    <a:pt x="623824" y="86614"/>
                    <a:pt x="241173" y="567944"/>
                    <a:pt x="159893" y="730250"/>
                  </a:cubicBezTo>
                  <a:cubicBezTo>
                    <a:pt x="97790" y="854329"/>
                    <a:pt x="47879" y="1032383"/>
                    <a:pt x="47879" y="1171321"/>
                  </a:cubicBezTo>
                  <a:cubicBezTo>
                    <a:pt x="47879" y="1244346"/>
                    <a:pt x="0" y="1370838"/>
                    <a:pt x="75946" y="1416304"/>
                  </a:cubicBezTo>
                  <a:cubicBezTo>
                    <a:pt x="88011" y="1423543"/>
                    <a:pt x="104013" y="1416304"/>
                    <a:pt x="117983" y="1416304"/>
                  </a:cubicBezTo>
                  <a:cubicBezTo>
                    <a:pt x="218567" y="1416304"/>
                    <a:pt x="264160" y="1334897"/>
                    <a:pt x="293116" y="1248283"/>
                  </a:cubicBezTo>
                  <a:cubicBezTo>
                    <a:pt x="417576" y="874903"/>
                    <a:pt x="519811" y="488315"/>
                    <a:pt x="741299" y="156083"/>
                  </a:cubicBezTo>
                  <a:cubicBezTo>
                    <a:pt x="768731" y="115062"/>
                    <a:pt x="814451" y="60452"/>
                    <a:pt x="797306" y="9017"/>
                  </a:cubicBezTo>
                </a:path>
              </a:pathLst>
            </a:custGeom>
            <a:solidFill>
              <a:srgbClr val="FFFFFF">
                <a:alpha val="52157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63246" y="1776476"/>
              <a:ext cx="1933448" cy="1054862"/>
            </a:xfrm>
            <a:custGeom>
              <a:avLst/>
              <a:gdLst/>
              <a:ahLst/>
              <a:cxnLst/>
              <a:rect l="l" t="t" r="r" b="b"/>
              <a:pathLst>
                <a:path w="1933448" h="1054862">
                  <a:moveTo>
                    <a:pt x="2540" y="127"/>
                  </a:moveTo>
                  <a:lnTo>
                    <a:pt x="1651" y="18415"/>
                  </a:lnTo>
                  <a:cubicBezTo>
                    <a:pt x="0" y="73406"/>
                    <a:pt x="0" y="49911"/>
                    <a:pt x="635" y="89154"/>
                  </a:cubicBezTo>
                  <a:cubicBezTo>
                    <a:pt x="6223" y="239649"/>
                    <a:pt x="39370" y="380111"/>
                    <a:pt x="107569" y="514858"/>
                  </a:cubicBezTo>
                  <a:cubicBezTo>
                    <a:pt x="237871" y="772160"/>
                    <a:pt x="477774" y="963803"/>
                    <a:pt x="759206" y="1029462"/>
                  </a:cubicBezTo>
                  <a:cubicBezTo>
                    <a:pt x="831723" y="1046353"/>
                    <a:pt x="906145" y="1054862"/>
                    <a:pt x="980567" y="1054862"/>
                  </a:cubicBezTo>
                  <a:cubicBezTo>
                    <a:pt x="1122172" y="1053084"/>
                    <a:pt x="1254887" y="1026287"/>
                    <a:pt x="1383919" y="967232"/>
                  </a:cubicBezTo>
                  <a:cubicBezTo>
                    <a:pt x="1664843" y="838835"/>
                    <a:pt x="1877949" y="574421"/>
                    <a:pt x="1933448" y="280416"/>
                  </a:cubicBezTo>
                  <a:lnTo>
                    <a:pt x="1933448" y="280416"/>
                  </a:lnTo>
                  <a:cubicBezTo>
                    <a:pt x="1856232" y="356362"/>
                    <a:pt x="1381760" y="764667"/>
                    <a:pt x="891540" y="764667"/>
                  </a:cubicBezTo>
                  <a:cubicBezTo>
                    <a:pt x="564515" y="764667"/>
                    <a:pt x="230505" y="583057"/>
                    <a:pt x="2667" y="0"/>
                  </a:cubicBezTo>
                  <a:close/>
                </a:path>
              </a:pathLst>
            </a:custGeom>
            <a:solidFill>
              <a:srgbClr val="5191B3">
                <a:alpha val="34510"/>
              </a:srgbClr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588643" y="1608582"/>
              <a:ext cx="521716" cy="672719"/>
            </a:xfrm>
            <a:custGeom>
              <a:avLst/>
              <a:gdLst/>
              <a:ahLst/>
              <a:cxnLst/>
              <a:rect l="l" t="t" r="r" b="b"/>
              <a:pathLst>
                <a:path w="521716" h="672719">
                  <a:moveTo>
                    <a:pt x="226568" y="53721"/>
                  </a:moveTo>
                  <a:cubicBezTo>
                    <a:pt x="161925" y="69342"/>
                    <a:pt x="118110" y="165227"/>
                    <a:pt x="80645" y="218313"/>
                  </a:cubicBezTo>
                  <a:cubicBezTo>
                    <a:pt x="27178" y="294132"/>
                    <a:pt x="0" y="672719"/>
                    <a:pt x="175260" y="642493"/>
                  </a:cubicBezTo>
                  <a:cubicBezTo>
                    <a:pt x="201930" y="637921"/>
                    <a:pt x="234442" y="637794"/>
                    <a:pt x="256921" y="621284"/>
                  </a:cubicBezTo>
                  <a:cubicBezTo>
                    <a:pt x="357632" y="547116"/>
                    <a:pt x="521716" y="0"/>
                    <a:pt x="208661" y="54102"/>
                  </a:cubicBezTo>
                </a:path>
              </a:pathLst>
            </a:custGeom>
            <a:solidFill>
              <a:srgbClr val="FFFFFF">
                <a:alpha val="27059"/>
              </a:srgbClr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830324" y="63627"/>
              <a:ext cx="1052068" cy="1321816"/>
            </a:xfrm>
            <a:custGeom>
              <a:avLst/>
              <a:gdLst/>
              <a:ahLst/>
              <a:cxnLst/>
              <a:rect l="l" t="t" r="r" b="b"/>
              <a:pathLst>
                <a:path w="1052068" h="1321816">
                  <a:moveTo>
                    <a:pt x="526034" y="1321816"/>
                  </a:moveTo>
                  <a:cubicBezTo>
                    <a:pt x="235585" y="1321816"/>
                    <a:pt x="0" y="1097153"/>
                    <a:pt x="0" y="820039"/>
                  </a:cubicBezTo>
                  <a:cubicBezTo>
                    <a:pt x="0" y="542925"/>
                    <a:pt x="243967" y="248031"/>
                    <a:pt x="533400" y="0"/>
                  </a:cubicBezTo>
                  <a:cubicBezTo>
                    <a:pt x="811530" y="241046"/>
                    <a:pt x="1052068" y="542925"/>
                    <a:pt x="1052068" y="820039"/>
                  </a:cubicBezTo>
                  <a:cubicBezTo>
                    <a:pt x="1052068" y="1097153"/>
                    <a:pt x="816610" y="1321816"/>
                    <a:pt x="526034" y="1321816"/>
                  </a:cubicBezTo>
                  <a:lnTo>
                    <a:pt x="526034" y="1321816"/>
                  </a:lnTo>
                  <a:close/>
                </a:path>
              </a:pathLst>
            </a:custGeom>
            <a:solidFill>
              <a:srgbClr val="73CDF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895729" y="248539"/>
              <a:ext cx="437007" cy="720725"/>
            </a:xfrm>
            <a:custGeom>
              <a:avLst/>
              <a:gdLst/>
              <a:ahLst/>
              <a:cxnLst/>
              <a:rect l="l" t="t" r="r" b="b"/>
              <a:pathLst>
                <a:path w="437007" h="720725">
                  <a:moveTo>
                    <a:pt x="420370" y="0"/>
                  </a:moveTo>
                  <a:cubicBezTo>
                    <a:pt x="334772" y="43815"/>
                    <a:pt x="129540" y="287528"/>
                    <a:pt x="85852" y="369697"/>
                  </a:cubicBezTo>
                  <a:cubicBezTo>
                    <a:pt x="52578" y="432562"/>
                    <a:pt x="25654" y="522605"/>
                    <a:pt x="25654" y="592963"/>
                  </a:cubicBezTo>
                  <a:cubicBezTo>
                    <a:pt x="25654" y="629920"/>
                    <a:pt x="0" y="693928"/>
                    <a:pt x="40640" y="717042"/>
                  </a:cubicBezTo>
                  <a:cubicBezTo>
                    <a:pt x="47117" y="720725"/>
                    <a:pt x="55626" y="717042"/>
                    <a:pt x="63246" y="717042"/>
                  </a:cubicBezTo>
                  <a:cubicBezTo>
                    <a:pt x="117221" y="717042"/>
                    <a:pt x="141732" y="675767"/>
                    <a:pt x="157226" y="631952"/>
                  </a:cubicBezTo>
                  <a:cubicBezTo>
                    <a:pt x="224028" y="442976"/>
                    <a:pt x="278892" y="247269"/>
                    <a:pt x="397764" y="79121"/>
                  </a:cubicBezTo>
                  <a:cubicBezTo>
                    <a:pt x="412496" y="58293"/>
                    <a:pt x="437007" y="30734"/>
                    <a:pt x="427863" y="4699"/>
                  </a:cubicBezTo>
                </a:path>
              </a:pathLst>
            </a:custGeom>
            <a:solidFill>
              <a:srgbClr val="FFFFFF">
                <a:alpha val="52157"/>
              </a:srgbClr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830197" y="851535"/>
              <a:ext cx="1037590" cy="737616"/>
            </a:xfrm>
            <a:custGeom>
              <a:avLst/>
              <a:gdLst/>
              <a:ahLst/>
              <a:cxnLst/>
              <a:rect l="l" t="t" r="r" b="b"/>
              <a:pathLst>
                <a:path w="1037590" h="737616">
                  <a:moveTo>
                    <a:pt x="1397" y="0"/>
                  </a:moveTo>
                  <a:cubicBezTo>
                    <a:pt x="307086" y="737616"/>
                    <a:pt x="968502" y="205994"/>
                    <a:pt x="1037590" y="141986"/>
                  </a:cubicBezTo>
                  <a:cubicBezTo>
                    <a:pt x="1007745" y="290830"/>
                    <a:pt x="893445" y="424688"/>
                    <a:pt x="742696" y="489585"/>
                  </a:cubicBezTo>
                  <a:cubicBezTo>
                    <a:pt x="673481" y="519430"/>
                    <a:pt x="602234" y="533019"/>
                    <a:pt x="526161" y="533908"/>
                  </a:cubicBezTo>
                  <a:cubicBezTo>
                    <a:pt x="486156" y="533908"/>
                    <a:pt x="446278" y="529590"/>
                    <a:pt x="407416" y="521081"/>
                  </a:cubicBezTo>
                  <a:cubicBezTo>
                    <a:pt x="256413" y="487807"/>
                    <a:pt x="127635" y="390779"/>
                    <a:pt x="57785" y="260604"/>
                  </a:cubicBezTo>
                  <a:cubicBezTo>
                    <a:pt x="21209" y="192405"/>
                    <a:pt x="3429" y="121285"/>
                    <a:pt x="381" y="45085"/>
                  </a:cubicBezTo>
                  <a:cubicBezTo>
                    <a:pt x="0" y="25146"/>
                    <a:pt x="0" y="37084"/>
                    <a:pt x="889" y="9271"/>
                  </a:cubicBezTo>
                  <a:lnTo>
                    <a:pt x="1397" y="0"/>
                  </a:lnTo>
                  <a:close/>
                </a:path>
              </a:pathLst>
            </a:custGeom>
            <a:solidFill>
              <a:srgbClr val="5191B3">
                <a:alpha val="34510"/>
              </a:srgb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648585" y="766445"/>
              <a:ext cx="280035" cy="340487"/>
            </a:xfrm>
            <a:custGeom>
              <a:avLst/>
              <a:gdLst/>
              <a:ahLst/>
              <a:cxnLst/>
              <a:rect l="l" t="t" r="r" b="b"/>
              <a:pathLst>
                <a:path w="280035" h="340487">
                  <a:moveTo>
                    <a:pt x="121666" y="27178"/>
                  </a:moveTo>
                  <a:cubicBezTo>
                    <a:pt x="86995" y="35052"/>
                    <a:pt x="63500" y="83693"/>
                    <a:pt x="43307" y="110490"/>
                  </a:cubicBezTo>
                  <a:cubicBezTo>
                    <a:pt x="14605" y="148844"/>
                    <a:pt x="0" y="340487"/>
                    <a:pt x="94107" y="325247"/>
                  </a:cubicBezTo>
                  <a:cubicBezTo>
                    <a:pt x="108458" y="322961"/>
                    <a:pt x="125857" y="322961"/>
                    <a:pt x="137922" y="314452"/>
                  </a:cubicBezTo>
                  <a:cubicBezTo>
                    <a:pt x="192024" y="276860"/>
                    <a:pt x="280035" y="0"/>
                    <a:pt x="112014" y="27305"/>
                  </a:cubicBezTo>
                </a:path>
              </a:pathLst>
            </a:custGeom>
            <a:solidFill>
              <a:srgbClr val="FFFFFF">
                <a:alpha val="27059"/>
              </a:srgbClr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7789526" y="7107060"/>
            <a:ext cx="3705587" cy="2987202"/>
          </a:xfrm>
          <a:custGeom>
            <a:avLst/>
            <a:gdLst/>
            <a:ahLst/>
            <a:cxnLst/>
            <a:rect l="l" t="t" r="r" b="b"/>
            <a:pathLst>
              <a:path w="3705587" h="2987202">
                <a:moveTo>
                  <a:pt x="0" y="0"/>
                </a:moveTo>
                <a:lnTo>
                  <a:pt x="3705587" y="0"/>
                </a:lnTo>
                <a:lnTo>
                  <a:pt x="3705587" y="2987202"/>
                </a:lnTo>
                <a:lnTo>
                  <a:pt x="0" y="2987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391349" y="6433385"/>
            <a:ext cx="2560672" cy="3917109"/>
          </a:xfrm>
          <a:custGeom>
            <a:avLst/>
            <a:gdLst/>
            <a:ahLst/>
            <a:cxnLst/>
            <a:rect l="l" t="t" r="r" b="b"/>
            <a:pathLst>
              <a:path w="2560672" h="3917109">
                <a:moveTo>
                  <a:pt x="0" y="0"/>
                </a:moveTo>
                <a:lnTo>
                  <a:pt x="2560672" y="0"/>
                </a:lnTo>
                <a:lnTo>
                  <a:pt x="2560672" y="3917109"/>
                </a:lnTo>
                <a:lnTo>
                  <a:pt x="0" y="39171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955288" y="6108697"/>
            <a:ext cx="2607916" cy="4241797"/>
          </a:xfrm>
          <a:custGeom>
            <a:avLst/>
            <a:gdLst/>
            <a:ahLst/>
            <a:cxnLst/>
            <a:rect l="l" t="t" r="r" b="b"/>
            <a:pathLst>
              <a:path w="2607916" h="4241797">
                <a:moveTo>
                  <a:pt x="0" y="0"/>
                </a:moveTo>
                <a:lnTo>
                  <a:pt x="2607917" y="0"/>
                </a:lnTo>
                <a:lnTo>
                  <a:pt x="2607917" y="4241797"/>
                </a:lnTo>
                <a:lnTo>
                  <a:pt x="0" y="42417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862328" y="784717"/>
            <a:ext cx="1758906" cy="40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397195" y="1265396"/>
            <a:ext cx="9994154" cy="162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9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Видільна с - ма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87372" y="3019063"/>
            <a:ext cx="10256720" cy="671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0"/>
              </a:lnSpc>
            </a:pPr>
            <a:r>
              <a:rPr lang="en-US" sz="3940">
                <a:solidFill>
                  <a:srgbClr val="BDC43B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Складається з нирок і сечового міхура</a:t>
            </a:r>
            <a:endParaRPr lang="en-US" sz="3940">
              <a:solidFill>
                <a:srgbClr val="BDC43B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94131" y="4177189"/>
            <a:ext cx="9851669" cy="2238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5"/>
              </a:lnSpc>
            </a:pPr>
            <a:r>
              <a:rPr lang="en-US" sz="426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Функції: Виведення з організму кінцевих  продуктів обміну ,води,солей,  отруйних речовин.</a:t>
            </a:r>
            <a:endParaRPr lang="en-US" sz="426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65573" y="7162314"/>
            <a:ext cx="9401175" cy="2705100"/>
          </a:xfrm>
          <a:custGeom>
            <a:avLst/>
            <a:gdLst/>
            <a:ahLst/>
            <a:cxnLst/>
            <a:rect l="l" t="t" r="r" b="b"/>
            <a:pathLst>
              <a:path w="9401175" h="2705100">
                <a:moveTo>
                  <a:pt x="0" y="0"/>
                </a:moveTo>
                <a:lnTo>
                  <a:pt x="9401175" y="0"/>
                </a:lnTo>
                <a:lnTo>
                  <a:pt x="9401175" y="2705100"/>
                </a:lnTo>
                <a:lnTo>
                  <a:pt x="0" y="2705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726" t="-111423" r="-8285" b="-11322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76872" y="805586"/>
            <a:ext cx="5486400" cy="6343650"/>
          </a:xfrm>
          <a:custGeom>
            <a:avLst/>
            <a:gdLst/>
            <a:ahLst/>
            <a:cxnLst/>
            <a:rect l="l" t="t" r="r" b="b"/>
            <a:pathLst>
              <a:path w="5486400" h="6343650">
                <a:moveTo>
                  <a:pt x="0" y="0"/>
                </a:moveTo>
                <a:lnTo>
                  <a:pt x="5486400" y="0"/>
                </a:lnTo>
                <a:lnTo>
                  <a:pt x="5486400" y="6343650"/>
                </a:lnTo>
                <a:lnTo>
                  <a:pt x="0" y="63436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823" y="6223825"/>
            <a:ext cx="1395984" cy="4126678"/>
          </a:xfrm>
          <a:custGeom>
            <a:avLst/>
            <a:gdLst/>
            <a:ahLst/>
            <a:cxnLst/>
            <a:rect l="l" t="t" r="r" b="b"/>
            <a:pathLst>
              <a:path w="1395984" h="4126678">
                <a:moveTo>
                  <a:pt x="0" y="0"/>
                </a:moveTo>
                <a:lnTo>
                  <a:pt x="1395984" y="0"/>
                </a:lnTo>
                <a:lnTo>
                  <a:pt x="1395984" y="4126678"/>
                </a:lnTo>
                <a:lnTo>
                  <a:pt x="0" y="41266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83209" y="7770666"/>
            <a:ext cx="4943475" cy="2181225"/>
          </a:xfrm>
          <a:custGeom>
            <a:avLst/>
            <a:gdLst/>
            <a:ahLst/>
            <a:cxnLst/>
            <a:rect l="l" t="t" r="r" b="b"/>
            <a:pathLst>
              <a:path w="4943475" h="2181225">
                <a:moveTo>
                  <a:pt x="0" y="0"/>
                </a:moveTo>
                <a:lnTo>
                  <a:pt x="4943475" y="0"/>
                </a:lnTo>
                <a:lnTo>
                  <a:pt x="4943475" y="2181225"/>
                </a:lnTo>
                <a:lnTo>
                  <a:pt x="0" y="21812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3326" t="-576551" r="-195729" b="-87977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62328" y="784717"/>
            <a:ext cx="1758906" cy="40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83209" y="1265396"/>
            <a:ext cx="10139817" cy="162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9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Дихальна с - ма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25243" y="2935205"/>
            <a:ext cx="9584045" cy="3571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5"/>
              </a:lnSpc>
            </a:pPr>
            <a:r>
              <a:rPr lang="en-US" sz="3940">
                <a:solidFill>
                  <a:srgbClr val="BDC43B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У мешканців води - зябра. Мешканцв суходолу- легені і трахеї</a:t>
            </a:r>
            <a:endParaRPr lang="en-US" sz="3940">
              <a:solidFill>
                <a:srgbClr val="BDC43B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5925"/>
              </a:lnSpc>
            </a:pPr>
            <a:r>
              <a:rPr lang="en-US" sz="426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Функція : надходження в організм кисню і виведення з організму вуглекислого газу</a:t>
            </a:r>
            <a:endParaRPr lang="en-US" sz="426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2866</Words>
  <Application>WPS Presentation</Application>
  <PresentationFormat>On-screen Show (4:3)</PresentationFormat>
  <Paragraphs>204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</vt:lpstr>
      <vt:lpstr>SimSun</vt:lpstr>
      <vt:lpstr>Wingdings</vt:lpstr>
      <vt:lpstr>Comic Sans Bold</vt:lpstr>
      <vt:lpstr>Comic Sans</vt:lpstr>
      <vt:lpstr>Microsoft YaHei</vt:lpstr>
      <vt:lpstr>Arial Unicode MS</vt:lpstr>
      <vt:lpstr>Calibri</vt:lpstr>
      <vt:lpstr>Gill Sans Display Ultra-Bold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Тварини здатні до :</dc:title>
  <dc:creator/>
  <cp:lastModifiedBy>Acer</cp:lastModifiedBy>
  <cp:revision>2</cp:revision>
  <dcterms:created xsi:type="dcterms:W3CDTF">2006-08-16T00:00:00Z</dcterms:created>
  <dcterms:modified xsi:type="dcterms:W3CDTF">2024-12-28T16:12:50Z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9EE49FEE98034943B0BDDA05DD0AF4E3_12</vt:lpwstr>
  </property>
  <property fmtid="{D5CDD505-2E9C-101B-9397-08002B2CF9AE}" pid="3" name="KSOProductBuildVer">
    <vt:lpwstr>1033-12.2.0.19307</vt:lpwstr>
  </property>
</Properties>
</file>