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01.svg" ContentType="image/svg+xml"/>
  <Override PartName="/ppt/media/image103.svg" ContentType="image/svg+xml"/>
  <Override PartName="/ppt/media/image104.svg" ContentType="image/svg+xml"/>
  <Override PartName="/ppt/media/image106.svg" ContentType="image/svg+xml"/>
  <Override PartName="/ppt/media/image108.svg" ContentType="image/svg+xml"/>
  <Override PartName="/ppt/media/image109.svg" ContentType="image/svg+xml"/>
  <Override PartName="/ppt/media/image11.svg" ContentType="image/svg+xml"/>
  <Override PartName="/ppt/media/image110.svg" ContentType="image/svg+xml"/>
  <Override PartName="/ppt/media/image112.svg" ContentType="image/svg+xml"/>
  <Override PartName="/ppt/media/image114.svg" ContentType="image/svg+xml"/>
  <Override PartName="/ppt/media/image117.svg" ContentType="image/svg+xml"/>
  <Override PartName="/ppt/media/image118.svg" ContentType="image/svg+xml"/>
  <Override PartName="/ppt/media/image119.svg" ContentType="image/svg+xml"/>
  <Override PartName="/ppt/media/image122.svg" ContentType="image/svg+xml"/>
  <Override PartName="/ppt/media/image13.svg" ContentType="image/svg+xml"/>
  <Override PartName="/ppt/media/image131.svg" ContentType="image/svg+xml"/>
  <Override PartName="/ppt/media/image133.svg" ContentType="image/svg+xml"/>
  <Override PartName="/ppt/media/image137.svg" ContentType="image/svg+xml"/>
  <Override PartName="/ppt/media/image139.svg" ContentType="image/svg+xml"/>
  <Override PartName="/ppt/media/image17.svg" ContentType="image/svg+xml"/>
  <Override PartName="/ppt/media/image2.svg" ContentType="image/svg+xml"/>
  <Override PartName="/ppt/media/image21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3.svg" ContentType="image/svg+xml"/>
  <Override PartName="/ppt/media/image36.svg" ContentType="image/svg+xml"/>
  <Override PartName="/ppt/media/image39.svg" ContentType="image/svg+xml"/>
  <Override PartName="/ppt/media/image4.svg" ContentType="image/svg+xml"/>
  <Override PartName="/ppt/media/image41.svg" ContentType="image/svg+xml"/>
  <Override PartName="/ppt/media/image53.svg" ContentType="image/svg+xml"/>
  <Override PartName="/ppt/media/image55.svg" ContentType="image/svg+xml"/>
  <Override PartName="/ppt/media/image58.svg" ContentType="image/svg+xml"/>
  <Override PartName="/ppt/media/image60.svg" ContentType="image/svg+xml"/>
  <Override PartName="/ppt/media/image62.svg" ContentType="image/svg+xml"/>
  <Override PartName="/ppt/media/image66.svg" ContentType="image/svg+xml"/>
  <Override PartName="/ppt/media/image67.svg" ContentType="image/svg+xml"/>
  <Override PartName="/ppt/media/image69.svg" ContentType="image/svg+xml"/>
  <Override PartName="/ppt/media/image7.svg" ContentType="image/svg+xml"/>
  <Override PartName="/ppt/media/image72.svg" ContentType="image/svg+xml"/>
  <Override PartName="/ppt/media/image74.svg" ContentType="image/svg+xml"/>
  <Override PartName="/ppt/media/image76.svg" ContentType="image/svg+xml"/>
  <Override PartName="/ppt/media/image78.svg" ContentType="image/svg+xml"/>
  <Override PartName="/ppt/media/image80.svg" ContentType="image/svg+xml"/>
  <Override PartName="/ppt/media/image82.svg" ContentType="image/svg+xml"/>
  <Override PartName="/ppt/media/image84.svg" ContentType="image/svg+xml"/>
  <Override PartName="/ppt/media/image86.svg" ContentType="image/svg+xml"/>
  <Override PartName="/ppt/media/image89.svg" ContentType="image/svg+xml"/>
  <Override PartName="/ppt/media/image92.svg" ContentType="image/svg+xml"/>
  <Override PartName="/ppt/media/image96.svg" ContentType="image/svg+xml"/>
  <Override PartName="/ppt/media/image9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18288000" cy="10287000"/>
  <p:notesSz cx="6858000" cy="9144000"/>
  <p:embeddedFontLst>
    <p:embeddedFont>
      <p:font typeface="Comic Sans Bold" panose="03000902030302020204"/>
      <p:bold r:id="rId37"/>
    </p:embeddedFont>
    <p:embeddedFont>
      <p:font typeface="Comic Sans" panose="03000702030302020204"/>
      <p:regular r:id="rId38"/>
    </p:embeddedFont>
    <p:embeddedFont>
      <p:font typeface="Calibri" panose="020F0502020204030204" charset="0"/>
      <p:regular r:id="rId39"/>
      <p:bold r:id="rId40"/>
      <p:italic r:id="rId41"/>
      <p:boldItalic r:id="rId42"/>
    </p:embeddedFont>
    <p:embeddedFont>
      <p:font typeface="Noto Sans Bold" panose="020B0802040504020204"/>
      <p:bold r:id="rId43"/>
    </p:embeddedFont>
    <p:embeddedFont>
      <p:font typeface="Comic Sans MS" panose="030F070203030202020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7" Type="http://schemas.openxmlformats.org/officeDocument/2006/relationships/font" Target="fonts/font11.fntdata"/><Relationship Id="rId46" Type="http://schemas.openxmlformats.org/officeDocument/2006/relationships/font" Target="fonts/font10.fntdata"/><Relationship Id="rId45" Type="http://schemas.openxmlformats.org/officeDocument/2006/relationships/font" Target="fonts/font9.fntdata"/><Relationship Id="rId44" Type="http://schemas.openxmlformats.org/officeDocument/2006/relationships/font" Target="fonts/font8.fntdata"/><Relationship Id="rId43" Type="http://schemas.openxmlformats.org/officeDocument/2006/relationships/font" Target="fonts/font7.fntdata"/><Relationship Id="rId42" Type="http://schemas.openxmlformats.org/officeDocument/2006/relationships/font" Target="fonts/font6.fntdata"/><Relationship Id="rId41" Type="http://schemas.openxmlformats.org/officeDocument/2006/relationships/font" Target="fonts/font5.fntdata"/><Relationship Id="rId40" Type="http://schemas.openxmlformats.org/officeDocument/2006/relationships/font" Target="fonts/font4.fntdata"/><Relationship Id="rId4" Type="http://schemas.openxmlformats.org/officeDocument/2006/relationships/slide" Target="slides/slide2.xml"/><Relationship Id="rId39" Type="http://schemas.openxmlformats.org/officeDocument/2006/relationships/font" Target="fonts/font3.fntdata"/><Relationship Id="rId38" Type="http://schemas.openxmlformats.org/officeDocument/2006/relationships/font" Target="fonts/font2.fntdata"/><Relationship Id="rId37" Type="http://schemas.openxmlformats.org/officeDocument/2006/relationships/font" Target="fonts/font1.fntdata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4.png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29.png"/><Relationship Id="rId4" Type="http://schemas.openxmlformats.org/officeDocument/2006/relationships/image" Target="../media/image33.svg"/><Relationship Id="rId3" Type="http://schemas.openxmlformats.org/officeDocument/2006/relationships/image" Target="../media/image32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8.jpeg"/><Relationship Id="rId6" Type="http://schemas.openxmlformats.org/officeDocument/2006/relationships/image" Target="../media/image47.jpeg"/><Relationship Id="rId5" Type="http://schemas.openxmlformats.org/officeDocument/2006/relationships/image" Target="../media/image29.png"/><Relationship Id="rId4" Type="http://schemas.openxmlformats.org/officeDocument/2006/relationships/image" Target="../media/image33.svg"/><Relationship Id="rId3" Type="http://schemas.openxmlformats.org/officeDocument/2006/relationships/image" Target="../media/image46.png"/><Relationship Id="rId2" Type="http://schemas.openxmlformats.org/officeDocument/2006/relationships/image" Target="../media/image13.svg"/><Relationship Id="rId1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1.png"/><Relationship Id="rId7" Type="http://schemas.openxmlformats.org/officeDocument/2006/relationships/image" Target="../media/image50.jpeg"/><Relationship Id="rId6" Type="http://schemas.openxmlformats.org/officeDocument/2006/relationships/image" Target="../media/image49.png"/><Relationship Id="rId5" Type="http://schemas.openxmlformats.org/officeDocument/2006/relationships/image" Target="../media/image29.png"/><Relationship Id="rId4" Type="http://schemas.openxmlformats.org/officeDocument/2006/relationships/image" Target="../media/image33.svg"/><Relationship Id="rId3" Type="http://schemas.openxmlformats.org/officeDocument/2006/relationships/image" Target="../media/image46.png"/><Relationship Id="rId2" Type="http://schemas.openxmlformats.org/officeDocument/2006/relationships/image" Target="../media/image13.svg"/><Relationship Id="rId1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3.svg"/><Relationship Id="rId6" Type="http://schemas.openxmlformats.org/officeDocument/2006/relationships/image" Target="../media/image52.png"/><Relationship Id="rId5" Type="http://schemas.openxmlformats.org/officeDocument/2006/relationships/image" Target="../media/image29.png"/><Relationship Id="rId4" Type="http://schemas.openxmlformats.org/officeDocument/2006/relationships/image" Target="../media/image33.svg"/><Relationship Id="rId3" Type="http://schemas.openxmlformats.org/officeDocument/2006/relationships/image" Target="../media/image46.png"/><Relationship Id="rId2" Type="http://schemas.openxmlformats.org/officeDocument/2006/relationships/image" Target="../media/image13.svg"/><Relationship Id="rId1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3.png"/><Relationship Id="rId7" Type="http://schemas.openxmlformats.org/officeDocument/2006/relationships/image" Target="../media/image62.svg"/><Relationship Id="rId6" Type="http://schemas.openxmlformats.org/officeDocument/2006/relationships/image" Target="../media/image61.png"/><Relationship Id="rId5" Type="http://schemas.openxmlformats.org/officeDocument/2006/relationships/image" Target="../media/image56.png"/><Relationship Id="rId4" Type="http://schemas.openxmlformats.org/officeDocument/2006/relationships/image" Target="../media/image60.svg"/><Relationship Id="rId3" Type="http://schemas.openxmlformats.org/officeDocument/2006/relationships/image" Target="../media/image59.png"/><Relationship Id="rId2" Type="http://schemas.openxmlformats.org/officeDocument/2006/relationships/image" Target="../media/image13.svg"/><Relationship Id="rId1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.png"/><Relationship Id="rId8" Type="http://schemas.openxmlformats.org/officeDocument/2006/relationships/image" Target="../media/image67.svg"/><Relationship Id="rId7" Type="http://schemas.openxmlformats.org/officeDocument/2006/relationships/image" Target="../media/image66.svg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0.svg"/><Relationship Id="rId3" Type="http://schemas.openxmlformats.org/officeDocument/2006/relationships/image" Target="../media/image59.png"/><Relationship Id="rId2" Type="http://schemas.openxmlformats.org/officeDocument/2006/relationships/image" Target="../media/image13.sv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74.svg"/><Relationship Id="rId14" Type="http://schemas.openxmlformats.org/officeDocument/2006/relationships/image" Target="../media/image73.png"/><Relationship Id="rId13" Type="http://schemas.openxmlformats.org/officeDocument/2006/relationships/image" Target="../media/image72.svg"/><Relationship Id="rId12" Type="http://schemas.openxmlformats.org/officeDocument/2006/relationships/image" Target="../media/image71.png"/><Relationship Id="rId11" Type="http://schemas.openxmlformats.org/officeDocument/2006/relationships/image" Target="../media/image70.jpeg"/><Relationship Id="rId10" Type="http://schemas.openxmlformats.org/officeDocument/2006/relationships/image" Target="../media/image69.svg"/><Relationship Id="rId1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0.svg"/><Relationship Id="rId8" Type="http://schemas.openxmlformats.org/officeDocument/2006/relationships/image" Target="../media/image79.png"/><Relationship Id="rId7" Type="http://schemas.openxmlformats.org/officeDocument/2006/relationships/image" Target="../media/image78.svg"/><Relationship Id="rId6" Type="http://schemas.openxmlformats.org/officeDocument/2006/relationships/image" Target="../media/image77.png"/><Relationship Id="rId5" Type="http://schemas.openxmlformats.org/officeDocument/2006/relationships/image" Target="../media/image29.png"/><Relationship Id="rId4" Type="http://schemas.openxmlformats.org/officeDocument/2006/relationships/image" Target="../media/image76.svg"/><Relationship Id="rId3" Type="http://schemas.openxmlformats.org/officeDocument/2006/relationships/image" Target="../media/image75.png"/><Relationship Id="rId2" Type="http://schemas.openxmlformats.org/officeDocument/2006/relationships/image" Target="../media/image13.sv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84.svg"/><Relationship Id="rId12" Type="http://schemas.openxmlformats.org/officeDocument/2006/relationships/image" Target="../media/image83.png"/><Relationship Id="rId11" Type="http://schemas.openxmlformats.org/officeDocument/2006/relationships/image" Target="../media/image82.svg"/><Relationship Id="rId10" Type="http://schemas.openxmlformats.org/officeDocument/2006/relationships/image" Target="../media/image81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svg"/><Relationship Id="rId3" Type="http://schemas.openxmlformats.org/officeDocument/2006/relationships/image" Target="../media/image85.png"/><Relationship Id="rId2" Type="http://schemas.openxmlformats.org/officeDocument/2006/relationships/image" Target="../media/image13.svg"/><Relationship Id="rId1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svg"/><Relationship Id="rId3" Type="http://schemas.openxmlformats.org/officeDocument/2006/relationships/image" Target="../media/image88.png"/><Relationship Id="rId2" Type="http://schemas.openxmlformats.org/officeDocument/2006/relationships/image" Target="../media/image13.svg"/><Relationship Id="rId1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2.svg"/><Relationship Id="rId3" Type="http://schemas.openxmlformats.org/officeDocument/2006/relationships/image" Target="../media/image91.png"/><Relationship Id="rId2" Type="http://schemas.openxmlformats.org/officeDocument/2006/relationships/image" Target="../media/image13.svg"/><Relationship Id="rId1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97.jpeg"/><Relationship Id="rId7" Type="http://schemas.openxmlformats.org/officeDocument/2006/relationships/image" Target="../media/image96.svg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13.svg"/><Relationship Id="rId3" Type="http://schemas.openxmlformats.org/officeDocument/2006/relationships/image" Target="../media/image45.png"/><Relationship Id="rId2" Type="http://schemas.openxmlformats.org/officeDocument/2006/relationships/image" Target="../media/image11.svg"/><Relationship Id="rId1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9.svg"/><Relationship Id="rId3" Type="http://schemas.openxmlformats.org/officeDocument/2006/relationships/image" Target="../media/image98.png"/><Relationship Id="rId2" Type="http://schemas.openxmlformats.org/officeDocument/2006/relationships/image" Target="../media/image13.svg"/><Relationship Id="rId1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svg"/><Relationship Id="rId8" Type="http://schemas.openxmlformats.org/officeDocument/2006/relationships/image" Target="../media/image45.png"/><Relationship Id="rId7" Type="http://schemas.openxmlformats.org/officeDocument/2006/relationships/image" Target="../media/image11.svg"/><Relationship Id="rId6" Type="http://schemas.openxmlformats.org/officeDocument/2006/relationships/image" Target="../media/image93.png"/><Relationship Id="rId5" Type="http://schemas.openxmlformats.org/officeDocument/2006/relationships/image" Target="../media/image104.svg"/><Relationship Id="rId4" Type="http://schemas.openxmlformats.org/officeDocument/2006/relationships/image" Target="../media/image103.svg"/><Relationship Id="rId3" Type="http://schemas.openxmlformats.org/officeDocument/2006/relationships/image" Target="../media/image102.png"/><Relationship Id="rId2" Type="http://schemas.openxmlformats.org/officeDocument/2006/relationships/image" Target="../media/image101.sv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112.svg"/><Relationship Id="rId17" Type="http://schemas.openxmlformats.org/officeDocument/2006/relationships/image" Target="../media/image111.png"/><Relationship Id="rId16" Type="http://schemas.openxmlformats.org/officeDocument/2006/relationships/image" Target="../media/image110.svg"/><Relationship Id="rId15" Type="http://schemas.openxmlformats.org/officeDocument/2006/relationships/image" Target="../media/image109.svg"/><Relationship Id="rId14" Type="http://schemas.openxmlformats.org/officeDocument/2006/relationships/image" Target="../media/image108.svg"/><Relationship Id="rId13" Type="http://schemas.openxmlformats.org/officeDocument/2006/relationships/image" Target="../media/image107.png"/><Relationship Id="rId12" Type="http://schemas.openxmlformats.org/officeDocument/2006/relationships/image" Target="../media/image63.png"/><Relationship Id="rId11" Type="http://schemas.openxmlformats.org/officeDocument/2006/relationships/image" Target="../media/image106.svg"/><Relationship Id="rId10" Type="http://schemas.openxmlformats.org/officeDocument/2006/relationships/image" Target="../media/image105.png"/><Relationship Id="rId1" Type="http://schemas.openxmlformats.org/officeDocument/2006/relationships/image" Target="../media/image100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4.svg"/><Relationship Id="rId3" Type="http://schemas.openxmlformats.org/officeDocument/2006/relationships/image" Target="../media/image113.png"/><Relationship Id="rId2" Type="http://schemas.openxmlformats.org/officeDocument/2006/relationships/image" Target="../media/image13.svg"/><Relationship Id="rId1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9.svg"/><Relationship Id="rId8" Type="http://schemas.openxmlformats.org/officeDocument/2006/relationships/image" Target="../media/image118.svg"/><Relationship Id="rId7" Type="http://schemas.openxmlformats.org/officeDocument/2006/relationships/image" Target="../media/image117.svg"/><Relationship Id="rId6" Type="http://schemas.openxmlformats.org/officeDocument/2006/relationships/image" Target="../media/image116.png"/><Relationship Id="rId5" Type="http://schemas.openxmlformats.org/officeDocument/2006/relationships/image" Target="../media/image18.png"/><Relationship Id="rId4" Type="http://schemas.openxmlformats.org/officeDocument/2006/relationships/image" Target="../media/image28.svg"/><Relationship Id="rId3" Type="http://schemas.openxmlformats.org/officeDocument/2006/relationships/image" Target="../media/image115.png"/><Relationship Id="rId2" Type="http://schemas.openxmlformats.org/officeDocument/2006/relationships/image" Target="../media/image13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20.jpeg"/><Relationship Id="rId4" Type="http://schemas.openxmlformats.org/officeDocument/2006/relationships/image" Target="../media/image28.svg"/><Relationship Id="rId3" Type="http://schemas.openxmlformats.org/officeDocument/2006/relationships/image" Target="../media/image115.png"/><Relationship Id="rId2" Type="http://schemas.openxmlformats.org/officeDocument/2006/relationships/image" Target="../media/image13.svg"/><Relationship Id="rId1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7.jpeg"/><Relationship Id="rId8" Type="http://schemas.openxmlformats.org/officeDocument/2006/relationships/image" Target="../media/image126.jpeg"/><Relationship Id="rId7" Type="http://schemas.openxmlformats.org/officeDocument/2006/relationships/image" Target="../media/image125.jpeg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svg"/><Relationship Id="rId3" Type="http://schemas.openxmlformats.org/officeDocument/2006/relationships/image" Target="../media/image121.png"/><Relationship Id="rId2" Type="http://schemas.openxmlformats.org/officeDocument/2006/relationships/image" Target="../media/image13.sv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29.jpeg"/><Relationship Id="rId10" Type="http://schemas.openxmlformats.org/officeDocument/2006/relationships/image" Target="../media/image128.jpeg"/><Relationship Id="rId1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7.jpeg"/><Relationship Id="rId8" Type="http://schemas.openxmlformats.org/officeDocument/2006/relationships/image" Target="../media/image126.jpeg"/><Relationship Id="rId7" Type="http://schemas.openxmlformats.org/officeDocument/2006/relationships/image" Target="../media/image125.jpeg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svg"/><Relationship Id="rId3" Type="http://schemas.openxmlformats.org/officeDocument/2006/relationships/image" Target="../media/image121.png"/><Relationship Id="rId2" Type="http://schemas.openxmlformats.org/officeDocument/2006/relationships/image" Target="../media/image13.sv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29.jpeg"/><Relationship Id="rId10" Type="http://schemas.openxmlformats.org/officeDocument/2006/relationships/image" Target="../media/image128.jpeg"/><Relationship Id="rId1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35.png"/><Relationship Id="rId7" Type="http://schemas.openxmlformats.org/officeDocument/2006/relationships/image" Target="../media/image134.png"/><Relationship Id="rId6" Type="http://schemas.openxmlformats.org/officeDocument/2006/relationships/image" Target="../media/image133.svg"/><Relationship Id="rId5" Type="http://schemas.openxmlformats.org/officeDocument/2006/relationships/image" Target="../media/image132.png"/><Relationship Id="rId4" Type="http://schemas.openxmlformats.org/officeDocument/2006/relationships/image" Target="../media/image13.svg"/><Relationship Id="rId3" Type="http://schemas.openxmlformats.org/officeDocument/2006/relationships/image" Target="../media/image45.png"/><Relationship Id="rId2" Type="http://schemas.openxmlformats.org/officeDocument/2006/relationships/image" Target="../media/image131.svg"/><Relationship Id="rId1" Type="http://schemas.openxmlformats.org/officeDocument/2006/relationships/image" Target="../media/image13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7.svg"/><Relationship Id="rId7" Type="http://schemas.openxmlformats.org/officeDocument/2006/relationships/image" Target="../media/image16.png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svg"/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35.png"/><Relationship Id="rId6" Type="http://schemas.openxmlformats.org/officeDocument/2006/relationships/image" Target="../media/image133.svg"/><Relationship Id="rId5" Type="http://schemas.openxmlformats.org/officeDocument/2006/relationships/image" Target="../media/image132.png"/><Relationship Id="rId4" Type="http://schemas.openxmlformats.org/officeDocument/2006/relationships/image" Target="../media/image13.svg"/><Relationship Id="rId3" Type="http://schemas.openxmlformats.org/officeDocument/2006/relationships/image" Target="../media/image45.png"/><Relationship Id="rId2" Type="http://schemas.openxmlformats.org/officeDocument/2006/relationships/image" Target="../media/image131.svg"/><Relationship Id="rId1" Type="http://schemas.openxmlformats.org/officeDocument/2006/relationships/image" Target="../media/image1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40.jpeg"/><Relationship Id="rId6" Type="http://schemas.openxmlformats.org/officeDocument/2006/relationships/image" Target="../media/image139.svg"/><Relationship Id="rId5" Type="http://schemas.openxmlformats.org/officeDocument/2006/relationships/image" Target="../media/image138.png"/><Relationship Id="rId4" Type="http://schemas.openxmlformats.org/officeDocument/2006/relationships/image" Target="../media/image13.svg"/><Relationship Id="rId3" Type="http://schemas.openxmlformats.org/officeDocument/2006/relationships/image" Target="../media/image45.png"/><Relationship Id="rId2" Type="http://schemas.openxmlformats.org/officeDocument/2006/relationships/image" Target="../media/image137.svg"/><Relationship Id="rId1" Type="http://schemas.openxmlformats.org/officeDocument/2006/relationships/image" Target="../media/image136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1.svg"/><Relationship Id="rId7" Type="http://schemas.openxmlformats.org/officeDocument/2006/relationships/image" Target="../media/image20.png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3.svg"/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3.svg"/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3.svg"/><Relationship Id="rId3" Type="http://schemas.openxmlformats.org/officeDocument/2006/relationships/image" Target="../media/image12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svg"/><Relationship Id="rId3" Type="http://schemas.openxmlformats.org/officeDocument/2006/relationships/image" Target="../media/image27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sv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29.png"/><Relationship Id="rId4" Type="http://schemas.openxmlformats.org/officeDocument/2006/relationships/image" Target="../media/image33.svg"/><Relationship Id="rId3" Type="http://schemas.openxmlformats.org/officeDocument/2006/relationships/image" Target="../media/image32.png"/><Relationship Id="rId2" Type="http://schemas.openxmlformats.org/officeDocument/2006/relationships/image" Target="../media/image13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svg"/><Relationship Id="rId8" Type="http://schemas.openxmlformats.org/officeDocument/2006/relationships/image" Target="../media/image40.png"/><Relationship Id="rId7" Type="http://schemas.openxmlformats.org/officeDocument/2006/relationships/image" Target="../media/image39.svg"/><Relationship Id="rId6" Type="http://schemas.openxmlformats.org/officeDocument/2006/relationships/image" Target="../media/image38.png"/><Relationship Id="rId5" Type="http://schemas.openxmlformats.org/officeDocument/2006/relationships/image" Target="../media/image29.png"/><Relationship Id="rId4" Type="http://schemas.openxmlformats.org/officeDocument/2006/relationships/image" Target="../media/image33.svg"/><Relationship Id="rId3" Type="http://schemas.openxmlformats.org/officeDocument/2006/relationships/image" Target="../media/image32.png"/><Relationship Id="rId2" Type="http://schemas.openxmlformats.org/officeDocument/2006/relationships/image" Target="../media/image13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4948" y="538667"/>
            <a:ext cx="16837114" cy="980056"/>
          </a:xfrm>
          <a:custGeom>
            <a:avLst/>
            <a:gdLst/>
            <a:ahLst/>
            <a:cxnLst/>
            <a:rect l="l" t="t" r="r" b="b"/>
            <a:pathLst>
              <a:path w="16837114" h="980056">
                <a:moveTo>
                  <a:pt x="0" y="0"/>
                </a:moveTo>
                <a:lnTo>
                  <a:pt x="16837114" y="0"/>
                </a:lnTo>
                <a:lnTo>
                  <a:pt x="16837114" y="980056"/>
                </a:lnTo>
                <a:lnTo>
                  <a:pt x="0" y="98005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3226" y="4547416"/>
            <a:ext cx="18421093" cy="5803078"/>
          </a:xfrm>
          <a:custGeom>
            <a:avLst/>
            <a:gdLst/>
            <a:ahLst/>
            <a:cxnLst/>
            <a:rect l="l" t="t" r="r" b="b"/>
            <a:pathLst>
              <a:path w="18421093" h="5803078">
                <a:moveTo>
                  <a:pt x="0" y="0"/>
                </a:moveTo>
                <a:lnTo>
                  <a:pt x="18421093" y="0"/>
                </a:lnTo>
                <a:lnTo>
                  <a:pt x="18421093" y="5803078"/>
                </a:lnTo>
                <a:lnTo>
                  <a:pt x="0" y="58030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381361" y="2550538"/>
            <a:ext cx="2781300" cy="4114800"/>
          </a:xfrm>
          <a:custGeom>
            <a:avLst/>
            <a:gdLst/>
            <a:ahLst/>
            <a:cxnLst/>
            <a:rect l="l" t="t" r="r" b="b"/>
            <a:pathLst>
              <a:path w="2781300" h="4114800">
                <a:moveTo>
                  <a:pt x="0" y="0"/>
                </a:moveTo>
                <a:lnTo>
                  <a:pt x="2781300" y="0"/>
                </a:lnTo>
                <a:lnTo>
                  <a:pt x="27813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895368" y="8955986"/>
            <a:ext cx="1955444" cy="488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5"/>
              </a:lnSpc>
            </a:pPr>
            <a:r>
              <a:rPr lang="en-US" sz="2875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</a:t>
            </a:r>
            <a:endParaRPr lang="en-US" sz="2875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325592" y="647900"/>
            <a:ext cx="3709006" cy="671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15"/>
              </a:lnSpc>
            </a:pPr>
            <a:r>
              <a:rPr lang="en-US" sz="3940" b="1">
                <a:solidFill>
                  <a:srgbClr val="10100F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7 КЛАС НУШ </a:t>
            </a:r>
            <a:endParaRPr lang="en-US" sz="3940" b="1">
              <a:solidFill>
                <a:srgbClr val="10100F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899920" y="6777470"/>
            <a:ext cx="3388080" cy="671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15"/>
              </a:lnSpc>
            </a:pPr>
            <a:r>
              <a:rPr lang="en-US" sz="3940" b="1">
                <a:solidFill>
                  <a:srgbClr val="10100F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С. 135 - 139</a:t>
            </a:r>
            <a:endParaRPr lang="en-US" sz="3940" b="1">
              <a:solidFill>
                <a:srgbClr val="10100F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24948" y="2155387"/>
            <a:ext cx="14308987" cy="4970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70"/>
              </a:lnSpc>
            </a:pPr>
            <a:r>
              <a:rPr lang="en-US" sz="954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Характерні риси тварин. Диференціація клітин. Формування тканин</a:t>
            </a:r>
            <a:endParaRPr lang="en-US" sz="954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3503" y="4547416"/>
            <a:ext cx="18414997" cy="5803078"/>
          </a:xfrm>
          <a:custGeom>
            <a:avLst/>
            <a:gdLst/>
            <a:ahLst/>
            <a:cxnLst/>
            <a:rect l="l" t="t" r="r" b="b"/>
            <a:pathLst>
              <a:path w="18414997" h="5803078">
                <a:moveTo>
                  <a:pt x="0" y="0"/>
                </a:moveTo>
                <a:lnTo>
                  <a:pt x="18414997" y="0"/>
                </a:lnTo>
                <a:lnTo>
                  <a:pt x="18414997" y="5803078"/>
                </a:lnTo>
                <a:lnTo>
                  <a:pt x="0" y="58030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74888" y="2395833"/>
            <a:ext cx="1813112" cy="2209800"/>
          </a:xfrm>
          <a:custGeom>
            <a:avLst/>
            <a:gdLst/>
            <a:ahLst/>
            <a:cxnLst/>
            <a:rect l="l" t="t" r="r" b="b"/>
            <a:pathLst>
              <a:path w="1813112" h="2209800">
                <a:moveTo>
                  <a:pt x="0" y="0"/>
                </a:moveTo>
                <a:lnTo>
                  <a:pt x="1813112" y="0"/>
                </a:lnTo>
                <a:lnTo>
                  <a:pt x="1813112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61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3988537"/>
            <a:ext cx="1560719" cy="2209800"/>
          </a:xfrm>
          <a:custGeom>
            <a:avLst/>
            <a:gdLst/>
            <a:ahLst/>
            <a:cxnLst/>
            <a:rect l="l" t="t" r="r" b="b"/>
            <a:pathLst>
              <a:path w="1560719" h="2209800">
                <a:moveTo>
                  <a:pt x="1560719" y="0"/>
                </a:moveTo>
                <a:lnTo>
                  <a:pt x="0" y="0"/>
                </a:lnTo>
                <a:lnTo>
                  <a:pt x="0" y="2209800"/>
                </a:lnTo>
                <a:lnTo>
                  <a:pt x="1560719" y="2209800"/>
                </a:lnTo>
                <a:lnTo>
                  <a:pt x="1560719" y="0"/>
                </a:lnTo>
                <a:close/>
              </a:path>
            </a:pathLst>
          </a:custGeom>
          <a:blipFill>
            <a:blip r:embed="rId5"/>
            <a:stretch>
              <a:fillRect l="-55615" r="-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10204" y="4779578"/>
            <a:ext cx="4552950" cy="4410075"/>
          </a:xfrm>
          <a:custGeom>
            <a:avLst/>
            <a:gdLst/>
            <a:ahLst/>
            <a:cxnLst/>
            <a:rect l="l" t="t" r="r" b="b"/>
            <a:pathLst>
              <a:path w="4552950" h="4410075">
                <a:moveTo>
                  <a:pt x="0" y="0"/>
                </a:moveTo>
                <a:lnTo>
                  <a:pt x="4552950" y="0"/>
                </a:lnTo>
                <a:lnTo>
                  <a:pt x="4552950" y="4410075"/>
                </a:lnTo>
                <a:lnTo>
                  <a:pt x="0" y="44100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73932" y="4929340"/>
            <a:ext cx="4391025" cy="4114800"/>
          </a:xfrm>
          <a:custGeom>
            <a:avLst/>
            <a:gdLst/>
            <a:ahLst/>
            <a:cxnLst/>
            <a:rect l="l" t="t" r="r" b="b"/>
            <a:pathLst>
              <a:path w="4391025" h="4114800">
                <a:moveTo>
                  <a:pt x="0" y="0"/>
                </a:moveTo>
                <a:lnTo>
                  <a:pt x="4391025" y="0"/>
                </a:lnTo>
                <a:lnTo>
                  <a:pt x="43910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443902" y="4929340"/>
            <a:ext cx="3771900" cy="3905250"/>
          </a:xfrm>
          <a:custGeom>
            <a:avLst/>
            <a:gdLst/>
            <a:ahLst/>
            <a:cxnLst/>
            <a:rect l="l" t="t" r="r" b="b"/>
            <a:pathLst>
              <a:path w="3771900" h="3905250">
                <a:moveTo>
                  <a:pt x="0" y="0"/>
                </a:moveTo>
                <a:lnTo>
                  <a:pt x="3771900" y="0"/>
                </a:lnTo>
                <a:lnTo>
                  <a:pt x="3771900" y="3905250"/>
                </a:lnTo>
                <a:lnTo>
                  <a:pt x="0" y="39052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46369" y="2282323"/>
            <a:ext cx="16131435" cy="2075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25"/>
              </a:lnSpc>
            </a:pPr>
            <a:r>
              <a:rPr lang="en-US" sz="5995">
                <a:solidFill>
                  <a:srgbClr val="547228">
                    <a:alpha val="49804"/>
                  </a:srgbClr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Фільтратори - тварини,які споживають </a:t>
            </a:r>
            <a:r>
              <a:rPr lang="en-US" sz="5995" b="1">
                <a:solidFill>
                  <a:srgbClr val="547228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ТВЕРДУ ДРІБНУ ЇЖУ,ЗАВИСЛУ У ВОДІ</a:t>
            </a:r>
            <a:endParaRPr lang="en-US" sz="5995" b="1">
              <a:solidFill>
                <a:srgbClr val="547228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-45463" y="9173699"/>
            <a:ext cx="10863139" cy="653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5"/>
              </a:lnSpc>
            </a:pPr>
            <a:r>
              <a:rPr lang="en-US" sz="391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Двостулкові молюски,кити,качки тощо</a:t>
            </a:r>
            <a:endParaRPr lang="en-US" sz="391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862328" y="784717"/>
            <a:ext cx="1666532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3503" y="4547416"/>
            <a:ext cx="18414997" cy="5803078"/>
          </a:xfrm>
          <a:custGeom>
            <a:avLst/>
            <a:gdLst/>
            <a:ahLst/>
            <a:cxnLst/>
            <a:rect l="l" t="t" r="r" b="b"/>
            <a:pathLst>
              <a:path w="18414997" h="5803078">
                <a:moveTo>
                  <a:pt x="0" y="0"/>
                </a:moveTo>
                <a:lnTo>
                  <a:pt x="18414997" y="0"/>
                </a:lnTo>
                <a:lnTo>
                  <a:pt x="18414997" y="5803078"/>
                </a:lnTo>
                <a:lnTo>
                  <a:pt x="0" y="58030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74888" y="2395833"/>
            <a:ext cx="1813112" cy="2209800"/>
          </a:xfrm>
          <a:custGeom>
            <a:avLst/>
            <a:gdLst/>
            <a:ahLst/>
            <a:cxnLst/>
            <a:rect l="l" t="t" r="r" b="b"/>
            <a:pathLst>
              <a:path w="1813112" h="2209800">
                <a:moveTo>
                  <a:pt x="0" y="0"/>
                </a:moveTo>
                <a:lnTo>
                  <a:pt x="1813112" y="0"/>
                </a:lnTo>
                <a:lnTo>
                  <a:pt x="1813112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61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3988537"/>
            <a:ext cx="1560719" cy="2209800"/>
          </a:xfrm>
          <a:custGeom>
            <a:avLst/>
            <a:gdLst/>
            <a:ahLst/>
            <a:cxnLst/>
            <a:rect l="l" t="t" r="r" b="b"/>
            <a:pathLst>
              <a:path w="1560719" h="2209800">
                <a:moveTo>
                  <a:pt x="1560719" y="0"/>
                </a:moveTo>
                <a:lnTo>
                  <a:pt x="0" y="0"/>
                </a:lnTo>
                <a:lnTo>
                  <a:pt x="0" y="2209800"/>
                </a:lnTo>
                <a:lnTo>
                  <a:pt x="1560719" y="2209800"/>
                </a:lnTo>
                <a:lnTo>
                  <a:pt x="1560719" y="0"/>
                </a:lnTo>
                <a:close/>
              </a:path>
            </a:pathLst>
          </a:custGeom>
          <a:blipFill>
            <a:blip r:embed="rId5"/>
            <a:stretch>
              <a:fillRect l="-55615" r="-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37238" y="3680670"/>
            <a:ext cx="5229225" cy="5676900"/>
          </a:xfrm>
          <a:custGeom>
            <a:avLst/>
            <a:gdLst/>
            <a:ahLst/>
            <a:cxnLst/>
            <a:rect l="l" t="t" r="r" b="b"/>
            <a:pathLst>
              <a:path w="5229225" h="5676900">
                <a:moveTo>
                  <a:pt x="0" y="0"/>
                </a:moveTo>
                <a:lnTo>
                  <a:pt x="5229225" y="0"/>
                </a:lnTo>
                <a:lnTo>
                  <a:pt x="5229225" y="5676900"/>
                </a:lnTo>
                <a:lnTo>
                  <a:pt x="0" y="5676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4006" t="-215640" r="-102751" b="-33268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62328" y="3680670"/>
            <a:ext cx="5810250" cy="6153150"/>
          </a:xfrm>
          <a:custGeom>
            <a:avLst/>
            <a:gdLst/>
            <a:ahLst/>
            <a:cxnLst/>
            <a:rect l="l" t="t" r="r" b="b"/>
            <a:pathLst>
              <a:path w="5810250" h="6153150">
                <a:moveTo>
                  <a:pt x="0" y="0"/>
                </a:moveTo>
                <a:lnTo>
                  <a:pt x="5810250" y="0"/>
                </a:lnTo>
                <a:lnTo>
                  <a:pt x="5810250" y="6153150"/>
                </a:lnTo>
                <a:lnTo>
                  <a:pt x="0" y="61531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028" t="-219005" r="-206594" b="-33687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572231" y="1408262"/>
            <a:ext cx="3942245" cy="1009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0"/>
              </a:lnSpc>
            </a:pPr>
            <a:r>
              <a:rPr lang="en-US" sz="5995" b="1">
                <a:solidFill>
                  <a:srgbClr val="547228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Рідка їжа</a:t>
            </a:r>
            <a:endParaRPr lang="en-US" sz="5995" b="1">
              <a:solidFill>
                <a:srgbClr val="547228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519172" y="9586532"/>
            <a:ext cx="4680137" cy="653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5"/>
              </a:lnSpc>
            </a:pPr>
            <a:r>
              <a:rPr lang="en-US" sz="391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Стьожкові черви</a:t>
            </a:r>
            <a:endParaRPr lang="en-US" sz="391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722360" y="9586532"/>
            <a:ext cx="2707234" cy="653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5"/>
              </a:lnSpc>
            </a:pPr>
            <a:r>
              <a:rPr lang="en-US" sz="391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Аскарида</a:t>
            </a:r>
            <a:endParaRPr lang="en-US" sz="391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191808" y="2653446"/>
            <a:ext cx="11769071" cy="653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5"/>
              </a:lnSpc>
            </a:pPr>
            <a:r>
              <a:rPr lang="en-US" sz="391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Всередині організму - внутрішні паразити</a:t>
            </a:r>
            <a:endParaRPr lang="en-US" sz="391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862328" y="784717"/>
            <a:ext cx="1666532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3503" y="4547416"/>
            <a:ext cx="18414997" cy="5803078"/>
          </a:xfrm>
          <a:custGeom>
            <a:avLst/>
            <a:gdLst/>
            <a:ahLst/>
            <a:cxnLst/>
            <a:rect l="l" t="t" r="r" b="b"/>
            <a:pathLst>
              <a:path w="18414997" h="5803078">
                <a:moveTo>
                  <a:pt x="0" y="0"/>
                </a:moveTo>
                <a:lnTo>
                  <a:pt x="18414997" y="0"/>
                </a:lnTo>
                <a:lnTo>
                  <a:pt x="18414997" y="5803078"/>
                </a:lnTo>
                <a:lnTo>
                  <a:pt x="0" y="58030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0" y="3988537"/>
            <a:ext cx="1560719" cy="2209800"/>
          </a:xfrm>
          <a:custGeom>
            <a:avLst/>
            <a:gdLst/>
            <a:ahLst/>
            <a:cxnLst/>
            <a:rect l="l" t="t" r="r" b="b"/>
            <a:pathLst>
              <a:path w="1560719" h="2209800">
                <a:moveTo>
                  <a:pt x="1560719" y="0"/>
                </a:moveTo>
                <a:lnTo>
                  <a:pt x="0" y="0"/>
                </a:lnTo>
                <a:lnTo>
                  <a:pt x="0" y="2209800"/>
                </a:lnTo>
                <a:lnTo>
                  <a:pt x="1560719" y="2209800"/>
                </a:lnTo>
                <a:lnTo>
                  <a:pt x="1560719" y="0"/>
                </a:lnTo>
                <a:close/>
              </a:path>
            </a:pathLst>
          </a:custGeom>
          <a:blipFill>
            <a:blip r:embed="rId5"/>
            <a:stretch>
              <a:fillRect l="-55615" r="-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57302" y="3495770"/>
            <a:ext cx="5686425" cy="5400675"/>
          </a:xfrm>
          <a:custGeom>
            <a:avLst/>
            <a:gdLst/>
            <a:ahLst/>
            <a:cxnLst/>
            <a:rect l="l" t="t" r="r" b="b"/>
            <a:pathLst>
              <a:path w="5686425" h="5400675">
                <a:moveTo>
                  <a:pt x="0" y="0"/>
                </a:moveTo>
                <a:lnTo>
                  <a:pt x="5686425" y="0"/>
                </a:lnTo>
                <a:lnTo>
                  <a:pt x="5686425" y="5400675"/>
                </a:lnTo>
                <a:lnTo>
                  <a:pt x="0" y="54006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600884" y="6836978"/>
            <a:ext cx="3676650" cy="3305175"/>
          </a:xfrm>
          <a:custGeom>
            <a:avLst/>
            <a:gdLst/>
            <a:ahLst/>
            <a:cxnLst/>
            <a:rect l="l" t="t" r="r" b="b"/>
            <a:pathLst>
              <a:path w="3676650" h="3305175">
                <a:moveTo>
                  <a:pt x="0" y="0"/>
                </a:moveTo>
                <a:lnTo>
                  <a:pt x="3676650" y="0"/>
                </a:lnTo>
                <a:lnTo>
                  <a:pt x="3676650" y="3305175"/>
                </a:lnTo>
                <a:lnTo>
                  <a:pt x="0" y="33051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72880" t="-178236" r="-234632" b="-14510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819800" y="3232547"/>
            <a:ext cx="6867525" cy="2962275"/>
          </a:xfrm>
          <a:custGeom>
            <a:avLst/>
            <a:gdLst/>
            <a:ahLst/>
            <a:cxnLst/>
            <a:rect l="l" t="t" r="r" b="b"/>
            <a:pathLst>
              <a:path w="6867525" h="2962275">
                <a:moveTo>
                  <a:pt x="0" y="0"/>
                </a:moveTo>
                <a:lnTo>
                  <a:pt x="6867525" y="0"/>
                </a:lnTo>
                <a:lnTo>
                  <a:pt x="6867525" y="2962275"/>
                </a:lnTo>
                <a:lnTo>
                  <a:pt x="0" y="29622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572231" y="1408262"/>
            <a:ext cx="3942245" cy="1009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0"/>
              </a:lnSpc>
            </a:pPr>
            <a:r>
              <a:rPr lang="en-US" sz="5995" b="1">
                <a:solidFill>
                  <a:srgbClr val="547228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Рідка їжа</a:t>
            </a:r>
            <a:endParaRPr lang="en-US" sz="5995" b="1">
              <a:solidFill>
                <a:srgbClr val="547228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231641" y="9586532"/>
            <a:ext cx="5266477" cy="653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5"/>
              </a:lnSpc>
            </a:pPr>
            <a:r>
              <a:rPr lang="en-US" sz="391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Комарі,п'явки,воші</a:t>
            </a:r>
            <a:endParaRPr lang="en-US" sz="391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060268" y="2653446"/>
            <a:ext cx="12037457" cy="653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5"/>
              </a:lnSpc>
            </a:pPr>
            <a:r>
              <a:rPr lang="en-US" sz="391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Ззовні організму жертви - кровосисні види</a:t>
            </a:r>
            <a:endParaRPr lang="en-US" sz="391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862328" y="784717"/>
            <a:ext cx="1666532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3503" y="4547416"/>
            <a:ext cx="18414997" cy="5803078"/>
          </a:xfrm>
          <a:custGeom>
            <a:avLst/>
            <a:gdLst/>
            <a:ahLst/>
            <a:cxnLst/>
            <a:rect l="l" t="t" r="r" b="b"/>
            <a:pathLst>
              <a:path w="18414997" h="5803078">
                <a:moveTo>
                  <a:pt x="0" y="0"/>
                </a:moveTo>
                <a:lnTo>
                  <a:pt x="18414997" y="0"/>
                </a:lnTo>
                <a:lnTo>
                  <a:pt x="18414997" y="5803078"/>
                </a:lnTo>
                <a:lnTo>
                  <a:pt x="0" y="58030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0" y="3988537"/>
            <a:ext cx="1560719" cy="2209800"/>
          </a:xfrm>
          <a:custGeom>
            <a:avLst/>
            <a:gdLst/>
            <a:ahLst/>
            <a:cxnLst/>
            <a:rect l="l" t="t" r="r" b="b"/>
            <a:pathLst>
              <a:path w="1560719" h="2209800">
                <a:moveTo>
                  <a:pt x="1560719" y="0"/>
                </a:moveTo>
                <a:lnTo>
                  <a:pt x="0" y="0"/>
                </a:lnTo>
                <a:lnTo>
                  <a:pt x="0" y="2209800"/>
                </a:lnTo>
                <a:lnTo>
                  <a:pt x="1560719" y="2209800"/>
                </a:lnTo>
                <a:lnTo>
                  <a:pt x="1560719" y="0"/>
                </a:lnTo>
                <a:close/>
              </a:path>
            </a:pathLst>
          </a:custGeom>
          <a:blipFill>
            <a:blip r:embed="rId5"/>
            <a:stretch>
              <a:fillRect l="-55615" r="-9"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0">
            <a:off x="3688709" y="3274543"/>
            <a:ext cx="5391617" cy="6051518"/>
            <a:chOff x="0" y="0"/>
            <a:chExt cx="5391620" cy="6051512"/>
          </a:xfrm>
        </p:grpSpPr>
        <p:sp>
          <p:nvSpPr>
            <p:cNvPr id="6" name="Freeform 6"/>
            <p:cNvSpPr/>
            <p:nvPr/>
          </p:nvSpPr>
          <p:spPr>
            <a:xfrm>
              <a:off x="1968627" y="1157478"/>
              <a:ext cx="1412240" cy="1301369"/>
            </a:xfrm>
            <a:custGeom>
              <a:avLst/>
              <a:gdLst/>
              <a:ahLst/>
              <a:cxnLst/>
              <a:rect l="l" t="t" r="r" b="b"/>
              <a:pathLst>
                <a:path w="1412240" h="1301369">
                  <a:moveTo>
                    <a:pt x="6477" y="637794"/>
                  </a:moveTo>
                  <a:cubicBezTo>
                    <a:pt x="0" y="993267"/>
                    <a:pt x="307848" y="1287145"/>
                    <a:pt x="694309" y="1294257"/>
                  </a:cubicBezTo>
                  <a:cubicBezTo>
                    <a:pt x="1080770" y="1301369"/>
                    <a:pt x="1399286" y="1019048"/>
                    <a:pt x="1405763" y="663448"/>
                  </a:cubicBezTo>
                  <a:cubicBezTo>
                    <a:pt x="1412240" y="307848"/>
                    <a:pt x="1104265" y="13970"/>
                    <a:pt x="717931" y="6985"/>
                  </a:cubicBezTo>
                  <a:cubicBezTo>
                    <a:pt x="331597" y="0"/>
                    <a:pt x="12954" y="282194"/>
                    <a:pt x="6477" y="637794"/>
                  </a:cubicBezTo>
                  <a:close/>
                </a:path>
              </a:pathLst>
            </a:custGeom>
            <a:solidFill>
              <a:srgbClr val="140A05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94003" y="2406396"/>
              <a:ext cx="2692400" cy="3019299"/>
            </a:xfrm>
            <a:custGeom>
              <a:avLst/>
              <a:gdLst/>
              <a:ahLst/>
              <a:cxnLst/>
              <a:rect l="l" t="t" r="r" b="b"/>
              <a:pathLst>
                <a:path w="2692400" h="3019299">
                  <a:moveTo>
                    <a:pt x="12827" y="1261872"/>
                  </a:moveTo>
                  <a:cubicBezTo>
                    <a:pt x="0" y="1964817"/>
                    <a:pt x="779399" y="2999740"/>
                    <a:pt x="1314577" y="3009519"/>
                  </a:cubicBezTo>
                  <a:cubicBezTo>
                    <a:pt x="1849755" y="3019298"/>
                    <a:pt x="2666492" y="2013585"/>
                    <a:pt x="2679446" y="1310640"/>
                  </a:cubicBezTo>
                  <a:cubicBezTo>
                    <a:pt x="2692400" y="607694"/>
                    <a:pt x="2105914" y="26924"/>
                    <a:pt x="1369695" y="13462"/>
                  </a:cubicBezTo>
                  <a:cubicBezTo>
                    <a:pt x="633476" y="0"/>
                    <a:pt x="25781" y="558927"/>
                    <a:pt x="12954" y="1261872"/>
                  </a:cubicBezTo>
                  <a:close/>
                </a:path>
              </a:pathLst>
            </a:custGeom>
            <a:solidFill>
              <a:srgbClr val="140A05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3202051" y="93345"/>
              <a:ext cx="980821" cy="2849245"/>
            </a:xfrm>
            <a:custGeom>
              <a:avLst/>
              <a:gdLst/>
              <a:ahLst/>
              <a:cxnLst/>
              <a:rect l="l" t="t" r="r" b="b"/>
              <a:pathLst>
                <a:path w="980821" h="2849245">
                  <a:moveTo>
                    <a:pt x="0" y="2849245"/>
                  </a:moveTo>
                  <a:lnTo>
                    <a:pt x="957453" y="1972437"/>
                  </a:lnTo>
                  <a:lnTo>
                    <a:pt x="980821" y="696976"/>
                  </a:lnTo>
                  <a:lnTo>
                    <a:pt x="355981" y="0"/>
                  </a:lnTo>
                  <a:lnTo>
                    <a:pt x="788289" y="800862"/>
                  </a:lnTo>
                  <a:lnTo>
                    <a:pt x="731647" y="1944497"/>
                  </a:lnTo>
                  <a:lnTo>
                    <a:pt x="0" y="2849245"/>
                  </a:lnTo>
                  <a:close/>
                </a:path>
              </a:pathLst>
            </a:custGeom>
            <a:solidFill>
              <a:srgbClr val="140A05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2991485" y="905002"/>
              <a:ext cx="1932940" cy="2279142"/>
            </a:xfrm>
            <a:custGeom>
              <a:avLst/>
              <a:gdLst/>
              <a:ahLst/>
              <a:cxnLst/>
              <a:rect l="l" t="t" r="r" b="b"/>
              <a:pathLst>
                <a:path w="1932940" h="2279142">
                  <a:moveTo>
                    <a:pt x="127" y="2279142"/>
                  </a:moveTo>
                  <a:lnTo>
                    <a:pt x="1396746" y="1930400"/>
                  </a:lnTo>
                  <a:lnTo>
                    <a:pt x="1932940" y="917448"/>
                  </a:lnTo>
                  <a:lnTo>
                    <a:pt x="1745615" y="0"/>
                  </a:lnTo>
                  <a:lnTo>
                    <a:pt x="1714373" y="909574"/>
                  </a:lnTo>
                  <a:lnTo>
                    <a:pt x="1215898" y="1791970"/>
                  </a:lnTo>
                  <a:lnTo>
                    <a:pt x="0" y="2279015"/>
                  </a:lnTo>
                  <a:close/>
                </a:path>
              </a:pathLst>
            </a:custGeom>
            <a:solidFill>
              <a:srgbClr val="140A05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259459" y="63500"/>
              <a:ext cx="924687" cy="2860548"/>
            </a:xfrm>
            <a:custGeom>
              <a:avLst/>
              <a:gdLst/>
              <a:ahLst/>
              <a:cxnLst/>
              <a:rect l="l" t="t" r="r" b="b"/>
              <a:pathLst>
                <a:path w="924687" h="2860548">
                  <a:moveTo>
                    <a:pt x="673227" y="0"/>
                  </a:moveTo>
                  <a:lnTo>
                    <a:pt x="23241" y="673735"/>
                  </a:lnTo>
                  <a:lnTo>
                    <a:pt x="0" y="1949196"/>
                  </a:lnTo>
                  <a:lnTo>
                    <a:pt x="924687" y="2860548"/>
                  </a:lnTo>
                  <a:lnTo>
                    <a:pt x="226695" y="1929638"/>
                  </a:lnTo>
                  <a:lnTo>
                    <a:pt x="211963" y="784606"/>
                  </a:lnTo>
                  <a:lnTo>
                    <a:pt x="673227" y="0"/>
                  </a:lnTo>
                  <a:close/>
                </a:path>
              </a:pathLst>
            </a:custGeom>
            <a:solidFill>
              <a:srgbClr val="140A05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3484372" y="3249803"/>
              <a:ext cx="1843659" cy="2083689"/>
            </a:xfrm>
            <a:custGeom>
              <a:avLst/>
              <a:gdLst/>
              <a:ahLst/>
              <a:cxnLst/>
              <a:rect l="l" t="t" r="r" b="b"/>
              <a:pathLst>
                <a:path w="1843659" h="2083689">
                  <a:moveTo>
                    <a:pt x="0" y="0"/>
                  </a:moveTo>
                  <a:lnTo>
                    <a:pt x="1306195" y="238506"/>
                  </a:lnTo>
                  <a:lnTo>
                    <a:pt x="1843659" y="1154684"/>
                  </a:lnTo>
                  <a:lnTo>
                    <a:pt x="1350137" y="2083689"/>
                  </a:lnTo>
                  <a:lnTo>
                    <a:pt x="1549400" y="1181100"/>
                  </a:lnTo>
                  <a:lnTo>
                    <a:pt x="1164971" y="48247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140A05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3479546" y="3513201"/>
              <a:ext cx="1078992" cy="2474849"/>
            </a:xfrm>
            <a:custGeom>
              <a:avLst/>
              <a:gdLst/>
              <a:ahLst/>
              <a:cxnLst/>
              <a:rect l="l" t="t" r="r" b="b"/>
              <a:pathLst>
                <a:path w="1078992" h="2474849">
                  <a:moveTo>
                    <a:pt x="0" y="0"/>
                  </a:moveTo>
                  <a:lnTo>
                    <a:pt x="1038225" y="828294"/>
                  </a:lnTo>
                  <a:lnTo>
                    <a:pt x="1078992" y="1889887"/>
                  </a:lnTo>
                  <a:lnTo>
                    <a:pt x="205105" y="2474849"/>
                  </a:lnTo>
                  <a:lnTo>
                    <a:pt x="829183" y="1791716"/>
                  </a:lnTo>
                  <a:lnTo>
                    <a:pt x="820674" y="994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0A05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561340" y="832485"/>
              <a:ext cx="1881886" cy="2341499"/>
            </a:xfrm>
            <a:custGeom>
              <a:avLst/>
              <a:gdLst/>
              <a:ahLst/>
              <a:cxnLst/>
              <a:rect l="l" t="t" r="r" b="b"/>
              <a:pathLst>
                <a:path w="1881886" h="2341499">
                  <a:moveTo>
                    <a:pt x="1881886" y="2341499"/>
                  </a:moveTo>
                  <a:lnTo>
                    <a:pt x="498856" y="1941830"/>
                  </a:lnTo>
                  <a:lnTo>
                    <a:pt x="0" y="909955"/>
                  </a:lnTo>
                  <a:lnTo>
                    <a:pt x="220853" y="0"/>
                  </a:lnTo>
                  <a:lnTo>
                    <a:pt x="218821" y="910082"/>
                  </a:lnTo>
                  <a:lnTo>
                    <a:pt x="684530" y="1810258"/>
                  </a:lnTo>
                  <a:lnTo>
                    <a:pt x="1881759" y="2341499"/>
                  </a:lnTo>
                  <a:close/>
                </a:path>
              </a:pathLst>
            </a:custGeom>
            <a:solidFill>
              <a:srgbClr val="140A05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63500" y="3221608"/>
              <a:ext cx="1884807" cy="2032762"/>
            </a:xfrm>
            <a:custGeom>
              <a:avLst/>
              <a:gdLst/>
              <a:ahLst/>
              <a:cxnLst/>
              <a:rect l="l" t="t" r="r" b="b"/>
              <a:pathLst>
                <a:path w="1884807" h="2032762">
                  <a:moveTo>
                    <a:pt x="1884807" y="1"/>
                  </a:moveTo>
                  <a:lnTo>
                    <a:pt x="570738" y="190501"/>
                  </a:lnTo>
                  <a:lnTo>
                    <a:pt x="0" y="1086359"/>
                  </a:lnTo>
                  <a:lnTo>
                    <a:pt x="459232" y="2032763"/>
                  </a:lnTo>
                  <a:lnTo>
                    <a:pt x="293243" y="1123443"/>
                  </a:lnTo>
                  <a:lnTo>
                    <a:pt x="702945" y="439420"/>
                  </a:lnTo>
                  <a:lnTo>
                    <a:pt x="1884680" y="0"/>
                  </a:lnTo>
                  <a:close/>
                </a:path>
              </a:pathLst>
            </a:custGeom>
            <a:solidFill>
              <a:srgbClr val="140A05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796036" y="3484880"/>
              <a:ext cx="1147445" cy="2465705"/>
            </a:xfrm>
            <a:custGeom>
              <a:avLst/>
              <a:gdLst/>
              <a:ahLst/>
              <a:cxnLst/>
              <a:rect l="l" t="t" r="r" b="b"/>
              <a:pathLst>
                <a:path w="1147445" h="2465705">
                  <a:moveTo>
                    <a:pt x="1147318" y="127"/>
                  </a:moveTo>
                  <a:lnTo>
                    <a:pt x="79629" y="789813"/>
                  </a:lnTo>
                  <a:lnTo>
                    <a:pt x="0" y="1849120"/>
                  </a:lnTo>
                  <a:lnTo>
                    <a:pt x="851916" y="2465705"/>
                  </a:lnTo>
                  <a:lnTo>
                    <a:pt x="253365" y="1760220"/>
                  </a:lnTo>
                  <a:lnTo>
                    <a:pt x="291084" y="963549"/>
                  </a:lnTo>
                  <a:lnTo>
                    <a:pt x="1147445" y="0"/>
                  </a:lnTo>
                  <a:close/>
                </a:path>
              </a:pathLst>
            </a:custGeom>
            <a:solidFill>
              <a:srgbClr val="140A05"/>
            </a:solidFill>
          </p:spPr>
        </p:sp>
      </p:grpSp>
      <p:sp>
        <p:nvSpPr>
          <p:cNvPr id="16" name="Freeform 16"/>
          <p:cNvSpPr/>
          <p:nvPr/>
        </p:nvSpPr>
        <p:spPr>
          <a:xfrm>
            <a:off x="11152365" y="3688575"/>
            <a:ext cx="6463455" cy="6295758"/>
          </a:xfrm>
          <a:custGeom>
            <a:avLst/>
            <a:gdLst/>
            <a:ahLst/>
            <a:cxnLst/>
            <a:rect l="l" t="t" r="r" b="b"/>
            <a:pathLst>
              <a:path w="6463455" h="6295758">
                <a:moveTo>
                  <a:pt x="0" y="0"/>
                </a:moveTo>
                <a:lnTo>
                  <a:pt x="6463456" y="0"/>
                </a:lnTo>
                <a:lnTo>
                  <a:pt x="6463456" y="6295759"/>
                </a:lnTo>
                <a:lnTo>
                  <a:pt x="0" y="62957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572231" y="1408262"/>
            <a:ext cx="3942245" cy="1009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0"/>
              </a:lnSpc>
            </a:pPr>
            <a:r>
              <a:rPr lang="en-US" sz="5995" b="1">
                <a:solidFill>
                  <a:srgbClr val="547228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Рідка їжа</a:t>
            </a:r>
            <a:endParaRPr lang="en-US" sz="5995" b="1">
              <a:solidFill>
                <a:srgbClr val="547228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47255" y="9254014"/>
            <a:ext cx="2171071" cy="653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5"/>
              </a:lnSpc>
            </a:pPr>
            <a:r>
              <a:rPr lang="en-US" sz="391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Павуки </a:t>
            </a:r>
            <a:endParaRPr lang="en-US" sz="391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570464" y="2653446"/>
            <a:ext cx="13036744" cy="653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5"/>
              </a:lnSpc>
            </a:pPr>
            <a:r>
              <a:rPr lang="en-US" sz="391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Ззовні організму жертви- зовнішнє травлення </a:t>
            </a:r>
            <a:endParaRPr lang="en-US" sz="391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862328" y="784717"/>
            <a:ext cx="1666532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603" y="444059"/>
            <a:ext cx="18414997" cy="9875330"/>
          </a:xfrm>
          <a:custGeom>
            <a:avLst/>
            <a:gdLst/>
            <a:ahLst/>
            <a:cxnLst/>
            <a:rect l="l" t="t" r="r" b="b"/>
            <a:pathLst>
              <a:path w="18414997" h="9875330">
                <a:moveTo>
                  <a:pt x="0" y="0"/>
                </a:moveTo>
                <a:lnTo>
                  <a:pt x="18414997" y="0"/>
                </a:lnTo>
                <a:lnTo>
                  <a:pt x="18414997" y="9875329"/>
                </a:lnTo>
                <a:lnTo>
                  <a:pt x="0" y="987532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6263160">
            <a:off x="1037873" y="5790705"/>
            <a:ext cx="5245551" cy="5198269"/>
            <a:chOff x="0" y="0"/>
            <a:chExt cx="6994068" cy="69310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94144" cy="6931025"/>
            </a:xfrm>
            <a:custGeom>
              <a:avLst/>
              <a:gdLst/>
              <a:ahLst/>
              <a:cxnLst/>
              <a:rect l="l" t="t" r="r" b="b"/>
              <a:pathLst>
                <a:path w="6994144" h="6931025">
                  <a:moveTo>
                    <a:pt x="12700" y="6931025"/>
                  </a:moveTo>
                  <a:lnTo>
                    <a:pt x="6994144" y="6918325"/>
                  </a:lnTo>
                  <a:lnTo>
                    <a:pt x="5219573" y="0"/>
                  </a:lnTo>
                  <a:lnTo>
                    <a:pt x="2410206" y="5080"/>
                  </a:lnTo>
                  <a:lnTo>
                    <a:pt x="0" y="9525"/>
                  </a:lnTo>
                  <a:lnTo>
                    <a:pt x="12700" y="6931025"/>
                  </a:lnTo>
                  <a:close/>
                </a:path>
              </a:pathLst>
            </a:custGeom>
            <a:blipFill>
              <a:blip r:embed="rId3"/>
              <a:stretch>
                <a:fillRect t="-62" r="-894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76200" y="1104900"/>
            <a:ext cx="10054590" cy="9214485"/>
          </a:xfrm>
          <a:custGeom>
            <a:avLst/>
            <a:gdLst/>
            <a:ahLst/>
            <a:cxnLst/>
            <a:rect l="l" t="t" r="r" b="b"/>
            <a:pathLst>
              <a:path w="11198114" h="9214209">
                <a:moveTo>
                  <a:pt x="0" y="0"/>
                </a:moveTo>
                <a:lnTo>
                  <a:pt x="11198114" y="0"/>
                </a:lnTo>
                <a:lnTo>
                  <a:pt x="11198114" y="9214209"/>
                </a:lnTo>
                <a:lnTo>
                  <a:pt x="0" y="92142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62328" y="784717"/>
            <a:ext cx="1666532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91490" y="1714500"/>
            <a:ext cx="8364855" cy="923480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8925"/>
              </a:lnSpc>
            </a:pPr>
            <a:r>
              <a:rPr lang="en-US" sz="6395" b="1">
                <a:solidFill>
                  <a:srgbClr val="547228"/>
                </a:solidFill>
                <a:latin typeface="Comic Sans MS" panose="030F0702030302020204" charset="0"/>
                <a:ea typeface="Noto Sans Bold" panose="020B0802040504020204"/>
                <a:cs typeface="Comic Sans MS" panose="030F0702030302020204" charset="0"/>
                <a:sym typeface="Noto Sans Bold" panose="020B0802040504020204"/>
              </a:rPr>
              <a:t>Кл</a:t>
            </a:r>
            <a:r>
              <a:rPr lang="uk-UA" altLang="en-US" sz="6395" b="1">
                <a:solidFill>
                  <a:srgbClr val="547228"/>
                </a:solidFill>
                <a:latin typeface="Comic Sans MS" panose="030F0702030302020204" charset="0"/>
                <a:ea typeface="Noto Sans Bold" panose="020B0802040504020204"/>
                <a:cs typeface="Comic Sans MS" panose="030F0702030302020204" charset="0"/>
                <a:sym typeface="Noto Sans Bold" panose="020B0802040504020204"/>
              </a:rPr>
              <a:t>і</a:t>
            </a:r>
            <a:r>
              <a:rPr lang="en-US" sz="6395" b="1">
                <a:solidFill>
                  <a:srgbClr val="547228"/>
                </a:solidFill>
                <a:latin typeface="Comic Sans MS" panose="030F0702030302020204" charset="0"/>
                <a:ea typeface="Noto Sans Bold" panose="020B0802040504020204"/>
                <a:cs typeface="Comic Sans MS" panose="030F0702030302020204" charset="0"/>
                <a:sym typeface="Noto Sans Bold" panose="020B0802040504020204"/>
              </a:rPr>
              <a:t>тини у тварин можуть диференц</a:t>
            </a:r>
            <a:r>
              <a:rPr lang="uk-UA" altLang="en-US" sz="6395" b="1">
                <a:solidFill>
                  <a:srgbClr val="547228"/>
                </a:solidFill>
                <a:latin typeface="Comic Sans MS" panose="030F0702030302020204" charset="0"/>
                <a:ea typeface="Noto Sans Bold" panose="020B0802040504020204"/>
                <a:cs typeface="Comic Sans MS" panose="030F0702030302020204" charset="0"/>
                <a:sym typeface="Noto Sans Bold" panose="020B0802040504020204"/>
              </a:rPr>
              <a:t>і</a:t>
            </a:r>
            <a:r>
              <a:rPr lang="en-US" sz="6395" b="1">
                <a:solidFill>
                  <a:srgbClr val="547228"/>
                </a:solidFill>
                <a:latin typeface="Comic Sans MS" panose="030F0702030302020204" charset="0"/>
                <a:ea typeface="Noto Sans Bold" panose="020B0802040504020204"/>
                <a:cs typeface="Comic Sans MS" panose="030F0702030302020204" charset="0"/>
                <a:sym typeface="Noto Sans Bold" panose="020B0802040504020204"/>
              </a:rPr>
              <a:t>юватися,</a:t>
            </a:r>
            <a:r>
              <a:rPr lang="en-US" sz="6395" b="1">
                <a:solidFill>
                  <a:srgbClr val="547228"/>
                </a:solidFill>
                <a:latin typeface="Comic Sans MS" panose="030F0702030302020204" charset="0"/>
                <a:ea typeface="Noto Sans Bold" panose="020B0802040504020204"/>
                <a:cs typeface="Comic Sans MS" panose="030F0702030302020204" charset="0"/>
                <a:sym typeface="Noto Sans Bold" panose="020B0802040504020204"/>
              </a:rPr>
              <a:t>тоб то набувати особливостей будови виконувати певн</a:t>
            </a:r>
            <a:r>
              <a:rPr lang="uk-UA" altLang="en-US" sz="6395" b="1">
                <a:solidFill>
                  <a:srgbClr val="547228"/>
                </a:solidFill>
                <a:latin typeface="Comic Sans MS" panose="030F0702030302020204" charset="0"/>
                <a:ea typeface="Noto Sans Bold" panose="020B0802040504020204"/>
                <a:cs typeface="Comic Sans MS" panose="030F0702030302020204" charset="0"/>
                <a:sym typeface="Noto Sans Bold" panose="020B0802040504020204"/>
              </a:rPr>
              <a:t>і</a:t>
            </a:r>
            <a:r>
              <a:rPr lang="en-US" sz="6395" b="1">
                <a:solidFill>
                  <a:srgbClr val="547228"/>
                </a:solidFill>
                <a:latin typeface="Comic Sans MS" panose="030F0702030302020204" charset="0"/>
                <a:ea typeface="Noto Sans Bold" panose="020B0802040504020204"/>
                <a:cs typeface="Comic Sans MS" panose="030F0702030302020204" charset="0"/>
                <a:sym typeface="Noto Sans Bold" panose="020B0802040504020204"/>
              </a:rPr>
              <a:t>  функц</a:t>
            </a:r>
            <a:r>
              <a:rPr lang="uk-UA" altLang="en-US" sz="6395" b="1">
                <a:solidFill>
                  <a:srgbClr val="547228"/>
                </a:solidFill>
                <a:latin typeface="Comic Sans MS" panose="030F0702030302020204" charset="0"/>
                <a:ea typeface="Noto Sans Bold" panose="020B0802040504020204"/>
                <a:cs typeface="Comic Sans MS" panose="030F0702030302020204" charset="0"/>
                <a:sym typeface="Noto Sans Bold" panose="020B0802040504020204"/>
              </a:rPr>
              <a:t>ії</a:t>
            </a:r>
            <a:r>
              <a:rPr lang="en-US" sz="6395" b="1">
                <a:solidFill>
                  <a:srgbClr val="547228"/>
                </a:solidFill>
                <a:latin typeface="Comic Sans MS" panose="030F0702030302020204" charset="0"/>
                <a:ea typeface="Noto Sans Bold" panose="020B0802040504020204"/>
                <a:cs typeface="Comic Sans MS" panose="030F0702030302020204" charset="0"/>
                <a:sym typeface="Noto Sans Bold" panose="020B0802040504020204"/>
              </a:rPr>
              <a:t> </a:t>
            </a:r>
            <a:endParaRPr lang="en-US" sz="6395" b="1">
              <a:solidFill>
                <a:srgbClr val="547228"/>
              </a:solidFill>
              <a:latin typeface="Comic Sans MS" panose="030F0702030302020204" charset="0"/>
              <a:ea typeface="Noto Sans Bold" panose="020B0802040504020204"/>
              <a:cs typeface="Comic Sans MS" panose="030F0702030302020204" charset="0"/>
              <a:sym typeface="Noto Sans Bold" panose="020B0802040504020204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3503" y="6103906"/>
            <a:ext cx="18414997" cy="4246588"/>
          </a:xfrm>
          <a:custGeom>
            <a:avLst/>
            <a:gdLst/>
            <a:ahLst/>
            <a:cxnLst/>
            <a:rect l="l" t="t" r="r" b="b"/>
            <a:pathLst>
              <a:path w="18414997" h="4246588">
                <a:moveTo>
                  <a:pt x="0" y="0"/>
                </a:moveTo>
                <a:lnTo>
                  <a:pt x="18414997" y="0"/>
                </a:lnTo>
                <a:lnTo>
                  <a:pt x="18414997" y="4246588"/>
                </a:lnTo>
                <a:lnTo>
                  <a:pt x="0" y="4246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6263160">
            <a:off x="1037873" y="5790705"/>
            <a:ext cx="5245551" cy="5198269"/>
            <a:chOff x="0" y="0"/>
            <a:chExt cx="6994068" cy="69310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994144" cy="6931025"/>
            </a:xfrm>
            <a:custGeom>
              <a:avLst/>
              <a:gdLst/>
              <a:ahLst/>
              <a:cxnLst/>
              <a:rect l="l" t="t" r="r" b="b"/>
              <a:pathLst>
                <a:path w="6994144" h="6931025">
                  <a:moveTo>
                    <a:pt x="12700" y="6931025"/>
                  </a:moveTo>
                  <a:lnTo>
                    <a:pt x="6994144" y="6918325"/>
                  </a:lnTo>
                  <a:lnTo>
                    <a:pt x="5219573" y="0"/>
                  </a:lnTo>
                  <a:lnTo>
                    <a:pt x="2410206" y="5080"/>
                  </a:lnTo>
                  <a:lnTo>
                    <a:pt x="0" y="9525"/>
                  </a:lnTo>
                  <a:lnTo>
                    <a:pt x="12700" y="6931025"/>
                  </a:lnTo>
                  <a:close/>
                </a:path>
              </a:pathLst>
            </a:custGeom>
            <a:blipFill>
              <a:blip r:embed="rId5"/>
              <a:stretch>
                <a:fillRect t="-62" r="-894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391211" y="1199788"/>
            <a:ext cx="11071117" cy="9087212"/>
          </a:xfrm>
          <a:custGeom>
            <a:avLst/>
            <a:gdLst/>
            <a:ahLst/>
            <a:cxnLst/>
            <a:rect l="l" t="t" r="r" b="b"/>
            <a:pathLst>
              <a:path w="11071117" h="9087212">
                <a:moveTo>
                  <a:pt x="0" y="0"/>
                </a:moveTo>
                <a:lnTo>
                  <a:pt x="11071117" y="0"/>
                </a:lnTo>
                <a:lnTo>
                  <a:pt x="11071117" y="9087212"/>
                </a:lnTo>
                <a:lnTo>
                  <a:pt x="0" y="90872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778463" y="1945138"/>
            <a:ext cx="5210175" cy="3800475"/>
          </a:xfrm>
          <a:custGeom>
            <a:avLst/>
            <a:gdLst/>
            <a:ahLst/>
            <a:cxnLst/>
            <a:rect l="l" t="t" r="r" b="b"/>
            <a:pathLst>
              <a:path w="5210175" h="3800475">
                <a:moveTo>
                  <a:pt x="0" y="0"/>
                </a:moveTo>
                <a:lnTo>
                  <a:pt x="5210175" y="0"/>
                </a:lnTo>
                <a:lnTo>
                  <a:pt x="5210175" y="3800475"/>
                </a:lnTo>
                <a:lnTo>
                  <a:pt x="0" y="38004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862328" y="784717"/>
            <a:ext cx="1666532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57275" y="2044798"/>
            <a:ext cx="10181111" cy="6765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25"/>
              </a:lnSpc>
            </a:pPr>
            <a:r>
              <a:rPr lang="en-US" sz="6395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Клітини формують тканини,тканини - органи,а органи - систему органів,як  виконують певні  функції</a:t>
            </a:r>
            <a:endParaRPr lang="en-US" sz="6395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3503" y="6103906"/>
            <a:ext cx="18414997" cy="4246588"/>
          </a:xfrm>
          <a:custGeom>
            <a:avLst/>
            <a:gdLst/>
            <a:ahLst/>
            <a:cxnLst/>
            <a:rect l="l" t="t" r="r" b="b"/>
            <a:pathLst>
              <a:path w="18414997" h="4246588">
                <a:moveTo>
                  <a:pt x="0" y="0"/>
                </a:moveTo>
                <a:lnTo>
                  <a:pt x="18414997" y="0"/>
                </a:lnTo>
                <a:lnTo>
                  <a:pt x="18414997" y="4246588"/>
                </a:lnTo>
                <a:lnTo>
                  <a:pt x="0" y="4246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22436" y="547678"/>
            <a:ext cx="3181350" cy="1133475"/>
          </a:xfrm>
          <a:custGeom>
            <a:avLst/>
            <a:gdLst/>
            <a:ahLst/>
            <a:cxnLst/>
            <a:rect l="l" t="t" r="r" b="b"/>
            <a:pathLst>
              <a:path w="3181350" h="1133475">
                <a:moveTo>
                  <a:pt x="0" y="0"/>
                </a:moveTo>
                <a:lnTo>
                  <a:pt x="3181350" y="0"/>
                </a:lnTo>
                <a:lnTo>
                  <a:pt x="3181350" y="1133475"/>
                </a:lnTo>
                <a:lnTo>
                  <a:pt x="0" y="11334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120" t="-70027" r="-152621" b="-40056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520293" y="1905714"/>
            <a:ext cx="281835" cy="776554"/>
          </a:xfrm>
          <a:custGeom>
            <a:avLst/>
            <a:gdLst/>
            <a:ahLst/>
            <a:cxnLst/>
            <a:rect l="l" t="t" r="r" b="b"/>
            <a:pathLst>
              <a:path w="281835" h="776554">
                <a:moveTo>
                  <a:pt x="0" y="0"/>
                </a:moveTo>
                <a:lnTo>
                  <a:pt x="281836" y="0"/>
                </a:lnTo>
                <a:lnTo>
                  <a:pt x="281836" y="776555"/>
                </a:lnTo>
                <a:lnTo>
                  <a:pt x="0" y="7765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35225" y="2520839"/>
            <a:ext cx="2447925" cy="1790700"/>
          </a:xfrm>
          <a:custGeom>
            <a:avLst/>
            <a:gdLst/>
            <a:ahLst/>
            <a:cxnLst/>
            <a:rect l="l" t="t" r="r" b="b"/>
            <a:pathLst>
              <a:path w="2447925" h="1790700">
                <a:moveTo>
                  <a:pt x="0" y="0"/>
                </a:moveTo>
                <a:lnTo>
                  <a:pt x="2447925" y="0"/>
                </a:lnTo>
                <a:lnTo>
                  <a:pt x="2447925" y="1790700"/>
                </a:lnTo>
                <a:lnTo>
                  <a:pt x="0" y="17907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0">
            <a:off x="167754" y="5985786"/>
            <a:ext cx="1767507" cy="4157377"/>
            <a:chOff x="0" y="0"/>
            <a:chExt cx="1767510" cy="4157370"/>
          </a:xfrm>
        </p:grpSpPr>
        <p:sp>
          <p:nvSpPr>
            <p:cNvPr id="8" name="Freeform 8"/>
            <p:cNvSpPr/>
            <p:nvPr/>
          </p:nvSpPr>
          <p:spPr>
            <a:xfrm>
              <a:off x="-38227" y="597408"/>
              <a:ext cx="1560830" cy="3496437"/>
            </a:xfrm>
            <a:custGeom>
              <a:avLst/>
              <a:gdLst/>
              <a:ahLst/>
              <a:cxnLst/>
              <a:rect l="l" t="t" r="r" b="b"/>
              <a:pathLst>
                <a:path w="1560830" h="3496437">
                  <a:moveTo>
                    <a:pt x="822960" y="127"/>
                  </a:moveTo>
                  <a:cubicBezTo>
                    <a:pt x="650621" y="127"/>
                    <a:pt x="703707" y="255397"/>
                    <a:pt x="703707" y="255397"/>
                  </a:cubicBezTo>
                  <a:cubicBezTo>
                    <a:pt x="694690" y="254508"/>
                    <a:pt x="685927" y="254000"/>
                    <a:pt x="677545" y="254000"/>
                  </a:cubicBezTo>
                  <a:cubicBezTo>
                    <a:pt x="483616" y="254000"/>
                    <a:pt x="448818" y="483362"/>
                    <a:pt x="448818" y="483362"/>
                  </a:cubicBezTo>
                  <a:cubicBezTo>
                    <a:pt x="448818" y="483362"/>
                    <a:pt x="403733" y="459105"/>
                    <a:pt x="345059" y="459105"/>
                  </a:cubicBezTo>
                  <a:cubicBezTo>
                    <a:pt x="276606" y="459105"/>
                    <a:pt x="189611" y="492125"/>
                    <a:pt x="134112" y="635381"/>
                  </a:cubicBezTo>
                  <a:cubicBezTo>
                    <a:pt x="30988" y="901446"/>
                    <a:pt x="220853" y="1048004"/>
                    <a:pt x="220853" y="1048004"/>
                  </a:cubicBezTo>
                  <a:cubicBezTo>
                    <a:pt x="0" y="2002282"/>
                    <a:pt x="153543" y="3475736"/>
                    <a:pt x="155702" y="3496437"/>
                  </a:cubicBezTo>
                  <a:lnTo>
                    <a:pt x="1560830" y="3496437"/>
                  </a:lnTo>
                  <a:cubicBezTo>
                    <a:pt x="1560576" y="3477387"/>
                    <a:pt x="1546352" y="2231898"/>
                    <a:pt x="1517396" y="1927479"/>
                  </a:cubicBezTo>
                  <a:cubicBezTo>
                    <a:pt x="1484884" y="1585468"/>
                    <a:pt x="1436116" y="1178306"/>
                    <a:pt x="1387221" y="803656"/>
                  </a:cubicBezTo>
                  <a:cubicBezTo>
                    <a:pt x="1338326" y="429006"/>
                    <a:pt x="1213612" y="347599"/>
                    <a:pt x="1213612" y="347599"/>
                  </a:cubicBezTo>
                  <a:cubicBezTo>
                    <a:pt x="1213612" y="347599"/>
                    <a:pt x="1007237" y="5588"/>
                    <a:pt x="828421" y="127"/>
                  </a:cubicBezTo>
                  <a:cubicBezTo>
                    <a:pt x="826516" y="127"/>
                    <a:pt x="824738" y="0"/>
                    <a:pt x="822960" y="0"/>
                  </a:cubicBezTo>
                  <a:close/>
                </a:path>
              </a:pathLst>
            </a:custGeom>
            <a:solidFill>
              <a:srgbClr val="FFF9F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831215" y="-20574"/>
              <a:ext cx="986155" cy="668274"/>
            </a:xfrm>
            <a:custGeom>
              <a:avLst/>
              <a:gdLst/>
              <a:ahLst/>
              <a:cxnLst/>
              <a:rect l="l" t="t" r="r" b="b"/>
              <a:pathLst>
                <a:path w="986155" h="668274">
                  <a:moveTo>
                    <a:pt x="467741" y="309499"/>
                  </a:moveTo>
                  <a:cubicBezTo>
                    <a:pt x="467741" y="309499"/>
                    <a:pt x="486410" y="25273"/>
                    <a:pt x="236220" y="95250"/>
                  </a:cubicBezTo>
                  <a:cubicBezTo>
                    <a:pt x="0" y="161290"/>
                    <a:pt x="240284" y="599186"/>
                    <a:pt x="363855" y="633730"/>
                  </a:cubicBezTo>
                  <a:cubicBezTo>
                    <a:pt x="487426" y="668274"/>
                    <a:pt x="986155" y="437769"/>
                    <a:pt x="849122" y="250698"/>
                  </a:cubicBezTo>
                  <a:cubicBezTo>
                    <a:pt x="665480" y="0"/>
                    <a:pt x="467741" y="309626"/>
                    <a:pt x="467741" y="309626"/>
                  </a:cubicBezTo>
                  <a:close/>
                </a:path>
              </a:pathLst>
            </a:custGeom>
            <a:solidFill>
              <a:srgbClr val="C14D4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82626" y="1395730"/>
              <a:ext cx="314706" cy="390906"/>
            </a:xfrm>
            <a:custGeom>
              <a:avLst/>
              <a:gdLst/>
              <a:ahLst/>
              <a:cxnLst/>
              <a:rect l="l" t="t" r="r" b="b"/>
              <a:pathLst>
                <a:path w="314706" h="390906">
                  <a:moveTo>
                    <a:pt x="0" y="249682"/>
                  </a:moveTo>
                  <a:cubicBezTo>
                    <a:pt x="0" y="249682"/>
                    <a:pt x="309245" y="390906"/>
                    <a:pt x="314706" y="0"/>
                  </a:cubicBezTo>
                </a:path>
              </a:pathLst>
            </a:custGeom>
            <a:solidFill>
              <a:srgbClr val="FFF9F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312801" y="863600"/>
              <a:ext cx="569722" cy="694944"/>
            </a:xfrm>
            <a:custGeom>
              <a:avLst/>
              <a:gdLst/>
              <a:ahLst/>
              <a:cxnLst/>
              <a:rect l="l" t="t" r="r" b="b"/>
              <a:pathLst>
                <a:path w="569722" h="694944">
                  <a:moveTo>
                    <a:pt x="390652" y="0"/>
                  </a:moveTo>
                  <a:cubicBezTo>
                    <a:pt x="390652" y="10922"/>
                    <a:pt x="569722" y="314960"/>
                    <a:pt x="461137" y="504952"/>
                  </a:cubicBezTo>
                  <a:cubicBezTo>
                    <a:pt x="352552" y="694944"/>
                    <a:pt x="0" y="499491"/>
                    <a:pt x="97663" y="217170"/>
                  </a:cubicBezTo>
                </a:path>
              </a:pathLst>
            </a:custGeom>
            <a:solidFill>
              <a:srgbClr val="FFF9F0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887984" y="885190"/>
              <a:ext cx="499237" cy="559181"/>
            </a:xfrm>
            <a:custGeom>
              <a:avLst/>
              <a:gdLst/>
              <a:ahLst/>
              <a:cxnLst/>
              <a:rect l="l" t="t" r="r" b="b"/>
              <a:pathLst>
                <a:path w="499237" h="559181">
                  <a:moveTo>
                    <a:pt x="0" y="456184"/>
                  </a:moveTo>
                  <a:cubicBezTo>
                    <a:pt x="0" y="456184"/>
                    <a:pt x="38481" y="66167"/>
                    <a:pt x="351155" y="2413"/>
                  </a:cubicBezTo>
                  <a:cubicBezTo>
                    <a:pt x="359410" y="762"/>
                    <a:pt x="367792" y="0"/>
                    <a:pt x="376301" y="0"/>
                  </a:cubicBezTo>
                  <a:cubicBezTo>
                    <a:pt x="384810" y="0"/>
                    <a:pt x="393065" y="1143"/>
                    <a:pt x="401320" y="3048"/>
                  </a:cubicBezTo>
                  <a:cubicBezTo>
                    <a:pt x="409575" y="4953"/>
                    <a:pt x="417576" y="7620"/>
                    <a:pt x="425196" y="11303"/>
                  </a:cubicBezTo>
                  <a:cubicBezTo>
                    <a:pt x="432816" y="14986"/>
                    <a:pt x="440055" y="19304"/>
                    <a:pt x="446786" y="24384"/>
                  </a:cubicBezTo>
                  <a:cubicBezTo>
                    <a:pt x="453517" y="29464"/>
                    <a:pt x="459613" y="35306"/>
                    <a:pt x="465201" y="41783"/>
                  </a:cubicBezTo>
                  <a:cubicBezTo>
                    <a:pt x="470789" y="48260"/>
                    <a:pt x="475488" y="55118"/>
                    <a:pt x="479552" y="62611"/>
                  </a:cubicBezTo>
                  <a:cubicBezTo>
                    <a:pt x="483616" y="70104"/>
                    <a:pt x="486791" y="77851"/>
                    <a:pt x="489077" y="85979"/>
                  </a:cubicBezTo>
                  <a:cubicBezTo>
                    <a:pt x="491363" y="94107"/>
                    <a:pt x="492887" y="102362"/>
                    <a:pt x="493522" y="110871"/>
                  </a:cubicBezTo>
                  <a:lnTo>
                    <a:pt x="493776" y="113919"/>
                  </a:lnTo>
                  <a:cubicBezTo>
                    <a:pt x="499237" y="217043"/>
                    <a:pt x="412369" y="461391"/>
                    <a:pt x="439547" y="559181"/>
                  </a:cubicBezTo>
                </a:path>
              </a:pathLst>
            </a:custGeom>
            <a:solidFill>
              <a:srgbClr val="FFF9F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82499" y="1395603"/>
              <a:ext cx="327025" cy="310769"/>
            </a:xfrm>
            <a:custGeom>
              <a:avLst/>
              <a:gdLst/>
              <a:ahLst/>
              <a:cxnLst/>
              <a:rect l="l" t="t" r="r" b="b"/>
              <a:pathLst>
                <a:path w="327025" h="310769">
                  <a:moveTo>
                    <a:pt x="127" y="249809"/>
                  </a:moveTo>
                  <a:cubicBezTo>
                    <a:pt x="124079" y="265176"/>
                    <a:pt x="221488" y="258572"/>
                    <a:pt x="272923" y="132461"/>
                  </a:cubicBezTo>
                  <a:cubicBezTo>
                    <a:pt x="291211" y="90678"/>
                    <a:pt x="300863" y="47117"/>
                    <a:pt x="314706" y="0"/>
                  </a:cubicBezTo>
                  <a:cubicBezTo>
                    <a:pt x="317246" y="10541"/>
                    <a:pt x="319278" y="21082"/>
                    <a:pt x="321056" y="31877"/>
                  </a:cubicBezTo>
                  <a:cubicBezTo>
                    <a:pt x="327025" y="73279"/>
                    <a:pt x="324739" y="114300"/>
                    <a:pt x="314198" y="154813"/>
                  </a:cubicBezTo>
                  <a:cubicBezTo>
                    <a:pt x="298577" y="210693"/>
                    <a:pt x="263906" y="258699"/>
                    <a:pt x="209677" y="282067"/>
                  </a:cubicBezTo>
                  <a:cubicBezTo>
                    <a:pt x="140335" y="310769"/>
                    <a:pt x="58293" y="293878"/>
                    <a:pt x="0" y="249809"/>
                  </a:cubicBezTo>
                  <a:close/>
                </a:path>
              </a:pathLst>
            </a:custGeom>
            <a:solidFill>
              <a:srgbClr val="EDE0D1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367538" y="863473"/>
              <a:ext cx="469519" cy="611632"/>
            </a:xfrm>
            <a:custGeom>
              <a:avLst/>
              <a:gdLst/>
              <a:ahLst/>
              <a:cxnLst/>
              <a:rect l="l" t="t" r="r" b="b"/>
              <a:pathLst>
                <a:path w="469519" h="611632">
                  <a:moveTo>
                    <a:pt x="335915" y="127"/>
                  </a:moveTo>
                  <a:cubicBezTo>
                    <a:pt x="388874" y="85852"/>
                    <a:pt x="434975" y="175895"/>
                    <a:pt x="455295" y="275971"/>
                  </a:cubicBezTo>
                  <a:cubicBezTo>
                    <a:pt x="465582" y="327152"/>
                    <a:pt x="469519" y="380111"/>
                    <a:pt x="459994" y="432308"/>
                  </a:cubicBezTo>
                  <a:cubicBezTo>
                    <a:pt x="444627" y="518922"/>
                    <a:pt x="391287" y="596773"/>
                    <a:pt x="297561" y="606044"/>
                  </a:cubicBezTo>
                  <a:cubicBezTo>
                    <a:pt x="241427" y="611632"/>
                    <a:pt x="186436" y="593217"/>
                    <a:pt x="140843" y="562483"/>
                  </a:cubicBezTo>
                  <a:cubicBezTo>
                    <a:pt x="52197" y="504190"/>
                    <a:pt x="0" y="393573"/>
                    <a:pt x="19685" y="289052"/>
                  </a:cubicBezTo>
                  <a:cubicBezTo>
                    <a:pt x="24130" y="264160"/>
                    <a:pt x="31877" y="240157"/>
                    <a:pt x="42672" y="217297"/>
                  </a:cubicBezTo>
                  <a:cubicBezTo>
                    <a:pt x="41148" y="226568"/>
                    <a:pt x="39370" y="235585"/>
                    <a:pt x="37719" y="244729"/>
                  </a:cubicBezTo>
                  <a:cubicBezTo>
                    <a:pt x="37211" y="253746"/>
                    <a:pt x="35433" y="263271"/>
                    <a:pt x="34925" y="272161"/>
                  </a:cubicBezTo>
                  <a:lnTo>
                    <a:pt x="34544" y="290322"/>
                  </a:lnTo>
                  <a:cubicBezTo>
                    <a:pt x="32385" y="407035"/>
                    <a:pt x="115951" y="518795"/>
                    <a:pt x="227711" y="547878"/>
                  </a:cubicBezTo>
                  <a:cubicBezTo>
                    <a:pt x="280670" y="561848"/>
                    <a:pt x="336042" y="551815"/>
                    <a:pt x="369189" y="510794"/>
                  </a:cubicBezTo>
                  <a:cubicBezTo>
                    <a:pt x="418846" y="447675"/>
                    <a:pt x="422148" y="361315"/>
                    <a:pt x="413131" y="282702"/>
                  </a:cubicBezTo>
                  <a:cubicBezTo>
                    <a:pt x="402844" y="198755"/>
                    <a:pt x="376428" y="115189"/>
                    <a:pt x="347472" y="35433"/>
                  </a:cubicBezTo>
                  <a:cubicBezTo>
                    <a:pt x="344170" y="25527"/>
                    <a:pt x="337820" y="10033"/>
                    <a:pt x="335661" y="0"/>
                  </a:cubicBezTo>
                  <a:lnTo>
                    <a:pt x="335788" y="127"/>
                  </a:lnTo>
                  <a:close/>
                </a:path>
              </a:pathLst>
            </a:custGeom>
            <a:solidFill>
              <a:srgbClr val="EDE0D1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887984" y="841883"/>
              <a:ext cx="521716" cy="602615"/>
            </a:xfrm>
            <a:custGeom>
              <a:avLst/>
              <a:gdLst/>
              <a:ahLst/>
              <a:cxnLst/>
              <a:rect l="l" t="t" r="r" b="b"/>
              <a:pathLst>
                <a:path w="521716" h="602615">
                  <a:moveTo>
                    <a:pt x="0" y="499491"/>
                  </a:moveTo>
                  <a:cubicBezTo>
                    <a:pt x="5715" y="291338"/>
                    <a:pt x="120015" y="68707"/>
                    <a:pt x="337439" y="21336"/>
                  </a:cubicBezTo>
                  <a:cubicBezTo>
                    <a:pt x="413766" y="0"/>
                    <a:pt x="496824" y="48641"/>
                    <a:pt x="514604" y="125984"/>
                  </a:cubicBezTo>
                  <a:cubicBezTo>
                    <a:pt x="521716" y="154686"/>
                    <a:pt x="518668" y="185928"/>
                    <a:pt x="514223" y="214249"/>
                  </a:cubicBezTo>
                  <a:cubicBezTo>
                    <a:pt x="501523" y="293624"/>
                    <a:pt x="477774" y="370205"/>
                    <a:pt x="459232" y="447421"/>
                  </a:cubicBezTo>
                  <a:cubicBezTo>
                    <a:pt x="447929" y="498348"/>
                    <a:pt x="432943" y="550037"/>
                    <a:pt x="439293" y="602615"/>
                  </a:cubicBezTo>
                  <a:cubicBezTo>
                    <a:pt x="429641" y="577596"/>
                    <a:pt x="428244" y="549910"/>
                    <a:pt x="427990" y="523113"/>
                  </a:cubicBezTo>
                  <a:cubicBezTo>
                    <a:pt x="427990" y="404368"/>
                    <a:pt x="464439" y="289052"/>
                    <a:pt x="468757" y="171323"/>
                  </a:cubicBezTo>
                  <a:cubicBezTo>
                    <a:pt x="471551" y="106299"/>
                    <a:pt x="412369" y="56769"/>
                    <a:pt x="349123" y="74041"/>
                  </a:cubicBezTo>
                  <a:cubicBezTo>
                    <a:pt x="149987" y="115443"/>
                    <a:pt x="44577" y="316103"/>
                    <a:pt x="0" y="499491"/>
                  </a:cubicBezTo>
                  <a:close/>
                </a:path>
              </a:pathLst>
            </a:custGeom>
            <a:solidFill>
              <a:srgbClr val="EDE0D1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510921" y="1523238"/>
              <a:ext cx="398780" cy="295910"/>
            </a:xfrm>
            <a:custGeom>
              <a:avLst/>
              <a:gdLst/>
              <a:ahLst/>
              <a:cxnLst/>
              <a:rect l="l" t="t" r="r" b="b"/>
              <a:pathLst>
                <a:path w="398780" h="295910">
                  <a:moveTo>
                    <a:pt x="398780" y="177927"/>
                  </a:moveTo>
                  <a:cubicBezTo>
                    <a:pt x="398780" y="276225"/>
                    <a:pt x="308102" y="295910"/>
                    <a:pt x="197993" y="295910"/>
                  </a:cubicBezTo>
                  <a:cubicBezTo>
                    <a:pt x="87884" y="295910"/>
                    <a:pt x="0" y="276225"/>
                    <a:pt x="0" y="177927"/>
                  </a:cubicBezTo>
                  <a:cubicBezTo>
                    <a:pt x="0" y="79629"/>
                    <a:pt x="89281" y="0"/>
                    <a:pt x="199390" y="0"/>
                  </a:cubicBezTo>
                  <a:cubicBezTo>
                    <a:pt x="309499" y="0"/>
                    <a:pt x="398780" y="79629"/>
                    <a:pt x="398780" y="177927"/>
                  </a:cubicBezTo>
                  <a:close/>
                </a:path>
              </a:pathLst>
            </a:custGeom>
            <a:solidFill>
              <a:srgbClr val="F7EBDC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67945" y="1735836"/>
              <a:ext cx="1452372" cy="2176272"/>
            </a:xfrm>
            <a:custGeom>
              <a:avLst/>
              <a:gdLst/>
              <a:ahLst/>
              <a:cxnLst/>
              <a:rect l="l" t="t" r="r" b="b"/>
              <a:pathLst>
                <a:path w="1452372" h="2176272">
                  <a:moveTo>
                    <a:pt x="510667" y="1978152"/>
                  </a:moveTo>
                  <a:cubicBezTo>
                    <a:pt x="548259" y="2011045"/>
                    <a:pt x="1262888" y="2141982"/>
                    <a:pt x="1452372" y="2176272"/>
                  </a:cubicBezTo>
                  <a:cubicBezTo>
                    <a:pt x="1447800" y="1854200"/>
                    <a:pt x="1436497" y="1188720"/>
                    <a:pt x="1418209" y="882904"/>
                  </a:cubicBezTo>
                  <a:cubicBezTo>
                    <a:pt x="580009" y="826389"/>
                    <a:pt x="95250" y="127"/>
                    <a:pt x="95123" y="0"/>
                  </a:cubicBezTo>
                  <a:cubicBezTo>
                    <a:pt x="37338" y="287147"/>
                    <a:pt x="10033" y="613156"/>
                    <a:pt x="0" y="929132"/>
                  </a:cubicBezTo>
                  <a:cubicBezTo>
                    <a:pt x="215392" y="1388110"/>
                    <a:pt x="485013" y="1955800"/>
                    <a:pt x="510667" y="1978152"/>
                  </a:cubicBezTo>
                  <a:close/>
                </a:path>
              </a:pathLst>
            </a:custGeom>
            <a:solidFill>
              <a:srgbClr val="F7EBDC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-11557" y="1916811"/>
              <a:ext cx="1534287" cy="2177034"/>
            </a:xfrm>
            <a:custGeom>
              <a:avLst/>
              <a:gdLst/>
              <a:ahLst/>
              <a:cxnLst/>
              <a:rect l="l" t="t" r="r" b="b"/>
              <a:pathLst>
                <a:path w="1534287" h="2177034">
                  <a:moveTo>
                    <a:pt x="142875" y="0"/>
                  </a:moveTo>
                  <a:cubicBezTo>
                    <a:pt x="0" y="938403"/>
                    <a:pt x="127127" y="2158238"/>
                    <a:pt x="129032" y="2177034"/>
                  </a:cubicBezTo>
                  <a:lnTo>
                    <a:pt x="1534287" y="2177034"/>
                  </a:lnTo>
                  <a:cubicBezTo>
                    <a:pt x="1534160" y="2170557"/>
                    <a:pt x="1532636" y="2025396"/>
                    <a:pt x="1529334" y="1823847"/>
                  </a:cubicBezTo>
                  <a:cubicBezTo>
                    <a:pt x="561340" y="1614932"/>
                    <a:pt x="221488" y="361442"/>
                    <a:pt x="142875" y="0"/>
                  </a:cubicBezTo>
                  <a:close/>
                </a:path>
              </a:pathLst>
            </a:custGeom>
            <a:solidFill>
              <a:srgbClr val="EDE0D1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1290574" y="798449"/>
              <a:ext cx="69342" cy="110363"/>
            </a:xfrm>
            <a:custGeom>
              <a:avLst/>
              <a:gdLst/>
              <a:ahLst/>
              <a:cxnLst/>
              <a:rect l="l" t="t" r="r" b="b"/>
              <a:pathLst>
                <a:path w="69342" h="110363">
                  <a:moveTo>
                    <a:pt x="0" y="88138"/>
                  </a:moveTo>
                  <a:lnTo>
                    <a:pt x="69342" y="0"/>
                  </a:lnTo>
                  <a:lnTo>
                    <a:pt x="49530" y="110363"/>
                  </a:lnTo>
                  <a:lnTo>
                    <a:pt x="0" y="88138"/>
                  </a:lnTo>
                  <a:close/>
                </a:path>
              </a:pathLst>
            </a:custGeom>
            <a:solidFill>
              <a:srgbClr val="EDE0D1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649859" y="515747"/>
              <a:ext cx="84836" cy="104648"/>
            </a:xfrm>
            <a:custGeom>
              <a:avLst/>
              <a:gdLst/>
              <a:ahLst/>
              <a:cxnLst/>
              <a:rect l="l" t="t" r="r" b="b"/>
              <a:pathLst>
                <a:path w="84836" h="104648">
                  <a:moveTo>
                    <a:pt x="40386" y="104648"/>
                  </a:moveTo>
                  <a:lnTo>
                    <a:pt x="0" y="0"/>
                  </a:lnTo>
                  <a:lnTo>
                    <a:pt x="84836" y="73406"/>
                  </a:lnTo>
                  <a:lnTo>
                    <a:pt x="40386" y="104648"/>
                  </a:lnTo>
                  <a:close/>
                </a:path>
              </a:pathLst>
            </a:custGeom>
            <a:solidFill>
              <a:srgbClr val="EDE0D1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684657" y="1436497"/>
              <a:ext cx="59436" cy="103124"/>
            </a:xfrm>
            <a:custGeom>
              <a:avLst/>
              <a:gdLst/>
              <a:ahLst/>
              <a:cxnLst/>
              <a:rect l="l" t="t" r="r" b="b"/>
              <a:pathLst>
                <a:path w="59436" h="103124">
                  <a:moveTo>
                    <a:pt x="51054" y="0"/>
                  </a:moveTo>
                  <a:lnTo>
                    <a:pt x="59436" y="103124"/>
                  </a:lnTo>
                  <a:lnTo>
                    <a:pt x="0" y="18415"/>
                  </a:lnTo>
                  <a:lnTo>
                    <a:pt x="51054" y="0"/>
                  </a:lnTo>
                  <a:close/>
                </a:path>
              </a:pathLst>
            </a:custGeom>
            <a:solidFill>
              <a:srgbClr val="EDE0D1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0873" y="1631950"/>
              <a:ext cx="59436" cy="103124"/>
            </a:xfrm>
            <a:custGeom>
              <a:avLst/>
              <a:gdLst/>
              <a:ahLst/>
              <a:cxnLst/>
              <a:rect l="l" t="t" r="r" b="b"/>
              <a:pathLst>
                <a:path w="59436" h="103124">
                  <a:moveTo>
                    <a:pt x="51054" y="0"/>
                  </a:moveTo>
                  <a:lnTo>
                    <a:pt x="59436" y="103124"/>
                  </a:lnTo>
                  <a:lnTo>
                    <a:pt x="0" y="18415"/>
                  </a:lnTo>
                  <a:lnTo>
                    <a:pt x="51054" y="0"/>
                  </a:lnTo>
                  <a:close/>
                </a:path>
              </a:pathLst>
            </a:custGeom>
            <a:solidFill>
              <a:srgbClr val="EDE0D1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622681" y="573151"/>
              <a:ext cx="487807" cy="279527"/>
            </a:xfrm>
            <a:custGeom>
              <a:avLst/>
              <a:gdLst/>
              <a:ahLst/>
              <a:cxnLst/>
              <a:rect l="l" t="t" r="r" b="b"/>
              <a:pathLst>
                <a:path w="487807" h="279527">
                  <a:moveTo>
                    <a:pt x="36068" y="225298"/>
                  </a:moveTo>
                  <a:cubicBezTo>
                    <a:pt x="0" y="132080"/>
                    <a:pt x="30607" y="762"/>
                    <a:pt x="149225" y="0"/>
                  </a:cubicBezTo>
                  <a:cubicBezTo>
                    <a:pt x="213868" y="1651"/>
                    <a:pt x="270891" y="38354"/>
                    <a:pt x="319278" y="76708"/>
                  </a:cubicBezTo>
                  <a:cubicBezTo>
                    <a:pt x="388493" y="133477"/>
                    <a:pt x="444627" y="201168"/>
                    <a:pt x="487807" y="279527"/>
                  </a:cubicBezTo>
                  <a:cubicBezTo>
                    <a:pt x="403479" y="203708"/>
                    <a:pt x="320929" y="124841"/>
                    <a:pt x="219837" y="74041"/>
                  </a:cubicBezTo>
                  <a:cubicBezTo>
                    <a:pt x="87757" y="9271"/>
                    <a:pt x="51689" y="112141"/>
                    <a:pt x="36068" y="225044"/>
                  </a:cubicBezTo>
                  <a:lnTo>
                    <a:pt x="36195" y="225171"/>
                  </a:lnTo>
                  <a:close/>
                </a:path>
              </a:pathLst>
            </a:custGeom>
            <a:solidFill>
              <a:srgbClr val="EDE0D1"/>
            </a:solidFill>
          </p:spPr>
        </p:sp>
      </p:grpSp>
      <p:sp>
        <p:nvSpPr>
          <p:cNvPr id="24" name="Freeform 24"/>
          <p:cNvSpPr/>
          <p:nvPr/>
        </p:nvSpPr>
        <p:spPr>
          <a:xfrm>
            <a:off x="8558393" y="7309237"/>
            <a:ext cx="281835" cy="776554"/>
          </a:xfrm>
          <a:custGeom>
            <a:avLst/>
            <a:gdLst/>
            <a:ahLst/>
            <a:cxnLst/>
            <a:rect l="l" t="t" r="r" b="b"/>
            <a:pathLst>
              <a:path w="281835" h="776554">
                <a:moveTo>
                  <a:pt x="0" y="0"/>
                </a:moveTo>
                <a:lnTo>
                  <a:pt x="281836" y="0"/>
                </a:lnTo>
                <a:lnTo>
                  <a:pt x="281836" y="776555"/>
                </a:lnTo>
                <a:lnTo>
                  <a:pt x="0" y="7765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7932782" y="4427477"/>
            <a:ext cx="1451734" cy="2654608"/>
          </a:xfrm>
          <a:custGeom>
            <a:avLst/>
            <a:gdLst/>
            <a:ahLst/>
            <a:cxnLst/>
            <a:rect l="l" t="t" r="r" b="b"/>
            <a:pathLst>
              <a:path w="1451734" h="2654608">
                <a:moveTo>
                  <a:pt x="0" y="0"/>
                </a:moveTo>
                <a:lnTo>
                  <a:pt x="1451734" y="0"/>
                </a:lnTo>
                <a:lnTo>
                  <a:pt x="1451734" y="2654608"/>
                </a:lnTo>
                <a:lnTo>
                  <a:pt x="0" y="26546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7435225" y="8020402"/>
            <a:ext cx="2714625" cy="1657350"/>
          </a:xfrm>
          <a:custGeom>
            <a:avLst/>
            <a:gdLst/>
            <a:ahLst/>
            <a:cxnLst/>
            <a:rect l="l" t="t" r="r" b="b"/>
            <a:pathLst>
              <a:path w="2714625" h="1657350">
                <a:moveTo>
                  <a:pt x="0" y="0"/>
                </a:moveTo>
                <a:lnTo>
                  <a:pt x="2714625" y="0"/>
                </a:lnTo>
                <a:lnTo>
                  <a:pt x="2714625" y="1657350"/>
                </a:lnTo>
                <a:lnTo>
                  <a:pt x="0" y="16573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16759" t="-453961" r="-122188" b="-679946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272865" y="8786984"/>
            <a:ext cx="776907" cy="281807"/>
          </a:xfrm>
          <a:custGeom>
            <a:avLst/>
            <a:gdLst/>
            <a:ahLst/>
            <a:cxnLst/>
            <a:rect l="l" t="t" r="r" b="b"/>
            <a:pathLst>
              <a:path w="776907" h="281807">
                <a:moveTo>
                  <a:pt x="0" y="0"/>
                </a:moveTo>
                <a:lnTo>
                  <a:pt x="776907" y="0"/>
                </a:lnTo>
                <a:lnTo>
                  <a:pt x="776907" y="281807"/>
                </a:lnTo>
                <a:lnTo>
                  <a:pt x="0" y="2818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1381508" y="5844235"/>
            <a:ext cx="3631787" cy="4226909"/>
          </a:xfrm>
          <a:custGeom>
            <a:avLst/>
            <a:gdLst/>
            <a:ahLst/>
            <a:cxnLst/>
            <a:rect l="l" t="t" r="r" b="b"/>
            <a:pathLst>
              <a:path w="3631787" h="4226909">
                <a:moveTo>
                  <a:pt x="0" y="0"/>
                </a:moveTo>
                <a:lnTo>
                  <a:pt x="3631787" y="0"/>
                </a:lnTo>
                <a:lnTo>
                  <a:pt x="3631787" y="4226909"/>
                </a:lnTo>
                <a:lnTo>
                  <a:pt x="0" y="42269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1862328" y="784717"/>
            <a:ext cx="1666532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148371" y="6957632"/>
            <a:ext cx="1209770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ОРГАН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7887462" y="1636395"/>
            <a:ext cx="1591313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КЛІТИНА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7887462" y="4075871"/>
            <a:ext cx="1747485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ТКАНИНА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8147980" y="9691345"/>
            <a:ext cx="1186139" cy="590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5"/>
              </a:lnSpc>
            </a:pPr>
            <a:r>
              <a:rPr lang="en-US" sz="1695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СИСТЕМА ОРГАНІВ</a:t>
            </a:r>
            <a:endParaRPr lang="en-US" sz="1695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4382826" y="7551258"/>
            <a:ext cx="3720141" cy="813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20"/>
              </a:lnSpc>
            </a:pPr>
            <a:r>
              <a:rPr lang="en-US" sz="473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ОРГАНІЗМ </a:t>
            </a:r>
            <a:endParaRPr lang="en-US" sz="473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3503" y="4638627"/>
            <a:ext cx="18414997" cy="5711866"/>
          </a:xfrm>
          <a:custGeom>
            <a:avLst/>
            <a:gdLst/>
            <a:ahLst/>
            <a:cxnLst/>
            <a:rect l="l" t="t" r="r" b="b"/>
            <a:pathLst>
              <a:path w="18414997" h="5711866">
                <a:moveTo>
                  <a:pt x="0" y="0"/>
                </a:moveTo>
                <a:lnTo>
                  <a:pt x="18414997" y="0"/>
                </a:lnTo>
                <a:lnTo>
                  <a:pt x="18414997" y="5711867"/>
                </a:lnTo>
                <a:lnTo>
                  <a:pt x="0" y="5711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6256860">
            <a:off x="-789632" y="2739866"/>
            <a:ext cx="2314575" cy="1347949"/>
            <a:chOff x="0" y="0"/>
            <a:chExt cx="3086100" cy="17972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86100" cy="1797304"/>
            </a:xfrm>
            <a:custGeom>
              <a:avLst/>
              <a:gdLst/>
              <a:ahLst/>
              <a:cxnLst/>
              <a:rect l="l" t="t" r="r" b="b"/>
              <a:pathLst>
                <a:path w="3086100" h="1797304">
                  <a:moveTo>
                    <a:pt x="0" y="1797304"/>
                  </a:moveTo>
                  <a:lnTo>
                    <a:pt x="3086100" y="1011682"/>
                  </a:lnTo>
                  <a:lnTo>
                    <a:pt x="3086100" y="0"/>
                  </a:lnTo>
                  <a:lnTo>
                    <a:pt x="0" y="0"/>
                  </a:lnTo>
                  <a:lnTo>
                    <a:pt x="0" y="1797304"/>
                  </a:lnTo>
                  <a:close/>
                </a:path>
              </a:pathLst>
            </a:custGeom>
            <a:blipFill>
              <a:blip r:embed="rId5"/>
              <a:stretch>
                <a:fillRect b="-56162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6256860">
            <a:off x="16902694" y="3069374"/>
            <a:ext cx="2314575" cy="1059761"/>
            <a:chOff x="0" y="0"/>
            <a:chExt cx="3086100" cy="141301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86100" cy="1413002"/>
            </a:xfrm>
            <a:custGeom>
              <a:avLst/>
              <a:gdLst/>
              <a:ahLst/>
              <a:cxnLst/>
              <a:rect l="l" t="t" r="r" b="b"/>
              <a:pathLst>
                <a:path w="3086100" h="1413002">
                  <a:moveTo>
                    <a:pt x="0" y="1413002"/>
                  </a:moveTo>
                  <a:lnTo>
                    <a:pt x="3086100" y="1413002"/>
                  </a:lnTo>
                  <a:lnTo>
                    <a:pt x="3086100" y="0"/>
                  </a:lnTo>
                  <a:lnTo>
                    <a:pt x="0" y="785622"/>
                  </a:lnTo>
                  <a:lnTo>
                    <a:pt x="0" y="1413002"/>
                  </a:lnTo>
                  <a:close/>
                </a:path>
              </a:pathLst>
            </a:custGeom>
            <a:blipFill>
              <a:blip r:embed="rId5"/>
              <a:stretch>
                <a:fillRect t="-98634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88306" y="6627343"/>
            <a:ext cx="6869249" cy="3723161"/>
          </a:xfrm>
          <a:custGeom>
            <a:avLst/>
            <a:gdLst/>
            <a:ahLst/>
            <a:cxnLst/>
            <a:rect l="l" t="t" r="r" b="b"/>
            <a:pathLst>
              <a:path w="6869249" h="3723161">
                <a:moveTo>
                  <a:pt x="0" y="0"/>
                </a:moveTo>
                <a:lnTo>
                  <a:pt x="6869249" y="0"/>
                </a:lnTo>
                <a:lnTo>
                  <a:pt x="6869249" y="3723160"/>
                </a:lnTo>
                <a:lnTo>
                  <a:pt x="0" y="37231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281802" y="523827"/>
            <a:ext cx="4402112" cy="4241797"/>
          </a:xfrm>
          <a:custGeom>
            <a:avLst/>
            <a:gdLst/>
            <a:ahLst/>
            <a:cxnLst/>
            <a:rect l="l" t="t" r="r" b="b"/>
            <a:pathLst>
              <a:path w="4402112" h="4241797">
                <a:moveTo>
                  <a:pt x="0" y="0"/>
                </a:moveTo>
                <a:lnTo>
                  <a:pt x="4402112" y="0"/>
                </a:lnTo>
                <a:lnTo>
                  <a:pt x="4402112" y="4241797"/>
                </a:lnTo>
                <a:lnTo>
                  <a:pt x="0" y="42417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560247" y="5771702"/>
            <a:ext cx="4564561" cy="4761414"/>
          </a:xfrm>
          <a:custGeom>
            <a:avLst/>
            <a:gdLst/>
            <a:ahLst/>
            <a:cxnLst/>
            <a:rect l="l" t="t" r="r" b="b"/>
            <a:pathLst>
              <a:path w="4564561" h="4761414">
                <a:moveTo>
                  <a:pt x="0" y="0"/>
                </a:moveTo>
                <a:lnTo>
                  <a:pt x="4564561" y="0"/>
                </a:lnTo>
                <a:lnTo>
                  <a:pt x="4564561" y="4761414"/>
                </a:lnTo>
                <a:lnTo>
                  <a:pt x="0" y="4761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601755" y="939184"/>
            <a:ext cx="4966287" cy="3155566"/>
          </a:xfrm>
          <a:custGeom>
            <a:avLst/>
            <a:gdLst/>
            <a:ahLst/>
            <a:cxnLst/>
            <a:rect l="l" t="t" r="r" b="b"/>
            <a:pathLst>
              <a:path w="4966287" h="3155566">
                <a:moveTo>
                  <a:pt x="0" y="0"/>
                </a:moveTo>
                <a:lnTo>
                  <a:pt x="4966287" y="0"/>
                </a:lnTo>
                <a:lnTo>
                  <a:pt x="4966287" y="3155566"/>
                </a:lnTo>
                <a:lnTo>
                  <a:pt x="0" y="3155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862328" y="784717"/>
            <a:ext cx="1758906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118856" y="4713989"/>
            <a:ext cx="3644036" cy="746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5"/>
              </a:lnSpc>
            </a:pPr>
            <a:r>
              <a:rPr lang="en-US" sz="43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ТКАНИНИ - </a:t>
            </a:r>
            <a:endParaRPr lang="en-US" sz="43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770322" y="4752013"/>
            <a:ext cx="7083552" cy="1979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0"/>
              </a:lnSpc>
            </a:pPr>
            <a:r>
              <a:rPr lang="en-US" sz="3800" b="1">
                <a:solidFill>
                  <a:srgbClr val="96AC2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СУКУПНІСТЬ КЛІТИН, ПОДІБНИХ ЗА БУДОВОЮ І ФУНКЦІЯМИ.</a:t>
            </a:r>
            <a:endParaRPr lang="en-US" sz="3800" b="1">
              <a:solidFill>
                <a:srgbClr val="96AC20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3503" y="4358383"/>
            <a:ext cx="18378154" cy="5992120"/>
          </a:xfrm>
          <a:custGeom>
            <a:avLst/>
            <a:gdLst/>
            <a:ahLst/>
            <a:cxnLst/>
            <a:rect l="l" t="t" r="r" b="b"/>
            <a:pathLst>
              <a:path w="18378154" h="5992120">
                <a:moveTo>
                  <a:pt x="0" y="0"/>
                </a:moveTo>
                <a:lnTo>
                  <a:pt x="18378154" y="0"/>
                </a:lnTo>
                <a:lnTo>
                  <a:pt x="18378154" y="5992120"/>
                </a:lnTo>
                <a:lnTo>
                  <a:pt x="0" y="5992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331920">
            <a:off x="12727962" y="5783313"/>
            <a:ext cx="495300" cy="2095500"/>
            <a:chOff x="0" y="0"/>
            <a:chExt cx="660400" cy="2794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0400" cy="2794000"/>
            </a:xfrm>
            <a:custGeom>
              <a:avLst/>
              <a:gdLst/>
              <a:ahLst/>
              <a:cxnLst/>
              <a:rect l="l" t="t" r="r" b="b"/>
              <a:pathLst>
                <a:path w="660400" h="2794000">
                  <a:moveTo>
                    <a:pt x="660400" y="0"/>
                  </a:moveTo>
                  <a:lnTo>
                    <a:pt x="0" y="0"/>
                  </a:lnTo>
                  <a:lnTo>
                    <a:pt x="0" y="2714498"/>
                  </a:lnTo>
                  <a:lnTo>
                    <a:pt x="0" y="2794000"/>
                  </a:lnTo>
                  <a:lnTo>
                    <a:pt x="660400" y="2794000"/>
                  </a:lnTo>
                  <a:lnTo>
                    <a:pt x="66040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862328" y="784717"/>
            <a:ext cx="1758906" cy="406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5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58272" y="1265396"/>
            <a:ext cx="13869906" cy="1623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95"/>
              </a:lnSpc>
            </a:pPr>
            <a:r>
              <a:rPr lang="en-US" sz="954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Епітеліальні клітини</a:t>
            </a:r>
            <a:endParaRPr lang="en-US" sz="954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4442" y="3662353"/>
            <a:ext cx="11747773" cy="4574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5"/>
              </a:lnSpc>
            </a:pPr>
            <a:r>
              <a:rPr lang="en-US" sz="4140">
                <a:solidFill>
                  <a:srgbClr val="BDC43B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Покривний епітелій вкриває тіло тварин. Розташовується в декілька шарів</a:t>
            </a:r>
            <a:endParaRPr lang="en-US" sz="4140">
              <a:solidFill>
                <a:srgbClr val="BDC43B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6250"/>
              </a:lnSpc>
            </a:pPr>
            <a:r>
              <a:rPr lang="en-US" sz="447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Функції : Захист від негативних впливів навколишнього середовища Газообмін Надходження в організм потрібних речовин і виведення непотрібних </a:t>
            </a:r>
            <a:endParaRPr lang="en-US" sz="447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3503" y="1792434"/>
            <a:ext cx="18375097" cy="8558070"/>
          </a:xfrm>
          <a:custGeom>
            <a:avLst/>
            <a:gdLst/>
            <a:ahLst/>
            <a:cxnLst/>
            <a:rect l="l" t="t" r="r" b="b"/>
            <a:pathLst>
              <a:path w="18375097" h="8558070">
                <a:moveTo>
                  <a:pt x="0" y="0"/>
                </a:moveTo>
                <a:lnTo>
                  <a:pt x="18375096" y="0"/>
                </a:lnTo>
                <a:lnTo>
                  <a:pt x="18375096" y="8558069"/>
                </a:lnTo>
                <a:lnTo>
                  <a:pt x="0" y="85580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351808" y="5716057"/>
            <a:ext cx="4419600" cy="4400550"/>
          </a:xfrm>
          <a:custGeom>
            <a:avLst/>
            <a:gdLst/>
            <a:ahLst/>
            <a:cxnLst/>
            <a:rect l="l" t="t" r="r" b="b"/>
            <a:pathLst>
              <a:path w="4419600" h="4400550">
                <a:moveTo>
                  <a:pt x="0" y="0"/>
                </a:moveTo>
                <a:lnTo>
                  <a:pt x="4419600" y="0"/>
                </a:lnTo>
                <a:lnTo>
                  <a:pt x="4419600" y="4400550"/>
                </a:lnTo>
                <a:lnTo>
                  <a:pt x="0" y="44005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62328" y="784717"/>
            <a:ext cx="1758906" cy="406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5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67797" y="1265396"/>
            <a:ext cx="13513137" cy="1623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95"/>
              </a:lnSpc>
            </a:pPr>
            <a:r>
              <a:rPr lang="en-US" sz="954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Епітеліальні клітини</a:t>
            </a:r>
            <a:endParaRPr lang="en-US" sz="954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67214" y="2840355"/>
            <a:ext cx="9688801" cy="2335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0"/>
              </a:lnSpc>
            </a:pPr>
            <a:r>
              <a:rPr lang="en-US" sz="4475">
                <a:solidFill>
                  <a:srgbClr val="BDC43B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З них формуються захисні утвори : пір'я,черепашки,роги,копита,волосяний покрив.</a:t>
            </a:r>
            <a:endParaRPr lang="en-US" sz="4475">
              <a:solidFill>
                <a:srgbClr val="BDC43B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775" y="411671"/>
            <a:ext cx="18375097" cy="9875330"/>
          </a:xfrm>
          <a:custGeom>
            <a:avLst/>
            <a:gdLst/>
            <a:ahLst/>
            <a:cxnLst/>
            <a:rect l="l" t="t" r="r" b="b"/>
            <a:pathLst>
              <a:path w="18375097" h="9875330">
                <a:moveTo>
                  <a:pt x="0" y="0"/>
                </a:moveTo>
                <a:lnTo>
                  <a:pt x="18375097" y="0"/>
                </a:lnTo>
                <a:lnTo>
                  <a:pt x="18375097" y="9875329"/>
                </a:lnTo>
                <a:lnTo>
                  <a:pt x="0" y="987532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54798" y="5722258"/>
            <a:ext cx="5981700" cy="4564742"/>
          </a:xfrm>
          <a:custGeom>
            <a:avLst/>
            <a:gdLst/>
            <a:ahLst/>
            <a:cxnLst/>
            <a:rect l="l" t="t" r="r" b="b"/>
            <a:pathLst>
              <a:path w="5981700" h="4564742">
                <a:moveTo>
                  <a:pt x="0" y="0"/>
                </a:moveTo>
                <a:lnTo>
                  <a:pt x="5981700" y="0"/>
                </a:lnTo>
                <a:lnTo>
                  <a:pt x="5981700" y="4564742"/>
                </a:lnTo>
                <a:lnTo>
                  <a:pt x="0" y="4564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82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3724" y="5722258"/>
            <a:ext cx="5238750" cy="3048000"/>
          </a:xfrm>
          <a:custGeom>
            <a:avLst/>
            <a:gdLst/>
            <a:ahLst/>
            <a:cxnLst/>
            <a:rect l="l" t="t" r="r" b="b"/>
            <a:pathLst>
              <a:path w="5238750" h="3048000">
                <a:moveTo>
                  <a:pt x="0" y="0"/>
                </a:moveTo>
                <a:lnTo>
                  <a:pt x="5238750" y="0"/>
                </a:lnTo>
                <a:lnTo>
                  <a:pt x="5238750" y="3048000"/>
                </a:lnTo>
                <a:lnTo>
                  <a:pt x="0" y="3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83744" y="7804461"/>
            <a:ext cx="182804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Т</a:t>
            </a:r>
            <a:endParaRPr lang="en-US" sz="2400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862328" y="784717"/>
            <a:ext cx="1758906" cy="406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5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83744" y="1265396"/>
            <a:ext cx="12540030" cy="1623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95"/>
              </a:lnSpc>
            </a:pPr>
            <a:r>
              <a:rPr lang="en-US" sz="954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Тварини </a:t>
            </a:r>
            <a:r>
              <a:rPr lang="en-US" sz="9545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здатні </a:t>
            </a:r>
            <a:r>
              <a:rPr lang="en-US" sz="954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до :</a:t>
            </a:r>
            <a:endParaRPr lang="en-US" sz="954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1775" y="3664458"/>
            <a:ext cx="12239473" cy="697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05"/>
              </a:lnSpc>
            </a:pPr>
            <a:r>
              <a:rPr lang="en-US" sz="4140" b="1">
                <a:solidFill>
                  <a:srgbClr val="BDC43B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РУХІВ (більшість тварин має органи руху </a:t>
            </a:r>
            <a:endParaRPr lang="en-US" sz="4140" b="1">
              <a:solidFill>
                <a:srgbClr val="BDC43B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889418" y="4388825"/>
            <a:ext cx="6066111" cy="697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05"/>
              </a:lnSpc>
            </a:pPr>
            <a:r>
              <a:rPr lang="en-US" sz="4140" b="1">
                <a:solidFill>
                  <a:srgbClr val="BDC43B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- плавці,крила,ноги )</a:t>
            </a:r>
            <a:endParaRPr lang="en-US" sz="4140" b="1">
              <a:solidFill>
                <a:srgbClr val="BDC43B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3503" y="3150222"/>
            <a:ext cx="18375097" cy="7200271"/>
          </a:xfrm>
          <a:custGeom>
            <a:avLst/>
            <a:gdLst/>
            <a:ahLst/>
            <a:cxnLst/>
            <a:rect l="l" t="t" r="r" b="b"/>
            <a:pathLst>
              <a:path w="18375097" h="7200271">
                <a:moveTo>
                  <a:pt x="0" y="0"/>
                </a:moveTo>
                <a:lnTo>
                  <a:pt x="18375096" y="0"/>
                </a:lnTo>
                <a:lnTo>
                  <a:pt x="18375096" y="7200272"/>
                </a:lnTo>
                <a:lnTo>
                  <a:pt x="0" y="72002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62328" y="784717"/>
            <a:ext cx="1758906" cy="406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5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-143285" y="1293971"/>
            <a:ext cx="18596029" cy="139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85"/>
              </a:lnSpc>
            </a:pPr>
            <a:r>
              <a:rPr lang="en-US" sz="824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Тканини внутрішнього середовища </a:t>
            </a:r>
            <a:endParaRPr lang="en-US" sz="824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03828" y="3664458"/>
            <a:ext cx="11340913" cy="69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00"/>
              </a:lnSpc>
            </a:pPr>
            <a:r>
              <a:rPr lang="en-US" sz="4140" b="1">
                <a:solidFill>
                  <a:srgbClr val="BDC43B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Входять до складу внутрішніх органів.</a:t>
            </a:r>
            <a:endParaRPr lang="en-US" sz="4140" b="1">
              <a:solidFill>
                <a:srgbClr val="BDC43B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4721687"/>
            <a:ext cx="9004087" cy="1543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65"/>
              </a:lnSpc>
            </a:pPr>
            <a:r>
              <a:rPr lang="en-US" sz="447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Функції: Транспортна - КРОВ,ЛІМФА</a:t>
            </a:r>
            <a:endParaRPr lang="en-US" sz="447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6425346"/>
            <a:ext cx="18375097" cy="3925157"/>
          </a:xfrm>
          <a:custGeom>
            <a:avLst/>
            <a:gdLst/>
            <a:ahLst/>
            <a:cxnLst/>
            <a:rect l="l" t="t" r="r" b="b"/>
            <a:pathLst>
              <a:path w="18375097" h="3925157">
                <a:moveTo>
                  <a:pt x="0" y="0"/>
                </a:moveTo>
                <a:lnTo>
                  <a:pt x="18375096" y="0"/>
                </a:lnTo>
                <a:lnTo>
                  <a:pt x="18375096" y="3925157"/>
                </a:lnTo>
                <a:lnTo>
                  <a:pt x="0" y="392515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47692" y="2961399"/>
            <a:ext cx="7000875" cy="5248275"/>
          </a:xfrm>
          <a:custGeom>
            <a:avLst/>
            <a:gdLst/>
            <a:ahLst/>
            <a:cxnLst/>
            <a:rect l="l" t="t" r="r" b="b"/>
            <a:pathLst>
              <a:path w="7000875" h="5248275">
                <a:moveTo>
                  <a:pt x="0" y="0"/>
                </a:moveTo>
                <a:lnTo>
                  <a:pt x="7000874" y="0"/>
                </a:lnTo>
                <a:lnTo>
                  <a:pt x="7000874" y="5248275"/>
                </a:lnTo>
                <a:lnTo>
                  <a:pt x="0" y="52482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885397" y="7511263"/>
            <a:ext cx="4087711" cy="2839231"/>
          </a:xfrm>
          <a:custGeom>
            <a:avLst/>
            <a:gdLst/>
            <a:ahLst/>
            <a:cxnLst/>
            <a:rect l="l" t="t" r="r" b="b"/>
            <a:pathLst>
              <a:path w="4087711" h="2839231">
                <a:moveTo>
                  <a:pt x="0" y="0"/>
                </a:moveTo>
                <a:lnTo>
                  <a:pt x="4087711" y="0"/>
                </a:lnTo>
                <a:lnTo>
                  <a:pt x="4087711" y="2839231"/>
                </a:lnTo>
                <a:lnTo>
                  <a:pt x="0" y="28392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18856" y="6281709"/>
            <a:ext cx="4772025" cy="4005291"/>
          </a:xfrm>
          <a:custGeom>
            <a:avLst/>
            <a:gdLst/>
            <a:ahLst/>
            <a:cxnLst/>
            <a:rect l="l" t="t" r="r" b="b"/>
            <a:pathLst>
              <a:path w="4772025" h="4005291">
                <a:moveTo>
                  <a:pt x="0" y="0"/>
                </a:moveTo>
                <a:lnTo>
                  <a:pt x="4772025" y="0"/>
                </a:lnTo>
                <a:lnTo>
                  <a:pt x="4772025" y="4005291"/>
                </a:lnTo>
                <a:lnTo>
                  <a:pt x="0" y="40052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299" t="-90022" r="-12243" b="-82270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862328" y="784717"/>
            <a:ext cx="1758906" cy="406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5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-143285" y="1274921"/>
            <a:ext cx="18596029" cy="1433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625"/>
              </a:lnSpc>
            </a:pPr>
            <a:r>
              <a:rPr lang="en-US" sz="834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Тканини внутрішнього середовища </a:t>
            </a:r>
            <a:endParaRPr lang="en-US" sz="834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75062" y="8777335"/>
            <a:ext cx="2625957" cy="69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00"/>
              </a:lnSpc>
            </a:pPr>
            <a:r>
              <a:rPr lang="en-US" sz="4140" b="1">
                <a:solidFill>
                  <a:srgbClr val="BDC43B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Хрящова</a:t>
            </a:r>
            <a:endParaRPr lang="en-US" sz="4140" b="1">
              <a:solidFill>
                <a:srgbClr val="BDC43B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03828" y="3664458"/>
            <a:ext cx="11340913" cy="69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00"/>
              </a:lnSpc>
            </a:pPr>
            <a:r>
              <a:rPr lang="en-US" sz="4140" b="1">
                <a:solidFill>
                  <a:srgbClr val="BDC43B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Входять до складу внутрішніх органів.</a:t>
            </a:r>
            <a:endParaRPr lang="en-US" sz="4140" b="1">
              <a:solidFill>
                <a:srgbClr val="BDC43B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906871" y="8467763"/>
            <a:ext cx="2515448" cy="69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00"/>
              </a:lnSpc>
            </a:pPr>
            <a:r>
              <a:rPr lang="en-US" sz="4140" b="1">
                <a:solidFill>
                  <a:srgbClr val="BDC43B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Кісткова</a:t>
            </a:r>
            <a:endParaRPr lang="en-US" sz="4140" b="1">
              <a:solidFill>
                <a:srgbClr val="BDC43B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64719" y="4530798"/>
            <a:ext cx="8819131" cy="1543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65"/>
              </a:lnSpc>
            </a:pPr>
            <a:r>
              <a:rPr lang="en-US" sz="447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Функції: Опорна -кісткова,хрящова</a:t>
            </a:r>
            <a:endParaRPr lang="en-US" sz="447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3503" y="4325474"/>
            <a:ext cx="18375097" cy="6025029"/>
          </a:xfrm>
          <a:custGeom>
            <a:avLst/>
            <a:gdLst/>
            <a:ahLst/>
            <a:cxnLst/>
            <a:rect l="l" t="t" r="r" b="b"/>
            <a:pathLst>
              <a:path w="18375097" h="6025029">
                <a:moveTo>
                  <a:pt x="0" y="0"/>
                </a:moveTo>
                <a:lnTo>
                  <a:pt x="18375096" y="0"/>
                </a:lnTo>
                <a:lnTo>
                  <a:pt x="18375096" y="6025029"/>
                </a:lnTo>
                <a:lnTo>
                  <a:pt x="0" y="60250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62328" y="784717"/>
            <a:ext cx="1758906" cy="406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5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-143285" y="1293971"/>
            <a:ext cx="18596029" cy="139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85"/>
              </a:lnSpc>
            </a:pPr>
            <a:r>
              <a:rPr lang="en-US" sz="824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Тканини внутрішнього середовища </a:t>
            </a:r>
            <a:endParaRPr lang="en-US" sz="824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03828" y="3664458"/>
            <a:ext cx="11340913" cy="69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00"/>
              </a:lnSpc>
            </a:pPr>
            <a:r>
              <a:rPr lang="en-US" sz="4140" b="1">
                <a:solidFill>
                  <a:srgbClr val="BDC43B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Входять до складу внутрішніх органів.</a:t>
            </a:r>
            <a:endParaRPr lang="en-US" sz="4140" b="1">
              <a:solidFill>
                <a:srgbClr val="BDC43B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96496" y="5286908"/>
            <a:ext cx="9927727" cy="1545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0"/>
              </a:lnSpc>
            </a:pPr>
            <a:r>
              <a:rPr lang="en-US" sz="447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Функції : запасання поживних речовин - ЖИРОВА</a:t>
            </a:r>
            <a:endParaRPr lang="en-US" sz="447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85631" y="4891145"/>
            <a:ext cx="284407" cy="856993"/>
          </a:xfrm>
          <a:custGeom>
            <a:avLst/>
            <a:gdLst/>
            <a:ahLst/>
            <a:cxnLst/>
            <a:rect l="l" t="t" r="r" b="b"/>
            <a:pathLst>
              <a:path w="284407" h="856993">
                <a:moveTo>
                  <a:pt x="0" y="0"/>
                </a:moveTo>
                <a:lnTo>
                  <a:pt x="284407" y="0"/>
                </a:lnTo>
                <a:lnTo>
                  <a:pt x="284407" y="856992"/>
                </a:lnTo>
                <a:lnTo>
                  <a:pt x="0" y="85699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76033" y="2601354"/>
            <a:ext cx="606038" cy="713356"/>
          </a:xfrm>
          <a:custGeom>
            <a:avLst/>
            <a:gdLst/>
            <a:ahLst/>
            <a:cxnLst/>
            <a:rect l="l" t="t" r="r" b="b"/>
            <a:pathLst>
              <a:path w="606038" h="713356">
                <a:moveTo>
                  <a:pt x="0" y="0"/>
                </a:moveTo>
                <a:lnTo>
                  <a:pt x="606038" y="0"/>
                </a:lnTo>
                <a:lnTo>
                  <a:pt x="606038" y="713356"/>
                </a:lnTo>
                <a:lnTo>
                  <a:pt x="0" y="713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811225" y="2817647"/>
            <a:ext cx="284407" cy="856993"/>
          </a:xfrm>
          <a:custGeom>
            <a:avLst/>
            <a:gdLst/>
            <a:ahLst/>
            <a:cxnLst/>
            <a:rect l="l" t="t" r="r" b="b"/>
            <a:pathLst>
              <a:path w="284407" h="856993">
                <a:moveTo>
                  <a:pt x="0" y="0"/>
                </a:moveTo>
                <a:lnTo>
                  <a:pt x="284407" y="0"/>
                </a:lnTo>
                <a:lnTo>
                  <a:pt x="284407" y="856993"/>
                </a:lnTo>
                <a:lnTo>
                  <a:pt x="0" y="856993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63503" y="6425346"/>
            <a:ext cx="18375097" cy="3925157"/>
          </a:xfrm>
          <a:custGeom>
            <a:avLst/>
            <a:gdLst/>
            <a:ahLst/>
            <a:cxnLst/>
            <a:rect l="l" t="t" r="r" b="b"/>
            <a:pathLst>
              <a:path w="18375097" h="3925157">
                <a:moveTo>
                  <a:pt x="0" y="0"/>
                </a:moveTo>
                <a:lnTo>
                  <a:pt x="18375096" y="0"/>
                </a:lnTo>
                <a:lnTo>
                  <a:pt x="18375096" y="3925157"/>
                </a:lnTo>
                <a:lnTo>
                  <a:pt x="0" y="39251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984575" y="2618413"/>
            <a:ext cx="640604" cy="684124"/>
          </a:xfrm>
          <a:custGeom>
            <a:avLst/>
            <a:gdLst/>
            <a:ahLst/>
            <a:cxnLst/>
            <a:rect l="l" t="t" r="r" b="b"/>
            <a:pathLst>
              <a:path w="640604" h="684124">
                <a:moveTo>
                  <a:pt x="0" y="0"/>
                </a:moveTo>
                <a:lnTo>
                  <a:pt x="640604" y="0"/>
                </a:lnTo>
                <a:lnTo>
                  <a:pt x="640604" y="684124"/>
                </a:lnTo>
                <a:lnTo>
                  <a:pt x="0" y="6841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235752" y="6907673"/>
            <a:ext cx="3228975" cy="2352675"/>
          </a:xfrm>
          <a:custGeom>
            <a:avLst/>
            <a:gdLst/>
            <a:ahLst/>
            <a:cxnLst/>
            <a:rect l="l" t="t" r="r" b="b"/>
            <a:pathLst>
              <a:path w="3228975" h="2352675">
                <a:moveTo>
                  <a:pt x="0" y="0"/>
                </a:moveTo>
                <a:lnTo>
                  <a:pt x="3228975" y="0"/>
                </a:lnTo>
                <a:lnTo>
                  <a:pt x="3228975" y="2352675"/>
                </a:lnTo>
                <a:lnTo>
                  <a:pt x="0" y="23526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436" y="6615579"/>
            <a:ext cx="3686004" cy="2270122"/>
          </a:xfrm>
          <a:custGeom>
            <a:avLst/>
            <a:gdLst/>
            <a:ahLst/>
            <a:cxnLst/>
            <a:rect l="l" t="t" r="r" b="b"/>
            <a:pathLst>
              <a:path w="3686004" h="2270122">
                <a:moveTo>
                  <a:pt x="0" y="0"/>
                </a:moveTo>
                <a:lnTo>
                  <a:pt x="3686004" y="0"/>
                </a:lnTo>
                <a:lnTo>
                  <a:pt x="3686004" y="2270122"/>
                </a:lnTo>
                <a:lnTo>
                  <a:pt x="0" y="22701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792175" y="5080073"/>
            <a:ext cx="284407" cy="856993"/>
          </a:xfrm>
          <a:custGeom>
            <a:avLst/>
            <a:gdLst/>
            <a:ahLst/>
            <a:cxnLst/>
            <a:rect l="l" t="t" r="r" b="b"/>
            <a:pathLst>
              <a:path w="284407" h="856993">
                <a:moveTo>
                  <a:pt x="0" y="0"/>
                </a:moveTo>
                <a:lnTo>
                  <a:pt x="284407" y="0"/>
                </a:lnTo>
                <a:lnTo>
                  <a:pt x="284407" y="856993"/>
                </a:lnTo>
                <a:lnTo>
                  <a:pt x="0" y="856993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431803" y="4891145"/>
            <a:ext cx="284407" cy="856993"/>
          </a:xfrm>
          <a:custGeom>
            <a:avLst/>
            <a:gdLst/>
            <a:ahLst/>
            <a:cxnLst/>
            <a:rect l="l" t="t" r="r" b="b"/>
            <a:pathLst>
              <a:path w="284407" h="856993">
                <a:moveTo>
                  <a:pt x="0" y="0"/>
                </a:moveTo>
                <a:lnTo>
                  <a:pt x="284407" y="0"/>
                </a:lnTo>
                <a:lnTo>
                  <a:pt x="284407" y="856992"/>
                </a:lnTo>
                <a:lnTo>
                  <a:pt x="0" y="85699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667383" y="7095868"/>
            <a:ext cx="4484370" cy="2180196"/>
          </a:xfrm>
          <a:custGeom>
            <a:avLst/>
            <a:gdLst/>
            <a:ahLst/>
            <a:cxnLst/>
            <a:rect l="l" t="t" r="r" b="b"/>
            <a:pathLst>
              <a:path w="4484370" h="2180196">
                <a:moveTo>
                  <a:pt x="0" y="0"/>
                </a:moveTo>
                <a:lnTo>
                  <a:pt x="4484370" y="0"/>
                </a:lnTo>
                <a:lnTo>
                  <a:pt x="4484370" y="2180196"/>
                </a:lnTo>
                <a:lnTo>
                  <a:pt x="0" y="218019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801448" y="1255871"/>
            <a:ext cx="11398815" cy="1633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365"/>
              </a:lnSpc>
            </a:pPr>
            <a:r>
              <a:rPr lang="en-US" sz="954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М'язові тканини </a:t>
            </a:r>
            <a:endParaRPr lang="en-US" sz="954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29082" y="5782599"/>
            <a:ext cx="5983395" cy="1026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447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Утворює скелетні м'язи</a:t>
            </a:r>
            <a:endParaRPr lang="en-US" sz="447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142241" y="5725744"/>
            <a:ext cx="4058021" cy="1026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447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Утворює стінки </a:t>
            </a:r>
            <a:endParaRPr lang="en-US" sz="447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333001" y="6285843"/>
            <a:ext cx="6022896" cy="1026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447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Утворює серцевий м'яз </a:t>
            </a:r>
            <a:endParaRPr lang="en-US" sz="447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940027" y="6681549"/>
            <a:ext cx="2430466" cy="645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5"/>
              </a:lnSpc>
            </a:pPr>
            <a:r>
              <a:rPr lang="en-US" sz="447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вн органів</a:t>
            </a:r>
            <a:endParaRPr lang="en-US" sz="447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862328" y="784717"/>
            <a:ext cx="1758906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24809" y="9357979"/>
            <a:ext cx="9545612" cy="804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80"/>
              </a:lnSpc>
            </a:pPr>
            <a:r>
              <a:rPr lang="en-US" sz="4700" b="1">
                <a:solidFill>
                  <a:srgbClr val="BDC43B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Забезпечують рух організму</a:t>
            </a:r>
            <a:endParaRPr lang="en-US" sz="4700" b="1">
              <a:solidFill>
                <a:srgbClr val="BDC43B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258949" y="3525403"/>
            <a:ext cx="3851177" cy="1421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5"/>
              </a:lnSpc>
            </a:pPr>
            <a:r>
              <a:rPr lang="en-US" sz="4140" b="1">
                <a:solidFill>
                  <a:srgbClr val="BDC43B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Посмугована  скелетна</a:t>
            </a:r>
            <a:endParaRPr lang="en-US" sz="4140" b="1">
              <a:solidFill>
                <a:srgbClr val="BDC43B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084543" y="3525403"/>
            <a:ext cx="8883005" cy="697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05"/>
              </a:lnSpc>
            </a:pPr>
            <a:r>
              <a:rPr lang="en-US" sz="4140" b="1">
                <a:solidFill>
                  <a:srgbClr val="F8CC46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Посмугована</a:t>
            </a:r>
            <a:r>
              <a:rPr lang="en-US" sz="4140" b="1">
                <a:solidFill>
                  <a:srgbClr val="00000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 </a:t>
            </a:r>
            <a:r>
              <a:rPr lang="en-US" sz="4140" b="1">
                <a:solidFill>
                  <a:srgbClr val="8A964B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Непосмугована</a:t>
            </a:r>
            <a:endParaRPr lang="en-US" sz="4140" b="1">
              <a:solidFill>
                <a:srgbClr val="8A964B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788535" y="4249769"/>
            <a:ext cx="2732780" cy="697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05"/>
              </a:lnSpc>
            </a:pPr>
            <a:r>
              <a:rPr lang="en-US" sz="4140" b="1">
                <a:solidFill>
                  <a:srgbClr val="F8CC46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серцева</a:t>
            </a:r>
            <a:r>
              <a:rPr lang="en-US" sz="4140" b="1">
                <a:solidFill>
                  <a:srgbClr val="000000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 </a:t>
            </a:r>
            <a:endParaRPr lang="en-US" sz="4140" b="1">
              <a:solidFill>
                <a:srgbClr val="000000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1875018" y="4249769"/>
            <a:ext cx="3426828" cy="697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05"/>
              </a:lnSpc>
            </a:pPr>
            <a:r>
              <a:rPr lang="en-US" sz="4140" b="1">
                <a:solidFill>
                  <a:srgbClr val="8A964B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(гладенька)</a:t>
            </a:r>
            <a:endParaRPr lang="en-US" sz="4140" b="1">
              <a:solidFill>
                <a:srgbClr val="8A964B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3503" y="2900286"/>
            <a:ext cx="18375097" cy="7450217"/>
          </a:xfrm>
          <a:custGeom>
            <a:avLst/>
            <a:gdLst/>
            <a:ahLst/>
            <a:cxnLst/>
            <a:rect l="l" t="t" r="r" b="b"/>
            <a:pathLst>
              <a:path w="18375097" h="7450217">
                <a:moveTo>
                  <a:pt x="0" y="0"/>
                </a:moveTo>
                <a:lnTo>
                  <a:pt x="18375096" y="0"/>
                </a:lnTo>
                <a:lnTo>
                  <a:pt x="18375096" y="7450217"/>
                </a:lnTo>
                <a:lnTo>
                  <a:pt x="0" y="74502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62328" y="784717"/>
            <a:ext cx="1758906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613643" y="1255871"/>
            <a:ext cx="10050491" cy="1633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365"/>
              </a:lnSpc>
            </a:pPr>
            <a:r>
              <a:rPr lang="en-US" sz="954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Нервова тканина</a:t>
            </a:r>
            <a:endParaRPr lang="en-US" sz="954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71913" y="3664458"/>
            <a:ext cx="11202038" cy="4574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5"/>
              </a:lnSpc>
            </a:pPr>
            <a:r>
              <a:rPr lang="en-US" sz="4140" b="1">
                <a:solidFill>
                  <a:srgbClr val="BDC43B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Регулює життєві функції,сприймає подразники</a:t>
            </a:r>
            <a:endParaRPr lang="en-US" sz="4140" b="1">
              <a:solidFill>
                <a:srgbClr val="BDC43B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6250"/>
              </a:lnSpc>
            </a:pPr>
            <a:r>
              <a:rPr lang="en-US" sz="447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Складається з нейронів - нервових клітин,які здатні проводити нервові імпульси від тіла нейрона до органів і навпаки.</a:t>
            </a:r>
            <a:endParaRPr lang="en-US" sz="447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3503" y="4547416"/>
            <a:ext cx="18414997" cy="5803078"/>
          </a:xfrm>
          <a:custGeom>
            <a:avLst/>
            <a:gdLst/>
            <a:ahLst/>
            <a:cxnLst/>
            <a:rect l="l" t="t" r="r" b="b"/>
            <a:pathLst>
              <a:path w="18414997" h="5803078">
                <a:moveTo>
                  <a:pt x="0" y="0"/>
                </a:moveTo>
                <a:lnTo>
                  <a:pt x="18414997" y="0"/>
                </a:lnTo>
                <a:lnTo>
                  <a:pt x="18414997" y="5803078"/>
                </a:lnTo>
                <a:lnTo>
                  <a:pt x="0" y="58030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55607" y="1199788"/>
            <a:ext cx="5876925" cy="8229600"/>
          </a:xfrm>
          <a:custGeom>
            <a:avLst/>
            <a:gdLst/>
            <a:ahLst/>
            <a:cxnLst/>
            <a:rect l="l" t="t" r="r" b="b"/>
            <a:pathLst>
              <a:path w="5876925" h="8229600">
                <a:moveTo>
                  <a:pt x="0" y="0"/>
                </a:moveTo>
                <a:lnTo>
                  <a:pt x="5876925" y="0"/>
                </a:lnTo>
                <a:lnTo>
                  <a:pt x="58769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537996" y="3120095"/>
            <a:ext cx="2467242" cy="388849"/>
          </a:xfrm>
          <a:custGeom>
            <a:avLst/>
            <a:gdLst/>
            <a:ahLst/>
            <a:cxnLst/>
            <a:rect l="l" t="t" r="r" b="b"/>
            <a:pathLst>
              <a:path w="2467242" h="388849">
                <a:moveTo>
                  <a:pt x="0" y="0"/>
                </a:moveTo>
                <a:lnTo>
                  <a:pt x="2467241" y="0"/>
                </a:lnTo>
                <a:lnTo>
                  <a:pt x="2467241" y="388848"/>
                </a:lnTo>
                <a:lnTo>
                  <a:pt x="0" y="3888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092104" y="4333713"/>
            <a:ext cx="2467242" cy="388849"/>
          </a:xfrm>
          <a:custGeom>
            <a:avLst/>
            <a:gdLst/>
            <a:ahLst/>
            <a:cxnLst/>
            <a:rect l="l" t="t" r="r" b="b"/>
            <a:pathLst>
              <a:path w="2467242" h="388849">
                <a:moveTo>
                  <a:pt x="0" y="0"/>
                </a:moveTo>
                <a:lnTo>
                  <a:pt x="2467242" y="0"/>
                </a:lnTo>
                <a:lnTo>
                  <a:pt x="2467242" y="388849"/>
                </a:lnTo>
                <a:lnTo>
                  <a:pt x="0" y="3888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687855" y="6668929"/>
            <a:ext cx="2467242" cy="388849"/>
          </a:xfrm>
          <a:custGeom>
            <a:avLst/>
            <a:gdLst/>
            <a:ahLst/>
            <a:cxnLst/>
            <a:rect l="l" t="t" r="r" b="b"/>
            <a:pathLst>
              <a:path w="2467242" h="388849">
                <a:moveTo>
                  <a:pt x="0" y="0"/>
                </a:moveTo>
                <a:lnTo>
                  <a:pt x="2467242" y="0"/>
                </a:lnTo>
                <a:lnTo>
                  <a:pt x="2467242" y="388848"/>
                </a:lnTo>
                <a:lnTo>
                  <a:pt x="0" y="3888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862328" y="784717"/>
            <a:ext cx="1758906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89262" y="3517944"/>
            <a:ext cx="4994700" cy="2449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90"/>
              </a:lnSpc>
            </a:pPr>
            <a:r>
              <a:rPr lang="en-US" sz="706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Тіло нейрона</a:t>
            </a:r>
            <a:endParaRPr lang="en-US" sz="706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055390" y="1830743"/>
            <a:ext cx="4732687" cy="1633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70"/>
              </a:lnSpc>
            </a:pPr>
            <a:r>
              <a:rPr lang="en-US" sz="469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Короткі відростки</a:t>
            </a:r>
            <a:endParaRPr lang="en-US" sz="469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379545" y="5991901"/>
            <a:ext cx="4532605" cy="1633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70"/>
              </a:lnSpc>
            </a:pPr>
            <a:r>
              <a:rPr lang="en-US" sz="469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Довгий відросток</a:t>
            </a:r>
            <a:endParaRPr lang="en-US" sz="469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3503" y="4547416"/>
            <a:ext cx="18414997" cy="5803078"/>
          </a:xfrm>
          <a:custGeom>
            <a:avLst/>
            <a:gdLst/>
            <a:ahLst/>
            <a:cxnLst/>
            <a:rect l="l" t="t" r="r" b="b"/>
            <a:pathLst>
              <a:path w="18414997" h="5803078">
                <a:moveTo>
                  <a:pt x="0" y="0"/>
                </a:moveTo>
                <a:lnTo>
                  <a:pt x="18414997" y="0"/>
                </a:lnTo>
                <a:lnTo>
                  <a:pt x="18414997" y="5803078"/>
                </a:lnTo>
                <a:lnTo>
                  <a:pt x="0" y="58030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375394" y="529771"/>
            <a:ext cx="10144125" cy="9753600"/>
          </a:xfrm>
          <a:custGeom>
            <a:avLst/>
            <a:gdLst/>
            <a:ahLst/>
            <a:cxnLst/>
            <a:rect l="l" t="t" r="r" b="b"/>
            <a:pathLst>
              <a:path w="10144125" h="9753600">
                <a:moveTo>
                  <a:pt x="0" y="0"/>
                </a:moveTo>
                <a:lnTo>
                  <a:pt x="10144125" y="0"/>
                </a:lnTo>
                <a:lnTo>
                  <a:pt x="10144125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805" t="-71394" r="-17908" b="-144523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62328" y="784717"/>
            <a:ext cx="1758906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3503" y="6103906"/>
            <a:ext cx="18414997" cy="4246588"/>
          </a:xfrm>
          <a:custGeom>
            <a:avLst/>
            <a:gdLst/>
            <a:ahLst/>
            <a:cxnLst/>
            <a:rect l="l" t="t" r="r" b="b"/>
            <a:pathLst>
              <a:path w="18414997" h="4246588">
                <a:moveTo>
                  <a:pt x="0" y="0"/>
                </a:moveTo>
                <a:lnTo>
                  <a:pt x="18414997" y="0"/>
                </a:lnTo>
                <a:lnTo>
                  <a:pt x="18414997" y="4246588"/>
                </a:lnTo>
                <a:lnTo>
                  <a:pt x="0" y="4246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611745" y="5693331"/>
            <a:ext cx="2762250" cy="1838325"/>
          </a:xfrm>
          <a:custGeom>
            <a:avLst/>
            <a:gdLst/>
            <a:ahLst/>
            <a:cxnLst/>
            <a:rect l="l" t="t" r="r" b="b"/>
            <a:pathLst>
              <a:path w="2762250" h="1838325">
                <a:moveTo>
                  <a:pt x="0" y="0"/>
                </a:moveTo>
                <a:lnTo>
                  <a:pt x="2762250" y="0"/>
                </a:lnTo>
                <a:lnTo>
                  <a:pt x="2762250" y="1838325"/>
                </a:lnTo>
                <a:lnTo>
                  <a:pt x="0" y="18383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986062" y="2993803"/>
            <a:ext cx="3105150" cy="2314575"/>
          </a:xfrm>
          <a:custGeom>
            <a:avLst/>
            <a:gdLst/>
            <a:ahLst/>
            <a:cxnLst/>
            <a:rect l="l" t="t" r="r" b="b"/>
            <a:pathLst>
              <a:path w="3105150" h="2314575">
                <a:moveTo>
                  <a:pt x="0" y="0"/>
                </a:moveTo>
                <a:lnTo>
                  <a:pt x="3105150" y="0"/>
                </a:lnTo>
                <a:lnTo>
                  <a:pt x="3105150" y="2314575"/>
                </a:lnTo>
                <a:lnTo>
                  <a:pt x="0" y="23145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87173" y="2993803"/>
            <a:ext cx="1885950" cy="2286000"/>
          </a:xfrm>
          <a:custGeom>
            <a:avLst/>
            <a:gdLst/>
            <a:ahLst/>
            <a:cxnLst/>
            <a:rect l="l" t="t" r="r" b="b"/>
            <a:pathLst>
              <a:path w="1885950" h="2286000">
                <a:moveTo>
                  <a:pt x="0" y="0"/>
                </a:moveTo>
                <a:lnTo>
                  <a:pt x="1885950" y="0"/>
                </a:lnTo>
                <a:lnTo>
                  <a:pt x="188595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2777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86062" y="5461349"/>
            <a:ext cx="1990725" cy="2505075"/>
          </a:xfrm>
          <a:custGeom>
            <a:avLst/>
            <a:gdLst/>
            <a:ahLst/>
            <a:cxnLst/>
            <a:rect l="l" t="t" r="r" b="b"/>
            <a:pathLst>
              <a:path w="1990725" h="2505075">
                <a:moveTo>
                  <a:pt x="0" y="0"/>
                </a:moveTo>
                <a:lnTo>
                  <a:pt x="1990725" y="0"/>
                </a:lnTo>
                <a:lnTo>
                  <a:pt x="1990725" y="2505075"/>
                </a:lnTo>
                <a:lnTo>
                  <a:pt x="0" y="25050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3976" t="-1577" r="-42" b="-184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950117" y="6715525"/>
            <a:ext cx="2390775" cy="3209925"/>
          </a:xfrm>
          <a:custGeom>
            <a:avLst/>
            <a:gdLst/>
            <a:ahLst/>
            <a:cxnLst/>
            <a:rect l="l" t="t" r="r" b="b"/>
            <a:pathLst>
              <a:path w="2390775" h="3209925">
                <a:moveTo>
                  <a:pt x="0" y="0"/>
                </a:moveTo>
                <a:lnTo>
                  <a:pt x="2390775" y="0"/>
                </a:lnTo>
                <a:lnTo>
                  <a:pt x="2390775" y="3209925"/>
                </a:lnTo>
                <a:lnTo>
                  <a:pt x="0" y="32099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32936" t="-34294" r="-9294" b="-3573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211935" y="7727547"/>
            <a:ext cx="2771775" cy="2559453"/>
          </a:xfrm>
          <a:custGeom>
            <a:avLst/>
            <a:gdLst/>
            <a:ahLst/>
            <a:cxnLst/>
            <a:rect l="l" t="t" r="r" b="b"/>
            <a:pathLst>
              <a:path w="2771775" h="2559453">
                <a:moveTo>
                  <a:pt x="0" y="0"/>
                </a:moveTo>
                <a:lnTo>
                  <a:pt x="2771775" y="0"/>
                </a:lnTo>
                <a:lnTo>
                  <a:pt x="2771775" y="2559453"/>
                </a:lnTo>
                <a:lnTo>
                  <a:pt x="0" y="25594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5446" r="-120" b="-30996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623115" y="3317653"/>
            <a:ext cx="2695575" cy="2714625"/>
          </a:xfrm>
          <a:custGeom>
            <a:avLst/>
            <a:gdLst/>
            <a:ahLst/>
            <a:cxnLst/>
            <a:rect l="l" t="t" r="r" b="b"/>
            <a:pathLst>
              <a:path w="2695575" h="2714625">
                <a:moveTo>
                  <a:pt x="0" y="0"/>
                </a:moveTo>
                <a:lnTo>
                  <a:pt x="2695575" y="0"/>
                </a:lnTo>
                <a:lnTo>
                  <a:pt x="2695575" y="2714625"/>
                </a:lnTo>
                <a:lnTo>
                  <a:pt x="0" y="27146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5718" t="-87220" r="-37638" b="-83656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949298" y="7561402"/>
            <a:ext cx="2276475" cy="2724150"/>
          </a:xfrm>
          <a:custGeom>
            <a:avLst/>
            <a:gdLst/>
            <a:ahLst/>
            <a:cxnLst/>
            <a:rect l="l" t="t" r="r" b="b"/>
            <a:pathLst>
              <a:path w="2276475" h="2724150">
                <a:moveTo>
                  <a:pt x="0" y="0"/>
                </a:moveTo>
                <a:lnTo>
                  <a:pt x="2276475" y="0"/>
                </a:lnTo>
                <a:lnTo>
                  <a:pt x="2276475" y="2724150"/>
                </a:lnTo>
                <a:lnTo>
                  <a:pt x="0" y="27241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78271" t="-88247" r="-88255" b="-306507"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 rot="0">
            <a:off x="7359272" y="8639042"/>
            <a:ext cx="1184405" cy="1610068"/>
            <a:chOff x="0" y="0"/>
            <a:chExt cx="1184402" cy="1610068"/>
          </a:xfrm>
        </p:grpSpPr>
        <p:sp>
          <p:nvSpPr>
            <p:cNvPr id="13" name="Freeform 13"/>
            <p:cNvSpPr/>
            <p:nvPr/>
          </p:nvSpPr>
          <p:spPr>
            <a:xfrm>
              <a:off x="52832" y="63500"/>
              <a:ext cx="1076452" cy="1483106"/>
            </a:xfrm>
            <a:custGeom>
              <a:avLst/>
              <a:gdLst/>
              <a:ahLst/>
              <a:cxnLst/>
              <a:rect l="l" t="t" r="r" b="b"/>
              <a:pathLst>
                <a:path w="1076452" h="1483106">
                  <a:moveTo>
                    <a:pt x="737235" y="256286"/>
                  </a:moveTo>
                  <a:lnTo>
                    <a:pt x="738378" y="599059"/>
                  </a:lnTo>
                  <a:cubicBezTo>
                    <a:pt x="652907" y="595757"/>
                    <a:pt x="567055" y="591439"/>
                    <a:pt x="481203" y="586105"/>
                  </a:cubicBezTo>
                  <a:cubicBezTo>
                    <a:pt x="575437" y="483616"/>
                    <a:pt x="661162" y="373253"/>
                    <a:pt x="737235" y="256413"/>
                  </a:cubicBezTo>
                  <a:close/>
                  <a:moveTo>
                    <a:pt x="878840" y="66421"/>
                  </a:moveTo>
                  <a:cubicBezTo>
                    <a:pt x="917448" y="66421"/>
                    <a:pt x="950214" y="95631"/>
                    <a:pt x="954278" y="134493"/>
                  </a:cubicBezTo>
                  <a:cubicBezTo>
                    <a:pt x="995680" y="534543"/>
                    <a:pt x="1010158" y="941197"/>
                    <a:pt x="997204" y="1343152"/>
                  </a:cubicBezTo>
                  <a:cubicBezTo>
                    <a:pt x="995934" y="1384173"/>
                    <a:pt x="962279" y="1416685"/>
                    <a:pt x="921512" y="1416685"/>
                  </a:cubicBezTo>
                  <a:cubicBezTo>
                    <a:pt x="920623" y="1416685"/>
                    <a:pt x="919861" y="1416685"/>
                    <a:pt x="918972" y="1416685"/>
                  </a:cubicBezTo>
                  <a:cubicBezTo>
                    <a:pt x="877189" y="1415288"/>
                    <a:pt x="844296" y="1380236"/>
                    <a:pt x="845693" y="1338453"/>
                  </a:cubicBezTo>
                  <a:cubicBezTo>
                    <a:pt x="851154" y="1166622"/>
                    <a:pt x="851662" y="993775"/>
                    <a:pt x="846963" y="821055"/>
                  </a:cubicBezTo>
                  <a:lnTo>
                    <a:pt x="845693" y="821055"/>
                  </a:lnTo>
                  <a:cubicBezTo>
                    <a:pt x="843153" y="821055"/>
                    <a:pt x="840740" y="821055"/>
                    <a:pt x="838835" y="820928"/>
                  </a:cubicBezTo>
                  <a:cubicBezTo>
                    <a:pt x="608457" y="814451"/>
                    <a:pt x="375285" y="800354"/>
                    <a:pt x="145796" y="779145"/>
                  </a:cubicBezTo>
                  <a:cubicBezTo>
                    <a:pt x="115316" y="776351"/>
                    <a:pt x="89535" y="755396"/>
                    <a:pt x="80391" y="726186"/>
                  </a:cubicBezTo>
                  <a:cubicBezTo>
                    <a:pt x="71247" y="696976"/>
                    <a:pt x="80645" y="664972"/>
                    <a:pt x="104140" y="645414"/>
                  </a:cubicBezTo>
                  <a:cubicBezTo>
                    <a:pt x="285242" y="493522"/>
                    <a:pt x="441452" y="315468"/>
                    <a:pt x="568198" y="116078"/>
                  </a:cubicBezTo>
                  <a:cubicBezTo>
                    <a:pt x="582676" y="93345"/>
                    <a:pt x="607187" y="80899"/>
                    <a:pt x="632206" y="80899"/>
                  </a:cubicBezTo>
                  <a:cubicBezTo>
                    <a:pt x="646176" y="80899"/>
                    <a:pt x="660273" y="84709"/>
                    <a:pt x="672846" y="92837"/>
                  </a:cubicBezTo>
                  <a:cubicBezTo>
                    <a:pt x="708152" y="115316"/>
                    <a:pt x="718566" y="162306"/>
                    <a:pt x="696087" y="197612"/>
                  </a:cubicBezTo>
                  <a:cubicBezTo>
                    <a:pt x="592836" y="360045"/>
                    <a:pt x="471424" y="509016"/>
                    <a:pt x="333756" y="642493"/>
                  </a:cubicBezTo>
                  <a:cubicBezTo>
                    <a:pt x="490601" y="654431"/>
                    <a:pt x="648208" y="662940"/>
                    <a:pt x="804926" y="667893"/>
                  </a:cubicBezTo>
                  <a:lnTo>
                    <a:pt x="803148" y="142621"/>
                  </a:lnTo>
                  <a:cubicBezTo>
                    <a:pt x="803021" y="102108"/>
                    <a:pt x="834517" y="68707"/>
                    <a:pt x="874903" y="66548"/>
                  </a:cubicBezTo>
                  <a:cubicBezTo>
                    <a:pt x="876300" y="66548"/>
                    <a:pt x="877570" y="66421"/>
                    <a:pt x="878967" y="66421"/>
                  </a:cubicBezTo>
                  <a:close/>
                  <a:moveTo>
                    <a:pt x="878840" y="0"/>
                  </a:moveTo>
                  <a:cubicBezTo>
                    <a:pt x="876300" y="0"/>
                    <a:pt x="873887" y="0"/>
                    <a:pt x="871347" y="127"/>
                  </a:cubicBezTo>
                  <a:cubicBezTo>
                    <a:pt x="818261" y="2921"/>
                    <a:pt x="773303" y="34544"/>
                    <a:pt x="751332" y="79375"/>
                  </a:cubicBezTo>
                  <a:cubicBezTo>
                    <a:pt x="740537" y="62738"/>
                    <a:pt x="726186" y="48006"/>
                    <a:pt x="708406" y="36703"/>
                  </a:cubicBezTo>
                  <a:cubicBezTo>
                    <a:pt x="685546" y="22098"/>
                    <a:pt x="659130" y="14478"/>
                    <a:pt x="632206" y="14478"/>
                  </a:cubicBezTo>
                  <a:cubicBezTo>
                    <a:pt x="583311" y="14478"/>
                    <a:pt x="538480" y="39116"/>
                    <a:pt x="512318" y="80391"/>
                  </a:cubicBezTo>
                  <a:cubicBezTo>
                    <a:pt x="389128" y="274066"/>
                    <a:pt x="237617" y="446913"/>
                    <a:pt x="61722" y="594233"/>
                  </a:cubicBezTo>
                  <a:cubicBezTo>
                    <a:pt x="17526" y="631190"/>
                    <a:pt x="0" y="690753"/>
                    <a:pt x="17145" y="745744"/>
                  </a:cubicBezTo>
                  <a:cubicBezTo>
                    <a:pt x="34290" y="800735"/>
                    <a:pt x="82423" y="839851"/>
                    <a:pt x="139700" y="845185"/>
                  </a:cubicBezTo>
                  <a:cubicBezTo>
                    <a:pt x="352425" y="864870"/>
                    <a:pt x="568325" y="878459"/>
                    <a:pt x="782193" y="885571"/>
                  </a:cubicBezTo>
                  <a:cubicBezTo>
                    <a:pt x="785114" y="1035939"/>
                    <a:pt x="784225" y="1187323"/>
                    <a:pt x="779526" y="1336294"/>
                  </a:cubicBezTo>
                  <a:cubicBezTo>
                    <a:pt x="776986" y="1414780"/>
                    <a:pt x="838708" y="1480566"/>
                    <a:pt x="916940" y="1483106"/>
                  </a:cubicBezTo>
                  <a:cubicBezTo>
                    <a:pt x="918718" y="1483106"/>
                    <a:pt x="920115" y="1483106"/>
                    <a:pt x="921512" y="1483106"/>
                  </a:cubicBezTo>
                  <a:cubicBezTo>
                    <a:pt x="998601" y="1483106"/>
                    <a:pt x="1061085" y="1422654"/>
                    <a:pt x="1063498" y="1345311"/>
                  </a:cubicBezTo>
                  <a:cubicBezTo>
                    <a:pt x="1076452" y="940308"/>
                    <a:pt x="1061847" y="530606"/>
                    <a:pt x="1020191" y="127762"/>
                  </a:cubicBezTo>
                  <a:cubicBezTo>
                    <a:pt x="1012698" y="54864"/>
                    <a:pt x="951992" y="0"/>
                    <a:pt x="87884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24079" y="127889"/>
              <a:ext cx="938911" cy="1352296"/>
            </a:xfrm>
            <a:custGeom>
              <a:avLst/>
              <a:gdLst/>
              <a:ahLst/>
              <a:cxnLst/>
              <a:rect l="l" t="t" r="r" b="b"/>
              <a:pathLst>
                <a:path w="938911" h="1352296">
                  <a:moveTo>
                    <a:pt x="850265" y="1352296"/>
                  </a:moveTo>
                  <a:cubicBezTo>
                    <a:pt x="849376" y="1352296"/>
                    <a:pt x="848614" y="1352296"/>
                    <a:pt x="847725" y="1352296"/>
                  </a:cubicBezTo>
                  <a:cubicBezTo>
                    <a:pt x="805942" y="1350899"/>
                    <a:pt x="773049" y="1315847"/>
                    <a:pt x="774446" y="1274064"/>
                  </a:cubicBezTo>
                  <a:cubicBezTo>
                    <a:pt x="779907" y="1102233"/>
                    <a:pt x="780415" y="929386"/>
                    <a:pt x="775716" y="756666"/>
                  </a:cubicBezTo>
                  <a:cubicBezTo>
                    <a:pt x="772541" y="756666"/>
                    <a:pt x="769747" y="756666"/>
                    <a:pt x="767588" y="756539"/>
                  </a:cubicBezTo>
                  <a:cubicBezTo>
                    <a:pt x="537210" y="750062"/>
                    <a:pt x="304038" y="735965"/>
                    <a:pt x="74549" y="714756"/>
                  </a:cubicBezTo>
                  <a:cubicBezTo>
                    <a:pt x="44069" y="711962"/>
                    <a:pt x="18288" y="691007"/>
                    <a:pt x="9144" y="661797"/>
                  </a:cubicBezTo>
                  <a:cubicBezTo>
                    <a:pt x="0" y="632587"/>
                    <a:pt x="9398" y="600583"/>
                    <a:pt x="32893" y="581025"/>
                  </a:cubicBezTo>
                  <a:cubicBezTo>
                    <a:pt x="214122" y="429133"/>
                    <a:pt x="370205" y="251079"/>
                    <a:pt x="496951" y="51689"/>
                  </a:cubicBezTo>
                  <a:cubicBezTo>
                    <a:pt x="519430" y="16256"/>
                    <a:pt x="566293" y="5969"/>
                    <a:pt x="601599" y="28448"/>
                  </a:cubicBezTo>
                  <a:cubicBezTo>
                    <a:pt x="636905" y="50927"/>
                    <a:pt x="647319" y="97917"/>
                    <a:pt x="624840" y="133223"/>
                  </a:cubicBezTo>
                  <a:cubicBezTo>
                    <a:pt x="521589" y="295656"/>
                    <a:pt x="400177" y="444627"/>
                    <a:pt x="262509" y="577977"/>
                  </a:cubicBezTo>
                  <a:cubicBezTo>
                    <a:pt x="419354" y="589915"/>
                    <a:pt x="576961" y="598424"/>
                    <a:pt x="733679" y="603377"/>
                  </a:cubicBezTo>
                  <a:lnTo>
                    <a:pt x="731901" y="78232"/>
                  </a:lnTo>
                  <a:cubicBezTo>
                    <a:pt x="731774" y="37719"/>
                    <a:pt x="763270" y="4318"/>
                    <a:pt x="803656" y="2159"/>
                  </a:cubicBezTo>
                  <a:cubicBezTo>
                    <a:pt x="844042" y="0"/>
                    <a:pt x="878967" y="29845"/>
                    <a:pt x="883031" y="70104"/>
                  </a:cubicBezTo>
                  <a:cubicBezTo>
                    <a:pt x="924433" y="470154"/>
                    <a:pt x="938911" y="876808"/>
                    <a:pt x="925957" y="1278763"/>
                  </a:cubicBezTo>
                  <a:cubicBezTo>
                    <a:pt x="924687" y="1319784"/>
                    <a:pt x="891032" y="1352296"/>
                    <a:pt x="850265" y="135229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0">
            <a:off x="7442949" y="4915052"/>
            <a:ext cx="564032" cy="1460440"/>
            <a:chOff x="0" y="0"/>
            <a:chExt cx="564032" cy="1460449"/>
          </a:xfrm>
        </p:grpSpPr>
        <p:sp>
          <p:nvSpPr>
            <p:cNvPr id="16" name="Freeform 16"/>
            <p:cNvSpPr/>
            <p:nvPr/>
          </p:nvSpPr>
          <p:spPr>
            <a:xfrm>
              <a:off x="59690" y="63500"/>
              <a:ext cx="446786" cy="1333246"/>
            </a:xfrm>
            <a:custGeom>
              <a:avLst/>
              <a:gdLst/>
              <a:ahLst/>
              <a:cxnLst/>
              <a:rect l="l" t="t" r="r" b="b"/>
              <a:pathLst>
                <a:path w="446786" h="1333246">
                  <a:moveTo>
                    <a:pt x="311531" y="60452"/>
                  </a:moveTo>
                  <a:cubicBezTo>
                    <a:pt x="324866" y="60452"/>
                    <a:pt x="338074" y="64262"/>
                    <a:pt x="349631" y="71882"/>
                  </a:cubicBezTo>
                  <a:cubicBezTo>
                    <a:pt x="371983" y="86741"/>
                    <a:pt x="383794" y="113284"/>
                    <a:pt x="379730" y="139827"/>
                  </a:cubicBezTo>
                  <a:cubicBezTo>
                    <a:pt x="326771" y="489585"/>
                    <a:pt x="314452" y="845693"/>
                    <a:pt x="342773" y="1198245"/>
                  </a:cubicBezTo>
                  <a:cubicBezTo>
                    <a:pt x="345821" y="1236345"/>
                    <a:pt x="317500" y="1269619"/>
                    <a:pt x="279527" y="1272667"/>
                  </a:cubicBezTo>
                  <a:cubicBezTo>
                    <a:pt x="277622" y="1272794"/>
                    <a:pt x="275717" y="1272921"/>
                    <a:pt x="273939" y="1272921"/>
                  </a:cubicBezTo>
                  <a:cubicBezTo>
                    <a:pt x="238379" y="1272921"/>
                    <a:pt x="208153" y="1245489"/>
                    <a:pt x="205232" y="1209294"/>
                  </a:cubicBezTo>
                  <a:cubicBezTo>
                    <a:pt x="180848" y="905891"/>
                    <a:pt x="185674" y="599948"/>
                    <a:pt x="219837" y="297434"/>
                  </a:cubicBezTo>
                  <a:cubicBezTo>
                    <a:pt x="209042" y="309880"/>
                    <a:pt x="198882" y="322834"/>
                    <a:pt x="189230" y="336169"/>
                  </a:cubicBezTo>
                  <a:cubicBezTo>
                    <a:pt x="175768" y="354965"/>
                    <a:pt x="154559" y="364998"/>
                    <a:pt x="133096" y="364998"/>
                  </a:cubicBezTo>
                  <a:cubicBezTo>
                    <a:pt x="119126" y="364998"/>
                    <a:pt x="105156" y="360807"/>
                    <a:pt x="92964" y="352044"/>
                  </a:cubicBezTo>
                  <a:cubicBezTo>
                    <a:pt x="61976" y="329819"/>
                    <a:pt x="54864" y="286639"/>
                    <a:pt x="77089" y="255651"/>
                  </a:cubicBezTo>
                  <a:cubicBezTo>
                    <a:pt x="129794" y="182118"/>
                    <a:pt x="198374" y="118110"/>
                    <a:pt x="275336" y="70739"/>
                  </a:cubicBezTo>
                  <a:cubicBezTo>
                    <a:pt x="286385" y="63881"/>
                    <a:pt x="298958" y="60452"/>
                    <a:pt x="311531" y="60452"/>
                  </a:cubicBezTo>
                  <a:moveTo>
                    <a:pt x="311531" y="0"/>
                  </a:moveTo>
                  <a:cubicBezTo>
                    <a:pt x="287528" y="0"/>
                    <a:pt x="264033" y="6604"/>
                    <a:pt x="243713" y="19177"/>
                  </a:cubicBezTo>
                  <a:cubicBezTo>
                    <a:pt x="160020" y="70866"/>
                    <a:pt x="85471" y="140335"/>
                    <a:pt x="28194" y="220345"/>
                  </a:cubicBezTo>
                  <a:cubicBezTo>
                    <a:pt x="8001" y="248412"/>
                    <a:pt x="0" y="282702"/>
                    <a:pt x="5588" y="316865"/>
                  </a:cubicBezTo>
                  <a:cubicBezTo>
                    <a:pt x="11176" y="351028"/>
                    <a:pt x="29718" y="381000"/>
                    <a:pt x="57785" y="401066"/>
                  </a:cubicBezTo>
                  <a:cubicBezTo>
                    <a:pt x="79883" y="416941"/>
                    <a:pt x="105918" y="425450"/>
                    <a:pt x="133096" y="425450"/>
                  </a:cubicBezTo>
                  <a:cubicBezTo>
                    <a:pt x="137668" y="425450"/>
                    <a:pt x="142113" y="425196"/>
                    <a:pt x="146558" y="424688"/>
                  </a:cubicBezTo>
                  <a:cubicBezTo>
                    <a:pt x="124460" y="687197"/>
                    <a:pt x="123952" y="952119"/>
                    <a:pt x="145034" y="1214120"/>
                  </a:cubicBezTo>
                  <a:cubicBezTo>
                    <a:pt x="150368" y="1280922"/>
                    <a:pt x="207010" y="1333246"/>
                    <a:pt x="273939" y="1333246"/>
                  </a:cubicBezTo>
                  <a:cubicBezTo>
                    <a:pt x="277368" y="1333246"/>
                    <a:pt x="280924" y="1333119"/>
                    <a:pt x="284353" y="1332865"/>
                  </a:cubicBezTo>
                  <a:cubicBezTo>
                    <a:pt x="318770" y="1330071"/>
                    <a:pt x="350139" y="1314069"/>
                    <a:pt x="372491" y="1287653"/>
                  </a:cubicBezTo>
                  <a:cubicBezTo>
                    <a:pt x="394843" y="1261237"/>
                    <a:pt x="405638" y="1227836"/>
                    <a:pt x="402844" y="1193292"/>
                  </a:cubicBezTo>
                  <a:cubicBezTo>
                    <a:pt x="374777" y="845312"/>
                    <a:pt x="387096" y="494030"/>
                    <a:pt x="439293" y="148844"/>
                  </a:cubicBezTo>
                  <a:cubicBezTo>
                    <a:pt x="446786" y="99187"/>
                    <a:pt x="424688" y="49149"/>
                    <a:pt x="382778" y="21336"/>
                  </a:cubicBezTo>
                  <a:cubicBezTo>
                    <a:pt x="361696" y="7493"/>
                    <a:pt x="336931" y="0"/>
                    <a:pt x="31153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114554" y="120142"/>
              <a:ext cx="328930" cy="1216406"/>
            </a:xfrm>
            <a:custGeom>
              <a:avLst/>
              <a:gdLst/>
              <a:ahLst/>
              <a:cxnLst/>
              <a:rect l="l" t="t" r="r" b="b"/>
              <a:pathLst>
                <a:path w="328930" h="1216406">
                  <a:moveTo>
                    <a:pt x="219075" y="1216279"/>
                  </a:moveTo>
                  <a:cubicBezTo>
                    <a:pt x="183515" y="1216279"/>
                    <a:pt x="153289" y="1188847"/>
                    <a:pt x="150368" y="1152652"/>
                  </a:cubicBezTo>
                  <a:cubicBezTo>
                    <a:pt x="125984" y="849249"/>
                    <a:pt x="130810" y="543306"/>
                    <a:pt x="164973" y="240792"/>
                  </a:cubicBezTo>
                  <a:cubicBezTo>
                    <a:pt x="154178" y="253238"/>
                    <a:pt x="144018" y="266192"/>
                    <a:pt x="134366" y="279527"/>
                  </a:cubicBezTo>
                  <a:cubicBezTo>
                    <a:pt x="112141" y="310515"/>
                    <a:pt x="69088" y="317627"/>
                    <a:pt x="38100" y="295402"/>
                  </a:cubicBezTo>
                  <a:cubicBezTo>
                    <a:pt x="7112" y="273177"/>
                    <a:pt x="0" y="229997"/>
                    <a:pt x="22225" y="199009"/>
                  </a:cubicBezTo>
                  <a:cubicBezTo>
                    <a:pt x="74930" y="125476"/>
                    <a:pt x="143510" y="61468"/>
                    <a:pt x="220472" y="14097"/>
                  </a:cubicBezTo>
                  <a:cubicBezTo>
                    <a:pt x="243332" y="0"/>
                    <a:pt x="272288" y="508"/>
                    <a:pt x="294767" y="15367"/>
                  </a:cubicBezTo>
                  <a:cubicBezTo>
                    <a:pt x="317246" y="30226"/>
                    <a:pt x="328930" y="56769"/>
                    <a:pt x="324866" y="83312"/>
                  </a:cubicBezTo>
                  <a:cubicBezTo>
                    <a:pt x="271907" y="433070"/>
                    <a:pt x="259588" y="789178"/>
                    <a:pt x="287909" y="1141730"/>
                  </a:cubicBezTo>
                  <a:cubicBezTo>
                    <a:pt x="290957" y="1179830"/>
                    <a:pt x="262636" y="1213104"/>
                    <a:pt x="224663" y="1216152"/>
                  </a:cubicBezTo>
                  <a:cubicBezTo>
                    <a:pt x="222758" y="1216279"/>
                    <a:pt x="220853" y="1216406"/>
                    <a:pt x="219075" y="121640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0">
            <a:off x="10286505" y="6547599"/>
            <a:ext cx="998611" cy="1193473"/>
            <a:chOff x="0" y="0"/>
            <a:chExt cx="998614" cy="1193470"/>
          </a:xfrm>
        </p:grpSpPr>
        <p:sp>
          <p:nvSpPr>
            <p:cNvPr id="19" name="Freeform 19"/>
            <p:cNvSpPr/>
            <p:nvPr/>
          </p:nvSpPr>
          <p:spPr>
            <a:xfrm>
              <a:off x="59309" y="63500"/>
              <a:ext cx="895350" cy="1066546"/>
            </a:xfrm>
            <a:custGeom>
              <a:avLst/>
              <a:gdLst/>
              <a:ahLst/>
              <a:cxnLst/>
              <a:rect l="l" t="t" r="r" b="b"/>
              <a:pathLst>
                <a:path w="895350" h="1066546">
                  <a:moveTo>
                    <a:pt x="161671" y="57658"/>
                  </a:moveTo>
                  <a:lnTo>
                    <a:pt x="710819" y="57912"/>
                  </a:lnTo>
                  <a:cubicBezTo>
                    <a:pt x="747395" y="57912"/>
                    <a:pt x="776986" y="87503"/>
                    <a:pt x="776986" y="123825"/>
                  </a:cubicBezTo>
                  <a:cubicBezTo>
                    <a:pt x="776986" y="160147"/>
                    <a:pt x="747395" y="189738"/>
                    <a:pt x="710819" y="189738"/>
                  </a:cubicBezTo>
                  <a:lnTo>
                    <a:pt x="710819" y="189738"/>
                  </a:lnTo>
                  <a:lnTo>
                    <a:pt x="225425" y="189611"/>
                  </a:lnTo>
                  <a:cubicBezTo>
                    <a:pt x="224028" y="251333"/>
                    <a:pt x="225552" y="313309"/>
                    <a:pt x="229743" y="374904"/>
                  </a:cubicBezTo>
                  <a:cubicBezTo>
                    <a:pt x="334264" y="335534"/>
                    <a:pt x="445897" y="315087"/>
                    <a:pt x="557784" y="314960"/>
                  </a:cubicBezTo>
                  <a:cubicBezTo>
                    <a:pt x="563245" y="314960"/>
                    <a:pt x="568706" y="314960"/>
                    <a:pt x="574040" y="315087"/>
                  </a:cubicBezTo>
                  <a:cubicBezTo>
                    <a:pt x="615061" y="315849"/>
                    <a:pt x="662686" y="320167"/>
                    <a:pt x="704723" y="347091"/>
                  </a:cubicBezTo>
                  <a:cubicBezTo>
                    <a:pt x="768350" y="387858"/>
                    <a:pt x="789686" y="458978"/>
                    <a:pt x="802259" y="523240"/>
                  </a:cubicBezTo>
                  <a:cubicBezTo>
                    <a:pt x="822198" y="625475"/>
                    <a:pt x="835406" y="756031"/>
                    <a:pt x="760857" y="859028"/>
                  </a:cubicBezTo>
                  <a:cubicBezTo>
                    <a:pt x="710692" y="928116"/>
                    <a:pt x="625983" y="974471"/>
                    <a:pt x="509016" y="996569"/>
                  </a:cubicBezTo>
                  <a:cubicBezTo>
                    <a:pt x="465328" y="1004824"/>
                    <a:pt x="424561" y="1009015"/>
                    <a:pt x="386461" y="1009015"/>
                  </a:cubicBezTo>
                  <a:lnTo>
                    <a:pt x="386461" y="1009015"/>
                  </a:lnTo>
                  <a:cubicBezTo>
                    <a:pt x="346075" y="1009015"/>
                    <a:pt x="308610" y="1004443"/>
                    <a:pt x="273177" y="995172"/>
                  </a:cubicBezTo>
                  <a:cubicBezTo>
                    <a:pt x="181991" y="971169"/>
                    <a:pt x="107823" y="914908"/>
                    <a:pt x="69342" y="840740"/>
                  </a:cubicBezTo>
                  <a:cubicBezTo>
                    <a:pt x="52578" y="808355"/>
                    <a:pt x="65405" y="768604"/>
                    <a:pt x="97790" y="751967"/>
                  </a:cubicBezTo>
                  <a:cubicBezTo>
                    <a:pt x="107442" y="747014"/>
                    <a:pt x="117856" y="744601"/>
                    <a:pt x="128016" y="744601"/>
                  </a:cubicBezTo>
                  <a:cubicBezTo>
                    <a:pt x="152019" y="744601"/>
                    <a:pt x="175133" y="757682"/>
                    <a:pt x="186944" y="780288"/>
                  </a:cubicBezTo>
                  <a:cubicBezTo>
                    <a:pt x="207899" y="820801"/>
                    <a:pt x="252730" y="853440"/>
                    <a:pt x="306832" y="867664"/>
                  </a:cubicBezTo>
                  <a:cubicBezTo>
                    <a:pt x="331089" y="874014"/>
                    <a:pt x="357505" y="877189"/>
                    <a:pt x="386461" y="877189"/>
                  </a:cubicBezTo>
                  <a:cubicBezTo>
                    <a:pt x="416179" y="877189"/>
                    <a:pt x="448691" y="873760"/>
                    <a:pt x="484251" y="867156"/>
                  </a:cubicBezTo>
                  <a:cubicBezTo>
                    <a:pt x="566928" y="851535"/>
                    <a:pt x="623824" y="822960"/>
                    <a:pt x="653415" y="782066"/>
                  </a:cubicBezTo>
                  <a:cubicBezTo>
                    <a:pt x="698246" y="720217"/>
                    <a:pt x="687070" y="624840"/>
                    <a:pt x="672211" y="548640"/>
                  </a:cubicBezTo>
                  <a:cubicBezTo>
                    <a:pt x="665480" y="513969"/>
                    <a:pt x="654939" y="472313"/>
                    <a:pt x="632968" y="458343"/>
                  </a:cubicBezTo>
                  <a:cubicBezTo>
                    <a:pt x="618871" y="449326"/>
                    <a:pt x="593979" y="447675"/>
                    <a:pt x="571500" y="447294"/>
                  </a:cubicBezTo>
                  <a:cubicBezTo>
                    <a:pt x="566801" y="447167"/>
                    <a:pt x="562102" y="447167"/>
                    <a:pt x="557403" y="447167"/>
                  </a:cubicBezTo>
                  <a:cubicBezTo>
                    <a:pt x="434340" y="447167"/>
                    <a:pt x="311658" y="476123"/>
                    <a:pt x="201676" y="531114"/>
                  </a:cubicBezTo>
                  <a:cubicBezTo>
                    <a:pt x="192278" y="535813"/>
                    <a:pt x="182118" y="538099"/>
                    <a:pt x="171958" y="538099"/>
                  </a:cubicBezTo>
                  <a:cubicBezTo>
                    <a:pt x="161163" y="538099"/>
                    <a:pt x="150241" y="535432"/>
                    <a:pt x="140462" y="530098"/>
                  </a:cubicBezTo>
                  <a:cubicBezTo>
                    <a:pt x="121412" y="519811"/>
                    <a:pt x="108712" y="501015"/>
                    <a:pt x="106172" y="479552"/>
                  </a:cubicBezTo>
                  <a:cubicBezTo>
                    <a:pt x="92583" y="360680"/>
                    <a:pt x="88900" y="239776"/>
                    <a:pt x="95250" y="120269"/>
                  </a:cubicBezTo>
                  <a:cubicBezTo>
                    <a:pt x="97155" y="85344"/>
                    <a:pt x="126238" y="57912"/>
                    <a:pt x="161290" y="57912"/>
                  </a:cubicBezTo>
                  <a:close/>
                  <a:moveTo>
                    <a:pt x="161671" y="0"/>
                  </a:moveTo>
                  <a:cubicBezTo>
                    <a:pt x="95758" y="0"/>
                    <a:pt x="41275" y="51435"/>
                    <a:pt x="37846" y="116967"/>
                  </a:cubicBezTo>
                  <a:cubicBezTo>
                    <a:pt x="31242" y="239649"/>
                    <a:pt x="35052" y="363728"/>
                    <a:pt x="49022" y="485902"/>
                  </a:cubicBezTo>
                  <a:cubicBezTo>
                    <a:pt x="53594" y="526034"/>
                    <a:pt x="77597" y="561467"/>
                    <a:pt x="113284" y="580644"/>
                  </a:cubicBezTo>
                  <a:cubicBezTo>
                    <a:pt x="131318" y="590423"/>
                    <a:pt x="151765" y="595503"/>
                    <a:pt x="172339" y="595503"/>
                  </a:cubicBezTo>
                  <a:cubicBezTo>
                    <a:pt x="191643" y="595503"/>
                    <a:pt x="210820" y="590931"/>
                    <a:pt x="228092" y="582295"/>
                  </a:cubicBezTo>
                  <a:cubicBezTo>
                    <a:pt x="329819" y="531368"/>
                    <a:pt x="443865" y="504444"/>
                    <a:pt x="557911" y="504444"/>
                  </a:cubicBezTo>
                  <a:cubicBezTo>
                    <a:pt x="562229" y="504444"/>
                    <a:pt x="566547" y="504444"/>
                    <a:pt x="570865" y="504571"/>
                  </a:cubicBezTo>
                  <a:cubicBezTo>
                    <a:pt x="587375" y="504825"/>
                    <a:pt x="596138" y="505841"/>
                    <a:pt x="600583" y="506730"/>
                  </a:cubicBezTo>
                  <a:cubicBezTo>
                    <a:pt x="603631" y="512445"/>
                    <a:pt x="609346" y="526288"/>
                    <a:pt x="615696" y="559308"/>
                  </a:cubicBezTo>
                  <a:cubicBezTo>
                    <a:pt x="627380" y="618998"/>
                    <a:pt x="639064" y="703580"/>
                    <a:pt x="606806" y="748030"/>
                  </a:cubicBezTo>
                  <a:cubicBezTo>
                    <a:pt x="586359" y="776224"/>
                    <a:pt x="540385" y="797687"/>
                    <a:pt x="473710" y="810260"/>
                  </a:cubicBezTo>
                  <a:cubicBezTo>
                    <a:pt x="441833" y="816229"/>
                    <a:pt x="412623" y="819404"/>
                    <a:pt x="386715" y="819404"/>
                  </a:cubicBezTo>
                  <a:cubicBezTo>
                    <a:pt x="362966" y="819404"/>
                    <a:pt x="341122" y="816864"/>
                    <a:pt x="321818" y="811784"/>
                  </a:cubicBezTo>
                  <a:cubicBezTo>
                    <a:pt x="283845" y="801751"/>
                    <a:pt x="251968" y="779526"/>
                    <a:pt x="238633" y="753745"/>
                  </a:cubicBezTo>
                  <a:cubicBezTo>
                    <a:pt x="217297" y="712470"/>
                    <a:pt x="175006" y="686689"/>
                    <a:pt x="128270" y="686689"/>
                  </a:cubicBezTo>
                  <a:cubicBezTo>
                    <a:pt x="108585" y="686689"/>
                    <a:pt x="89027" y="691388"/>
                    <a:pt x="71501" y="700405"/>
                  </a:cubicBezTo>
                  <a:cubicBezTo>
                    <a:pt x="42037" y="715518"/>
                    <a:pt x="20320" y="741172"/>
                    <a:pt x="10160" y="772541"/>
                  </a:cubicBezTo>
                  <a:cubicBezTo>
                    <a:pt x="0" y="803910"/>
                    <a:pt x="2921" y="837438"/>
                    <a:pt x="18034" y="866775"/>
                  </a:cubicBezTo>
                  <a:cubicBezTo>
                    <a:pt x="63881" y="955548"/>
                    <a:pt x="151511" y="1022604"/>
                    <a:pt x="258445" y="1050671"/>
                  </a:cubicBezTo>
                  <a:cubicBezTo>
                    <a:pt x="298323" y="1061212"/>
                    <a:pt x="341503" y="1066546"/>
                    <a:pt x="386461" y="1066546"/>
                  </a:cubicBezTo>
                  <a:cubicBezTo>
                    <a:pt x="427863" y="1066546"/>
                    <a:pt x="472821" y="1062101"/>
                    <a:pt x="519811" y="1053211"/>
                  </a:cubicBezTo>
                  <a:cubicBezTo>
                    <a:pt x="651764" y="1028319"/>
                    <a:pt x="748665" y="974344"/>
                    <a:pt x="807720" y="892810"/>
                  </a:cubicBezTo>
                  <a:cubicBezTo>
                    <a:pt x="895350" y="771906"/>
                    <a:pt x="881126" y="625983"/>
                    <a:pt x="859028" y="512318"/>
                  </a:cubicBezTo>
                  <a:cubicBezTo>
                    <a:pt x="845058" y="440690"/>
                    <a:pt x="818515" y="351536"/>
                    <a:pt x="735965" y="298704"/>
                  </a:cubicBezTo>
                  <a:cubicBezTo>
                    <a:pt x="681482" y="263779"/>
                    <a:pt x="621284" y="258318"/>
                    <a:pt x="575056" y="257556"/>
                  </a:cubicBezTo>
                  <a:cubicBezTo>
                    <a:pt x="569214" y="257429"/>
                    <a:pt x="563499" y="257429"/>
                    <a:pt x="557784" y="257429"/>
                  </a:cubicBezTo>
                  <a:cubicBezTo>
                    <a:pt x="464566" y="257429"/>
                    <a:pt x="372745" y="270510"/>
                    <a:pt x="283718" y="296291"/>
                  </a:cubicBezTo>
                  <a:cubicBezTo>
                    <a:pt x="283210" y="280035"/>
                    <a:pt x="282956" y="263652"/>
                    <a:pt x="282829" y="247396"/>
                  </a:cubicBezTo>
                  <a:lnTo>
                    <a:pt x="710819" y="247523"/>
                  </a:lnTo>
                  <a:cubicBezTo>
                    <a:pt x="779272" y="247523"/>
                    <a:pt x="834898" y="192151"/>
                    <a:pt x="834898" y="123952"/>
                  </a:cubicBezTo>
                  <a:cubicBezTo>
                    <a:pt x="834898" y="55753"/>
                    <a:pt x="779272" y="381"/>
                    <a:pt x="710946" y="254"/>
                  </a:cubicBezTo>
                  <a:lnTo>
                    <a:pt x="16179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112014" y="121539"/>
              <a:ext cx="782574" cy="951357"/>
            </a:xfrm>
            <a:custGeom>
              <a:avLst/>
              <a:gdLst/>
              <a:ahLst/>
              <a:cxnLst/>
              <a:rect l="l" t="t" r="r" b="b"/>
              <a:pathLst>
                <a:path w="782574" h="951357">
                  <a:moveTo>
                    <a:pt x="333883" y="950849"/>
                  </a:moveTo>
                  <a:cubicBezTo>
                    <a:pt x="293497" y="950849"/>
                    <a:pt x="255905" y="946277"/>
                    <a:pt x="220599" y="937006"/>
                  </a:cubicBezTo>
                  <a:cubicBezTo>
                    <a:pt x="129413" y="913003"/>
                    <a:pt x="55245" y="856742"/>
                    <a:pt x="16764" y="782574"/>
                  </a:cubicBezTo>
                  <a:cubicBezTo>
                    <a:pt x="0" y="750189"/>
                    <a:pt x="12827" y="710438"/>
                    <a:pt x="45212" y="693801"/>
                  </a:cubicBezTo>
                  <a:cubicBezTo>
                    <a:pt x="77597" y="677164"/>
                    <a:pt x="117602" y="689864"/>
                    <a:pt x="134366" y="722249"/>
                  </a:cubicBezTo>
                  <a:cubicBezTo>
                    <a:pt x="155321" y="762762"/>
                    <a:pt x="200152" y="795401"/>
                    <a:pt x="254254" y="809625"/>
                  </a:cubicBezTo>
                  <a:cubicBezTo>
                    <a:pt x="303403" y="822579"/>
                    <a:pt x="361442" y="822325"/>
                    <a:pt x="431673" y="809117"/>
                  </a:cubicBezTo>
                  <a:cubicBezTo>
                    <a:pt x="514350" y="793496"/>
                    <a:pt x="571246" y="764921"/>
                    <a:pt x="600837" y="724027"/>
                  </a:cubicBezTo>
                  <a:cubicBezTo>
                    <a:pt x="645668" y="662178"/>
                    <a:pt x="634492" y="566801"/>
                    <a:pt x="619633" y="490601"/>
                  </a:cubicBezTo>
                  <a:cubicBezTo>
                    <a:pt x="612902" y="455930"/>
                    <a:pt x="602361" y="414274"/>
                    <a:pt x="580390" y="400304"/>
                  </a:cubicBezTo>
                  <a:cubicBezTo>
                    <a:pt x="566293" y="391287"/>
                    <a:pt x="541401" y="389636"/>
                    <a:pt x="518922" y="389255"/>
                  </a:cubicBezTo>
                  <a:cubicBezTo>
                    <a:pt x="391160" y="386969"/>
                    <a:pt x="263271" y="415925"/>
                    <a:pt x="149098" y="473202"/>
                  </a:cubicBezTo>
                  <a:cubicBezTo>
                    <a:pt x="129794" y="482854"/>
                    <a:pt x="106934" y="482473"/>
                    <a:pt x="87884" y="472313"/>
                  </a:cubicBezTo>
                  <a:cubicBezTo>
                    <a:pt x="68834" y="462153"/>
                    <a:pt x="56134" y="443230"/>
                    <a:pt x="53594" y="421767"/>
                  </a:cubicBezTo>
                  <a:cubicBezTo>
                    <a:pt x="40005" y="302895"/>
                    <a:pt x="36322" y="181991"/>
                    <a:pt x="42672" y="62484"/>
                  </a:cubicBezTo>
                  <a:cubicBezTo>
                    <a:pt x="44577" y="27432"/>
                    <a:pt x="73660" y="0"/>
                    <a:pt x="108712" y="0"/>
                  </a:cubicBezTo>
                  <a:cubicBezTo>
                    <a:pt x="108712" y="0"/>
                    <a:pt x="108712" y="0"/>
                    <a:pt x="108712" y="0"/>
                  </a:cubicBezTo>
                  <a:lnTo>
                    <a:pt x="657860" y="254"/>
                  </a:lnTo>
                  <a:cubicBezTo>
                    <a:pt x="694436" y="254"/>
                    <a:pt x="724027" y="29845"/>
                    <a:pt x="724027" y="66167"/>
                  </a:cubicBezTo>
                  <a:cubicBezTo>
                    <a:pt x="724027" y="102489"/>
                    <a:pt x="694436" y="132080"/>
                    <a:pt x="657860" y="132080"/>
                  </a:cubicBezTo>
                  <a:cubicBezTo>
                    <a:pt x="657860" y="132080"/>
                    <a:pt x="657860" y="132080"/>
                    <a:pt x="657860" y="132080"/>
                  </a:cubicBezTo>
                  <a:lnTo>
                    <a:pt x="172466" y="131953"/>
                  </a:lnTo>
                  <a:cubicBezTo>
                    <a:pt x="171069" y="193675"/>
                    <a:pt x="172593" y="255651"/>
                    <a:pt x="176784" y="317246"/>
                  </a:cubicBezTo>
                  <a:cubicBezTo>
                    <a:pt x="286385" y="275971"/>
                    <a:pt x="403860" y="255397"/>
                    <a:pt x="521208" y="257556"/>
                  </a:cubicBezTo>
                  <a:cubicBezTo>
                    <a:pt x="562229" y="258318"/>
                    <a:pt x="609854" y="262636"/>
                    <a:pt x="651891" y="289560"/>
                  </a:cubicBezTo>
                  <a:cubicBezTo>
                    <a:pt x="715518" y="330327"/>
                    <a:pt x="736854" y="401447"/>
                    <a:pt x="749427" y="465709"/>
                  </a:cubicBezTo>
                  <a:cubicBezTo>
                    <a:pt x="769366" y="567944"/>
                    <a:pt x="782574" y="698500"/>
                    <a:pt x="708025" y="801497"/>
                  </a:cubicBezTo>
                  <a:cubicBezTo>
                    <a:pt x="657860" y="870585"/>
                    <a:pt x="573151" y="916940"/>
                    <a:pt x="456184" y="939038"/>
                  </a:cubicBezTo>
                  <a:cubicBezTo>
                    <a:pt x="412496" y="947293"/>
                    <a:pt x="371856" y="951357"/>
                    <a:pt x="333629" y="95135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 rot="0">
            <a:off x="10289981" y="4332856"/>
            <a:ext cx="1010536" cy="1193721"/>
            <a:chOff x="0" y="0"/>
            <a:chExt cx="1010539" cy="1193724"/>
          </a:xfrm>
        </p:grpSpPr>
        <p:sp>
          <p:nvSpPr>
            <p:cNvPr id="22" name="Freeform 22"/>
            <p:cNvSpPr/>
            <p:nvPr/>
          </p:nvSpPr>
          <p:spPr>
            <a:xfrm>
              <a:off x="56515" y="63500"/>
              <a:ext cx="894334" cy="1066927"/>
            </a:xfrm>
            <a:custGeom>
              <a:avLst/>
              <a:gdLst/>
              <a:ahLst/>
              <a:cxnLst/>
              <a:rect l="l" t="t" r="r" b="b"/>
              <a:pathLst>
                <a:path w="894334" h="1066927">
                  <a:moveTo>
                    <a:pt x="515874" y="55118"/>
                  </a:moveTo>
                  <a:cubicBezTo>
                    <a:pt x="564515" y="55118"/>
                    <a:pt x="606933" y="66421"/>
                    <a:pt x="642239" y="88900"/>
                  </a:cubicBezTo>
                  <a:cubicBezTo>
                    <a:pt x="708279" y="130810"/>
                    <a:pt x="746633" y="214630"/>
                    <a:pt x="739902" y="302260"/>
                  </a:cubicBezTo>
                  <a:cubicBezTo>
                    <a:pt x="733679" y="382778"/>
                    <a:pt x="693928" y="451358"/>
                    <a:pt x="664591" y="495935"/>
                  </a:cubicBezTo>
                  <a:cubicBezTo>
                    <a:pt x="595757" y="600583"/>
                    <a:pt x="506984" y="687451"/>
                    <a:pt x="421005" y="771525"/>
                  </a:cubicBezTo>
                  <a:cubicBezTo>
                    <a:pt x="382016" y="809625"/>
                    <a:pt x="344297" y="846582"/>
                    <a:pt x="308737" y="884428"/>
                  </a:cubicBezTo>
                  <a:cubicBezTo>
                    <a:pt x="460375" y="880618"/>
                    <a:pt x="612013" y="865886"/>
                    <a:pt x="761238" y="840486"/>
                  </a:cubicBezTo>
                  <a:cubicBezTo>
                    <a:pt x="764794" y="839851"/>
                    <a:pt x="768350" y="839597"/>
                    <a:pt x="771906" y="839597"/>
                  </a:cubicBezTo>
                  <a:cubicBezTo>
                    <a:pt x="802132" y="839597"/>
                    <a:pt x="828929" y="861314"/>
                    <a:pt x="834136" y="892048"/>
                  </a:cubicBezTo>
                  <a:cubicBezTo>
                    <a:pt x="839978" y="926338"/>
                    <a:pt x="816864" y="958977"/>
                    <a:pt x="782447" y="964819"/>
                  </a:cubicBezTo>
                  <a:cubicBezTo>
                    <a:pt x="599821" y="995807"/>
                    <a:pt x="413639" y="1011555"/>
                    <a:pt x="228219" y="1011555"/>
                  </a:cubicBezTo>
                  <a:cubicBezTo>
                    <a:pt x="209169" y="1011555"/>
                    <a:pt x="190119" y="1011428"/>
                    <a:pt x="171069" y="1011047"/>
                  </a:cubicBezTo>
                  <a:cubicBezTo>
                    <a:pt x="147320" y="1010666"/>
                    <a:pt x="125857" y="996950"/>
                    <a:pt x="115443" y="975868"/>
                  </a:cubicBezTo>
                  <a:cubicBezTo>
                    <a:pt x="105029" y="954786"/>
                    <a:pt x="107315" y="929386"/>
                    <a:pt x="121539" y="910463"/>
                  </a:cubicBezTo>
                  <a:cubicBezTo>
                    <a:pt x="184658" y="826135"/>
                    <a:pt x="259715" y="752729"/>
                    <a:pt x="332359" y="681736"/>
                  </a:cubicBezTo>
                  <a:cubicBezTo>
                    <a:pt x="417195" y="598678"/>
                    <a:pt x="497459" y="520319"/>
                    <a:pt x="558800" y="426974"/>
                  </a:cubicBezTo>
                  <a:cubicBezTo>
                    <a:pt x="593217" y="374650"/>
                    <a:pt x="610743" y="331978"/>
                    <a:pt x="613791" y="292735"/>
                  </a:cubicBezTo>
                  <a:cubicBezTo>
                    <a:pt x="616966" y="251460"/>
                    <a:pt x="601091" y="212344"/>
                    <a:pt x="574294" y="195326"/>
                  </a:cubicBezTo>
                  <a:cubicBezTo>
                    <a:pt x="557657" y="184785"/>
                    <a:pt x="536194" y="181356"/>
                    <a:pt x="515620" y="181356"/>
                  </a:cubicBezTo>
                  <a:cubicBezTo>
                    <a:pt x="503682" y="181356"/>
                    <a:pt x="491998" y="182499"/>
                    <a:pt x="481838" y="184023"/>
                  </a:cubicBezTo>
                  <a:cubicBezTo>
                    <a:pt x="371348" y="200279"/>
                    <a:pt x="281559" y="270637"/>
                    <a:pt x="225679" y="326898"/>
                  </a:cubicBezTo>
                  <a:cubicBezTo>
                    <a:pt x="194310" y="358521"/>
                    <a:pt x="188468" y="375793"/>
                    <a:pt x="189230" y="384683"/>
                  </a:cubicBezTo>
                  <a:cubicBezTo>
                    <a:pt x="191897" y="419354"/>
                    <a:pt x="165862" y="449707"/>
                    <a:pt x="131064" y="452374"/>
                  </a:cubicBezTo>
                  <a:cubicBezTo>
                    <a:pt x="129413" y="452501"/>
                    <a:pt x="127762" y="452628"/>
                    <a:pt x="126111" y="452628"/>
                  </a:cubicBezTo>
                  <a:cubicBezTo>
                    <a:pt x="93345" y="452628"/>
                    <a:pt x="65786" y="427482"/>
                    <a:pt x="63246" y="394462"/>
                  </a:cubicBezTo>
                  <a:cubicBezTo>
                    <a:pt x="57912" y="325374"/>
                    <a:pt x="102235" y="272288"/>
                    <a:pt x="136017" y="238252"/>
                  </a:cubicBezTo>
                  <a:cubicBezTo>
                    <a:pt x="235331" y="137922"/>
                    <a:pt x="348615" y="76073"/>
                    <a:pt x="463296" y="59182"/>
                  </a:cubicBezTo>
                  <a:cubicBezTo>
                    <a:pt x="481457" y="56515"/>
                    <a:pt x="499110" y="55118"/>
                    <a:pt x="515874" y="55118"/>
                  </a:cubicBezTo>
                  <a:moveTo>
                    <a:pt x="515874" y="0"/>
                  </a:moveTo>
                  <a:cubicBezTo>
                    <a:pt x="496443" y="0"/>
                    <a:pt x="475996" y="1524"/>
                    <a:pt x="455168" y="4699"/>
                  </a:cubicBezTo>
                  <a:cubicBezTo>
                    <a:pt x="328549" y="23368"/>
                    <a:pt x="204470" y="90678"/>
                    <a:pt x="96520" y="199263"/>
                  </a:cubicBezTo>
                  <a:cubicBezTo>
                    <a:pt x="0" y="296291"/>
                    <a:pt x="5969" y="373126"/>
                    <a:pt x="7874" y="398526"/>
                  </a:cubicBezTo>
                  <a:cubicBezTo>
                    <a:pt x="12573" y="459740"/>
                    <a:pt x="64389" y="507619"/>
                    <a:pt x="125857" y="507619"/>
                  </a:cubicBezTo>
                  <a:cubicBezTo>
                    <a:pt x="128905" y="507619"/>
                    <a:pt x="132080" y="507492"/>
                    <a:pt x="135255" y="507238"/>
                  </a:cubicBezTo>
                  <a:cubicBezTo>
                    <a:pt x="166751" y="504825"/>
                    <a:pt x="195453" y="490347"/>
                    <a:pt x="216154" y="466344"/>
                  </a:cubicBezTo>
                  <a:cubicBezTo>
                    <a:pt x="234823" y="444627"/>
                    <a:pt x="244729" y="417703"/>
                    <a:pt x="244729" y="389382"/>
                  </a:cubicBezTo>
                  <a:cubicBezTo>
                    <a:pt x="247142" y="385572"/>
                    <a:pt x="252857" y="377825"/>
                    <a:pt x="265049" y="365633"/>
                  </a:cubicBezTo>
                  <a:cubicBezTo>
                    <a:pt x="314960" y="315341"/>
                    <a:pt x="394589" y="252603"/>
                    <a:pt x="489966" y="238506"/>
                  </a:cubicBezTo>
                  <a:cubicBezTo>
                    <a:pt x="499110" y="237109"/>
                    <a:pt x="507746" y="236474"/>
                    <a:pt x="515620" y="236474"/>
                  </a:cubicBezTo>
                  <a:cubicBezTo>
                    <a:pt x="534797" y="236474"/>
                    <a:pt x="542544" y="240538"/>
                    <a:pt x="544576" y="241681"/>
                  </a:cubicBezTo>
                  <a:cubicBezTo>
                    <a:pt x="550418" y="245364"/>
                    <a:pt x="560578" y="262890"/>
                    <a:pt x="558673" y="288417"/>
                  </a:cubicBezTo>
                  <a:cubicBezTo>
                    <a:pt x="556387" y="318008"/>
                    <a:pt x="541782" y="352425"/>
                    <a:pt x="512572" y="396748"/>
                  </a:cubicBezTo>
                  <a:cubicBezTo>
                    <a:pt x="454533" y="485013"/>
                    <a:pt x="376428" y="561467"/>
                    <a:pt x="293751" y="642366"/>
                  </a:cubicBezTo>
                  <a:cubicBezTo>
                    <a:pt x="219583" y="714883"/>
                    <a:pt x="143002" y="789813"/>
                    <a:pt x="77343" y="877570"/>
                  </a:cubicBezTo>
                  <a:cubicBezTo>
                    <a:pt x="50673" y="913257"/>
                    <a:pt x="46228" y="960247"/>
                    <a:pt x="65913" y="1000252"/>
                  </a:cubicBezTo>
                  <a:cubicBezTo>
                    <a:pt x="85598" y="1040257"/>
                    <a:pt x="125603" y="1065530"/>
                    <a:pt x="170307" y="1066419"/>
                  </a:cubicBezTo>
                  <a:cubicBezTo>
                    <a:pt x="189611" y="1066800"/>
                    <a:pt x="209169" y="1066927"/>
                    <a:pt x="228473" y="1066927"/>
                  </a:cubicBezTo>
                  <a:cubicBezTo>
                    <a:pt x="416941" y="1066927"/>
                    <a:pt x="606552" y="1050925"/>
                    <a:pt x="791972" y="1019429"/>
                  </a:cubicBezTo>
                  <a:cubicBezTo>
                    <a:pt x="823214" y="1014095"/>
                    <a:pt x="850519" y="997077"/>
                    <a:pt x="868807" y="971296"/>
                  </a:cubicBezTo>
                  <a:cubicBezTo>
                    <a:pt x="887095" y="945515"/>
                    <a:pt x="894334" y="914273"/>
                    <a:pt x="889000" y="883158"/>
                  </a:cubicBezTo>
                  <a:cubicBezTo>
                    <a:pt x="879221" y="826262"/>
                    <a:pt x="830072" y="784860"/>
                    <a:pt x="772160" y="784860"/>
                  </a:cubicBezTo>
                  <a:cubicBezTo>
                    <a:pt x="765429" y="784860"/>
                    <a:pt x="758825" y="785368"/>
                    <a:pt x="752221" y="786511"/>
                  </a:cubicBezTo>
                  <a:cubicBezTo>
                    <a:pt x="651891" y="803529"/>
                    <a:pt x="550037" y="815721"/>
                    <a:pt x="447929" y="822960"/>
                  </a:cubicBezTo>
                  <a:cubicBezTo>
                    <a:pt x="451866" y="819023"/>
                    <a:pt x="455930" y="815213"/>
                    <a:pt x="459867" y="811276"/>
                  </a:cubicBezTo>
                  <a:cubicBezTo>
                    <a:pt x="548005" y="725043"/>
                    <a:pt x="638937" y="636016"/>
                    <a:pt x="710946" y="526542"/>
                  </a:cubicBezTo>
                  <a:cubicBezTo>
                    <a:pt x="743585" y="476885"/>
                    <a:pt x="787908" y="400050"/>
                    <a:pt x="795147" y="306832"/>
                  </a:cubicBezTo>
                  <a:cubicBezTo>
                    <a:pt x="803402" y="199136"/>
                    <a:pt x="755142" y="95504"/>
                    <a:pt x="672084" y="42799"/>
                  </a:cubicBezTo>
                  <a:cubicBezTo>
                    <a:pt x="627634" y="14224"/>
                    <a:pt x="575183" y="0"/>
                    <a:pt x="51587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114427" y="112141"/>
              <a:ext cx="782320" cy="962914"/>
            </a:xfrm>
            <a:custGeom>
              <a:avLst/>
              <a:gdLst/>
              <a:ahLst/>
              <a:cxnLst/>
              <a:rect l="l" t="t" r="r" b="b"/>
              <a:pathLst>
                <a:path w="782320" h="962914">
                  <a:moveTo>
                    <a:pt x="170434" y="962787"/>
                  </a:moveTo>
                  <a:cubicBezTo>
                    <a:pt x="151384" y="962787"/>
                    <a:pt x="132334" y="962660"/>
                    <a:pt x="113284" y="962279"/>
                  </a:cubicBezTo>
                  <a:cubicBezTo>
                    <a:pt x="89535" y="961898"/>
                    <a:pt x="68072" y="948182"/>
                    <a:pt x="57658" y="927100"/>
                  </a:cubicBezTo>
                  <a:cubicBezTo>
                    <a:pt x="47244" y="906018"/>
                    <a:pt x="49530" y="880618"/>
                    <a:pt x="63754" y="861695"/>
                  </a:cubicBezTo>
                  <a:cubicBezTo>
                    <a:pt x="126873" y="777367"/>
                    <a:pt x="201930" y="703961"/>
                    <a:pt x="274574" y="632968"/>
                  </a:cubicBezTo>
                  <a:cubicBezTo>
                    <a:pt x="359410" y="549910"/>
                    <a:pt x="439674" y="471551"/>
                    <a:pt x="501015" y="378206"/>
                  </a:cubicBezTo>
                  <a:cubicBezTo>
                    <a:pt x="535432" y="325882"/>
                    <a:pt x="552958" y="283210"/>
                    <a:pt x="556006" y="243967"/>
                  </a:cubicBezTo>
                  <a:cubicBezTo>
                    <a:pt x="559181" y="202692"/>
                    <a:pt x="543306" y="163576"/>
                    <a:pt x="516509" y="146558"/>
                  </a:cubicBezTo>
                  <a:cubicBezTo>
                    <a:pt x="490220" y="129921"/>
                    <a:pt x="451739" y="131191"/>
                    <a:pt x="424053" y="135255"/>
                  </a:cubicBezTo>
                  <a:cubicBezTo>
                    <a:pt x="313563" y="151511"/>
                    <a:pt x="223774" y="221869"/>
                    <a:pt x="167894" y="278130"/>
                  </a:cubicBezTo>
                  <a:cubicBezTo>
                    <a:pt x="136525" y="309753"/>
                    <a:pt x="130683" y="327025"/>
                    <a:pt x="131445" y="335915"/>
                  </a:cubicBezTo>
                  <a:cubicBezTo>
                    <a:pt x="134112" y="370586"/>
                    <a:pt x="108077" y="400939"/>
                    <a:pt x="73279" y="403606"/>
                  </a:cubicBezTo>
                  <a:cubicBezTo>
                    <a:pt x="38481" y="406273"/>
                    <a:pt x="8001" y="380238"/>
                    <a:pt x="5334" y="345567"/>
                  </a:cubicBezTo>
                  <a:cubicBezTo>
                    <a:pt x="0" y="276479"/>
                    <a:pt x="44323" y="223393"/>
                    <a:pt x="78105" y="189357"/>
                  </a:cubicBezTo>
                  <a:cubicBezTo>
                    <a:pt x="177419" y="89281"/>
                    <a:pt x="290703" y="27432"/>
                    <a:pt x="405384" y="10541"/>
                  </a:cubicBezTo>
                  <a:cubicBezTo>
                    <a:pt x="476631" y="0"/>
                    <a:pt x="536829" y="10033"/>
                    <a:pt x="584327" y="40259"/>
                  </a:cubicBezTo>
                  <a:cubicBezTo>
                    <a:pt x="650367" y="82169"/>
                    <a:pt x="688721" y="165989"/>
                    <a:pt x="681990" y="253619"/>
                  </a:cubicBezTo>
                  <a:cubicBezTo>
                    <a:pt x="675767" y="334137"/>
                    <a:pt x="636016" y="402717"/>
                    <a:pt x="606679" y="447294"/>
                  </a:cubicBezTo>
                  <a:cubicBezTo>
                    <a:pt x="537845" y="551942"/>
                    <a:pt x="449072" y="638810"/>
                    <a:pt x="363093" y="722884"/>
                  </a:cubicBezTo>
                  <a:cubicBezTo>
                    <a:pt x="324104" y="760984"/>
                    <a:pt x="286385" y="797941"/>
                    <a:pt x="250825" y="835787"/>
                  </a:cubicBezTo>
                  <a:cubicBezTo>
                    <a:pt x="402463" y="831977"/>
                    <a:pt x="554101" y="817245"/>
                    <a:pt x="703326" y="791845"/>
                  </a:cubicBezTo>
                  <a:cubicBezTo>
                    <a:pt x="737743" y="786003"/>
                    <a:pt x="770382" y="809117"/>
                    <a:pt x="776351" y="843407"/>
                  </a:cubicBezTo>
                  <a:cubicBezTo>
                    <a:pt x="782320" y="877697"/>
                    <a:pt x="759079" y="910336"/>
                    <a:pt x="724662" y="916178"/>
                  </a:cubicBezTo>
                  <a:cubicBezTo>
                    <a:pt x="541909" y="947166"/>
                    <a:pt x="355854" y="962914"/>
                    <a:pt x="170434" y="96291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 rot="0">
            <a:off x="10316651" y="8764991"/>
            <a:ext cx="1336939" cy="1585512"/>
            <a:chOff x="0" y="0"/>
            <a:chExt cx="1336942" cy="1585519"/>
          </a:xfrm>
        </p:grpSpPr>
        <p:sp>
          <p:nvSpPr>
            <p:cNvPr id="25" name="Freeform 25"/>
            <p:cNvSpPr/>
            <p:nvPr/>
          </p:nvSpPr>
          <p:spPr>
            <a:xfrm>
              <a:off x="63500" y="63500"/>
              <a:ext cx="1218438" cy="1458468"/>
            </a:xfrm>
            <a:custGeom>
              <a:avLst/>
              <a:gdLst/>
              <a:ahLst/>
              <a:cxnLst/>
              <a:rect l="l" t="t" r="r" b="b"/>
              <a:pathLst>
                <a:path w="1218438" h="1458468">
                  <a:moveTo>
                    <a:pt x="164719" y="0"/>
                  </a:moveTo>
                  <a:cubicBezTo>
                    <a:pt x="74041" y="0"/>
                    <a:pt x="127" y="73406"/>
                    <a:pt x="0" y="163576"/>
                  </a:cubicBezTo>
                  <a:cubicBezTo>
                    <a:pt x="0" y="207264"/>
                    <a:pt x="17018" y="248412"/>
                    <a:pt x="48133" y="279400"/>
                  </a:cubicBezTo>
                  <a:cubicBezTo>
                    <a:pt x="79248" y="310388"/>
                    <a:pt x="120650" y="327406"/>
                    <a:pt x="164592" y="327406"/>
                  </a:cubicBezTo>
                  <a:lnTo>
                    <a:pt x="800735" y="327914"/>
                  </a:lnTo>
                  <a:cubicBezTo>
                    <a:pt x="656971" y="695833"/>
                    <a:pt x="537464" y="1075563"/>
                    <a:pt x="445135" y="1458468"/>
                  </a:cubicBezTo>
                  <a:lnTo>
                    <a:pt x="524256" y="1458468"/>
                  </a:lnTo>
                  <a:cubicBezTo>
                    <a:pt x="624078" y="1048258"/>
                    <a:pt x="754888" y="643128"/>
                    <a:pt x="913892" y="251587"/>
                  </a:cubicBezTo>
                  <a:lnTo>
                    <a:pt x="164719" y="250952"/>
                  </a:lnTo>
                  <a:cubicBezTo>
                    <a:pt x="116205" y="250952"/>
                    <a:pt x="76835" y="211836"/>
                    <a:pt x="76835" y="163576"/>
                  </a:cubicBezTo>
                  <a:cubicBezTo>
                    <a:pt x="76835" y="115316"/>
                    <a:pt x="116205" y="76327"/>
                    <a:pt x="164719" y="76327"/>
                  </a:cubicBezTo>
                  <a:cubicBezTo>
                    <a:pt x="164719" y="76327"/>
                    <a:pt x="164846" y="76327"/>
                    <a:pt x="164846" y="76327"/>
                  </a:cubicBezTo>
                  <a:lnTo>
                    <a:pt x="1045210" y="77089"/>
                  </a:lnTo>
                  <a:cubicBezTo>
                    <a:pt x="1074674" y="77089"/>
                    <a:pt x="1102106" y="91821"/>
                    <a:pt x="1118362" y="116078"/>
                  </a:cubicBezTo>
                  <a:cubicBezTo>
                    <a:pt x="1134618" y="140335"/>
                    <a:pt x="1137539" y="171323"/>
                    <a:pt x="1126109" y="198247"/>
                  </a:cubicBezTo>
                  <a:cubicBezTo>
                    <a:pt x="953516" y="605663"/>
                    <a:pt x="812038" y="1029081"/>
                    <a:pt x="705231" y="1458468"/>
                  </a:cubicBezTo>
                  <a:lnTo>
                    <a:pt x="784479" y="1458468"/>
                  </a:lnTo>
                  <a:cubicBezTo>
                    <a:pt x="889762" y="1039241"/>
                    <a:pt x="1028319" y="625729"/>
                    <a:pt x="1196975" y="227965"/>
                  </a:cubicBezTo>
                  <a:cubicBezTo>
                    <a:pt x="1218438" y="177292"/>
                    <a:pt x="1212977" y="119761"/>
                    <a:pt x="1182370" y="73914"/>
                  </a:cubicBezTo>
                  <a:cubicBezTo>
                    <a:pt x="1151763" y="28067"/>
                    <a:pt x="1100582" y="762"/>
                    <a:pt x="1045210" y="762"/>
                  </a:cubicBezTo>
                  <a:lnTo>
                    <a:pt x="164846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140335" y="139827"/>
              <a:ext cx="1060704" cy="1382141"/>
            </a:xfrm>
            <a:custGeom>
              <a:avLst/>
              <a:gdLst/>
              <a:ahLst/>
              <a:cxnLst/>
              <a:rect l="l" t="t" r="r" b="b"/>
              <a:pathLst>
                <a:path w="1060704" h="1382141">
                  <a:moveTo>
                    <a:pt x="87884" y="127"/>
                  </a:moveTo>
                  <a:cubicBezTo>
                    <a:pt x="39370" y="127"/>
                    <a:pt x="0" y="39116"/>
                    <a:pt x="0" y="87376"/>
                  </a:cubicBezTo>
                  <a:cubicBezTo>
                    <a:pt x="0" y="135636"/>
                    <a:pt x="39243" y="174752"/>
                    <a:pt x="87884" y="174752"/>
                  </a:cubicBezTo>
                  <a:lnTo>
                    <a:pt x="837057" y="175387"/>
                  </a:lnTo>
                  <a:cubicBezTo>
                    <a:pt x="678053" y="566928"/>
                    <a:pt x="547370" y="972058"/>
                    <a:pt x="447548" y="1382141"/>
                  </a:cubicBezTo>
                  <a:lnTo>
                    <a:pt x="628396" y="1382141"/>
                  </a:lnTo>
                  <a:cubicBezTo>
                    <a:pt x="735203" y="952754"/>
                    <a:pt x="876554" y="529209"/>
                    <a:pt x="1049274" y="121920"/>
                  </a:cubicBezTo>
                  <a:cubicBezTo>
                    <a:pt x="1060704" y="94996"/>
                    <a:pt x="1057783" y="64135"/>
                    <a:pt x="1041527" y="39751"/>
                  </a:cubicBezTo>
                  <a:cubicBezTo>
                    <a:pt x="1025271" y="15367"/>
                    <a:pt x="997839" y="762"/>
                    <a:pt x="968375" y="762"/>
                  </a:cubicBezTo>
                  <a:lnTo>
                    <a:pt x="88011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 rot="0">
            <a:off x="13927379" y="7006523"/>
            <a:ext cx="782869" cy="1040940"/>
            <a:chOff x="0" y="0"/>
            <a:chExt cx="782866" cy="1040943"/>
          </a:xfrm>
        </p:grpSpPr>
        <p:sp>
          <p:nvSpPr>
            <p:cNvPr id="28" name="Freeform 28"/>
            <p:cNvSpPr/>
            <p:nvPr/>
          </p:nvSpPr>
          <p:spPr>
            <a:xfrm>
              <a:off x="58547" y="63500"/>
              <a:ext cx="666877" cy="913892"/>
            </a:xfrm>
            <a:custGeom>
              <a:avLst/>
              <a:gdLst/>
              <a:ahLst/>
              <a:cxnLst/>
              <a:rect l="l" t="t" r="r" b="b"/>
              <a:pathLst>
                <a:path w="666877" h="913892">
                  <a:moveTo>
                    <a:pt x="374904" y="585216"/>
                  </a:moveTo>
                  <a:cubicBezTo>
                    <a:pt x="403098" y="585216"/>
                    <a:pt x="428879" y="593852"/>
                    <a:pt x="445643" y="608838"/>
                  </a:cubicBezTo>
                  <a:cubicBezTo>
                    <a:pt x="471043" y="631571"/>
                    <a:pt x="474853" y="672719"/>
                    <a:pt x="461137" y="691642"/>
                  </a:cubicBezTo>
                  <a:cubicBezTo>
                    <a:pt x="446913" y="711327"/>
                    <a:pt x="411734" y="723519"/>
                    <a:pt x="369316" y="723519"/>
                  </a:cubicBezTo>
                  <a:cubicBezTo>
                    <a:pt x="363728" y="723519"/>
                    <a:pt x="358140" y="723265"/>
                    <a:pt x="352679" y="722884"/>
                  </a:cubicBezTo>
                  <a:cubicBezTo>
                    <a:pt x="297307" y="718439"/>
                    <a:pt x="257556" y="698246"/>
                    <a:pt x="233680" y="676402"/>
                  </a:cubicBezTo>
                  <a:cubicBezTo>
                    <a:pt x="258064" y="637540"/>
                    <a:pt x="290957" y="608203"/>
                    <a:pt x="326644" y="594233"/>
                  </a:cubicBezTo>
                  <a:cubicBezTo>
                    <a:pt x="341630" y="588391"/>
                    <a:pt x="358267" y="585216"/>
                    <a:pt x="374904" y="585216"/>
                  </a:cubicBezTo>
                  <a:close/>
                  <a:moveTo>
                    <a:pt x="374904" y="540766"/>
                  </a:moveTo>
                  <a:cubicBezTo>
                    <a:pt x="353187" y="540766"/>
                    <a:pt x="330962" y="544703"/>
                    <a:pt x="310261" y="552831"/>
                  </a:cubicBezTo>
                  <a:cubicBezTo>
                    <a:pt x="256794" y="573786"/>
                    <a:pt x="209423" y="620649"/>
                    <a:pt x="179832" y="681736"/>
                  </a:cubicBezTo>
                  <a:cubicBezTo>
                    <a:pt x="217170" y="737489"/>
                    <a:pt x="290576" y="762508"/>
                    <a:pt x="349250" y="767080"/>
                  </a:cubicBezTo>
                  <a:cubicBezTo>
                    <a:pt x="355727" y="767588"/>
                    <a:pt x="362585" y="767842"/>
                    <a:pt x="369443" y="767842"/>
                  </a:cubicBezTo>
                  <a:cubicBezTo>
                    <a:pt x="416941" y="767842"/>
                    <a:pt x="470662" y="754761"/>
                    <a:pt x="497586" y="717423"/>
                  </a:cubicBezTo>
                  <a:cubicBezTo>
                    <a:pt x="526161" y="677926"/>
                    <a:pt x="516001" y="611632"/>
                    <a:pt x="475742" y="575691"/>
                  </a:cubicBezTo>
                  <a:cubicBezTo>
                    <a:pt x="450088" y="552704"/>
                    <a:pt x="413258" y="540639"/>
                    <a:pt x="375031" y="540639"/>
                  </a:cubicBezTo>
                  <a:close/>
                  <a:moveTo>
                    <a:pt x="400558" y="44450"/>
                  </a:moveTo>
                  <a:cubicBezTo>
                    <a:pt x="423164" y="44450"/>
                    <a:pt x="445135" y="49276"/>
                    <a:pt x="464566" y="59182"/>
                  </a:cubicBezTo>
                  <a:cubicBezTo>
                    <a:pt x="489712" y="72009"/>
                    <a:pt x="499618" y="102616"/>
                    <a:pt x="486791" y="127508"/>
                  </a:cubicBezTo>
                  <a:cubicBezTo>
                    <a:pt x="477774" y="145034"/>
                    <a:pt x="459740" y="155067"/>
                    <a:pt x="441198" y="155067"/>
                  </a:cubicBezTo>
                  <a:cubicBezTo>
                    <a:pt x="433324" y="155067"/>
                    <a:pt x="425323" y="153289"/>
                    <a:pt x="417957" y="149479"/>
                  </a:cubicBezTo>
                  <a:cubicBezTo>
                    <a:pt x="413131" y="147066"/>
                    <a:pt x="407162" y="145796"/>
                    <a:pt x="400685" y="145796"/>
                  </a:cubicBezTo>
                  <a:cubicBezTo>
                    <a:pt x="389128" y="145796"/>
                    <a:pt x="375920" y="149606"/>
                    <a:pt x="363728" y="156845"/>
                  </a:cubicBezTo>
                  <a:cubicBezTo>
                    <a:pt x="339852" y="171069"/>
                    <a:pt x="320040" y="195707"/>
                    <a:pt x="301752" y="219837"/>
                  </a:cubicBezTo>
                  <a:cubicBezTo>
                    <a:pt x="211074" y="339090"/>
                    <a:pt x="163957" y="441325"/>
                    <a:pt x="153924" y="540893"/>
                  </a:cubicBezTo>
                  <a:cubicBezTo>
                    <a:pt x="188214" y="504190"/>
                    <a:pt x="228854" y="475742"/>
                    <a:pt x="272669" y="458470"/>
                  </a:cubicBezTo>
                  <a:cubicBezTo>
                    <a:pt x="305562" y="445516"/>
                    <a:pt x="340487" y="439293"/>
                    <a:pt x="374777" y="439293"/>
                  </a:cubicBezTo>
                  <a:cubicBezTo>
                    <a:pt x="438023" y="439293"/>
                    <a:pt x="499491" y="460502"/>
                    <a:pt x="544195" y="500507"/>
                  </a:cubicBezTo>
                  <a:cubicBezTo>
                    <a:pt x="623316" y="571246"/>
                    <a:pt x="639699" y="695198"/>
                    <a:pt x="580644" y="776732"/>
                  </a:cubicBezTo>
                  <a:cubicBezTo>
                    <a:pt x="537972" y="835787"/>
                    <a:pt x="460756" y="869442"/>
                    <a:pt x="370459" y="869442"/>
                  </a:cubicBezTo>
                  <a:cubicBezTo>
                    <a:pt x="360807" y="869442"/>
                    <a:pt x="350901" y="869061"/>
                    <a:pt x="340995" y="868299"/>
                  </a:cubicBezTo>
                  <a:cubicBezTo>
                    <a:pt x="225552" y="859155"/>
                    <a:pt x="129159" y="803402"/>
                    <a:pt x="83185" y="719201"/>
                  </a:cubicBezTo>
                  <a:cubicBezTo>
                    <a:pt x="56134" y="669671"/>
                    <a:pt x="45466" y="609219"/>
                    <a:pt x="51181" y="539496"/>
                  </a:cubicBezTo>
                  <a:cubicBezTo>
                    <a:pt x="61341" y="417703"/>
                    <a:pt x="114935" y="296799"/>
                    <a:pt x="219964" y="158750"/>
                  </a:cubicBezTo>
                  <a:cubicBezTo>
                    <a:pt x="243205" y="128143"/>
                    <a:pt x="271399" y="93472"/>
                    <a:pt x="310896" y="69850"/>
                  </a:cubicBezTo>
                  <a:cubicBezTo>
                    <a:pt x="339090" y="52959"/>
                    <a:pt x="370459" y="44450"/>
                    <a:pt x="400431" y="44450"/>
                  </a:cubicBezTo>
                  <a:close/>
                  <a:moveTo>
                    <a:pt x="400558" y="0"/>
                  </a:moveTo>
                  <a:cubicBezTo>
                    <a:pt x="361696" y="0"/>
                    <a:pt x="322834" y="11049"/>
                    <a:pt x="287909" y="31750"/>
                  </a:cubicBezTo>
                  <a:cubicBezTo>
                    <a:pt x="241554" y="59436"/>
                    <a:pt x="210058" y="97917"/>
                    <a:pt x="184277" y="131953"/>
                  </a:cubicBezTo>
                  <a:cubicBezTo>
                    <a:pt x="74041" y="276987"/>
                    <a:pt x="17526" y="405257"/>
                    <a:pt x="6604" y="535813"/>
                  </a:cubicBezTo>
                  <a:cubicBezTo>
                    <a:pt x="0" y="614299"/>
                    <a:pt x="12573" y="683133"/>
                    <a:pt x="43815" y="740410"/>
                  </a:cubicBezTo>
                  <a:cubicBezTo>
                    <a:pt x="97028" y="837946"/>
                    <a:pt x="206883" y="902335"/>
                    <a:pt x="337439" y="912622"/>
                  </a:cubicBezTo>
                  <a:cubicBezTo>
                    <a:pt x="348488" y="913511"/>
                    <a:pt x="359537" y="913892"/>
                    <a:pt x="370459" y="913892"/>
                  </a:cubicBezTo>
                  <a:cubicBezTo>
                    <a:pt x="475996" y="913892"/>
                    <a:pt x="565785" y="873379"/>
                    <a:pt x="616966" y="802640"/>
                  </a:cubicBezTo>
                  <a:cubicBezTo>
                    <a:pt x="652145" y="753999"/>
                    <a:pt x="666877" y="692277"/>
                    <a:pt x="658495" y="628777"/>
                  </a:cubicBezTo>
                  <a:cubicBezTo>
                    <a:pt x="650240" y="566039"/>
                    <a:pt x="620268" y="508762"/>
                    <a:pt x="574040" y="467487"/>
                  </a:cubicBezTo>
                  <a:cubicBezTo>
                    <a:pt x="521716" y="420624"/>
                    <a:pt x="450850" y="394843"/>
                    <a:pt x="374650" y="394843"/>
                  </a:cubicBezTo>
                  <a:cubicBezTo>
                    <a:pt x="333629" y="394843"/>
                    <a:pt x="293751" y="402336"/>
                    <a:pt x="256032" y="417195"/>
                  </a:cubicBezTo>
                  <a:cubicBezTo>
                    <a:pt x="246507" y="420878"/>
                    <a:pt x="237109" y="425196"/>
                    <a:pt x="227838" y="429768"/>
                  </a:cubicBezTo>
                  <a:cubicBezTo>
                    <a:pt x="250825" y="372999"/>
                    <a:pt x="286893" y="312801"/>
                    <a:pt x="337312" y="246507"/>
                  </a:cubicBezTo>
                  <a:cubicBezTo>
                    <a:pt x="352933" y="225933"/>
                    <a:pt x="369697" y="204978"/>
                    <a:pt x="386715" y="194818"/>
                  </a:cubicBezTo>
                  <a:cubicBezTo>
                    <a:pt x="392430" y="191389"/>
                    <a:pt x="397383" y="190373"/>
                    <a:pt x="399923" y="190119"/>
                  </a:cubicBezTo>
                  <a:cubicBezTo>
                    <a:pt x="412750" y="196215"/>
                    <a:pt x="426974" y="199390"/>
                    <a:pt x="441071" y="199390"/>
                  </a:cubicBezTo>
                  <a:cubicBezTo>
                    <a:pt x="477266" y="199390"/>
                    <a:pt x="509905" y="179578"/>
                    <a:pt x="526415" y="147574"/>
                  </a:cubicBezTo>
                  <a:cubicBezTo>
                    <a:pt x="538099" y="124968"/>
                    <a:pt x="540258" y="99187"/>
                    <a:pt x="532384" y="74930"/>
                  </a:cubicBezTo>
                  <a:cubicBezTo>
                    <a:pt x="524510" y="50673"/>
                    <a:pt x="507619" y="30988"/>
                    <a:pt x="484886" y="19431"/>
                  </a:cubicBezTo>
                  <a:cubicBezTo>
                    <a:pt x="459613" y="6731"/>
                    <a:pt x="430530" y="0"/>
                    <a:pt x="4005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104013" y="99822"/>
              <a:ext cx="594106" cy="833247"/>
            </a:xfrm>
            <a:custGeom>
              <a:avLst/>
              <a:gdLst/>
              <a:ahLst/>
              <a:cxnLst/>
              <a:rect l="l" t="t" r="r" b="b"/>
              <a:pathLst>
                <a:path w="594106" h="833247">
                  <a:moveTo>
                    <a:pt x="324993" y="833247"/>
                  </a:moveTo>
                  <a:cubicBezTo>
                    <a:pt x="315341" y="833247"/>
                    <a:pt x="305435" y="832866"/>
                    <a:pt x="295529" y="832104"/>
                  </a:cubicBezTo>
                  <a:cubicBezTo>
                    <a:pt x="180086" y="822960"/>
                    <a:pt x="83693" y="767207"/>
                    <a:pt x="37719" y="683006"/>
                  </a:cubicBezTo>
                  <a:cubicBezTo>
                    <a:pt x="10668" y="633476"/>
                    <a:pt x="0" y="573024"/>
                    <a:pt x="5715" y="503301"/>
                  </a:cubicBezTo>
                  <a:cubicBezTo>
                    <a:pt x="15875" y="381508"/>
                    <a:pt x="69469" y="260604"/>
                    <a:pt x="174498" y="122555"/>
                  </a:cubicBezTo>
                  <a:cubicBezTo>
                    <a:pt x="197739" y="91948"/>
                    <a:pt x="225933" y="57277"/>
                    <a:pt x="265430" y="33655"/>
                  </a:cubicBezTo>
                  <a:cubicBezTo>
                    <a:pt x="314960" y="4064"/>
                    <a:pt x="373761" y="0"/>
                    <a:pt x="418973" y="22987"/>
                  </a:cubicBezTo>
                  <a:cubicBezTo>
                    <a:pt x="444119" y="35814"/>
                    <a:pt x="454025" y="66421"/>
                    <a:pt x="441198" y="91313"/>
                  </a:cubicBezTo>
                  <a:cubicBezTo>
                    <a:pt x="428371" y="116205"/>
                    <a:pt x="397510" y="126111"/>
                    <a:pt x="372364" y="113284"/>
                  </a:cubicBezTo>
                  <a:cubicBezTo>
                    <a:pt x="358902" y="106426"/>
                    <a:pt x="337058" y="109347"/>
                    <a:pt x="318135" y="120650"/>
                  </a:cubicBezTo>
                  <a:cubicBezTo>
                    <a:pt x="294259" y="134874"/>
                    <a:pt x="274447" y="159512"/>
                    <a:pt x="256159" y="183642"/>
                  </a:cubicBezTo>
                  <a:cubicBezTo>
                    <a:pt x="165481" y="302895"/>
                    <a:pt x="118364" y="405130"/>
                    <a:pt x="108331" y="504698"/>
                  </a:cubicBezTo>
                  <a:cubicBezTo>
                    <a:pt x="142621" y="467995"/>
                    <a:pt x="183261" y="439547"/>
                    <a:pt x="227076" y="422275"/>
                  </a:cubicBezTo>
                  <a:cubicBezTo>
                    <a:pt x="320421" y="385572"/>
                    <a:pt x="429641" y="402463"/>
                    <a:pt x="498602" y="464312"/>
                  </a:cubicBezTo>
                  <a:cubicBezTo>
                    <a:pt x="577723" y="535051"/>
                    <a:pt x="594106" y="659003"/>
                    <a:pt x="535051" y="740537"/>
                  </a:cubicBezTo>
                  <a:cubicBezTo>
                    <a:pt x="492379" y="799592"/>
                    <a:pt x="415163" y="833247"/>
                    <a:pt x="324993" y="833247"/>
                  </a:cubicBezTo>
                  <a:close/>
                  <a:moveTo>
                    <a:pt x="134239" y="645414"/>
                  </a:moveTo>
                  <a:cubicBezTo>
                    <a:pt x="171577" y="701167"/>
                    <a:pt x="244983" y="726186"/>
                    <a:pt x="303657" y="730758"/>
                  </a:cubicBezTo>
                  <a:cubicBezTo>
                    <a:pt x="355092" y="734822"/>
                    <a:pt x="421132" y="723900"/>
                    <a:pt x="451993" y="681228"/>
                  </a:cubicBezTo>
                  <a:cubicBezTo>
                    <a:pt x="480568" y="641731"/>
                    <a:pt x="470408" y="575437"/>
                    <a:pt x="430149" y="539496"/>
                  </a:cubicBezTo>
                  <a:cubicBezTo>
                    <a:pt x="389890" y="503555"/>
                    <a:pt x="321945" y="494030"/>
                    <a:pt x="264668" y="516509"/>
                  </a:cubicBezTo>
                  <a:cubicBezTo>
                    <a:pt x="211201" y="537464"/>
                    <a:pt x="163830" y="584327"/>
                    <a:pt x="134239" y="64541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 rot="0">
            <a:off x="13927855" y="4179961"/>
            <a:ext cx="854878" cy="1193616"/>
            <a:chOff x="0" y="0"/>
            <a:chExt cx="854875" cy="1193622"/>
          </a:xfrm>
        </p:grpSpPr>
        <p:sp>
          <p:nvSpPr>
            <p:cNvPr id="31" name="Freeform 31"/>
            <p:cNvSpPr/>
            <p:nvPr/>
          </p:nvSpPr>
          <p:spPr>
            <a:xfrm>
              <a:off x="58166" y="63500"/>
              <a:ext cx="742950" cy="1066419"/>
            </a:xfrm>
            <a:custGeom>
              <a:avLst/>
              <a:gdLst/>
              <a:ahLst/>
              <a:cxnLst/>
              <a:rect l="l" t="t" r="r" b="b"/>
              <a:pathLst>
                <a:path w="742950" h="1066419">
                  <a:moveTo>
                    <a:pt x="240665" y="49530"/>
                  </a:moveTo>
                  <a:cubicBezTo>
                    <a:pt x="294259" y="49530"/>
                    <a:pt x="347726" y="52705"/>
                    <a:pt x="400812" y="59055"/>
                  </a:cubicBezTo>
                  <a:cubicBezTo>
                    <a:pt x="455041" y="65532"/>
                    <a:pt x="516636" y="78232"/>
                    <a:pt x="561467" y="122936"/>
                  </a:cubicBezTo>
                  <a:cubicBezTo>
                    <a:pt x="600456" y="161798"/>
                    <a:pt x="617855" y="216535"/>
                    <a:pt x="610743" y="277368"/>
                  </a:cubicBezTo>
                  <a:cubicBezTo>
                    <a:pt x="604520" y="329819"/>
                    <a:pt x="579882" y="381127"/>
                    <a:pt x="543306" y="418338"/>
                  </a:cubicBezTo>
                  <a:cubicBezTo>
                    <a:pt x="532638" y="429260"/>
                    <a:pt x="521208" y="438912"/>
                    <a:pt x="509397" y="447802"/>
                  </a:cubicBezTo>
                  <a:cubicBezTo>
                    <a:pt x="577342" y="472440"/>
                    <a:pt x="631444" y="517017"/>
                    <a:pt x="659892" y="572897"/>
                  </a:cubicBezTo>
                  <a:cubicBezTo>
                    <a:pt x="690753" y="633476"/>
                    <a:pt x="691896" y="705993"/>
                    <a:pt x="663067" y="777113"/>
                  </a:cubicBezTo>
                  <a:cubicBezTo>
                    <a:pt x="638683" y="837311"/>
                    <a:pt x="593344" y="894080"/>
                    <a:pt x="538734" y="932815"/>
                  </a:cubicBezTo>
                  <a:cubicBezTo>
                    <a:pt x="460629" y="988187"/>
                    <a:pt x="365633" y="1017016"/>
                    <a:pt x="270510" y="1017016"/>
                  </a:cubicBezTo>
                  <a:cubicBezTo>
                    <a:pt x="217551" y="1017016"/>
                    <a:pt x="164465" y="1007999"/>
                    <a:pt x="114427" y="989711"/>
                  </a:cubicBezTo>
                  <a:cubicBezTo>
                    <a:pt x="85217" y="979043"/>
                    <a:pt x="70104" y="946531"/>
                    <a:pt x="80772" y="917067"/>
                  </a:cubicBezTo>
                  <a:cubicBezTo>
                    <a:pt x="89027" y="894080"/>
                    <a:pt x="110744" y="879729"/>
                    <a:pt x="133731" y="879729"/>
                  </a:cubicBezTo>
                  <a:cubicBezTo>
                    <a:pt x="140081" y="879729"/>
                    <a:pt x="146685" y="880872"/>
                    <a:pt x="153035" y="883158"/>
                  </a:cubicBezTo>
                  <a:cubicBezTo>
                    <a:pt x="190881" y="897001"/>
                    <a:pt x="231013" y="903732"/>
                    <a:pt x="271018" y="903732"/>
                  </a:cubicBezTo>
                  <a:cubicBezTo>
                    <a:pt x="342900" y="903732"/>
                    <a:pt x="414655" y="881888"/>
                    <a:pt x="473710" y="839978"/>
                  </a:cubicBezTo>
                  <a:cubicBezTo>
                    <a:pt x="542925" y="790956"/>
                    <a:pt x="595376" y="694563"/>
                    <a:pt x="559562" y="624332"/>
                  </a:cubicBezTo>
                  <a:cubicBezTo>
                    <a:pt x="542036" y="589915"/>
                    <a:pt x="503428" y="562356"/>
                    <a:pt x="453898" y="548640"/>
                  </a:cubicBezTo>
                  <a:cubicBezTo>
                    <a:pt x="413385" y="537464"/>
                    <a:pt x="368554" y="535686"/>
                    <a:pt x="323977" y="535686"/>
                  </a:cubicBezTo>
                  <a:cubicBezTo>
                    <a:pt x="312674" y="535686"/>
                    <a:pt x="301371" y="535813"/>
                    <a:pt x="290195" y="535940"/>
                  </a:cubicBezTo>
                  <a:lnTo>
                    <a:pt x="289433" y="535940"/>
                  </a:lnTo>
                  <a:cubicBezTo>
                    <a:pt x="261239" y="535940"/>
                    <a:pt x="237617" y="515112"/>
                    <a:pt x="233680" y="487045"/>
                  </a:cubicBezTo>
                  <a:cubicBezTo>
                    <a:pt x="229743" y="458851"/>
                    <a:pt x="247269" y="432054"/>
                    <a:pt x="274701" y="424561"/>
                  </a:cubicBezTo>
                  <a:cubicBezTo>
                    <a:pt x="340995" y="406400"/>
                    <a:pt x="416052" y="385826"/>
                    <a:pt x="463042" y="338201"/>
                  </a:cubicBezTo>
                  <a:cubicBezTo>
                    <a:pt x="482092" y="318897"/>
                    <a:pt x="495427" y="290957"/>
                    <a:pt x="498602" y="263525"/>
                  </a:cubicBezTo>
                  <a:cubicBezTo>
                    <a:pt x="500380" y="248920"/>
                    <a:pt x="500507" y="221488"/>
                    <a:pt x="481965" y="203073"/>
                  </a:cubicBezTo>
                  <a:cubicBezTo>
                    <a:pt x="461518" y="182626"/>
                    <a:pt x="424434" y="175768"/>
                    <a:pt x="387350" y="171323"/>
                  </a:cubicBezTo>
                  <a:cubicBezTo>
                    <a:pt x="338709" y="165481"/>
                    <a:pt x="289560" y="162560"/>
                    <a:pt x="240538" y="162560"/>
                  </a:cubicBezTo>
                  <a:cubicBezTo>
                    <a:pt x="199136" y="162560"/>
                    <a:pt x="157734" y="164592"/>
                    <a:pt x="116586" y="168783"/>
                  </a:cubicBezTo>
                  <a:cubicBezTo>
                    <a:pt x="114681" y="168910"/>
                    <a:pt x="112776" y="169037"/>
                    <a:pt x="110871" y="169037"/>
                  </a:cubicBezTo>
                  <a:cubicBezTo>
                    <a:pt x="82296" y="169037"/>
                    <a:pt x="57785" y="147320"/>
                    <a:pt x="54864" y="118110"/>
                  </a:cubicBezTo>
                  <a:cubicBezTo>
                    <a:pt x="51816" y="86995"/>
                    <a:pt x="74295" y="59182"/>
                    <a:pt x="105283" y="56134"/>
                  </a:cubicBezTo>
                  <a:cubicBezTo>
                    <a:pt x="150114" y="51689"/>
                    <a:pt x="195326" y="49403"/>
                    <a:pt x="240538" y="49403"/>
                  </a:cubicBezTo>
                  <a:close/>
                  <a:moveTo>
                    <a:pt x="240665" y="0"/>
                  </a:moveTo>
                  <a:cubicBezTo>
                    <a:pt x="193929" y="0"/>
                    <a:pt x="146812" y="2413"/>
                    <a:pt x="100457" y="7112"/>
                  </a:cubicBezTo>
                  <a:cubicBezTo>
                    <a:pt x="42418" y="12954"/>
                    <a:pt x="0" y="65151"/>
                    <a:pt x="5842" y="123444"/>
                  </a:cubicBezTo>
                  <a:cubicBezTo>
                    <a:pt x="11303" y="177927"/>
                    <a:pt x="56515" y="219075"/>
                    <a:pt x="110998" y="219075"/>
                  </a:cubicBezTo>
                  <a:cubicBezTo>
                    <a:pt x="114554" y="219075"/>
                    <a:pt x="118110" y="218948"/>
                    <a:pt x="121539" y="218567"/>
                  </a:cubicBezTo>
                  <a:cubicBezTo>
                    <a:pt x="160909" y="214630"/>
                    <a:pt x="200914" y="212598"/>
                    <a:pt x="240538" y="212598"/>
                  </a:cubicBezTo>
                  <a:cubicBezTo>
                    <a:pt x="287528" y="212598"/>
                    <a:pt x="335026" y="215392"/>
                    <a:pt x="381508" y="220980"/>
                  </a:cubicBezTo>
                  <a:cubicBezTo>
                    <a:pt x="417703" y="225298"/>
                    <a:pt x="439801" y="231267"/>
                    <a:pt x="447294" y="238760"/>
                  </a:cubicBezTo>
                  <a:cubicBezTo>
                    <a:pt x="449072" y="240538"/>
                    <a:pt x="450977" y="247650"/>
                    <a:pt x="449707" y="258191"/>
                  </a:cubicBezTo>
                  <a:cubicBezTo>
                    <a:pt x="447802" y="274574"/>
                    <a:pt x="439293" y="292481"/>
                    <a:pt x="427990" y="303784"/>
                  </a:cubicBezTo>
                  <a:cubicBezTo>
                    <a:pt x="390398" y="342011"/>
                    <a:pt x="321945" y="360680"/>
                    <a:pt x="261747" y="377190"/>
                  </a:cubicBezTo>
                  <a:cubicBezTo>
                    <a:pt x="210566" y="391160"/>
                    <a:pt x="177546" y="441579"/>
                    <a:pt x="184912" y="494284"/>
                  </a:cubicBezTo>
                  <a:cubicBezTo>
                    <a:pt x="192151" y="546481"/>
                    <a:pt x="237109" y="585851"/>
                    <a:pt x="289433" y="585851"/>
                  </a:cubicBezTo>
                  <a:lnTo>
                    <a:pt x="290830" y="585851"/>
                  </a:lnTo>
                  <a:cubicBezTo>
                    <a:pt x="301752" y="585724"/>
                    <a:pt x="312928" y="585597"/>
                    <a:pt x="323977" y="585597"/>
                  </a:cubicBezTo>
                  <a:cubicBezTo>
                    <a:pt x="363347" y="585597"/>
                    <a:pt x="404876" y="586994"/>
                    <a:pt x="440817" y="596773"/>
                  </a:cubicBezTo>
                  <a:cubicBezTo>
                    <a:pt x="476504" y="606552"/>
                    <a:pt x="504444" y="625475"/>
                    <a:pt x="515620" y="647192"/>
                  </a:cubicBezTo>
                  <a:cubicBezTo>
                    <a:pt x="533781" y="682752"/>
                    <a:pt x="507492" y="755523"/>
                    <a:pt x="445262" y="799719"/>
                  </a:cubicBezTo>
                  <a:cubicBezTo>
                    <a:pt x="395605" y="835025"/>
                    <a:pt x="333629" y="854329"/>
                    <a:pt x="270891" y="854329"/>
                  </a:cubicBezTo>
                  <a:cubicBezTo>
                    <a:pt x="235839" y="854329"/>
                    <a:pt x="201676" y="848360"/>
                    <a:pt x="169672" y="836676"/>
                  </a:cubicBezTo>
                  <a:cubicBezTo>
                    <a:pt x="157988" y="832358"/>
                    <a:pt x="145923" y="830199"/>
                    <a:pt x="133604" y="830199"/>
                  </a:cubicBezTo>
                  <a:cubicBezTo>
                    <a:pt x="89408" y="830199"/>
                    <a:pt x="49403" y="858266"/>
                    <a:pt x="34290" y="900176"/>
                  </a:cubicBezTo>
                  <a:cubicBezTo>
                    <a:pt x="24638" y="926846"/>
                    <a:pt x="25908" y="955675"/>
                    <a:pt x="37846" y="981329"/>
                  </a:cubicBezTo>
                  <a:cubicBezTo>
                    <a:pt x="49784" y="1006983"/>
                    <a:pt x="70993" y="1026541"/>
                    <a:pt x="97536" y="1036193"/>
                  </a:cubicBezTo>
                  <a:cubicBezTo>
                    <a:pt x="152527" y="1056259"/>
                    <a:pt x="210693" y="1066419"/>
                    <a:pt x="270510" y="1066419"/>
                  </a:cubicBezTo>
                  <a:cubicBezTo>
                    <a:pt x="376936" y="1066419"/>
                    <a:pt x="482219" y="1033272"/>
                    <a:pt x="567055" y="973074"/>
                  </a:cubicBezTo>
                  <a:cubicBezTo>
                    <a:pt x="629158" y="929005"/>
                    <a:pt x="680847" y="864362"/>
                    <a:pt x="708660" y="795528"/>
                  </a:cubicBezTo>
                  <a:cubicBezTo>
                    <a:pt x="742950" y="710819"/>
                    <a:pt x="741172" y="623570"/>
                    <a:pt x="703707" y="550037"/>
                  </a:cubicBezTo>
                  <a:cubicBezTo>
                    <a:pt x="680085" y="503682"/>
                    <a:pt x="642493" y="463931"/>
                    <a:pt x="594995" y="434340"/>
                  </a:cubicBezTo>
                  <a:cubicBezTo>
                    <a:pt x="629920" y="391668"/>
                    <a:pt x="653161" y="337820"/>
                    <a:pt x="659638" y="282956"/>
                  </a:cubicBezTo>
                  <a:cubicBezTo>
                    <a:pt x="668655" y="206756"/>
                    <a:pt x="646176" y="137287"/>
                    <a:pt x="596138" y="87503"/>
                  </a:cubicBezTo>
                  <a:cubicBezTo>
                    <a:pt x="566801" y="58293"/>
                    <a:pt x="518922" y="23114"/>
                    <a:pt x="406654" y="9652"/>
                  </a:cubicBezTo>
                  <a:cubicBezTo>
                    <a:pt x="351917" y="3302"/>
                    <a:pt x="296037" y="0"/>
                    <a:pt x="24066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110109" y="109855"/>
              <a:ext cx="640080" cy="970661"/>
            </a:xfrm>
            <a:custGeom>
              <a:avLst/>
              <a:gdLst/>
              <a:ahLst/>
              <a:cxnLst/>
              <a:rect l="l" t="t" r="r" b="b"/>
              <a:pathLst>
                <a:path w="640080" h="970661">
                  <a:moveTo>
                    <a:pt x="218567" y="970661"/>
                  </a:moveTo>
                  <a:cubicBezTo>
                    <a:pt x="165608" y="970661"/>
                    <a:pt x="112522" y="961644"/>
                    <a:pt x="62484" y="943356"/>
                  </a:cubicBezTo>
                  <a:cubicBezTo>
                    <a:pt x="33274" y="932688"/>
                    <a:pt x="18161" y="900176"/>
                    <a:pt x="28829" y="870712"/>
                  </a:cubicBezTo>
                  <a:cubicBezTo>
                    <a:pt x="39497" y="841248"/>
                    <a:pt x="71755" y="826135"/>
                    <a:pt x="101092" y="836803"/>
                  </a:cubicBezTo>
                  <a:cubicBezTo>
                    <a:pt x="207010" y="875538"/>
                    <a:pt x="329819" y="859028"/>
                    <a:pt x="421894" y="793750"/>
                  </a:cubicBezTo>
                  <a:cubicBezTo>
                    <a:pt x="491109" y="744728"/>
                    <a:pt x="543560" y="648335"/>
                    <a:pt x="507746" y="578104"/>
                  </a:cubicBezTo>
                  <a:cubicBezTo>
                    <a:pt x="490220" y="543687"/>
                    <a:pt x="451612" y="516128"/>
                    <a:pt x="402082" y="502412"/>
                  </a:cubicBezTo>
                  <a:cubicBezTo>
                    <a:pt x="351282" y="488442"/>
                    <a:pt x="293878" y="489077"/>
                    <a:pt x="238379" y="489712"/>
                  </a:cubicBezTo>
                  <a:cubicBezTo>
                    <a:pt x="209931" y="490093"/>
                    <a:pt x="185928" y="469138"/>
                    <a:pt x="181991" y="440817"/>
                  </a:cubicBezTo>
                  <a:cubicBezTo>
                    <a:pt x="178054" y="412496"/>
                    <a:pt x="195580" y="385826"/>
                    <a:pt x="223012" y="378333"/>
                  </a:cubicBezTo>
                  <a:cubicBezTo>
                    <a:pt x="289306" y="360172"/>
                    <a:pt x="364363" y="339598"/>
                    <a:pt x="411353" y="291973"/>
                  </a:cubicBezTo>
                  <a:cubicBezTo>
                    <a:pt x="430403" y="272669"/>
                    <a:pt x="443738" y="244729"/>
                    <a:pt x="446913" y="217297"/>
                  </a:cubicBezTo>
                  <a:cubicBezTo>
                    <a:pt x="448691" y="202692"/>
                    <a:pt x="448818" y="175260"/>
                    <a:pt x="430276" y="156845"/>
                  </a:cubicBezTo>
                  <a:cubicBezTo>
                    <a:pt x="409829" y="136398"/>
                    <a:pt x="372745" y="129540"/>
                    <a:pt x="335661" y="125095"/>
                  </a:cubicBezTo>
                  <a:cubicBezTo>
                    <a:pt x="245872" y="114300"/>
                    <a:pt x="154813" y="113411"/>
                    <a:pt x="64897" y="122555"/>
                  </a:cubicBezTo>
                  <a:cubicBezTo>
                    <a:pt x="33909" y="125603"/>
                    <a:pt x="6350" y="102997"/>
                    <a:pt x="3175" y="71882"/>
                  </a:cubicBezTo>
                  <a:cubicBezTo>
                    <a:pt x="0" y="40767"/>
                    <a:pt x="22606" y="12954"/>
                    <a:pt x="53594" y="9906"/>
                  </a:cubicBezTo>
                  <a:cubicBezTo>
                    <a:pt x="151765" y="0"/>
                    <a:pt x="251079" y="889"/>
                    <a:pt x="348996" y="12700"/>
                  </a:cubicBezTo>
                  <a:cubicBezTo>
                    <a:pt x="403225" y="19177"/>
                    <a:pt x="464820" y="31877"/>
                    <a:pt x="509651" y="76581"/>
                  </a:cubicBezTo>
                  <a:cubicBezTo>
                    <a:pt x="548640" y="115443"/>
                    <a:pt x="566039" y="170180"/>
                    <a:pt x="558927" y="231013"/>
                  </a:cubicBezTo>
                  <a:cubicBezTo>
                    <a:pt x="552704" y="283464"/>
                    <a:pt x="528066" y="334772"/>
                    <a:pt x="491490" y="371983"/>
                  </a:cubicBezTo>
                  <a:cubicBezTo>
                    <a:pt x="480822" y="382905"/>
                    <a:pt x="469392" y="392557"/>
                    <a:pt x="457581" y="401447"/>
                  </a:cubicBezTo>
                  <a:cubicBezTo>
                    <a:pt x="525526" y="426085"/>
                    <a:pt x="579628" y="470662"/>
                    <a:pt x="608076" y="526542"/>
                  </a:cubicBezTo>
                  <a:cubicBezTo>
                    <a:pt x="638937" y="587121"/>
                    <a:pt x="640080" y="659638"/>
                    <a:pt x="611251" y="730758"/>
                  </a:cubicBezTo>
                  <a:cubicBezTo>
                    <a:pt x="586740" y="790956"/>
                    <a:pt x="541401" y="847725"/>
                    <a:pt x="486791" y="886333"/>
                  </a:cubicBezTo>
                  <a:cubicBezTo>
                    <a:pt x="408686" y="941832"/>
                    <a:pt x="313563" y="970661"/>
                    <a:pt x="218567" y="97066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 rot="0">
            <a:off x="15219512" y="8461981"/>
            <a:ext cx="1102719" cy="1811255"/>
            <a:chOff x="0" y="0"/>
            <a:chExt cx="1102716" cy="1811261"/>
          </a:xfrm>
        </p:grpSpPr>
        <p:sp>
          <p:nvSpPr>
            <p:cNvPr id="34" name="Freeform 34"/>
            <p:cNvSpPr/>
            <p:nvPr/>
          </p:nvSpPr>
          <p:spPr>
            <a:xfrm>
              <a:off x="33528" y="63500"/>
              <a:ext cx="1009650" cy="1684528"/>
            </a:xfrm>
            <a:custGeom>
              <a:avLst/>
              <a:gdLst/>
              <a:ahLst/>
              <a:cxnLst/>
              <a:rect l="l" t="t" r="r" b="b"/>
              <a:pathLst>
                <a:path w="1009650" h="1684528">
                  <a:moveTo>
                    <a:pt x="497967" y="296291"/>
                  </a:moveTo>
                  <a:cubicBezTo>
                    <a:pt x="533019" y="296291"/>
                    <a:pt x="573532" y="310769"/>
                    <a:pt x="612140" y="337185"/>
                  </a:cubicBezTo>
                  <a:cubicBezTo>
                    <a:pt x="676656" y="381381"/>
                    <a:pt x="707517" y="439547"/>
                    <a:pt x="708660" y="474980"/>
                  </a:cubicBezTo>
                  <a:cubicBezTo>
                    <a:pt x="710057" y="514858"/>
                    <a:pt x="685927" y="557784"/>
                    <a:pt x="653796" y="572516"/>
                  </a:cubicBezTo>
                  <a:cubicBezTo>
                    <a:pt x="641096" y="578358"/>
                    <a:pt x="625856" y="581279"/>
                    <a:pt x="608457" y="581279"/>
                  </a:cubicBezTo>
                  <a:cubicBezTo>
                    <a:pt x="565912" y="581279"/>
                    <a:pt x="510667" y="563880"/>
                    <a:pt x="453009" y="532257"/>
                  </a:cubicBezTo>
                  <a:cubicBezTo>
                    <a:pt x="415925" y="511937"/>
                    <a:pt x="400685" y="452628"/>
                    <a:pt x="404622" y="404622"/>
                  </a:cubicBezTo>
                  <a:cubicBezTo>
                    <a:pt x="406273" y="384810"/>
                    <a:pt x="415671" y="318770"/>
                    <a:pt x="466725" y="300990"/>
                  </a:cubicBezTo>
                  <a:cubicBezTo>
                    <a:pt x="475869" y="297815"/>
                    <a:pt x="486410" y="296164"/>
                    <a:pt x="497840" y="296164"/>
                  </a:cubicBezTo>
                  <a:close/>
                  <a:moveTo>
                    <a:pt x="497967" y="227076"/>
                  </a:moveTo>
                  <a:cubicBezTo>
                    <a:pt x="478917" y="227076"/>
                    <a:pt x="460756" y="229870"/>
                    <a:pt x="443992" y="235712"/>
                  </a:cubicBezTo>
                  <a:cubicBezTo>
                    <a:pt x="353441" y="267208"/>
                    <a:pt x="338201" y="368554"/>
                    <a:pt x="335661" y="398907"/>
                  </a:cubicBezTo>
                  <a:cubicBezTo>
                    <a:pt x="329819" y="469392"/>
                    <a:pt x="353441" y="556641"/>
                    <a:pt x="419735" y="592963"/>
                  </a:cubicBezTo>
                  <a:cubicBezTo>
                    <a:pt x="464185" y="617220"/>
                    <a:pt x="537845" y="650494"/>
                    <a:pt x="608584" y="650494"/>
                  </a:cubicBezTo>
                  <a:cubicBezTo>
                    <a:pt x="634238" y="650494"/>
                    <a:pt x="659638" y="646049"/>
                    <a:pt x="683006" y="635254"/>
                  </a:cubicBezTo>
                  <a:cubicBezTo>
                    <a:pt x="740410" y="608711"/>
                    <a:pt x="780288" y="540258"/>
                    <a:pt x="778002" y="472440"/>
                  </a:cubicBezTo>
                  <a:cubicBezTo>
                    <a:pt x="775716" y="406527"/>
                    <a:pt x="726059" y="330962"/>
                    <a:pt x="651383" y="279908"/>
                  </a:cubicBezTo>
                  <a:cubicBezTo>
                    <a:pt x="600710" y="245237"/>
                    <a:pt x="546481" y="226822"/>
                    <a:pt x="498094" y="226822"/>
                  </a:cubicBezTo>
                  <a:close/>
                  <a:moveTo>
                    <a:pt x="442341" y="879094"/>
                  </a:moveTo>
                  <a:cubicBezTo>
                    <a:pt x="496824" y="879094"/>
                    <a:pt x="568960" y="913003"/>
                    <a:pt x="621665" y="963422"/>
                  </a:cubicBezTo>
                  <a:cubicBezTo>
                    <a:pt x="643763" y="984504"/>
                    <a:pt x="668655" y="1008380"/>
                    <a:pt x="676910" y="1025906"/>
                  </a:cubicBezTo>
                  <a:cubicBezTo>
                    <a:pt x="693420" y="1061339"/>
                    <a:pt x="669671" y="1141095"/>
                    <a:pt x="661797" y="1167384"/>
                  </a:cubicBezTo>
                  <a:cubicBezTo>
                    <a:pt x="643509" y="1228725"/>
                    <a:pt x="621665" y="1291590"/>
                    <a:pt x="586105" y="1336040"/>
                  </a:cubicBezTo>
                  <a:cubicBezTo>
                    <a:pt x="557657" y="1371727"/>
                    <a:pt x="522986" y="1387602"/>
                    <a:pt x="501396" y="1387602"/>
                  </a:cubicBezTo>
                  <a:cubicBezTo>
                    <a:pt x="500761" y="1387602"/>
                    <a:pt x="500253" y="1387602"/>
                    <a:pt x="499618" y="1387602"/>
                  </a:cubicBezTo>
                  <a:cubicBezTo>
                    <a:pt x="474091" y="1386586"/>
                    <a:pt x="431927" y="1361440"/>
                    <a:pt x="395224" y="1307338"/>
                  </a:cubicBezTo>
                  <a:cubicBezTo>
                    <a:pt x="329184" y="1209802"/>
                    <a:pt x="309372" y="1084199"/>
                    <a:pt x="342138" y="971169"/>
                  </a:cubicBezTo>
                  <a:cubicBezTo>
                    <a:pt x="350012" y="943991"/>
                    <a:pt x="359156" y="924306"/>
                    <a:pt x="369189" y="912622"/>
                  </a:cubicBezTo>
                  <a:cubicBezTo>
                    <a:pt x="378460" y="901954"/>
                    <a:pt x="388366" y="893826"/>
                    <a:pt x="398780" y="888492"/>
                  </a:cubicBezTo>
                  <a:cubicBezTo>
                    <a:pt x="410972" y="882269"/>
                    <a:pt x="425577" y="879221"/>
                    <a:pt x="442341" y="879221"/>
                  </a:cubicBezTo>
                  <a:close/>
                  <a:moveTo>
                    <a:pt x="442341" y="809879"/>
                  </a:moveTo>
                  <a:cubicBezTo>
                    <a:pt x="415798" y="809879"/>
                    <a:pt x="390271" y="815086"/>
                    <a:pt x="367411" y="826770"/>
                  </a:cubicBezTo>
                  <a:cubicBezTo>
                    <a:pt x="348869" y="836168"/>
                    <a:pt x="331851" y="849884"/>
                    <a:pt x="316738" y="867410"/>
                  </a:cubicBezTo>
                  <a:cubicBezTo>
                    <a:pt x="299974" y="886968"/>
                    <a:pt x="286512" y="914527"/>
                    <a:pt x="275717" y="951865"/>
                  </a:cubicBezTo>
                  <a:cubicBezTo>
                    <a:pt x="237236" y="1084453"/>
                    <a:pt x="260477" y="1231773"/>
                    <a:pt x="337947" y="1346073"/>
                  </a:cubicBezTo>
                  <a:cubicBezTo>
                    <a:pt x="383413" y="1413256"/>
                    <a:pt x="442849" y="1454531"/>
                    <a:pt x="496951" y="1456690"/>
                  </a:cubicBezTo>
                  <a:cubicBezTo>
                    <a:pt x="498475" y="1456817"/>
                    <a:pt x="499872" y="1456817"/>
                    <a:pt x="501396" y="1456817"/>
                  </a:cubicBezTo>
                  <a:cubicBezTo>
                    <a:pt x="548894" y="1456817"/>
                    <a:pt x="601726" y="1427480"/>
                    <a:pt x="640207" y="1379220"/>
                  </a:cubicBezTo>
                  <a:cubicBezTo>
                    <a:pt x="683133" y="1325499"/>
                    <a:pt x="707898" y="1255141"/>
                    <a:pt x="728091" y="1187069"/>
                  </a:cubicBezTo>
                  <a:cubicBezTo>
                    <a:pt x="747395" y="1122172"/>
                    <a:pt x="763905" y="1048766"/>
                    <a:pt x="739521" y="996569"/>
                  </a:cubicBezTo>
                  <a:cubicBezTo>
                    <a:pt x="725805" y="967232"/>
                    <a:pt x="697103" y="939800"/>
                    <a:pt x="669417" y="913257"/>
                  </a:cubicBezTo>
                  <a:cubicBezTo>
                    <a:pt x="608584" y="854964"/>
                    <a:pt x="520573" y="809752"/>
                    <a:pt x="442214" y="809752"/>
                  </a:cubicBezTo>
                  <a:close/>
                  <a:moveTo>
                    <a:pt x="497078" y="69215"/>
                  </a:moveTo>
                  <a:cubicBezTo>
                    <a:pt x="577850" y="69215"/>
                    <a:pt x="663702" y="96901"/>
                    <a:pt x="740918" y="149606"/>
                  </a:cubicBezTo>
                  <a:cubicBezTo>
                    <a:pt x="857504" y="229362"/>
                    <a:pt x="932307" y="351028"/>
                    <a:pt x="936371" y="467106"/>
                  </a:cubicBezTo>
                  <a:cubicBezTo>
                    <a:pt x="940562" y="596138"/>
                    <a:pt x="865886" y="722503"/>
                    <a:pt x="753872" y="776732"/>
                  </a:cubicBezTo>
                  <a:cubicBezTo>
                    <a:pt x="762508" y="783971"/>
                    <a:pt x="770890" y="791464"/>
                    <a:pt x="779018" y="799211"/>
                  </a:cubicBezTo>
                  <a:cubicBezTo>
                    <a:pt x="813689" y="832358"/>
                    <a:pt x="856996" y="873760"/>
                    <a:pt x="883158" y="929894"/>
                  </a:cubicBezTo>
                  <a:cubicBezTo>
                    <a:pt x="929894" y="1030097"/>
                    <a:pt x="907796" y="1139063"/>
                    <a:pt x="879983" y="1232408"/>
                  </a:cubicBezTo>
                  <a:cubicBezTo>
                    <a:pt x="855091" y="1315720"/>
                    <a:pt x="823849" y="1403096"/>
                    <a:pt x="764032" y="1478026"/>
                  </a:cubicBezTo>
                  <a:cubicBezTo>
                    <a:pt x="694944" y="1564386"/>
                    <a:pt x="597535" y="1615059"/>
                    <a:pt x="501396" y="1615059"/>
                  </a:cubicBezTo>
                  <a:cubicBezTo>
                    <a:pt x="497840" y="1615059"/>
                    <a:pt x="494157" y="1614932"/>
                    <a:pt x="490601" y="1614805"/>
                  </a:cubicBezTo>
                  <a:cubicBezTo>
                    <a:pt x="384937" y="1610614"/>
                    <a:pt x="281432" y="1544955"/>
                    <a:pt x="206756" y="1434719"/>
                  </a:cubicBezTo>
                  <a:cubicBezTo>
                    <a:pt x="103251" y="1281938"/>
                    <a:pt x="72136" y="1084961"/>
                    <a:pt x="123571" y="907796"/>
                  </a:cubicBezTo>
                  <a:cubicBezTo>
                    <a:pt x="140843" y="848233"/>
                    <a:pt x="164719" y="801370"/>
                    <a:pt x="196596" y="764286"/>
                  </a:cubicBezTo>
                  <a:cubicBezTo>
                    <a:pt x="222885" y="733679"/>
                    <a:pt x="253111" y="709041"/>
                    <a:pt x="286512" y="690626"/>
                  </a:cubicBezTo>
                  <a:cubicBezTo>
                    <a:pt x="209296" y="619633"/>
                    <a:pt x="167767" y="506857"/>
                    <a:pt x="177800" y="385826"/>
                  </a:cubicBezTo>
                  <a:cubicBezTo>
                    <a:pt x="189738" y="242951"/>
                    <a:pt x="271780" y="128143"/>
                    <a:pt x="391922" y="86360"/>
                  </a:cubicBezTo>
                  <a:cubicBezTo>
                    <a:pt x="425069" y="74803"/>
                    <a:pt x="460502" y="69215"/>
                    <a:pt x="496951" y="69215"/>
                  </a:cubicBezTo>
                  <a:close/>
                  <a:moveTo>
                    <a:pt x="497078" y="0"/>
                  </a:moveTo>
                  <a:cubicBezTo>
                    <a:pt x="452247" y="0"/>
                    <a:pt x="409321" y="7112"/>
                    <a:pt x="369189" y="20955"/>
                  </a:cubicBezTo>
                  <a:cubicBezTo>
                    <a:pt x="222758" y="71882"/>
                    <a:pt x="123063" y="209550"/>
                    <a:pt x="108712" y="380111"/>
                  </a:cubicBezTo>
                  <a:cubicBezTo>
                    <a:pt x="99568" y="489585"/>
                    <a:pt x="127381" y="595884"/>
                    <a:pt x="184531" y="678307"/>
                  </a:cubicBezTo>
                  <a:cubicBezTo>
                    <a:pt x="170307" y="690880"/>
                    <a:pt x="156718" y="704469"/>
                    <a:pt x="144018" y="719328"/>
                  </a:cubicBezTo>
                  <a:cubicBezTo>
                    <a:pt x="105537" y="764032"/>
                    <a:pt x="77089" y="819404"/>
                    <a:pt x="57023" y="888746"/>
                  </a:cubicBezTo>
                  <a:cubicBezTo>
                    <a:pt x="0" y="1085469"/>
                    <a:pt x="34544" y="1304163"/>
                    <a:pt x="149479" y="1473835"/>
                  </a:cubicBezTo>
                  <a:cubicBezTo>
                    <a:pt x="236601" y="1602486"/>
                    <a:pt x="360045" y="1679194"/>
                    <a:pt x="487934" y="1684274"/>
                  </a:cubicBezTo>
                  <a:cubicBezTo>
                    <a:pt x="492379" y="1684528"/>
                    <a:pt x="496951" y="1684528"/>
                    <a:pt x="501523" y="1684528"/>
                  </a:cubicBezTo>
                  <a:cubicBezTo>
                    <a:pt x="618236" y="1684528"/>
                    <a:pt x="736727" y="1623568"/>
                    <a:pt x="818261" y="1521460"/>
                  </a:cubicBezTo>
                  <a:cubicBezTo>
                    <a:pt x="885444" y="1437386"/>
                    <a:pt x="919607" y="1342390"/>
                    <a:pt x="946404" y="1252474"/>
                  </a:cubicBezTo>
                  <a:cubicBezTo>
                    <a:pt x="978027" y="1146683"/>
                    <a:pt x="1002538" y="1022223"/>
                    <a:pt x="946023" y="900938"/>
                  </a:cubicBezTo>
                  <a:cubicBezTo>
                    <a:pt x="924179" y="854202"/>
                    <a:pt x="893572" y="816737"/>
                    <a:pt x="864489" y="786511"/>
                  </a:cubicBezTo>
                  <a:cubicBezTo>
                    <a:pt x="955294" y="708787"/>
                    <a:pt x="1009650" y="589026"/>
                    <a:pt x="1005459" y="465074"/>
                  </a:cubicBezTo>
                  <a:cubicBezTo>
                    <a:pt x="1000760" y="327406"/>
                    <a:pt x="914273" y="184785"/>
                    <a:pt x="779907" y="92837"/>
                  </a:cubicBezTo>
                  <a:cubicBezTo>
                    <a:pt x="692658" y="32893"/>
                    <a:pt x="592201" y="0"/>
                    <a:pt x="49695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105537" y="112903"/>
              <a:ext cx="868553" cy="1565783"/>
            </a:xfrm>
            <a:custGeom>
              <a:avLst/>
              <a:gdLst/>
              <a:ahLst/>
              <a:cxnLst/>
              <a:rect l="l" t="t" r="r" b="b"/>
              <a:pathLst>
                <a:path w="868553" h="1565783">
                  <a:moveTo>
                    <a:pt x="707009" y="749808"/>
                  </a:moveTo>
                  <a:cubicBezTo>
                    <a:pt x="698881" y="742061"/>
                    <a:pt x="690499" y="734568"/>
                    <a:pt x="681863" y="727329"/>
                  </a:cubicBezTo>
                  <a:cubicBezTo>
                    <a:pt x="793750" y="673227"/>
                    <a:pt x="868553" y="546862"/>
                    <a:pt x="864108" y="417830"/>
                  </a:cubicBezTo>
                  <a:cubicBezTo>
                    <a:pt x="860044" y="301752"/>
                    <a:pt x="785241" y="179959"/>
                    <a:pt x="668655" y="100330"/>
                  </a:cubicBezTo>
                  <a:cubicBezTo>
                    <a:pt x="556641" y="23622"/>
                    <a:pt x="426212" y="0"/>
                    <a:pt x="319786" y="37084"/>
                  </a:cubicBezTo>
                  <a:cubicBezTo>
                    <a:pt x="199644" y="78867"/>
                    <a:pt x="117602" y="193548"/>
                    <a:pt x="105664" y="336550"/>
                  </a:cubicBezTo>
                  <a:cubicBezTo>
                    <a:pt x="95504" y="457581"/>
                    <a:pt x="137160" y="570357"/>
                    <a:pt x="214376" y="641350"/>
                  </a:cubicBezTo>
                  <a:cubicBezTo>
                    <a:pt x="180975" y="659765"/>
                    <a:pt x="150749" y="684403"/>
                    <a:pt x="124460" y="715010"/>
                  </a:cubicBezTo>
                  <a:cubicBezTo>
                    <a:pt x="92583" y="752094"/>
                    <a:pt x="68707" y="798957"/>
                    <a:pt x="51435" y="858520"/>
                  </a:cubicBezTo>
                  <a:cubicBezTo>
                    <a:pt x="0" y="1035685"/>
                    <a:pt x="31115" y="1232662"/>
                    <a:pt x="134620" y="1385443"/>
                  </a:cubicBezTo>
                  <a:cubicBezTo>
                    <a:pt x="209296" y="1495679"/>
                    <a:pt x="312801" y="1561338"/>
                    <a:pt x="418465" y="1565529"/>
                  </a:cubicBezTo>
                  <a:cubicBezTo>
                    <a:pt x="422021" y="1565656"/>
                    <a:pt x="425704" y="1565783"/>
                    <a:pt x="429260" y="1565783"/>
                  </a:cubicBezTo>
                  <a:cubicBezTo>
                    <a:pt x="525399" y="1565783"/>
                    <a:pt x="622808" y="1515110"/>
                    <a:pt x="691896" y="1428750"/>
                  </a:cubicBezTo>
                  <a:cubicBezTo>
                    <a:pt x="751713" y="1353820"/>
                    <a:pt x="782955" y="1266444"/>
                    <a:pt x="807847" y="1183132"/>
                  </a:cubicBezTo>
                  <a:cubicBezTo>
                    <a:pt x="835660" y="1089787"/>
                    <a:pt x="857885" y="980821"/>
                    <a:pt x="811022" y="880618"/>
                  </a:cubicBezTo>
                  <a:cubicBezTo>
                    <a:pt x="784733" y="824357"/>
                    <a:pt x="741553" y="783082"/>
                    <a:pt x="706882" y="749935"/>
                  </a:cubicBezTo>
                  <a:close/>
                  <a:moveTo>
                    <a:pt x="263652" y="349631"/>
                  </a:moveTo>
                  <a:cubicBezTo>
                    <a:pt x="266192" y="319278"/>
                    <a:pt x="281432" y="217932"/>
                    <a:pt x="371983" y="186436"/>
                  </a:cubicBezTo>
                  <a:cubicBezTo>
                    <a:pt x="431165" y="165862"/>
                    <a:pt x="508635" y="182499"/>
                    <a:pt x="579247" y="230886"/>
                  </a:cubicBezTo>
                  <a:cubicBezTo>
                    <a:pt x="653923" y="281940"/>
                    <a:pt x="703580" y="357505"/>
                    <a:pt x="705866" y="423418"/>
                  </a:cubicBezTo>
                  <a:cubicBezTo>
                    <a:pt x="708152" y="491236"/>
                    <a:pt x="668274" y="559689"/>
                    <a:pt x="610870" y="586232"/>
                  </a:cubicBezTo>
                  <a:cubicBezTo>
                    <a:pt x="522986" y="626745"/>
                    <a:pt x="408305" y="577088"/>
                    <a:pt x="347726" y="543814"/>
                  </a:cubicBezTo>
                  <a:cubicBezTo>
                    <a:pt x="281432" y="507492"/>
                    <a:pt x="257683" y="420116"/>
                    <a:pt x="263652" y="349758"/>
                  </a:cubicBezTo>
                  <a:close/>
                  <a:moveTo>
                    <a:pt x="656209" y="1137793"/>
                  </a:moveTo>
                  <a:cubicBezTo>
                    <a:pt x="635889" y="1205738"/>
                    <a:pt x="611251" y="1276096"/>
                    <a:pt x="568325" y="1329944"/>
                  </a:cubicBezTo>
                  <a:cubicBezTo>
                    <a:pt x="528574" y="1379728"/>
                    <a:pt x="473710" y="1409319"/>
                    <a:pt x="424942" y="1407414"/>
                  </a:cubicBezTo>
                  <a:cubicBezTo>
                    <a:pt x="370840" y="1405255"/>
                    <a:pt x="311404" y="1363853"/>
                    <a:pt x="265938" y="1296797"/>
                  </a:cubicBezTo>
                  <a:cubicBezTo>
                    <a:pt x="188468" y="1182497"/>
                    <a:pt x="165227" y="1035050"/>
                    <a:pt x="203708" y="902589"/>
                  </a:cubicBezTo>
                  <a:cubicBezTo>
                    <a:pt x="214503" y="865251"/>
                    <a:pt x="227965" y="837692"/>
                    <a:pt x="244729" y="818134"/>
                  </a:cubicBezTo>
                  <a:cubicBezTo>
                    <a:pt x="259842" y="800608"/>
                    <a:pt x="276860" y="786892"/>
                    <a:pt x="295402" y="777494"/>
                  </a:cubicBezTo>
                  <a:cubicBezTo>
                    <a:pt x="386080" y="731520"/>
                    <a:pt x="516128" y="786257"/>
                    <a:pt x="597535" y="864235"/>
                  </a:cubicBezTo>
                  <a:cubicBezTo>
                    <a:pt x="625221" y="890778"/>
                    <a:pt x="654050" y="918210"/>
                    <a:pt x="667639" y="947547"/>
                  </a:cubicBezTo>
                  <a:cubicBezTo>
                    <a:pt x="692023" y="999744"/>
                    <a:pt x="675513" y="1073150"/>
                    <a:pt x="656209" y="113804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6" name="TextBox 36"/>
          <p:cNvSpPr txBox="1"/>
          <p:nvPr/>
        </p:nvSpPr>
        <p:spPr>
          <a:xfrm>
            <a:off x="1862328" y="784717"/>
            <a:ext cx="1666532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974906" y="3011148"/>
            <a:ext cx="2217258" cy="66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5"/>
              </a:lnSpc>
            </a:pPr>
            <a:r>
              <a:rPr lang="en-US" sz="2450" b="1">
                <a:solidFill>
                  <a:srgbClr val="000000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Епітеліальна</a:t>
            </a:r>
            <a:endParaRPr lang="en-US" sz="2450" b="1">
              <a:solidFill>
                <a:srgbClr val="000000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2264569" y="3868398"/>
            <a:ext cx="3961819" cy="66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5"/>
              </a:lnSpc>
            </a:pPr>
            <a:r>
              <a:rPr lang="en-US" sz="2450" b="1">
                <a:solidFill>
                  <a:srgbClr val="000000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Посмугована скелетна</a:t>
            </a:r>
            <a:endParaRPr lang="en-US" sz="2450" b="1">
              <a:solidFill>
                <a:srgbClr val="000000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4699692" y="4725648"/>
            <a:ext cx="1477975" cy="66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5"/>
              </a:lnSpc>
            </a:pPr>
            <a:r>
              <a:rPr lang="en-US" sz="2450" b="1">
                <a:solidFill>
                  <a:srgbClr val="000000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Нервова</a:t>
            </a:r>
            <a:endParaRPr lang="en-US" sz="2450" b="1">
              <a:solidFill>
                <a:srgbClr val="000000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4625283" y="5582898"/>
            <a:ext cx="1553842" cy="66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5"/>
              </a:lnSpc>
            </a:pPr>
            <a:r>
              <a:rPr lang="en-US" sz="2450" b="1">
                <a:solidFill>
                  <a:srgbClr val="000000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Хрящова</a:t>
            </a:r>
            <a:endParaRPr lang="en-US" sz="2450" b="1">
              <a:solidFill>
                <a:srgbClr val="000000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4790780" y="6440148"/>
            <a:ext cx="1384973" cy="66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5"/>
              </a:lnSpc>
            </a:pPr>
            <a:r>
              <a:rPr lang="en-US" sz="2450" b="1">
                <a:solidFill>
                  <a:srgbClr val="000000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Жирова</a:t>
            </a:r>
            <a:endParaRPr lang="en-US" sz="2450" b="1">
              <a:solidFill>
                <a:srgbClr val="000000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4689424" y="7297398"/>
            <a:ext cx="1488453" cy="66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5"/>
              </a:lnSpc>
            </a:pPr>
            <a:r>
              <a:rPr lang="en-US" sz="2450" b="1">
                <a:solidFill>
                  <a:srgbClr val="000000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Кісткова</a:t>
            </a:r>
            <a:endParaRPr lang="en-US" sz="2450" b="1">
              <a:solidFill>
                <a:srgbClr val="000000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2425456" y="8154648"/>
            <a:ext cx="3797713" cy="66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5"/>
              </a:lnSpc>
            </a:pPr>
            <a:r>
              <a:rPr lang="en-US" sz="2450" b="1">
                <a:solidFill>
                  <a:srgbClr val="000000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Посмугована серцева</a:t>
            </a:r>
            <a:endParaRPr lang="en-US" sz="2450" b="1">
              <a:solidFill>
                <a:srgbClr val="000000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525486" y="9011898"/>
            <a:ext cx="4715685" cy="66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5"/>
              </a:lnSpc>
            </a:pPr>
            <a:r>
              <a:rPr lang="en-US" sz="2450" b="1">
                <a:solidFill>
                  <a:srgbClr val="000000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Гладенька(непосмугована)</a:t>
            </a:r>
            <a:endParaRPr lang="en-US" sz="2450" b="1">
              <a:solidFill>
                <a:srgbClr val="000000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3251168" y="1836582"/>
            <a:ext cx="11671363" cy="738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0"/>
              </a:lnSpc>
            </a:pPr>
            <a:r>
              <a:rPr lang="en-US" sz="430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З'єднай назву тканини і її зображення</a:t>
            </a:r>
            <a:endParaRPr lang="en-US" sz="430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3503" y="6103906"/>
            <a:ext cx="18414997" cy="4246588"/>
          </a:xfrm>
          <a:custGeom>
            <a:avLst/>
            <a:gdLst/>
            <a:ahLst/>
            <a:cxnLst/>
            <a:rect l="l" t="t" r="r" b="b"/>
            <a:pathLst>
              <a:path w="18414997" h="4246588">
                <a:moveTo>
                  <a:pt x="0" y="0"/>
                </a:moveTo>
                <a:lnTo>
                  <a:pt x="18414997" y="0"/>
                </a:lnTo>
                <a:lnTo>
                  <a:pt x="18414997" y="4246588"/>
                </a:lnTo>
                <a:lnTo>
                  <a:pt x="0" y="4246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611745" y="5693331"/>
            <a:ext cx="2762250" cy="1838325"/>
          </a:xfrm>
          <a:custGeom>
            <a:avLst/>
            <a:gdLst/>
            <a:ahLst/>
            <a:cxnLst/>
            <a:rect l="l" t="t" r="r" b="b"/>
            <a:pathLst>
              <a:path w="2762250" h="1838325">
                <a:moveTo>
                  <a:pt x="0" y="0"/>
                </a:moveTo>
                <a:lnTo>
                  <a:pt x="2762250" y="0"/>
                </a:lnTo>
                <a:lnTo>
                  <a:pt x="2762250" y="1838325"/>
                </a:lnTo>
                <a:lnTo>
                  <a:pt x="0" y="18383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986062" y="2993803"/>
            <a:ext cx="3105150" cy="2314575"/>
          </a:xfrm>
          <a:custGeom>
            <a:avLst/>
            <a:gdLst/>
            <a:ahLst/>
            <a:cxnLst/>
            <a:rect l="l" t="t" r="r" b="b"/>
            <a:pathLst>
              <a:path w="3105150" h="2314575">
                <a:moveTo>
                  <a:pt x="0" y="0"/>
                </a:moveTo>
                <a:lnTo>
                  <a:pt x="3105150" y="0"/>
                </a:lnTo>
                <a:lnTo>
                  <a:pt x="3105150" y="2314575"/>
                </a:lnTo>
                <a:lnTo>
                  <a:pt x="0" y="23145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87173" y="2993803"/>
            <a:ext cx="1885950" cy="2286000"/>
          </a:xfrm>
          <a:custGeom>
            <a:avLst/>
            <a:gdLst/>
            <a:ahLst/>
            <a:cxnLst/>
            <a:rect l="l" t="t" r="r" b="b"/>
            <a:pathLst>
              <a:path w="1885950" h="2286000">
                <a:moveTo>
                  <a:pt x="0" y="0"/>
                </a:moveTo>
                <a:lnTo>
                  <a:pt x="1885950" y="0"/>
                </a:lnTo>
                <a:lnTo>
                  <a:pt x="1885950" y="2286000"/>
                </a:lnTo>
                <a:lnTo>
                  <a:pt x="0" y="2286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2777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86062" y="5461349"/>
            <a:ext cx="1990725" cy="2505075"/>
          </a:xfrm>
          <a:custGeom>
            <a:avLst/>
            <a:gdLst/>
            <a:ahLst/>
            <a:cxnLst/>
            <a:rect l="l" t="t" r="r" b="b"/>
            <a:pathLst>
              <a:path w="1990725" h="2505075">
                <a:moveTo>
                  <a:pt x="0" y="0"/>
                </a:moveTo>
                <a:lnTo>
                  <a:pt x="1990725" y="0"/>
                </a:lnTo>
                <a:lnTo>
                  <a:pt x="1990725" y="2505075"/>
                </a:lnTo>
                <a:lnTo>
                  <a:pt x="0" y="25050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3976" t="-1577" r="-42" b="-184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950117" y="6715525"/>
            <a:ext cx="2390775" cy="3209925"/>
          </a:xfrm>
          <a:custGeom>
            <a:avLst/>
            <a:gdLst/>
            <a:ahLst/>
            <a:cxnLst/>
            <a:rect l="l" t="t" r="r" b="b"/>
            <a:pathLst>
              <a:path w="2390775" h="3209925">
                <a:moveTo>
                  <a:pt x="0" y="0"/>
                </a:moveTo>
                <a:lnTo>
                  <a:pt x="2390775" y="0"/>
                </a:lnTo>
                <a:lnTo>
                  <a:pt x="2390775" y="3209925"/>
                </a:lnTo>
                <a:lnTo>
                  <a:pt x="0" y="32099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32936" t="-34294" r="-9294" b="-3573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211935" y="7727547"/>
            <a:ext cx="2771775" cy="2559453"/>
          </a:xfrm>
          <a:custGeom>
            <a:avLst/>
            <a:gdLst/>
            <a:ahLst/>
            <a:cxnLst/>
            <a:rect l="l" t="t" r="r" b="b"/>
            <a:pathLst>
              <a:path w="2771775" h="2559453">
                <a:moveTo>
                  <a:pt x="0" y="0"/>
                </a:moveTo>
                <a:lnTo>
                  <a:pt x="2771775" y="0"/>
                </a:lnTo>
                <a:lnTo>
                  <a:pt x="2771775" y="2559453"/>
                </a:lnTo>
                <a:lnTo>
                  <a:pt x="0" y="25594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5446" r="-120" b="-30996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623115" y="3317653"/>
            <a:ext cx="2695575" cy="2714625"/>
          </a:xfrm>
          <a:custGeom>
            <a:avLst/>
            <a:gdLst/>
            <a:ahLst/>
            <a:cxnLst/>
            <a:rect l="l" t="t" r="r" b="b"/>
            <a:pathLst>
              <a:path w="2695575" h="2714625">
                <a:moveTo>
                  <a:pt x="0" y="0"/>
                </a:moveTo>
                <a:lnTo>
                  <a:pt x="2695575" y="0"/>
                </a:lnTo>
                <a:lnTo>
                  <a:pt x="2695575" y="2714625"/>
                </a:lnTo>
                <a:lnTo>
                  <a:pt x="0" y="27146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5718" t="-87220" r="-37638" b="-83656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949298" y="7561402"/>
            <a:ext cx="2276475" cy="2724150"/>
          </a:xfrm>
          <a:custGeom>
            <a:avLst/>
            <a:gdLst/>
            <a:ahLst/>
            <a:cxnLst/>
            <a:rect l="l" t="t" r="r" b="b"/>
            <a:pathLst>
              <a:path w="2276475" h="2724150">
                <a:moveTo>
                  <a:pt x="0" y="0"/>
                </a:moveTo>
                <a:lnTo>
                  <a:pt x="2276475" y="0"/>
                </a:lnTo>
                <a:lnTo>
                  <a:pt x="2276475" y="2724150"/>
                </a:lnTo>
                <a:lnTo>
                  <a:pt x="0" y="27241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78271" t="-88247" r="-88255" b="-306507"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 rot="0">
            <a:off x="7359272" y="8639042"/>
            <a:ext cx="1184405" cy="1610068"/>
            <a:chOff x="0" y="0"/>
            <a:chExt cx="1184402" cy="1610068"/>
          </a:xfrm>
        </p:grpSpPr>
        <p:sp>
          <p:nvSpPr>
            <p:cNvPr id="13" name="Freeform 13"/>
            <p:cNvSpPr/>
            <p:nvPr/>
          </p:nvSpPr>
          <p:spPr>
            <a:xfrm>
              <a:off x="52832" y="63500"/>
              <a:ext cx="1076452" cy="1483106"/>
            </a:xfrm>
            <a:custGeom>
              <a:avLst/>
              <a:gdLst/>
              <a:ahLst/>
              <a:cxnLst/>
              <a:rect l="l" t="t" r="r" b="b"/>
              <a:pathLst>
                <a:path w="1076452" h="1483106">
                  <a:moveTo>
                    <a:pt x="737235" y="256286"/>
                  </a:moveTo>
                  <a:lnTo>
                    <a:pt x="738378" y="599059"/>
                  </a:lnTo>
                  <a:cubicBezTo>
                    <a:pt x="652907" y="595757"/>
                    <a:pt x="567055" y="591439"/>
                    <a:pt x="481203" y="586105"/>
                  </a:cubicBezTo>
                  <a:cubicBezTo>
                    <a:pt x="575437" y="483616"/>
                    <a:pt x="661162" y="373253"/>
                    <a:pt x="737235" y="256413"/>
                  </a:cubicBezTo>
                  <a:close/>
                  <a:moveTo>
                    <a:pt x="878840" y="66421"/>
                  </a:moveTo>
                  <a:cubicBezTo>
                    <a:pt x="917448" y="66421"/>
                    <a:pt x="950214" y="95631"/>
                    <a:pt x="954278" y="134493"/>
                  </a:cubicBezTo>
                  <a:cubicBezTo>
                    <a:pt x="995680" y="534543"/>
                    <a:pt x="1010158" y="941197"/>
                    <a:pt x="997204" y="1343152"/>
                  </a:cubicBezTo>
                  <a:cubicBezTo>
                    <a:pt x="995934" y="1384173"/>
                    <a:pt x="962279" y="1416685"/>
                    <a:pt x="921512" y="1416685"/>
                  </a:cubicBezTo>
                  <a:cubicBezTo>
                    <a:pt x="920623" y="1416685"/>
                    <a:pt x="919861" y="1416685"/>
                    <a:pt x="918972" y="1416685"/>
                  </a:cubicBezTo>
                  <a:cubicBezTo>
                    <a:pt x="877189" y="1415288"/>
                    <a:pt x="844296" y="1380236"/>
                    <a:pt x="845693" y="1338453"/>
                  </a:cubicBezTo>
                  <a:cubicBezTo>
                    <a:pt x="851154" y="1166622"/>
                    <a:pt x="851662" y="993775"/>
                    <a:pt x="846963" y="821055"/>
                  </a:cubicBezTo>
                  <a:lnTo>
                    <a:pt x="845693" y="821055"/>
                  </a:lnTo>
                  <a:cubicBezTo>
                    <a:pt x="843153" y="821055"/>
                    <a:pt x="840740" y="821055"/>
                    <a:pt x="838835" y="820928"/>
                  </a:cubicBezTo>
                  <a:cubicBezTo>
                    <a:pt x="608457" y="814451"/>
                    <a:pt x="375285" y="800354"/>
                    <a:pt x="145796" y="779145"/>
                  </a:cubicBezTo>
                  <a:cubicBezTo>
                    <a:pt x="115316" y="776351"/>
                    <a:pt x="89535" y="755396"/>
                    <a:pt x="80391" y="726186"/>
                  </a:cubicBezTo>
                  <a:cubicBezTo>
                    <a:pt x="71247" y="696976"/>
                    <a:pt x="80645" y="664972"/>
                    <a:pt x="104140" y="645414"/>
                  </a:cubicBezTo>
                  <a:cubicBezTo>
                    <a:pt x="285242" y="493522"/>
                    <a:pt x="441452" y="315468"/>
                    <a:pt x="568198" y="116078"/>
                  </a:cubicBezTo>
                  <a:cubicBezTo>
                    <a:pt x="582676" y="93345"/>
                    <a:pt x="607187" y="80899"/>
                    <a:pt x="632206" y="80899"/>
                  </a:cubicBezTo>
                  <a:cubicBezTo>
                    <a:pt x="646176" y="80899"/>
                    <a:pt x="660273" y="84709"/>
                    <a:pt x="672846" y="92837"/>
                  </a:cubicBezTo>
                  <a:cubicBezTo>
                    <a:pt x="708152" y="115316"/>
                    <a:pt x="718566" y="162306"/>
                    <a:pt x="696087" y="197612"/>
                  </a:cubicBezTo>
                  <a:cubicBezTo>
                    <a:pt x="592836" y="360045"/>
                    <a:pt x="471424" y="509016"/>
                    <a:pt x="333756" y="642493"/>
                  </a:cubicBezTo>
                  <a:cubicBezTo>
                    <a:pt x="490601" y="654431"/>
                    <a:pt x="648208" y="662940"/>
                    <a:pt x="804926" y="667893"/>
                  </a:cubicBezTo>
                  <a:lnTo>
                    <a:pt x="803148" y="142621"/>
                  </a:lnTo>
                  <a:cubicBezTo>
                    <a:pt x="803021" y="102108"/>
                    <a:pt x="834517" y="68707"/>
                    <a:pt x="874903" y="66548"/>
                  </a:cubicBezTo>
                  <a:cubicBezTo>
                    <a:pt x="876300" y="66548"/>
                    <a:pt x="877570" y="66421"/>
                    <a:pt x="878967" y="66421"/>
                  </a:cubicBezTo>
                  <a:close/>
                  <a:moveTo>
                    <a:pt x="878840" y="0"/>
                  </a:moveTo>
                  <a:cubicBezTo>
                    <a:pt x="876300" y="0"/>
                    <a:pt x="873887" y="0"/>
                    <a:pt x="871347" y="127"/>
                  </a:cubicBezTo>
                  <a:cubicBezTo>
                    <a:pt x="818261" y="2921"/>
                    <a:pt x="773303" y="34544"/>
                    <a:pt x="751332" y="79375"/>
                  </a:cubicBezTo>
                  <a:cubicBezTo>
                    <a:pt x="740537" y="62738"/>
                    <a:pt x="726186" y="48006"/>
                    <a:pt x="708406" y="36703"/>
                  </a:cubicBezTo>
                  <a:cubicBezTo>
                    <a:pt x="685546" y="22098"/>
                    <a:pt x="659130" y="14478"/>
                    <a:pt x="632206" y="14478"/>
                  </a:cubicBezTo>
                  <a:cubicBezTo>
                    <a:pt x="583311" y="14478"/>
                    <a:pt x="538480" y="39116"/>
                    <a:pt x="512318" y="80391"/>
                  </a:cubicBezTo>
                  <a:cubicBezTo>
                    <a:pt x="389128" y="274066"/>
                    <a:pt x="237617" y="446913"/>
                    <a:pt x="61722" y="594233"/>
                  </a:cubicBezTo>
                  <a:cubicBezTo>
                    <a:pt x="17526" y="631190"/>
                    <a:pt x="0" y="690753"/>
                    <a:pt x="17145" y="745744"/>
                  </a:cubicBezTo>
                  <a:cubicBezTo>
                    <a:pt x="34290" y="800735"/>
                    <a:pt x="82423" y="839851"/>
                    <a:pt x="139700" y="845185"/>
                  </a:cubicBezTo>
                  <a:cubicBezTo>
                    <a:pt x="352425" y="864870"/>
                    <a:pt x="568325" y="878459"/>
                    <a:pt x="782193" y="885571"/>
                  </a:cubicBezTo>
                  <a:cubicBezTo>
                    <a:pt x="785114" y="1035939"/>
                    <a:pt x="784225" y="1187323"/>
                    <a:pt x="779526" y="1336294"/>
                  </a:cubicBezTo>
                  <a:cubicBezTo>
                    <a:pt x="776986" y="1414780"/>
                    <a:pt x="838708" y="1480566"/>
                    <a:pt x="916940" y="1483106"/>
                  </a:cubicBezTo>
                  <a:cubicBezTo>
                    <a:pt x="918718" y="1483106"/>
                    <a:pt x="920115" y="1483106"/>
                    <a:pt x="921512" y="1483106"/>
                  </a:cubicBezTo>
                  <a:cubicBezTo>
                    <a:pt x="998601" y="1483106"/>
                    <a:pt x="1061085" y="1422654"/>
                    <a:pt x="1063498" y="1345311"/>
                  </a:cubicBezTo>
                  <a:cubicBezTo>
                    <a:pt x="1076452" y="940308"/>
                    <a:pt x="1061847" y="530606"/>
                    <a:pt x="1020191" y="127762"/>
                  </a:cubicBezTo>
                  <a:cubicBezTo>
                    <a:pt x="1012698" y="54864"/>
                    <a:pt x="951992" y="0"/>
                    <a:pt x="87884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24079" y="127889"/>
              <a:ext cx="938911" cy="1352296"/>
            </a:xfrm>
            <a:custGeom>
              <a:avLst/>
              <a:gdLst/>
              <a:ahLst/>
              <a:cxnLst/>
              <a:rect l="l" t="t" r="r" b="b"/>
              <a:pathLst>
                <a:path w="938911" h="1352296">
                  <a:moveTo>
                    <a:pt x="850265" y="1352296"/>
                  </a:moveTo>
                  <a:cubicBezTo>
                    <a:pt x="849376" y="1352296"/>
                    <a:pt x="848614" y="1352296"/>
                    <a:pt x="847725" y="1352296"/>
                  </a:cubicBezTo>
                  <a:cubicBezTo>
                    <a:pt x="805942" y="1350899"/>
                    <a:pt x="773049" y="1315847"/>
                    <a:pt x="774446" y="1274064"/>
                  </a:cubicBezTo>
                  <a:cubicBezTo>
                    <a:pt x="779907" y="1102233"/>
                    <a:pt x="780415" y="929386"/>
                    <a:pt x="775716" y="756666"/>
                  </a:cubicBezTo>
                  <a:cubicBezTo>
                    <a:pt x="772541" y="756666"/>
                    <a:pt x="769747" y="756666"/>
                    <a:pt x="767588" y="756539"/>
                  </a:cubicBezTo>
                  <a:cubicBezTo>
                    <a:pt x="537210" y="750062"/>
                    <a:pt x="304038" y="735965"/>
                    <a:pt x="74549" y="714756"/>
                  </a:cubicBezTo>
                  <a:cubicBezTo>
                    <a:pt x="44069" y="711962"/>
                    <a:pt x="18288" y="691007"/>
                    <a:pt x="9144" y="661797"/>
                  </a:cubicBezTo>
                  <a:cubicBezTo>
                    <a:pt x="0" y="632587"/>
                    <a:pt x="9398" y="600583"/>
                    <a:pt x="32893" y="581025"/>
                  </a:cubicBezTo>
                  <a:cubicBezTo>
                    <a:pt x="214122" y="429133"/>
                    <a:pt x="370205" y="251079"/>
                    <a:pt x="496951" y="51689"/>
                  </a:cubicBezTo>
                  <a:cubicBezTo>
                    <a:pt x="519430" y="16256"/>
                    <a:pt x="566293" y="5969"/>
                    <a:pt x="601599" y="28448"/>
                  </a:cubicBezTo>
                  <a:cubicBezTo>
                    <a:pt x="636905" y="50927"/>
                    <a:pt x="647319" y="97917"/>
                    <a:pt x="624840" y="133223"/>
                  </a:cubicBezTo>
                  <a:cubicBezTo>
                    <a:pt x="521589" y="295656"/>
                    <a:pt x="400177" y="444627"/>
                    <a:pt x="262509" y="577977"/>
                  </a:cubicBezTo>
                  <a:cubicBezTo>
                    <a:pt x="419354" y="589915"/>
                    <a:pt x="576961" y="598424"/>
                    <a:pt x="733679" y="603377"/>
                  </a:cubicBezTo>
                  <a:lnTo>
                    <a:pt x="731901" y="78232"/>
                  </a:lnTo>
                  <a:cubicBezTo>
                    <a:pt x="731774" y="37719"/>
                    <a:pt x="763270" y="4318"/>
                    <a:pt x="803656" y="2159"/>
                  </a:cubicBezTo>
                  <a:cubicBezTo>
                    <a:pt x="844042" y="0"/>
                    <a:pt x="878967" y="29845"/>
                    <a:pt x="883031" y="70104"/>
                  </a:cubicBezTo>
                  <a:cubicBezTo>
                    <a:pt x="924433" y="470154"/>
                    <a:pt x="938911" y="876808"/>
                    <a:pt x="925957" y="1278763"/>
                  </a:cubicBezTo>
                  <a:cubicBezTo>
                    <a:pt x="924687" y="1319784"/>
                    <a:pt x="891032" y="1352296"/>
                    <a:pt x="850265" y="135229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0">
            <a:off x="7442949" y="4915052"/>
            <a:ext cx="564032" cy="1460440"/>
            <a:chOff x="0" y="0"/>
            <a:chExt cx="564032" cy="1460449"/>
          </a:xfrm>
        </p:grpSpPr>
        <p:sp>
          <p:nvSpPr>
            <p:cNvPr id="16" name="Freeform 16"/>
            <p:cNvSpPr/>
            <p:nvPr/>
          </p:nvSpPr>
          <p:spPr>
            <a:xfrm>
              <a:off x="59690" y="63500"/>
              <a:ext cx="446786" cy="1333246"/>
            </a:xfrm>
            <a:custGeom>
              <a:avLst/>
              <a:gdLst/>
              <a:ahLst/>
              <a:cxnLst/>
              <a:rect l="l" t="t" r="r" b="b"/>
              <a:pathLst>
                <a:path w="446786" h="1333246">
                  <a:moveTo>
                    <a:pt x="311531" y="60452"/>
                  </a:moveTo>
                  <a:cubicBezTo>
                    <a:pt x="324866" y="60452"/>
                    <a:pt x="338074" y="64262"/>
                    <a:pt x="349631" y="71882"/>
                  </a:cubicBezTo>
                  <a:cubicBezTo>
                    <a:pt x="371983" y="86741"/>
                    <a:pt x="383794" y="113284"/>
                    <a:pt x="379730" y="139827"/>
                  </a:cubicBezTo>
                  <a:cubicBezTo>
                    <a:pt x="326771" y="489585"/>
                    <a:pt x="314452" y="845693"/>
                    <a:pt x="342773" y="1198245"/>
                  </a:cubicBezTo>
                  <a:cubicBezTo>
                    <a:pt x="345821" y="1236345"/>
                    <a:pt x="317500" y="1269619"/>
                    <a:pt x="279527" y="1272667"/>
                  </a:cubicBezTo>
                  <a:cubicBezTo>
                    <a:pt x="277622" y="1272794"/>
                    <a:pt x="275717" y="1272921"/>
                    <a:pt x="273939" y="1272921"/>
                  </a:cubicBezTo>
                  <a:cubicBezTo>
                    <a:pt x="238379" y="1272921"/>
                    <a:pt x="208153" y="1245489"/>
                    <a:pt x="205232" y="1209294"/>
                  </a:cubicBezTo>
                  <a:cubicBezTo>
                    <a:pt x="180848" y="905891"/>
                    <a:pt x="185674" y="599948"/>
                    <a:pt x="219837" y="297434"/>
                  </a:cubicBezTo>
                  <a:cubicBezTo>
                    <a:pt x="209042" y="309880"/>
                    <a:pt x="198882" y="322834"/>
                    <a:pt x="189230" y="336169"/>
                  </a:cubicBezTo>
                  <a:cubicBezTo>
                    <a:pt x="175768" y="354965"/>
                    <a:pt x="154559" y="364998"/>
                    <a:pt x="133096" y="364998"/>
                  </a:cubicBezTo>
                  <a:cubicBezTo>
                    <a:pt x="119126" y="364998"/>
                    <a:pt x="105156" y="360807"/>
                    <a:pt x="92964" y="352044"/>
                  </a:cubicBezTo>
                  <a:cubicBezTo>
                    <a:pt x="61976" y="329819"/>
                    <a:pt x="54864" y="286639"/>
                    <a:pt x="77089" y="255651"/>
                  </a:cubicBezTo>
                  <a:cubicBezTo>
                    <a:pt x="129794" y="182118"/>
                    <a:pt x="198374" y="118110"/>
                    <a:pt x="275336" y="70739"/>
                  </a:cubicBezTo>
                  <a:cubicBezTo>
                    <a:pt x="286385" y="63881"/>
                    <a:pt x="298958" y="60452"/>
                    <a:pt x="311531" y="60452"/>
                  </a:cubicBezTo>
                  <a:moveTo>
                    <a:pt x="311531" y="0"/>
                  </a:moveTo>
                  <a:cubicBezTo>
                    <a:pt x="287528" y="0"/>
                    <a:pt x="264033" y="6604"/>
                    <a:pt x="243713" y="19177"/>
                  </a:cubicBezTo>
                  <a:cubicBezTo>
                    <a:pt x="160020" y="70866"/>
                    <a:pt x="85471" y="140335"/>
                    <a:pt x="28194" y="220345"/>
                  </a:cubicBezTo>
                  <a:cubicBezTo>
                    <a:pt x="8001" y="248412"/>
                    <a:pt x="0" y="282702"/>
                    <a:pt x="5588" y="316865"/>
                  </a:cubicBezTo>
                  <a:cubicBezTo>
                    <a:pt x="11176" y="351028"/>
                    <a:pt x="29718" y="381000"/>
                    <a:pt x="57785" y="401066"/>
                  </a:cubicBezTo>
                  <a:cubicBezTo>
                    <a:pt x="79883" y="416941"/>
                    <a:pt x="105918" y="425450"/>
                    <a:pt x="133096" y="425450"/>
                  </a:cubicBezTo>
                  <a:cubicBezTo>
                    <a:pt x="137668" y="425450"/>
                    <a:pt x="142113" y="425196"/>
                    <a:pt x="146558" y="424688"/>
                  </a:cubicBezTo>
                  <a:cubicBezTo>
                    <a:pt x="124460" y="687197"/>
                    <a:pt x="123952" y="952119"/>
                    <a:pt x="145034" y="1214120"/>
                  </a:cubicBezTo>
                  <a:cubicBezTo>
                    <a:pt x="150368" y="1280922"/>
                    <a:pt x="207010" y="1333246"/>
                    <a:pt x="273939" y="1333246"/>
                  </a:cubicBezTo>
                  <a:cubicBezTo>
                    <a:pt x="277368" y="1333246"/>
                    <a:pt x="280924" y="1333119"/>
                    <a:pt x="284353" y="1332865"/>
                  </a:cubicBezTo>
                  <a:cubicBezTo>
                    <a:pt x="318770" y="1330071"/>
                    <a:pt x="350139" y="1314069"/>
                    <a:pt x="372491" y="1287653"/>
                  </a:cubicBezTo>
                  <a:cubicBezTo>
                    <a:pt x="394843" y="1261237"/>
                    <a:pt x="405638" y="1227836"/>
                    <a:pt x="402844" y="1193292"/>
                  </a:cubicBezTo>
                  <a:cubicBezTo>
                    <a:pt x="374777" y="845312"/>
                    <a:pt x="387096" y="494030"/>
                    <a:pt x="439293" y="148844"/>
                  </a:cubicBezTo>
                  <a:cubicBezTo>
                    <a:pt x="446786" y="99187"/>
                    <a:pt x="424688" y="49149"/>
                    <a:pt x="382778" y="21336"/>
                  </a:cubicBezTo>
                  <a:cubicBezTo>
                    <a:pt x="361696" y="7493"/>
                    <a:pt x="336931" y="0"/>
                    <a:pt x="31153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114554" y="120142"/>
              <a:ext cx="328930" cy="1216406"/>
            </a:xfrm>
            <a:custGeom>
              <a:avLst/>
              <a:gdLst/>
              <a:ahLst/>
              <a:cxnLst/>
              <a:rect l="l" t="t" r="r" b="b"/>
              <a:pathLst>
                <a:path w="328930" h="1216406">
                  <a:moveTo>
                    <a:pt x="219075" y="1216279"/>
                  </a:moveTo>
                  <a:cubicBezTo>
                    <a:pt x="183515" y="1216279"/>
                    <a:pt x="153289" y="1188847"/>
                    <a:pt x="150368" y="1152652"/>
                  </a:cubicBezTo>
                  <a:cubicBezTo>
                    <a:pt x="125984" y="849249"/>
                    <a:pt x="130810" y="543306"/>
                    <a:pt x="164973" y="240792"/>
                  </a:cubicBezTo>
                  <a:cubicBezTo>
                    <a:pt x="154178" y="253238"/>
                    <a:pt x="144018" y="266192"/>
                    <a:pt x="134366" y="279527"/>
                  </a:cubicBezTo>
                  <a:cubicBezTo>
                    <a:pt x="112141" y="310515"/>
                    <a:pt x="69088" y="317627"/>
                    <a:pt x="38100" y="295402"/>
                  </a:cubicBezTo>
                  <a:cubicBezTo>
                    <a:pt x="7112" y="273177"/>
                    <a:pt x="0" y="229997"/>
                    <a:pt x="22225" y="199009"/>
                  </a:cubicBezTo>
                  <a:cubicBezTo>
                    <a:pt x="74930" y="125476"/>
                    <a:pt x="143510" y="61468"/>
                    <a:pt x="220472" y="14097"/>
                  </a:cubicBezTo>
                  <a:cubicBezTo>
                    <a:pt x="243332" y="0"/>
                    <a:pt x="272288" y="508"/>
                    <a:pt x="294767" y="15367"/>
                  </a:cubicBezTo>
                  <a:cubicBezTo>
                    <a:pt x="317246" y="30226"/>
                    <a:pt x="328930" y="56769"/>
                    <a:pt x="324866" y="83312"/>
                  </a:cubicBezTo>
                  <a:cubicBezTo>
                    <a:pt x="271907" y="433070"/>
                    <a:pt x="259588" y="789178"/>
                    <a:pt x="287909" y="1141730"/>
                  </a:cubicBezTo>
                  <a:cubicBezTo>
                    <a:pt x="290957" y="1179830"/>
                    <a:pt x="262636" y="1213104"/>
                    <a:pt x="224663" y="1216152"/>
                  </a:cubicBezTo>
                  <a:cubicBezTo>
                    <a:pt x="222758" y="1216279"/>
                    <a:pt x="220853" y="1216406"/>
                    <a:pt x="219075" y="121640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0">
            <a:off x="10286505" y="6547599"/>
            <a:ext cx="998611" cy="1193473"/>
            <a:chOff x="0" y="0"/>
            <a:chExt cx="998614" cy="1193470"/>
          </a:xfrm>
        </p:grpSpPr>
        <p:sp>
          <p:nvSpPr>
            <p:cNvPr id="19" name="Freeform 19"/>
            <p:cNvSpPr/>
            <p:nvPr/>
          </p:nvSpPr>
          <p:spPr>
            <a:xfrm>
              <a:off x="59309" y="63500"/>
              <a:ext cx="895350" cy="1066546"/>
            </a:xfrm>
            <a:custGeom>
              <a:avLst/>
              <a:gdLst/>
              <a:ahLst/>
              <a:cxnLst/>
              <a:rect l="l" t="t" r="r" b="b"/>
              <a:pathLst>
                <a:path w="895350" h="1066546">
                  <a:moveTo>
                    <a:pt x="161671" y="57658"/>
                  </a:moveTo>
                  <a:lnTo>
                    <a:pt x="710819" y="57912"/>
                  </a:lnTo>
                  <a:cubicBezTo>
                    <a:pt x="747395" y="57912"/>
                    <a:pt x="776986" y="87503"/>
                    <a:pt x="776986" y="123825"/>
                  </a:cubicBezTo>
                  <a:cubicBezTo>
                    <a:pt x="776986" y="160147"/>
                    <a:pt x="747395" y="189738"/>
                    <a:pt x="710819" y="189738"/>
                  </a:cubicBezTo>
                  <a:lnTo>
                    <a:pt x="710819" y="189738"/>
                  </a:lnTo>
                  <a:lnTo>
                    <a:pt x="225425" y="189611"/>
                  </a:lnTo>
                  <a:cubicBezTo>
                    <a:pt x="224028" y="251333"/>
                    <a:pt x="225552" y="313309"/>
                    <a:pt x="229743" y="374904"/>
                  </a:cubicBezTo>
                  <a:cubicBezTo>
                    <a:pt x="334264" y="335534"/>
                    <a:pt x="445897" y="315087"/>
                    <a:pt x="557784" y="314960"/>
                  </a:cubicBezTo>
                  <a:cubicBezTo>
                    <a:pt x="563245" y="314960"/>
                    <a:pt x="568706" y="314960"/>
                    <a:pt x="574040" y="315087"/>
                  </a:cubicBezTo>
                  <a:cubicBezTo>
                    <a:pt x="615061" y="315849"/>
                    <a:pt x="662686" y="320167"/>
                    <a:pt x="704723" y="347091"/>
                  </a:cubicBezTo>
                  <a:cubicBezTo>
                    <a:pt x="768350" y="387858"/>
                    <a:pt x="789686" y="458978"/>
                    <a:pt x="802259" y="523240"/>
                  </a:cubicBezTo>
                  <a:cubicBezTo>
                    <a:pt x="822198" y="625475"/>
                    <a:pt x="835406" y="756031"/>
                    <a:pt x="760857" y="859028"/>
                  </a:cubicBezTo>
                  <a:cubicBezTo>
                    <a:pt x="710692" y="928116"/>
                    <a:pt x="625983" y="974471"/>
                    <a:pt x="509016" y="996569"/>
                  </a:cubicBezTo>
                  <a:cubicBezTo>
                    <a:pt x="465328" y="1004824"/>
                    <a:pt x="424561" y="1009015"/>
                    <a:pt x="386461" y="1009015"/>
                  </a:cubicBezTo>
                  <a:lnTo>
                    <a:pt x="386461" y="1009015"/>
                  </a:lnTo>
                  <a:cubicBezTo>
                    <a:pt x="346075" y="1009015"/>
                    <a:pt x="308610" y="1004443"/>
                    <a:pt x="273177" y="995172"/>
                  </a:cubicBezTo>
                  <a:cubicBezTo>
                    <a:pt x="181991" y="971169"/>
                    <a:pt x="107823" y="914908"/>
                    <a:pt x="69342" y="840740"/>
                  </a:cubicBezTo>
                  <a:cubicBezTo>
                    <a:pt x="52578" y="808355"/>
                    <a:pt x="65405" y="768604"/>
                    <a:pt x="97790" y="751967"/>
                  </a:cubicBezTo>
                  <a:cubicBezTo>
                    <a:pt x="107442" y="747014"/>
                    <a:pt x="117856" y="744601"/>
                    <a:pt x="128016" y="744601"/>
                  </a:cubicBezTo>
                  <a:cubicBezTo>
                    <a:pt x="152019" y="744601"/>
                    <a:pt x="175133" y="757682"/>
                    <a:pt x="186944" y="780288"/>
                  </a:cubicBezTo>
                  <a:cubicBezTo>
                    <a:pt x="207899" y="820801"/>
                    <a:pt x="252730" y="853440"/>
                    <a:pt x="306832" y="867664"/>
                  </a:cubicBezTo>
                  <a:cubicBezTo>
                    <a:pt x="331089" y="874014"/>
                    <a:pt x="357505" y="877189"/>
                    <a:pt x="386461" y="877189"/>
                  </a:cubicBezTo>
                  <a:cubicBezTo>
                    <a:pt x="416179" y="877189"/>
                    <a:pt x="448691" y="873760"/>
                    <a:pt x="484251" y="867156"/>
                  </a:cubicBezTo>
                  <a:cubicBezTo>
                    <a:pt x="566928" y="851535"/>
                    <a:pt x="623824" y="822960"/>
                    <a:pt x="653415" y="782066"/>
                  </a:cubicBezTo>
                  <a:cubicBezTo>
                    <a:pt x="698246" y="720217"/>
                    <a:pt x="687070" y="624840"/>
                    <a:pt x="672211" y="548640"/>
                  </a:cubicBezTo>
                  <a:cubicBezTo>
                    <a:pt x="665480" y="513969"/>
                    <a:pt x="654939" y="472313"/>
                    <a:pt x="632968" y="458343"/>
                  </a:cubicBezTo>
                  <a:cubicBezTo>
                    <a:pt x="618871" y="449326"/>
                    <a:pt x="593979" y="447675"/>
                    <a:pt x="571500" y="447294"/>
                  </a:cubicBezTo>
                  <a:cubicBezTo>
                    <a:pt x="566801" y="447167"/>
                    <a:pt x="562102" y="447167"/>
                    <a:pt x="557403" y="447167"/>
                  </a:cubicBezTo>
                  <a:cubicBezTo>
                    <a:pt x="434340" y="447167"/>
                    <a:pt x="311658" y="476123"/>
                    <a:pt x="201676" y="531114"/>
                  </a:cubicBezTo>
                  <a:cubicBezTo>
                    <a:pt x="192278" y="535813"/>
                    <a:pt x="182118" y="538099"/>
                    <a:pt x="171958" y="538099"/>
                  </a:cubicBezTo>
                  <a:cubicBezTo>
                    <a:pt x="161163" y="538099"/>
                    <a:pt x="150241" y="535432"/>
                    <a:pt x="140462" y="530098"/>
                  </a:cubicBezTo>
                  <a:cubicBezTo>
                    <a:pt x="121412" y="519811"/>
                    <a:pt x="108712" y="501015"/>
                    <a:pt x="106172" y="479552"/>
                  </a:cubicBezTo>
                  <a:cubicBezTo>
                    <a:pt x="92583" y="360680"/>
                    <a:pt x="88900" y="239776"/>
                    <a:pt x="95250" y="120269"/>
                  </a:cubicBezTo>
                  <a:cubicBezTo>
                    <a:pt x="97155" y="85344"/>
                    <a:pt x="126238" y="57912"/>
                    <a:pt x="161290" y="57912"/>
                  </a:cubicBezTo>
                  <a:close/>
                  <a:moveTo>
                    <a:pt x="161671" y="0"/>
                  </a:moveTo>
                  <a:cubicBezTo>
                    <a:pt x="95758" y="0"/>
                    <a:pt x="41275" y="51435"/>
                    <a:pt x="37846" y="116967"/>
                  </a:cubicBezTo>
                  <a:cubicBezTo>
                    <a:pt x="31242" y="239649"/>
                    <a:pt x="35052" y="363728"/>
                    <a:pt x="49022" y="485902"/>
                  </a:cubicBezTo>
                  <a:cubicBezTo>
                    <a:pt x="53594" y="526034"/>
                    <a:pt x="77597" y="561467"/>
                    <a:pt x="113284" y="580644"/>
                  </a:cubicBezTo>
                  <a:cubicBezTo>
                    <a:pt x="131318" y="590423"/>
                    <a:pt x="151765" y="595503"/>
                    <a:pt x="172339" y="595503"/>
                  </a:cubicBezTo>
                  <a:cubicBezTo>
                    <a:pt x="191643" y="595503"/>
                    <a:pt x="210820" y="590931"/>
                    <a:pt x="228092" y="582295"/>
                  </a:cubicBezTo>
                  <a:cubicBezTo>
                    <a:pt x="329819" y="531368"/>
                    <a:pt x="443865" y="504444"/>
                    <a:pt x="557911" y="504444"/>
                  </a:cubicBezTo>
                  <a:cubicBezTo>
                    <a:pt x="562229" y="504444"/>
                    <a:pt x="566547" y="504444"/>
                    <a:pt x="570865" y="504571"/>
                  </a:cubicBezTo>
                  <a:cubicBezTo>
                    <a:pt x="587375" y="504825"/>
                    <a:pt x="596138" y="505841"/>
                    <a:pt x="600583" y="506730"/>
                  </a:cubicBezTo>
                  <a:cubicBezTo>
                    <a:pt x="603631" y="512445"/>
                    <a:pt x="609346" y="526288"/>
                    <a:pt x="615696" y="559308"/>
                  </a:cubicBezTo>
                  <a:cubicBezTo>
                    <a:pt x="627380" y="618998"/>
                    <a:pt x="639064" y="703580"/>
                    <a:pt x="606806" y="748030"/>
                  </a:cubicBezTo>
                  <a:cubicBezTo>
                    <a:pt x="586359" y="776224"/>
                    <a:pt x="540385" y="797687"/>
                    <a:pt x="473710" y="810260"/>
                  </a:cubicBezTo>
                  <a:cubicBezTo>
                    <a:pt x="441833" y="816229"/>
                    <a:pt x="412623" y="819404"/>
                    <a:pt x="386715" y="819404"/>
                  </a:cubicBezTo>
                  <a:cubicBezTo>
                    <a:pt x="362966" y="819404"/>
                    <a:pt x="341122" y="816864"/>
                    <a:pt x="321818" y="811784"/>
                  </a:cubicBezTo>
                  <a:cubicBezTo>
                    <a:pt x="283845" y="801751"/>
                    <a:pt x="251968" y="779526"/>
                    <a:pt x="238633" y="753745"/>
                  </a:cubicBezTo>
                  <a:cubicBezTo>
                    <a:pt x="217297" y="712470"/>
                    <a:pt x="175006" y="686689"/>
                    <a:pt x="128270" y="686689"/>
                  </a:cubicBezTo>
                  <a:cubicBezTo>
                    <a:pt x="108585" y="686689"/>
                    <a:pt x="89027" y="691388"/>
                    <a:pt x="71501" y="700405"/>
                  </a:cubicBezTo>
                  <a:cubicBezTo>
                    <a:pt x="42037" y="715518"/>
                    <a:pt x="20320" y="741172"/>
                    <a:pt x="10160" y="772541"/>
                  </a:cubicBezTo>
                  <a:cubicBezTo>
                    <a:pt x="0" y="803910"/>
                    <a:pt x="2921" y="837438"/>
                    <a:pt x="18034" y="866775"/>
                  </a:cubicBezTo>
                  <a:cubicBezTo>
                    <a:pt x="63881" y="955548"/>
                    <a:pt x="151511" y="1022604"/>
                    <a:pt x="258445" y="1050671"/>
                  </a:cubicBezTo>
                  <a:cubicBezTo>
                    <a:pt x="298323" y="1061212"/>
                    <a:pt x="341503" y="1066546"/>
                    <a:pt x="386461" y="1066546"/>
                  </a:cubicBezTo>
                  <a:cubicBezTo>
                    <a:pt x="427863" y="1066546"/>
                    <a:pt x="472821" y="1062101"/>
                    <a:pt x="519811" y="1053211"/>
                  </a:cubicBezTo>
                  <a:cubicBezTo>
                    <a:pt x="651764" y="1028319"/>
                    <a:pt x="748665" y="974344"/>
                    <a:pt x="807720" y="892810"/>
                  </a:cubicBezTo>
                  <a:cubicBezTo>
                    <a:pt x="895350" y="771906"/>
                    <a:pt x="881126" y="625983"/>
                    <a:pt x="859028" y="512318"/>
                  </a:cubicBezTo>
                  <a:cubicBezTo>
                    <a:pt x="845058" y="440690"/>
                    <a:pt x="818515" y="351536"/>
                    <a:pt x="735965" y="298704"/>
                  </a:cubicBezTo>
                  <a:cubicBezTo>
                    <a:pt x="681482" y="263779"/>
                    <a:pt x="621284" y="258318"/>
                    <a:pt x="575056" y="257556"/>
                  </a:cubicBezTo>
                  <a:cubicBezTo>
                    <a:pt x="569214" y="257429"/>
                    <a:pt x="563499" y="257429"/>
                    <a:pt x="557784" y="257429"/>
                  </a:cubicBezTo>
                  <a:cubicBezTo>
                    <a:pt x="464566" y="257429"/>
                    <a:pt x="372745" y="270510"/>
                    <a:pt x="283718" y="296291"/>
                  </a:cubicBezTo>
                  <a:cubicBezTo>
                    <a:pt x="283210" y="280035"/>
                    <a:pt x="282956" y="263652"/>
                    <a:pt x="282829" y="247396"/>
                  </a:cubicBezTo>
                  <a:lnTo>
                    <a:pt x="710819" y="247523"/>
                  </a:lnTo>
                  <a:cubicBezTo>
                    <a:pt x="779272" y="247523"/>
                    <a:pt x="834898" y="192151"/>
                    <a:pt x="834898" y="123952"/>
                  </a:cubicBezTo>
                  <a:cubicBezTo>
                    <a:pt x="834898" y="55753"/>
                    <a:pt x="779272" y="381"/>
                    <a:pt x="710946" y="254"/>
                  </a:cubicBezTo>
                  <a:lnTo>
                    <a:pt x="16179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112014" y="121539"/>
              <a:ext cx="782574" cy="951357"/>
            </a:xfrm>
            <a:custGeom>
              <a:avLst/>
              <a:gdLst/>
              <a:ahLst/>
              <a:cxnLst/>
              <a:rect l="l" t="t" r="r" b="b"/>
              <a:pathLst>
                <a:path w="782574" h="951357">
                  <a:moveTo>
                    <a:pt x="333883" y="950849"/>
                  </a:moveTo>
                  <a:cubicBezTo>
                    <a:pt x="293497" y="950849"/>
                    <a:pt x="255905" y="946277"/>
                    <a:pt x="220599" y="937006"/>
                  </a:cubicBezTo>
                  <a:cubicBezTo>
                    <a:pt x="129413" y="913003"/>
                    <a:pt x="55245" y="856742"/>
                    <a:pt x="16764" y="782574"/>
                  </a:cubicBezTo>
                  <a:cubicBezTo>
                    <a:pt x="0" y="750189"/>
                    <a:pt x="12827" y="710438"/>
                    <a:pt x="45212" y="693801"/>
                  </a:cubicBezTo>
                  <a:cubicBezTo>
                    <a:pt x="77597" y="677164"/>
                    <a:pt x="117602" y="689864"/>
                    <a:pt x="134366" y="722249"/>
                  </a:cubicBezTo>
                  <a:cubicBezTo>
                    <a:pt x="155321" y="762762"/>
                    <a:pt x="200152" y="795401"/>
                    <a:pt x="254254" y="809625"/>
                  </a:cubicBezTo>
                  <a:cubicBezTo>
                    <a:pt x="303403" y="822579"/>
                    <a:pt x="361442" y="822325"/>
                    <a:pt x="431673" y="809117"/>
                  </a:cubicBezTo>
                  <a:cubicBezTo>
                    <a:pt x="514350" y="793496"/>
                    <a:pt x="571246" y="764921"/>
                    <a:pt x="600837" y="724027"/>
                  </a:cubicBezTo>
                  <a:cubicBezTo>
                    <a:pt x="645668" y="662178"/>
                    <a:pt x="634492" y="566801"/>
                    <a:pt x="619633" y="490601"/>
                  </a:cubicBezTo>
                  <a:cubicBezTo>
                    <a:pt x="612902" y="455930"/>
                    <a:pt x="602361" y="414274"/>
                    <a:pt x="580390" y="400304"/>
                  </a:cubicBezTo>
                  <a:cubicBezTo>
                    <a:pt x="566293" y="391287"/>
                    <a:pt x="541401" y="389636"/>
                    <a:pt x="518922" y="389255"/>
                  </a:cubicBezTo>
                  <a:cubicBezTo>
                    <a:pt x="391160" y="386969"/>
                    <a:pt x="263271" y="415925"/>
                    <a:pt x="149098" y="473202"/>
                  </a:cubicBezTo>
                  <a:cubicBezTo>
                    <a:pt x="129794" y="482854"/>
                    <a:pt x="106934" y="482473"/>
                    <a:pt x="87884" y="472313"/>
                  </a:cubicBezTo>
                  <a:cubicBezTo>
                    <a:pt x="68834" y="462153"/>
                    <a:pt x="56134" y="443230"/>
                    <a:pt x="53594" y="421767"/>
                  </a:cubicBezTo>
                  <a:cubicBezTo>
                    <a:pt x="40005" y="302895"/>
                    <a:pt x="36322" y="181991"/>
                    <a:pt x="42672" y="62484"/>
                  </a:cubicBezTo>
                  <a:cubicBezTo>
                    <a:pt x="44577" y="27432"/>
                    <a:pt x="73660" y="0"/>
                    <a:pt x="108712" y="0"/>
                  </a:cubicBezTo>
                  <a:cubicBezTo>
                    <a:pt x="108712" y="0"/>
                    <a:pt x="108712" y="0"/>
                    <a:pt x="108712" y="0"/>
                  </a:cubicBezTo>
                  <a:lnTo>
                    <a:pt x="657860" y="254"/>
                  </a:lnTo>
                  <a:cubicBezTo>
                    <a:pt x="694436" y="254"/>
                    <a:pt x="724027" y="29845"/>
                    <a:pt x="724027" y="66167"/>
                  </a:cubicBezTo>
                  <a:cubicBezTo>
                    <a:pt x="724027" y="102489"/>
                    <a:pt x="694436" y="132080"/>
                    <a:pt x="657860" y="132080"/>
                  </a:cubicBezTo>
                  <a:cubicBezTo>
                    <a:pt x="657860" y="132080"/>
                    <a:pt x="657860" y="132080"/>
                    <a:pt x="657860" y="132080"/>
                  </a:cubicBezTo>
                  <a:lnTo>
                    <a:pt x="172466" y="131953"/>
                  </a:lnTo>
                  <a:cubicBezTo>
                    <a:pt x="171069" y="193675"/>
                    <a:pt x="172593" y="255651"/>
                    <a:pt x="176784" y="317246"/>
                  </a:cubicBezTo>
                  <a:cubicBezTo>
                    <a:pt x="286385" y="275971"/>
                    <a:pt x="403860" y="255397"/>
                    <a:pt x="521208" y="257556"/>
                  </a:cubicBezTo>
                  <a:cubicBezTo>
                    <a:pt x="562229" y="258318"/>
                    <a:pt x="609854" y="262636"/>
                    <a:pt x="651891" y="289560"/>
                  </a:cubicBezTo>
                  <a:cubicBezTo>
                    <a:pt x="715518" y="330327"/>
                    <a:pt x="736854" y="401447"/>
                    <a:pt x="749427" y="465709"/>
                  </a:cubicBezTo>
                  <a:cubicBezTo>
                    <a:pt x="769366" y="567944"/>
                    <a:pt x="782574" y="698500"/>
                    <a:pt x="708025" y="801497"/>
                  </a:cubicBezTo>
                  <a:cubicBezTo>
                    <a:pt x="657860" y="870585"/>
                    <a:pt x="573151" y="916940"/>
                    <a:pt x="456184" y="939038"/>
                  </a:cubicBezTo>
                  <a:cubicBezTo>
                    <a:pt x="412496" y="947293"/>
                    <a:pt x="371856" y="951357"/>
                    <a:pt x="333629" y="95135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 rot="0">
            <a:off x="10289981" y="4332856"/>
            <a:ext cx="1010536" cy="1193721"/>
            <a:chOff x="0" y="0"/>
            <a:chExt cx="1010539" cy="1193724"/>
          </a:xfrm>
        </p:grpSpPr>
        <p:sp>
          <p:nvSpPr>
            <p:cNvPr id="22" name="Freeform 22"/>
            <p:cNvSpPr/>
            <p:nvPr/>
          </p:nvSpPr>
          <p:spPr>
            <a:xfrm>
              <a:off x="56515" y="63500"/>
              <a:ext cx="894334" cy="1066927"/>
            </a:xfrm>
            <a:custGeom>
              <a:avLst/>
              <a:gdLst/>
              <a:ahLst/>
              <a:cxnLst/>
              <a:rect l="l" t="t" r="r" b="b"/>
              <a:pathLst>
                <a:path w="894334" h="1066927">
                  <a:moveTo>
                    <a:pt x="515874" y="55118"/>
                  </a:moveTo>
                  <a:cubicBezTo>
                    <a:pt x="564515" y="55118"/>
                    <a:pt x="606933" y="66421"/>
                    <a:pt x="642239" y="88900"/>
                  </a:cubicBezTo>
                  <a:cubicBezTo>
                    <a:pt x="708279" y="130810"/>
                    <a:pt x="746633" y="214630"/>
                    <a:pt x="739902" y="302260"/>
                  </a:cubicBezTo>
                  <a:cubicBezTo>
                    <a:pt x="733679" y="382778"/>
                    <a:pt x="693928" y="451358"/>
                    <a:pt x="664591" y="495935"/>
                  </a:cubicBezTo>
                  <a:cubicBezTo>
                    <a:pt x="595757" y="600583"/>
                    <a:pt x="506984" y="687451"/>
                    <a:pt x="421005" y="771525"/>
                  </a:cubicBezTo>
                  <a:cubicBezTo>
                    <a:pt x="382016" y="809625"/>
                    <a:pt x="344297" y="846582"/>
                    <a:pt x="308737" y="884428"/>
                  </a:cubicBezTo>
                  <a:cubicBezTo>
                    <a:pt x="460375" y="880618"/>
                    <a:pt x="612013" y="865886"/>
                    <a:pt x="761238" y="840486"/>
                  </a:cubicBezTo>
                  <a:cubicBezTo>
                    <a:pt x="764794" y="839851"/>
                    <a:pt x="768350" y="839597"/>
                    <a:pt x="771906" y="839597"/>
                  </a:cubicBezTo>
                  <a:cubicBezTo>
                    <a:pt x="802132" y="839597"/>
                    <a:pt x="828929" y="861314"/>
                    <a:pt x="834136" y="892048"/>
                  </a:cubicBezTo>
                  <a:cubicBezTo>
                    <a:pt x="839978" y="926338"/>
                    <a:pt x="816864" y="958977"/>
                    <a:pt x="782447" y="964819"/>
                  </a:cubicBezTo>
                  <a:cubicBezTo>
                    <a:pt x="599821" y="995807"/>
                    <a:pt x="413639" y="1011555"/>
                    <a:pt x="228219" y="1011555"/>
                  </a:cubicBezTo>
                  <a:cubicBezTo>
                    <a:pt x="209169" y="1011555"/>
                    <a:pt x="190119" y="1011428"/>
                    <a:pt x="171069" y="1011047"/>
                  </a:cubicBezTo>
                  <a:cubicBezTo>
                    <a:pt x="147320" y="1010666"/>
                    <a:pt x="125857" y="996950"/>
                    <a:pt x="115443" y="975868"/>
                  </a:cubicBezTo>
                  <a:cubicBezTo>
                    <a:pt x="105029" y="954786"/>
                    <a:pt x="107315" y="929386"/>
                    <a:pt x="121539" y="910463"/>
                  </a:cubicBezTo>
                  <a:cubicBezTo>
                    <a:pt x="184658" y="826135"/>
                    <a:pt x="259715" y="752729"/>
                    <a:pt x="332359" y="681736"/>
                  </a:cubicBezTo>
                  <a:cubicBezTo>
                    <a:pt x="417195" y="598678"/>
                    <a:pt x="497459" y="520319"/>
                    <a:pt x="558800" y="426974"/>
                  </a:cubicBezTo>
                  <a:cubicBezTo>
                    <a:pt x="593217" y="374650"/>
                    <a:pt x="610743" y="331978"/>
                    <a:pt x="613791" y="292735"/>
                  </a:cubicBezTo>
                  <a:cubicBezTo>
                    <a:pt x="616966" y="251460"/>
                    <a:pt x="601091" y="212344"/>
                    <a:pt x="574294" y="195326"/>
                  </a:cubicBezTo>
                  <a:cubicBezTo>
                    <a:pt x="557657" y="184785"/>
                    <a:pt x="536194" y="181356"/>
                    <a:pt x="515620" y="181356"/>
                  </a:cubicBezTo>
                  <a:cubicBezTo>
                    <a:pt x="503682" y="181356"/>
                    <a:pt x="491998" y="182499"/>
                    <a:pt x="481838" y="184023"/>
                  </a:cubicBezTo>
                  <a:cubicBezTo>
                    <a:pt x="371348" y="200279"/>
                    <a:pt x="281559" y="270637"/>
                    <a:pt x="225679" y="326898"/>
                  </a:cubicBezTo>
                  <a:cubicBezTo>
                    <a:pt x="194310" y="358521"/>
                    <a:pt x="188468" y="375793"/>
                    <a:pt x="189230" y="384683"/>
                  </a:cubicBezTo>
                  <a:cubicBezTo>
                    <a:pt x="191897" y="419354"/>
                    <a:pt x="165862" y="449707"/>
                    <a:pt x="131064" y="452374"/>
                  </a:cubicBezTo>
                  <a:cubicBezTo>
                    <a:pt x="129413" y="452501"/>
                    <a:pt x="127762" y="452628"/>
                    <a:pt x="126111" y="452628"/>
                  </a:cubicBezTo>
                  <a:cubicBezTo>
                    <a:pt x="93345" y="452628"/>
                    <a:pt x="65786" y="427482"/>
                    <a:pt x="63246" y="394462"/>
                  </a:cubicBezTo>
                  <a:cubicBezTo>
                    <a:pt x="57912" y="325374"/>
                    <a:pt x="102235" y="272288"/>
                    <a:pt x="136017" y="238252"/>
                  </a:cubicBezTo>
                  <a:cubicBezTo>
                    <a:pt x="235331" y="137922"/>
                    <a:pt x="348615" y="76073"/>
                    <a:pt x="463296" y="59182"/>
                  </a:cubicBezTo>
                  <a:cubicBezTo>
                    <a:pt x="481457" y="56515"/>
                    <a:pt x="499110" y="55118"/>
                    <a:pt x="515874" y="55118"/>
                  </a:cubicBezTo>
                  <a:moveTo>
                    <a:pt x="515874" y="0"/>
                  </a:moveTo>
                  <a:cubicBezTo>
                    <a:pt x="496443" y="0"/>
                    <a:pt x="475996" y="1524"/>
                    <a:pt x="455168" y="4699"/>
                  </a:cubicBezTo>
                  <a:cubicBezTo>
                    <a:pt x="328549" y="23368"/>
                    <a:pt x="204470" y="90678"/>
                    <a:pt x="96520" y="199263"/>
                  </a:cubicBezTo>
                  <a:cubicBezTo>
                    <a:pt x="0" y="296291"/>
                    <a:pt x="5969" y="373126"/>
                    <a:pt x="7874" y="398526"/>
                  </a:cubicBezTo>
                  <a:cubicBezTo>
                    <a:pt x="12573" y="459740"/>
                    <a:pt x="64389" y="507619"/>
                    <a:pt x="125857" y="507619"/>
                  </a:cubicBezTo>
                  <a:cubicBezTo>
                    <a:pt x="128905" y="507619"/>
                    <a:pt x="132080" y="507492"/>
                    <a:pt x="135255" y="507238"/>
                  </a:cubicBezTo>
                  <a:cubicBezTo>
                    <a:pt x="166751" y="504825"/>
                    <a:pt x="195453" y="490347"/>
                    <a:pt x="216154" y="466344"/>
                  </a:cubicBezTo>
                  <a:cubicBezTo>
                    <a:pt x="234823" y="444627"/>
                    <a:pt x="244729" y="417703"/>
                    <a:pt x="244729" y="389382"/>
                  </a:cubicBezTo>
                  <a:cubicBezTo>
                    <a:pt x="247142" y="385572"/>
                    <a:pt x="252857" y="377825"/>
                    <a:pt x="265049" y="365633"/>
                  </a:cubicBezTo>
                  <a:cubicBezTo>
                    <a:pt x="314960" y="315341"/>
                    <a:pt x="394589" y="252603"/>
                    <a:pt x="489966" y="238506"/>
                  </a:cubicBezTo>
                  <a:cubicBezTo>
                    <a:pt x="499110" y="237109"/>
                    <a:pt x="507746" y="236474"/>
                    <a:pt x="515620" y="236474"/>
                  </a:cubicBezTo>
                  <a:cubicBezTo>
                    <a:pt x="534797" y="236474"/>
                    <a:pt x="542544" y="240538"/>
                    <a:pt x="544576" y="241681"/>
                  </a:cubicBezTo>
                  <a:cubicBezTo>
                    <a:pt x="550418" y="245364"/>
                    <a:pt x="560578" y="262890"/>
                    <a:pt x="558673" y="288417"/>
                  </a:cubicBezTo>
                  <a:cubicBezTo>
                    <a:pt x="556387" y="318008"/>
                    <a:pt x="541782" y="352425"/>
                    <a:pt x="512572" y="396748"/>
                  </a:cubicBezTo>
                  <a:cubicBezTo>
                    <a:pt x="454533" y="485013"/>
                    <a:pt x="376428" y="561467"/>
                    <a:pt x="293751" y="642366"/>
                  </a:cubicBezTo>
                  <a:cubicBezTo>
                    <a:pt x="219583" y="714883"/>
                    <a:pt x="143002" y="789813"/>
                    <a:pt x="77343" y="877570"/>
                  </a:cubicBezTo>
                  <a:cubicBezTo>
                    <a:pt x="50673" y="913257"/>
                    <a:pt x="46228" y="960247"/>
                    <a:pt x="65913" y="1000252"/>
                  </a:cubicBezTo>
                  <a:cubicBezTo>
                    <a:pt x="85598" y="1040257"/>
                    <a:pt x="125603" y="1065530"/>
                    <a:pt x="170307" y="1066419"/>
                  </a:cubicBezTo>
                  <a:cubicBezTo>
                    <a:pt x="189611" y="1066800"/>
                    <a:pt x="209169" y="1066927"/>
                    <a:pt x="228473" y="1066927"/>
                  </a:cubicBezTo>
                  <a:cubicBezTo>
                    <a:pt x="416941" y="1066927"/>
                    <a:pt x="606552" y="1050925"/>
                    <a:pt x="791972" y="1019429"/>
                  </a:cubicBezTo>
                  <a:cubicBezTo>
                    <a:pt x="823214" y="1014095"/>
                    <a:pt x="850519" y="997077"/>
                    <a:pt x="868807" y="971296"/>
                  </a:cubicBezTo>
                  <a:cubicBezTo>
                    <a:pt x="887095" y="945515"/>
                    <a:pt x="894334" y="914273"/>
                    <a:pt x="889000" y="883158"/>
                  </a:cubicBezTo>
                  <a:cubicBezTo>
                    <a:pt x="879221" y="826262"/>
                    <a:pt x="830072" y="784860"/>
                    <a:pt x="772160" y="784860"/>
                  </a:cubicBezTo>
                  <a:cubicBezTo>
                    <a:pt x="765429" y="784860"/>
                    <a:pt x="758825" y="785368"/>
                    <a:pt x="752221" y="786511"/>
                  </a:cubicBezTo>
                  <a:cubicBezTo>
                    <a:pt x="651891" y="803529"/>
                    <a:pt x="550037" y="815721"/>
                    <a:pt x="447929" y="822960"/>
                  </a:cubicBezTo>
                  <a:cubicBezTo>
                    <a:pt x="451866" y="819023"/>
                    <a:pt x="455930" y="815213"/>
                    <a:pt x="459867" y="811276"/>
                  </a:cubicBezTo>
                  <a:cubicBezTo>
                    <a:pt x="548005" y="725043"/>
                    <a:pt x="638937" y="636016"/>
                    <a:pt x="710946" y="526542"/>
                  </a:cubicBezTo>
                  <a:cubicBezTo>
                    <a:pt x="743585" y="476885"/>
                    <a:pt x="787908" y="400050"/>
                    <a:pt x="795147" y="306832"/>
                  </a:cubicBezTo>
                  <a:cubicBezTo>
                    <a:pt x="803402" y="199136"/>
                    <a:pt x="755142" y="95504"/>
                    <a:pt x="672084" y="42799"/>
                  </a:cubicBezTo>
                  <a:cubicBezTo>
                    <a:pt x="627634" y="14224"/>
                    <a:pt x="575183" y="0"/>
                    <a:pt x="51587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114427" y="112141"/>
              <a:ext cx="782320" cy="962914"/>
            </a:xfrm>
            <a:custGeom>
              <a:avLst/>
              <a:gdLst/>
              <a:ahLst/>
              <a:cxnLst/>
              <a:rect l="l" t="t" r="r" b="b"/>
              <a:pathLst>
                <a:path w="782320" h="962914">
                  <a:moveTo>
                    <a:pt x="170434" y="962787"/>
                  </a:moveTo>
                  <a:cubicBezTo>
                    <a:pt x="151384" y="962787"/>
                    <a:pt x="132334" y="962660"/>
                    <a:pt x="113284" y="962279"/>
                  </a:cubicBezTo>
                  <a:cubicBezTo>
                    <a:pt x="89535" y="961898"/>
                    <a:pt x="68072" y="948182"/>
                    <a:pt x="57658" y="927100"/>
                  </a:cubicBezTo>
                  <a:cubicBezTo>
                    <a:pt x="47244" y="906018"/>
                    <a:pt x="49530" y="880618"/>
                    <a:pt x="63754" y="861695"/>
                  </a:cubicBezTo>
                  <a:cubicBezTo>
                    <a:pt x="126873" y="777367"/>
                    <a:pt x="201930" y="703961"/>
                    <a:pt x="274574" y="632968"/>
                  </a:cubicBezTo>
                  <a:cubicBezTo>
                    <a:pt x="359410" y="549910"/>
                    <a:pt x="439674" y="471551"/>
                    <a:pt x="501015" y="378206"/>
                  </a:cubicBezTo>
                  <a:cubicBezTo>
                    <a:pt x="535432" y="325882"/>
                    <a:pt x="552958" y="283210"/>
                    <a:pt x="556006" y="243967"/>
                  </a:cubicBezTo>
                  <a:cubicBezTo>
                    <a:pt x="559181" y="202692"/>
                    <a:pt x="543306" y="163576"/>
                    <a:pt x="516509" y="146558"/>
                  </a:cubicBezTo>
                  <a:cubicBezTo>
                    <a:pt x="490220" y="129921"/>
                    <a:pt x="451739" y="131191"/>
                    <a:pt x="424053" y="135255"/>
                  </a:cubicBezTo>
                  <a:cubicBezTo>
                    <a:pt x="313563" y="151511"/>
                    <a:pt x="223774" y="221869"/>
                    <a:pt x="167894" y="278130"/>
                  </a:cubicBezTo>
                  <a:cubicBezTo>
                    <a:pt x="136525" y="309753"/>
                    <a:pt x="130683" y="327025"/>
                    <a:pt x="131445" y="335915"/>
                  </a:cubicBezTo>
                  <a:cubicBezTo>
                    <a:pt x="134112" y="370586"/>
                    <a:pt x="108077" y="400939"/>
                    <a:pt x="73279" y="403606"/>
                  </a:cubicBezTo>
                  <a:cubicBezTo>
                    <a:pt x="38481" y="406273"/>
                    <a:pt x="8001" y="380238"/>
                    <a:pt x="5334" y="345567"/>
                  </a:cubicBezTo>
                  <a:cubicBezTo>
                    <a:pt x="0" y="276479"/>
                    <a:pt x="44323" y="223393"/>
                    <a:pt x="78105" y="189357"/>
                  </a:cubicBezTo>
                  <a:cubicBezTo>
                    <a:pt x="177419" y="89281"/>
                    <a:pt x="290703" y="27432"/>
                    <a:pt x="405384" y="10541"/>
                  </a:cubicBezTo>
                  <a:cubicBezTo>
                    <a:pt x="476631" y="0"/>
                    <a:pt x="536829" y="10033"/>
                    <a:pt x="584327" y="40259"/>
                  </a:cubicBezTo>
                  <a:cubicBezTo>
                    <a:pt x="650367" y="82169"/>
                    <a:pt x="688721" y="165989"/>
                    <a:pt x="681990" y="253619"/>
                  </a:cubicBezTo>
                  <a:cubicBezTo>
                    <a:pt x="675767" y="334137"/>
                    <a:pt x="636016" y="402717"/>
                    <a:pt x="606679" y="447294"/>
                  </a:cubicBezTo>
                  <a:cubicBezTo>
                    <a:pt x="537845" y="551942"/>
                    <a:pt x="449072" y="638810"/>
                    <a:pt x="363093" y="722884"/>
                  </a:cubicBezTo>
                  <a:cubicBezTo>
                    <a:pt x="324104" y="760984"/>
                    <a:pt x="286385" y="797941"/>
                    <a:pt x="250825" y="835787"/>
                  </a:cubicBezTo>
                  <a:cubicBezTo>
                    <a:pt x="402463" y="831977"/>
                    <a:pt x="554101" y="817245"/>
                    <a:pt x="703326" y="791845"/>
                  </a:cubicBezTo>
                  <a:cubicBezTo>
                    <a:pt x="737743" y="786003"/>
                    <a:pt x="770382" y="809117"/>
                    <a:pt x="776351" y="843407"/>
                  </a:cubicBezTo>
                  <a:cubicBezTo>
                    <a:pt x="782320" y="877697"/>
                    <a:pt x="759079" y="910336"/>
                    <a:pt x="724662" y="916178"/>
                  </a:cubicBezTo>
                  <a:cubicBezTo>
                    <a:pt x="541909" y="947166"/>
                    <a:pt x="355854" y="962914"/>
                    <a:pt x="170434" y="96291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 rot="0">
            <a:off x="10316651" y="8764991"/>
            <a:ext cx="1336939" cy="1585512"/>
            <a:chOff x="0" y="0"/>
            <a:chExt cx="1336942" cy="1585519"/>
          </a:xfrm>
        </p:grpSpPr>
        <p:sp>
          <p:nvSpPr>
            <p:cNvPr id="25" name="Freeform 25"/>
            <p:cNvSpPr/>
            <p:nvPr/>
          </p:nvSpPr>
          <p:spPr>
            <a:xfrm>
              <a:off x="63500" y="63500"/>
              <a:ext cx="1218438" cy="1458468"/>
            </a:xfrm>
            <a:custGeom>
              <a:avLst/>
              <a:gdLst/>
              <a:ahLst/>
              <a:cxnLst/>
              <a:rect l="l" t="t" r="r" b="b"/>
              <a:pathLst>
                <a:path w="1218438" h="1458468">
                  <a:moveTo>
                    <a:pt x="164719" y="0"/>
                  </a:moveTo>
                  <a:cubicBezTo>
                    <a:pt x="74041" y="0"/>
                    <a:pt x="127" y="73406"/>
                    <a:pt x="0" y="163576"/>
                  </a:cubicBezTo>
                  <a:cubicBezTo>
                    <a:pt x="0" y="207264"/>
                    <a:pt x="17018" y="248412"/>
                    <a:pt x="48133" y="279400"/>
                  </a:cubicBezTo>
                  <a:cubicBezTo>
                    <a:pt x="79248" y="310388"/>
                    <a:pt x="120650" y="327406"/>
                    <a:pt x="164592" y="327406"/>
                  </a:cubicBezTo>
                  <a:lnTo>
                    <a:pt x="800735" y="327914"/>
                  </a:lnTo>
                  <a:cubicBezTo>
                    <a:pt x="656971" y="695833"/>
                    <a:pt x="537464" y="1075563"/>
                    <a:pt x="445135" y="1458468"/>
                  </a:cubicBezTo>
                  <a:lnTo>
                    <a:pt x="524256" y="1458468"/>
                  </a:lnTo>
                  <a:cubicBezTo>
                    <a:pt x="624078" y="1048258"/>
                    <a:pt x="754888" y="643128"/>
                    <a:pt x="913892" y="251587"/>
                  </a:cubicBezTo>
                  <a:lnTo>
                    <a:pt x="164719" y="250952"/>
                  </a:lnTo>
                  <a:cubicBezTo>
                    <a:pt x="116205" y="250952"/>
                    <a:pt x="76835" y="211836"/>
                    <a:pt x="76835" y="163576"/>
                  </a:cubicBezTo>
                  <a:cubicBezTo>
                    <a:pt x="76835" y="115316"/>
                    <a:pt x="116205" y="76327"/>
                    <a:pt x="164719" y="76327"/>
                  </a:cubicBezTo>
                  <a:cubicBezTo>
                    <a:pt x="164719" y="76327"/>
                    <a:pt x="164846" y="76327"/>
                    <a:pt x="164846" y="76327"/>
                  </a:cubicBezTo>
                  <a:lnTo>
                    <a:pt x="1045210" y="77089"/>
                  </a:lnTo>
                  <a:cubicBezTo>
                    <a:pt x="1074674" y="77089"/>
                    <a:pt x="1102106" y="91821"/>
                    <a:pt x="1118362" y="116078"/>
                  </a:cubicBezTo>
                  <a:cubicBezTo>
                    <a:pt x="1134618" y="140335"/>
                    <a:pt x="1137539" y="171323"/>
                    <a:pt x="1126109" y="198247"/>
                  </a:cubicBezTo>
                  <a:cubicBezTo>
                    <a:pt x="953516" y="605663"/>
                    <a:pt x="812038" y="1029081"/>
                    <a:pt x="705231" y="1458468"/>
                  </a:cubicBezTo>
                  <a:lnTo>
                    <a:pt x="784479" y="1458468"/>
                  </a:lnTo>
                  <a:cubicBezTo>
                    <a:pt x="889762" y="1039241"/>
                    <a:pt x="1028319" y="625729"/>
                    <a:pt x="1196975" y="227965"/>
                  </a:cubicBezTo>
                  <a:cubicBezTo>
                    <a:pt x="1218438" y="177292"/>
                    <a:pt x="1212977" y="119761"/>
                    <a:pt x="1182370" y="73914"/>
                  </a:cubicBezTo>
                  <a:cubicBezTo>
                    <a:pt x="1151763" y="28067"/>
                    <a:pt x="1100582" y="762"/>
                    <a:pt x="1045210" y="762"/>
                  </a:cubicBezTo>
                  <a:lnTo>
                    <a:pt x="164846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140335" y="139827"/>
              <a:ext cx="1060704" cy="1382141"/>
            </a:xfrm>
            <a:custGeom>
              <a:avLst/>
              <a:gdLst/>
              <a:ahLst/>
              <a:cxnLst/>
              <a:rect l="l" t="t" r="r" b="b"/>
              <a:pathLst>
                <a:path w="1060704" h="1382141">
                  <a:moveTo>
                    <a:pt x="87884" y="127"/>
                  </a:moveTo>
                  <a:cubicBezTo>
                    <a:pt x="39370" y="127"/>
                    <a:pt x="0" y="39116"/>
                    <a:pt x="0" y="87376"/>
                  </a:cubicBezTo>
                  <a:cubicBezTo>
                    <a:pt x="0" y="135636"/>
                    <a:pt x="39243" y="174752"/>
                    <a:pt x="87884" y="174752"/>
                  </a:cubicBezTo>
                  <a:lnTo>
                    <a:pt x="837057" y="175387"/>
                  </a:lnTo>
                  <a:cubicBezTo>
                    <a:pt x="678053" y="566928"/>
                    <a:pt x="547370" y="972058"/>
                    <a:pt x="447548" y="1382141"/>
                  </a:cubicBezTo>
                  <a:lnTo>
                    <a:pt x="628396" y="1382141"/>
                  </a:lnTo>
                  <a:cubicBezTo>
                    <a:pt x="735203" y="952754"/>
                    <a:pt x="876554" y="529209"/>
                    <a:pt x="1049274" y="121920"/>
                  </a:cubicBezTo>
                  <a:cubicBezTo>
                    <a:pt x="1060704" y="94996"/>
                    <a:pt x="1057783" y="64135"/>
                    <a:pt x="1041527" y="39751"/>
                  </a:cubicBezTo>
                  <a:cubicBezTo>
                    <a:pt x="1025271" y="15367"/>
                    <a:pt x="997839" y="762"/>
                    <a:pt x="968375" y="762"/>
                  </a:cubicBezTo>
                  <a:lnTo>
                    <a:pt x="88011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 rot="0">
            <a:off x="13927379" y="7006523"/>
            <a:ext cx="782869" cy="1040940"/>
            <a:chOff x="0" y="0"/>
            <a:chExt cx="782866" cy="1040943"/>
          </a:xfrm>
        </p:grpSpPr>
        <p:sp>
          <p:nvSpPr>
            <p:cNvPr id="28" name="Freeform 28"/>
            <p:cNvSpPr/>
            <p:nvPr/>
          </p:nvSpPr>
          <p:spPr>
            <a:xfrm>
              <a:off x="58547" y="63500"/>
              <a:ext cx="666877" cy="913892"/>
            </a:xfrm>
            <a:custGeom>
              <a:avLst/>
              <a:gdLst/>
              <a:ahLst/>
              <a:cxnLst/>
              <a:rect l="l" t="t" r="r" b="b"/>
              <a:pathLst>
                <a:path w="666877" h="913892">
                  <a:moveTo>
                    <a:pt x="374904" y="585216"/>
                  </a:moveTo>
                  <a:cubicBezTo>
                    <a:pt x="403098" y="585216"/>
                    <a:pt x="428879" y="593852"/>
                    <a:pt x="445643" y="608838"/>
                  </a:cubicBezTo>
                  <a:cubicBezTo>
                    <a:pt x="471043" y="631571"/>
                    <a:pt x="474853" y="672719"/>
                    <a:pt x="461137" y="691642"/>
                  </a:cubicBezTo>
                  <a:cubicBezTo>
                    <a:pt x="446913" y="711327"/>
                    <a:pt x="411734" y="723519"/>
                    <a:pt x="369316" y="723519"/>
                  </a:cubicBezTo>
                  <a:cubicBezTo>
                    <a:pt x="363728" y="723519"/>
                    <a:pt x="358140" y="723265"/>
                    <a:pt x="352679" y="722884"/>
                  </a:cubicBezTo>
                  <a:cubicBezTo>
                    <a:pt x="297307" y="718439"/>
                    <a:pt x="257556" y="698246"/>
                    <a:pt x="233680" y="676402"/>
                  </a:cubicBezTo>
                  <a:cubicBezTo>
                    <a:pt x="258064" y="637540"/>
                    <a:pt x="290957" y="608203"/>
                    <a:pt x="326644" y="594233"/>
                  </a:cubicBezTo>
                  <a:cubicBezTo>
                    <a:pt x="341630" y="588391"/>
                    <a:pt x="358267" y="585216"/>
                    <a:pt x="374904" y="585216"/>
                  </a:cubicBezTo>
                  <a:close/>
                  <a:moveTo>
                    <a:pt x="374904" y="540766"/>
                  </a:moveTo>
                  <a:cubicBezTo>
                    <a:pt x="353187" y="540766"/>
                    <a:pt x="330962" y="544703"/>
                    <a:pt x="310261" y="552831"/>
                  </a:cubicBezTo>
                  <a:cubicBezTo>
                    <a:pt x="256794" y="573786"/>
                    <a:pt x="209423" y="620649"/>
                    <a:pt x="179832" y="681736"/>
                  </a:cubicBezTo>
                  <a:cubicBezTo>
                    <a:pt x="217170" y="737489"/>
                    <a:pt x="290576" y="762508"/>
                    <a:pt x="349250" y="767080"/>
                  </a:cubicBezTo>
                  <a:cubicBezTo>
                    <a:pt x="355727" y="767588"/>
                    <a:pt x="362585" y="767842"/>
                    <a:pt x="369443" y="767842"/>
                  </a:cubicBezTo>
                  <a:cubicBezTo>
                    <a:pt x="416941" y="767842"/>
                    <a:pt x="470662" y="754761"/>
                    <a:pt x="497586" y="717423"/>
                  </a:cubicBezTo>
                  <a:cubicBezTo>
                    <a:pt x="526161" y="677926"/>
                    <a:pt x="516001" y="611632"/>
                    <a:pt x="475742" y="575691"/>
                  </a:cubicBezTo>
                  <a:cubicBezTo>
                    <a:pt x="450088" y="552704"/>
                    <a:pt x="413258" y="540639"/>
                    <a:pt x="375031" y="540639"/>
                  </a:cubicBezTo>
                  <a:close/>
                  <a:moveTo>
                    <a:pt x="400558" y="44450"/>
                  </a:moveTo>
                  <a:cubicBezTo>
                    <a:pt x="423164" y="44450"/>
                    <a:pt x="445135" y="49276"/>
                    <a:pt x="464566" y="59182"/>
                  </a:cubicBezTo>
                  <a:cubicBezTo>
                    <a:pt x="489712" y="72009"/>
                    <a:pt x="499618" y="102616"/>
                    <a:pt x="486791" y="127508"/>
                  </a:cubicBezTo>
                  <a:cubicBezTo>
                    <a:pt x="477774" y="145034"/>
                    <a:pt x="459740" y="155067"/>
                    <a:pt x="441198" y="155067"/>
                  </a:cubicBezTo>
                  <a:cubicBezTo>
                    <a:pt x="433324" y="155067"/>
                    <a:pt x="425323" y="153289"/>
                    <a:pt x="417957" y="149479"/>
                  </a:cubicBezTo>
                  <a:cubicBezTo>
                    <a:pt x="413131" y="147066"/>
                    <a:pt x="407162" y="145796"/>
                    <a:pt x="400685" y="145796"/>
                  </a:cubicBezTo>
                  <a:cubicBezTo>
                    <a:pt x="389128" y="145796"/>
                    <a:pt x="375920" y="149606"/>
                    <a:pt x="363728" y="156845"/>
                  </a:cubicBezTo>
                  <a:cubicBezTo>
                    <a:pt x="339852" y="171069"/>
                    <a:pt x="320040" y="195707"/>
                    <a:pt x="301752" y="219837"/>
                  </a:cubicBezTo>
                  <a:cubicBezTo>
                    <a:pt x="211074" y="339090"/>
                    <a:pt x="163957" y="441325"/>
                    <a:pt x="153924" y="540893"/>
                  </a:cubicBezTo>
                  <a:cubicBezTo>
                    <a:pt x="188214" y="504190"/>
                    <a:pt x="228854" y="475742"/>
                    <a:pt x="272669" y="458470"/>
                  </a:cubicBezTo>
                  <a:cubicBezTo>
                    <a:pt x="305562" y="445516"/>
                    <a:pt x="340487" y="439293"/>
                    <a:pt x="374777" y="439293"/>
                  </a:cubicBezTo>
                  <a:cubicBezTo>
                    <a:pt x="438023" y="439293"/>
                    <a:pt x="499491" y="460502"/>
                    <a:pt x="544195" y="500507"/>
                  </a:cubicBezTo>
                  <a:cubicBezTo>
                    <a:pt x="623316" y="571246"/>
                    <a:pt x="639699" y="695198"/>
                    <a:pt x="580644" y="776732"/>
                  </a:cubicBezTo>
                  <a:cubicBezTo>
                    <a:pt x="537972" y="835787"/>
                    <a:pt x="460756" y="869442"/>
                    <a:pt x="370459" y="869442"/>
                  </a:cubicBezTo>
                  <a:cubicBezTo>
                    <a:pt x="360807" y="869442"/>
                    <a:pt x="350901" y="869061"/>
                    <a:pt x="340995" y="868299"/>
                  </a:cubicBezTo>
                  <a:cubicBezTo>
                    <a:pt x="225552" y="859155"/>
                    <a:pt x="129159" y="803402"/>
                    <a:pt x="83185" y="719201"/>
                  </a:cubicBezTo>
                  <a:cubicBezTo>
                    <a:pt x="56134" y="669671"/>
                    <a:pt x="45466" y="609219"/>
                    <a:pt x="51181" y="539496"/>
                  </a:cubicBezTo>
                  <a:cubicBezTo>
                    <a:pt x="61341" y="417703"/>
                    <a:pt x="114935" y="296799"/>
                    <a:pt x="219964" y="158750"/>
                  </a:cubicBezTo>
                  <a:cubicBezTo>
                    <a:pt x="243205" y="128143"/>
                    <a:pt x="271399" y="93472"/>
                    <a:pt x="310896" y="69850"/>
                  </a:cubicBezTo>
                  <a:cubicBezTo>
                    <a:pt x="339090" y="52959"/>
                    <a:pt x="370459" y="44450"/>
                    <a:pt x="400431" y="44450"/>
                  </a:cubicBezTo>
                  <a:close/>
                  <a:moveTo>
                    <a:pt x="400558" y="0"/>
                  </a:moveTo>
                  <a:cubicBezTo>
                    <a:pt x="361696" y="0"/>
                    <a:pt x="322834" y="11049"/>
                    <a:pt x="287909" y="31750"/>
                  </a:cubicBezTo>
                  <a:cubicBezTo>
                    <a:pt x="241554" y="59436"/>
                    <a:pt x="210058" y="97917"/>
                    <a:pt x="184277" y="131953"/>
                  </a:cubicBezTo>
                  <a:cubicBezTo>
                    <a:pt x="74041" y="276987"/>
                    <a:pt x="17526" y="405257"/>
                    <a:pt x="6604" y="535813"/>
                  </a:cubicBezTo>
                  <a:cubicBezTo>
                    <a:pt x="0" y="614299"/>
                    <a:pt x="12573" y="683133"/>
                    <a:pt x="43815" y="740410"/>
                  </a:cubicBezTo>
                  <a:cubicBezTo>
                    <a:pt x="97028" y="837946"/>
                    <a:pt x="206883" y="902335"/>
                    <a:pt x="337439" y="912622"/>
                  </a:cubicBezTo>
                  <a:cubicBezTo>
                    <a:pt x="348488" y="913511"/>
                    <a:pt x="359537" y="913892"/>
                    <a:pt x="370459" y="913892"/>
                  </a:cubicBezTo>
                  <a:cubicBezTo>
                    <a:pt x="475996" y="913892"/>
                    <a:pt x="565785" y="873379"/>
                    <a:pt x="616966" y="802640"/>
                  </a:cubicBezTo>
                  <a:cubicBezTo>
                    <a:pt x="652145" y="753999"/>
                    <a:pt x="666877" y="692277"/>
                    <a:pt x="658495" y="628777"/>
                  </a:cubicBezTo>
                  <a:cubicBezTo>
                    <a:pt x="650240" y="566039"/>
                    <a:pt x="620268" y="508762"/>
                    <a:pt x="574040" y="467487"/>
                  </a:cubicBezTo>
                  <a:cubicBezTo>
                    <a:pt x="521716" y="420624"/>
                    <a:pt x="450850" y="394843"/>
                    <a:pt x="374650" y="394843"/>
                  </a:cubicBezTo>
                  <a:cubicBezTo>
                    <a:pt x="333629" y="394843"/>
                    <a:pt x="293751" y="402336"/>
                    <a:pt x="256032" y="417195"/>
                  </a:cubicBezTo>
                  <a:cubicBezTo>
                    <a:pt x="246507" y="420878"/>
                    <a:pt x="237109" y="425196"/>
                    <a:pt x="227838" y="429768"/>
                  </a:cubicBezTo>
                  <a:cubicBezTo>
                    <a:pt x="250825" y="372999"/>
                    <a:pt x="286893" y="312801"/>
                    <a:pt x="337312" y="246507"/>
                  </a:cubicBezTo>
                  <a:cubicBezTo>
                    <a:pt x="352933" y="225933"/>
                    <a:pt x="369697" y="204978"/>
                    <a:pt x="386715" y="194818"/>
                  </a:cubicBezTo>
                  <a:cubicBezTo>
                    <a:pt x="392430" y="191389"/>
                    <a:pt x="397383" y="190373"/>
                    <a:pt x="399923" y="190119"/>
                  </a:cubicBezTo>
                  <a:cubicBezTo>
                    <a:pt x="412750" y="196215"/>
                    <a:pt x="426974" y="199390"/>
                    <a:pt x="441071" y="199390"/>
                  </a:cubicBezTo>
                  <a:cubicBezTo>
                    <a:pt x="477266" y="199390"/>
                    <a:pt x="509905" y="179578"/>
                    <a:pt x="526415" y="147574"/>
                  </a:cubicBezTo>
                  <a:cubicBezTo>
                    <a:pt x="538099" y="124968"/>
                    <a:pt x="540258" y="99187"/>
                    <a:pt x="532384" y="74930"/>
                  </a:cubicBezTo>
                  <a:cubicBezTo>
                    <a:pt x="524510" y="50673"/>
                    <a:pt x="507619" y="30988"/>
                    <a:pt x="484886" y="19431"/>
                  </a:cubicBezTo>
                  <a:cubicBezTo>
                    <a:pt x="459613" y="6731"/>
                    <a:pt x="430530" y="0"/>
                    <a:pt x="4005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104013" y="99822"/>
              <a:ext cx="594106" cy="833247"/>
            </a:xfrm>
            <a:custGeom>
              <a:avLst/>
              <a:gdLst/>
              <a:ahLst/>
              <a:cxnLst/>
              <a:rect l="l" t="t" r="r" b="b"/>
              <a:pathLst>
                <a:path w="594106" h="833247">
                  <a:moveTo>
                    <a:pt x="324993" y="833247"/>
                  </a:moveTo>
                  <a:cubicBezTo>
                    <a:pt x="315341" y="833247"/>
                    <a:pt x="305435" y="832866"/>
                    <a:pt x="295529" y="832104"/>
                  </a:cubicBezTo>
                  <a:cubicBezTo>
                    <a:pt x="180086" y="822960"/>
                    <a:pt x="83693" y="767207"/>
                    <a:pt x="37719" y="683006"/>
                  </a:cubicBezTo>
                  <a:cubicBezTo>
                    <a:pt x="10668" y="633476"/>
                    <a:pt x="0" y="573024"/>
                    <a:pt x="5715" y="503301"/>
                  </a:cubicBezTo>
                  <a:cubicBezTo>
                    <a:pt x="15875" y="381508"/>
                    <a:pt x="69469" y="260604"/>
                    <a:pt x="174498" y="122555"/>
                  </a:cubicBezTo>
                  <a:cubicBezTo>
                    <a:pt x="197739" y="91948"/>
                    <a:pt x="225933" y="57277"/>
                    <a:pt x="265430" y="33655"/>
                  </a:cubicBezTo>
                  <a:cubicBezTo>
                    <a:pt x="314960" y="4064"/>
                    <a:pt x="373761" y="0"/>
                    <a:pt x="418973" y="22987"/>
                  </a:cubicBezTo>
                  <a:cubicBezTo>
                    <a:pt x="444119" y="35814"/>
                    <a:pt x="454025" y="66421"/>
                    <a:pt x="441198" y="91313"/>
                  </a:cubicBezTo>
                  <a:cubicBezTo>
                    <a:pt x="428371" y="116205"/>
                    <a:pt x="397510" y="126111"/>
                    <a:pt x="372364" y="113284"/>
                  </a:cubicBezTo>
                  <a:cubicBezTo>
                    <a:pt x="358902" y="106426"/>
                    <a:pt x="337058" y="109347"/>
                    <a:pt x="318135" y="120650"/>
                  </a:cubicBezTo>
                  <a:cubicBezTo>
                    <a:pt x="294259" y="134874"/>
                    <a:pt x="274447" y="159512"/>
                    <a:pt x="256159" y="183642"/>
                  </a:cubicBezTo>
                  <a:cubicBezTo>
                    <a:pt x="165481" y="302895"/>
                    <a:pt x="118364" y="405130"/>
                    <a:pt x="108331" y="504698"/>
                  </a:cubicBezTo>
                  <a:cubicBezTo>
                    <a:pt x="142621" y="467995"/>
                    <a:pt x="183261" y="439547"/>
                    <a:pt x="227076" y="422275"/>
                  </a:cubicBezTo>
                  <a:cubicBezTo>
                    <a:pt x="320421" y="385572"/>
                    <a:pt x="429641" y="402463"/>
                    <a:pt x="498602" y="464312"/>
                  </a:cubicBezTo>
                  <a:cubicBezTo>
                    <a:pt x="577723" y="535051"/>
                    <a:pt x="594106" y="659003"/>
                    <a:pt x="535051" y="740537"/>
                  </a:cubicBezTo>
                  <a:cubicBezTo>
                    <a:pt x="492379" y="799592"/>
                    <a:pt x="415163" y="833247"/>
                    <a:pt x="324993" y="833247"/>
                  </a:cubicBezTo>
                  <a:close/>
                  <a:moveTo>
                    <a:pt x="134239" y="645414"/>
                  </a:moveTo>
                  <a:cubicBezTo>
                    <a:pt x="171577" y="701167"/>
                    <a:pt x="244983" y="726186"/>
                    <a:pt x="303657" y="730758"/>
                  </a:cubicBezTo>
                  <a:cubicBezTo>
                    <a:pt x="355092" y="734822"/>
                    <a:pt x="421132" y="723900"/>
                    <a:pt x="451993" y="681228"/>
                  </a:cubicBezTo>
                  <a:cubicBezTo>
                    <a:pt x="480568" y="641731"/>
                    <a:pt x="470408" y="575437"/>
                    <a:pt x="430149" y="539496"/>
                  </a:cubicBezTo>
                  <a:cubicBezTo>
                    <a:pt x="389890" y="503555"/>
                    <a:pt x="321945" y="494030"/>
                    <a:pt x="264668" y="516509"/>
                  </a:cubicBezTo>
                  <a:cubicBezTo>
                    <a:pt x="211201" y="537464"/>
                    <a:pt x="163830" y="584327"/>
                    <a:pt x="134239" y="64541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 rot="0">
            <a:off x="13927855" y="4179961"/>
            <a:ext cx="854878" cy="1193616"/>
            <a:chOff x="0" y="0"/>
            <a:chExt cx="854875" cy="1193622"/>
          </a:xfrm>
        </p:grpSpPr>
        <p:sp>
          <p:nvSpPr>
            <p:cNvPr id="31" name="Freeform 31"/>
            <p:cNvSpPr/>
            <p:nvPr/>
          </p:nvSpPr>
          <p:spPr>
            <a:xfrm>
              <a:off x="58166" y="63500"/>
              <a:ext cx="742950" cy="1066419"/>
            </a:xfrm>
            <a:custGeom>
              <a:avLst/>
              <a:gdLst/>
              <a:ahLst/>
              <a:cxnLst/>
              <a:rect l="l" t="t" r="r" b="b"/>
              <a:pathLst>
                <a:path w="742950" h="1066419">
                  <a:moveTo>
                    <a:pt x="240665" y="49530"/>
                  </a:moveTo>
                  <a:cubicBezTo>
                    <a:pt x="294259" y="49530"/>
                    <a:pt x="347726" y="52705"/>
                    <a:pt x="400812" y="59055"/>
                  </a:cubicBezTo>
                  <a:cubicBezTo>
                    <a:pt x="455041" y="65532"/>
                    <a:pt x="516636" y="78232"/>
                    <a:pt x="561467" y="122936"/>
                  </a:cubicBezTo>
                  <a:cubicBezTo>
                    <a:pt x="600456" y="161798"/>
                    <a:pt x="617855" y="216535"/>
                    <a:pt x="610743" y="277368"/>
                  </a:cubicBezTo>
                  <a:cubicBezTo>
                    <a:pt x="604520" y="329819"/>
                    <a:pt x="579882" y="381127"/>
                    <a:pt x="543306" y="418338"/>
                  </a:cubicBezTo>
                  <a:cubicBezTo>
                    <a:pt x="532638" y="429260"/>
                    <a:pt x="521208" y="438912"/>
                    <a:pt x="509397" y="447802"/>
                  </a:cubicBezTo>
                  <a:cubicBezTo>
                    <a:pt x="577342" y="472440"/>
                    <a:pt x="631444" y="517017"/>
                    <a:pt x="659892" y="572897"/>
                  </a:cubicBezTo>
                  <a:cubicBezTo>
                    <a:pt x="690753" y="633476"/>
                    <a:pt x="691896" y="705993"/>
                    <a:pt x="663067" y="777113"/>
                  </a:cubicBezTo>
                  <a:cubicBezTo>
                    <a:pt x="638683" y="837311"/>
                    <a:pt x="593344" y="894080"/>
                    <a:pt x="538734" y="932815"/>
                  </a:cubicBezTo>
                  <a:cubicBezTo>
                    <a:pt x="460629" y="988187"/>
                    <a:pt x="365633" y="1017016"/>
                    <a:pt x="270510" y="1017016"/>
                  </a:cubicBezTo>
                  <a:cubicBezTo>
                    <a:pt x="217551" y="1017016"/>
                    <a:pt x="164465" y="1007999"/>
                    <a:pt x="114427" y="989711"/>
                  </a:cubicBezTo>
                  <a:cubicBezTo>
                    <a:pt x="85217" y="979043"/>
                    <a:pt x="70104" y="946531"/>
                    <a:pt x="80772" y="917067"/>
                  </a:cubicBezTo>
                  <a:cubicBezTo>
                    <a:pt x="89027" y="894080"/>
                    <a:pt x="110744" y="879729"/>
                    <a:pt x="133731" y="879729"/>
                  </a:cubicBezTo>
                  <a:cubicBezTo>
                    <a:pt x="140081" y="879729"/>
                    <a:pt x="146685" y="880872"/>
                    <a:pt x="153035" y="883158"/>
                  </a:cubicBezTo>
                  <a:cubicBezTo>
                    <a:pt x="190881" y="897001"/>
                    <a:pt x="231013" y="903732"/>
                    <a:pt x="271018" y="903732"/>
                  </a:cubicBezTo>
                  <a:cubicBezTo>
                    <a:pt x="342900" y="903732"/>
                    <a:pt x="414655" y="881888"/>
                    <a:pt x="473710" y="839978"/>
                  </a:cubicBezTo>
                  <a:cubicBezTo>
                    <a:pt x="542925" y="790956"/>
                    <a:pt x="595376" y="694563"/>
                    <a:pt x="559562" y="624332"/>
                  </a:cubicBezTo>
                  <a:cubicBezTo>
                    <a:pt x="542036" y="589915"/>
                    <a:pt x="503428" y="562356"/>
                    <a:pt x="453898" y="548640"/>
                  </a:cubicBezTo>
                  <a:cubicBezTo>
                    <a:pt x="413385" y="537464"/>
                    <a:pt x="368554" y="535686"/>
                    <a:pt x="323977" y="535686"/>
                  </a:cubicBezTo>
                  <a:cubicBezTo>
                    <a:pt x="312674" y="535686"/>
                    <a:pt x="301371" y="535813"/>
                    <a:pt x="290195" y="535940"/>
                  </a:cubicBezTo>
                  <a:lnTo>
                    <a:pt x="289433" y="535940"/>
                  </a:lnTo>
                  <a:cubicBezTo>
                    <a:pt x="261239" y="535940"/>
                    <a:pt x="237617" y="515112"/>
                    <a:pt x="233680" y="487045"/>
                  </a:cubicBezTo>
                  <a:cubicBezTo>
                    <a:pt x="229743" y="458851"/>
                    <a:pt x="247269" y="432054"/>
                    <a:pt x="274701" y="424561"/>
                  </a:cubicBezTo>
                  <a:cubicBezTo>
                    <a:pt x="340995" y="406400"/>
                    <a:pt x="416052" y="385826"/>
                    <a:pt x="463042" y="338201"/>
                  </a:cubicBezTo>
                  <a:cubicBezTo>
                    <a:pt x="482092" y="318897"/>
                    <a:pt x="495427" y="290957"/>
                    <a:pt x="498602" y="263525"/>
                  </a:cubicBezTo>
                  <a:cubicBezTo>
                    <a:pt x="500380" y="248920"/>
                    <a:pt x="500507" y="221488"/>
                    <a:pt x="481965" y="203073"/>
                  </a:cubicBezTo>
                  <a:cubicBezTo>
                    <a:pt x="461518" y="182626"/>
                    <a:pt x="424434" y="175768"/>
                    <a:pt x="387350" y="171323"/>
                  </a:cubicBezTo>
                  <a:cubicBezTo>
                    <a:pt x="338709" y="165481"/>
                    <a:pt x="289560" y="162560"/>
                    <a:pt x="240538" y="162560"/>
                  </a:cubicBezTo>
                  <a:cubicBezTo>
                    <a:pt x="199136" y="162560"/>
                    <a:pt x="157734" y="164592"/>
                    <a:pt x="116586" y="168783"/>
                  </a:cubicBezTo>
                  <a:cubicBezTo>
                    <a:pt x="114681" y="168910"/>
                    <a:pt x="112776" y="169037"/>
                    <a:pt x="110871" y="169037"/>
                  </a:cubicBezTo>
                  <a:cubicBezTo>
                    <a:pt x="82296" y="169037"/>
                    <a:pt x="57785" y="147320"/>
                    <a:pt x="54864" y="118110"/>
                  </a:cubicBezTo>
                  <a:cubicBezTo>
                    <a:pt x="51816" y="86995"/>
                    <a:pt x="74295" y="59182"/>
                    <a:pt x="105283" y="56134"/>
                  </a:cubicBezTo>
                  <a:cubicBezTo>
                    <a:pt x="150114" y="51689"/>
                    <a:pt x="195326" y="49403"/>
                    <a:pt x="240538" y="49403"/>
                  </a:cubicBezTo>
                  <a:close/>
                  <a:moveTo>
                    <a:pt x="240665" y="0"/>
                  </a:moveTo>
                  <a:cubicBezTo>
                    <a:pt x="193929" y="0"/>
                    <a:pt x="146812" y="2413"/>
                    <a:pt x="100457" y="7112"/>
                  </a:cubicBezTo>
                  <a:cubicBezTo>
                    <a:pt x="42418" y="12954"/>
                    <a:pt x="0" y="65151"/>
                    <a:pt x="5842" y="123444"/>
                  </a:cubicBezTo>
                  <a:cubicBezTo>
                    <a:pt x="11303" y="177927"/>
                    <a:pt x="56515" y="219075"/>
                    <a:pt x="110998" y="219075"/>
                  </a:cubicBezTo>
                  <a:cubicBezTo>
                    <a:pt x="114554" y="219075"/>
                    <a:pt x="118110" y="218948"/>
                    <a:pt x="121539" y="218567"/>
                  </a:cubicBezTo>
                  <a:cubicBezTo>
                    <a:pt x="160909" y="214630"/>
                    <a:pt x="200914" y="212598"/>
                    <a:pt x="240538" y="212598"/>
                  </a:cubicBezTo>
                  <a:cubicBezTo>
                    <a:pt x="287528" y="212598"/>
                    <a:pt x="335026" y="215392"/>
                    <a:pt x="381508" y="220980"/>
                  </a:cubicBezTo>
                  <a:cubicBezTo>
                    <a:pt x="417703" y="225298"/>
                    <a:pt x="439801" y="231267"/>
                    <a:pt x="447294" y="238760"/>
                  </a:cubicBezTo>
                  <a:cubicBezTo>
                    <a:pt x="449072" y="240538"/>
                    <a:pt x="450977" y="247650"/>
                    <a:pt x="449707" y="258191"/>
                  </a:cubicBezTo>
                  <a:cubicBezTo>
                    <a:pt x="447802" y="274574"/>
                    <a:pt x="439293" y="292481"/>
                    <a:pt x="427990" y="303784"/>
                  </a:cubicBezTo>
                  <a:cubicBezTo>
                    <a:pt x="390398" y="342011"/>
                    <a:pt x="321945" y="360680"/>
                    <a:pt x="261747" y="377190"/>
                  </a:cubicBezTo>
                  <a:cubicBezTo>
                    <a:pt x="210566" y="391160"/>
                    <a:pt x="177546" y="441579"/>
                    <a:pt x="184912" y="494284"/>
                  </a:cubicBezTo>
                  <a:cubicBezTo>
                    <a:pt x="192151" y="546481"/>
                    <a:pt x="237109" y="585851"/>
                    <a:pt x="289433" y="585851"/>
                  </a:cubicBezTo>
                  <a:lnTo>
                    <a:pt x="290830" y="585851"/>
                  </a:lnTo>
                  <a:cubicBezTo>
                    <a:pt x="301752" y="585724"/>
                    <a:pt x="312928" y="585597"/>
                    <a:pt x="323977" y="585597"/>
                  </a:cubicBezTo>
                  <a:cubicBezTo>
                    <a:pt x="363347" y="585597"/>
                    <a:pt x="404876" y="586994"/>
                    <a:pt x="440817" y="596773"/>
                  </a:cubicBezTo>
                  <a:cubicBezTo>
                    <a:pt x="476504" y="606552"/>
                    <a:pt x="504444" y="625475"/>
                    <a:pt x="515620" y="647192"/>
                  </a:cubicBezTo>
                  <a:cubicBezTo>
                    <a:pt x="533781" y="682752"/>
                    <a:pt x="507492" y="755523"/>
                    <a:pt x="445262" y="799719"/>
                  </a:cubicBezTo>
                  <a:cubicBezTo>
                    <a:pt x="395605" y="835025"/>
                    <a:pt x="333629" y="854329"/>
                    <a:pt x="270891" y="854329"/>
                  </a:cubicBezTo>
                  <a:cubicBezTo>
                    <a:pt x="235839" y="854329"/>
                    <a:pt x="201676" y="848360"/>
                    <a:pt x="169672" y="836676"/>
                  </a:cubicBezTo>
                  <a:cubicBezTo>
                    <a:pt x="157988" y="832358"/>
                    <a:pt x="145923" y="830199"/>
                    <a:pt x="133604" y="830199"/>
                  </a:cubicBezTo>
                  <a:cubicBezTo>
                    <a:pt x="89408" y="830199"/>
                    <a:pt x="49403" y="858266"/>
                    <a:pt x="34290" y="900176"/>
                  </a:cubicBezTo>
                  <a:cubicBezTo>
                    <a:pt x="24638" y="926846"/>
                    <a:pt x="25908" y="955675"/>
                    <a:pt x="37846" y="981329"/>
                  </a:cubicBezTo>
                  <a:cubicBezTo>
                    <a:pt x="49784" y="1006983"/>
                    <a:pt x="70993" y="1026541"/>
                    <a:pt x="97536" y="1036193"/>
                  </a:cubicBezTo>
                  <a:cubicBezTo>
                    <a:pt x="152527" y="1056259"/>
                    <a:pt x="210693" y="1066419"/>
                    <a:pt x="270510" y="1066419"/>
                  </a:cubicBezTo>
                  <a:cubicBezTo>
                    <a:pt x="376936" y="1066419"/>
                    <a:pt x="482219" y="1033272"/>
                    <a:pt x="567055" y="973074"/>
                  </a:cubicBezTo>
                  <a:cubicBezTo>
                    <a:pt x="629158" y="929005"/>
                    <a:pt x="680847" y="864362"/>
                    <a:pt x="708660" y="795528"/>
                  </a:cubicBezTo>
                  <a:cubicBezTo>
                    <a:pt x="742950" y="710819"/>
                    <a:pt x="741172" y="623570"/>
                    <a:pt x="703707" y="550037"/>
                  </a:cubicBezTo>
                  <a:cubicBezTo>
                    <a:pt x="680085" y="503682"/>
                    <a:pt x="642493" y="463931"/>
                    <a:pt x="594995" y="434340"/>
                  </a:cubicBezTo>
                  <a:cubicBezTo>
                    <a:pt x="629920" y="391668"/>
                    <a:pt x="653161" y="337820"/>
                    <a:pt x="659638" y="282956"/>
                  </a:cubicBezTo>
                  <a:cubicBezTo>
                    <a:pt x="668655" y="206756"/>
                    <a:pt x="646176" y="137287"/>
                    <a:pt x="596138" y="87503"/>
                  </a:cubicBezTo>
                  <a:cubicBezTo>
                    <a:pt x="566801" y="58293"/>
                    <a:pt x="518922" y="23114"/>
                    <a:pt x="406654" y="9652"/>
                  </a:cubicBezTo>
                  <a:cubicBezTo>
                    <a:pt x="351917" y="3302"/>
                    <a:pt x="296037" y="0"/>
                    <a:pt x="24066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110109" y="109855"/>
              <a:ext cx="640080" cy="970661"/>
            </a:xfrm>
            <a:custGeom>
              <a:avLst/>
              <a:gdLst/>
              <a:ahLst/>
              <a:cxnLst/>
              <a:rect l="l" t="t" r="r" b="b"/>
              <a:pathLst>
                <a:path w="640080" h="970661">
                  <a:moveTo>
                    <a:pt x="218567" y="970661"/>
                  </a:moveTo>
                  <a:cubicBezTo>
                    <a:pt x="165608" y="970661"/>
                    <a:pt x="112522" y="961644"/>
                    <a:pt x="62484" y="943356"/>
                  </a:cubicBezTo>
                  <a:cubicBezTo>
                    <a:pt x="33274" y="932688"/>
                    <a:pt x="18161" y="900176"/>
                    <a:pt x="28829" y="870712"/>
                  </a:cubicBezTo>
                  <a:cubicBezTo>
                    <a:pt x="39497" y="841248"/>
                    <a:pt x="71755" y="826135"/>
                    <a:pt x="101092" y="836803"/>
                  </a:cubicBezTo>
                  <a:cubicBezTo>
                    <a:pt x="207010" y="875538"/>
                    <a:pt x="329819" y="859028"/>
                    <a:pt x="421894" y="793750"/>
                  </a:cubicBezTo>
                  <a:cubicBezTo>
                    <a:pt x="491109" y="744728"/>
                    <a:pt x="543560" y="648335"/>
                    <a:pt x="507746" y="578104"/>
                  </a:cubicBezTo>
                  <a:cubicBezTo>
                    <a:pt x="490220" y="543687"/>
                    <a:pt x="451612" y="516128"/>
                    <a:pt x="402082" y="502412"/>
                  </a:cubicBezTo>
                  <a:cubicBezTo>
                    <a:pt x="351282" y="488442"/>
                    <a:pt x="293878" y="489077"/>
                    <a:pt x="238379" y="489712"/>
                  </a:cubicBezTo>
                  <a:cubicBezTo>
                    <a:pt x="209931" y="490093"/>
                    <a:pt x="185928" y="469138"/>
                    <a:pt x="181991" y="440817"/>
                  </a:cubicBezTo>
                  <a:cubicBezTo>
                    <a:pt x="178054" y="412496"/>
                    <a:pt x="195580" y="385826"/>
                    <a:pt x="223012" y="378333"/>
                  </a:cubicBezTo>
                  <a:cubicBezTo>
                    <a:pt x="289306" y="360172"/>
                    <a:pt x="364363" y="339598"/>
                    <a:pt x="411353" y="291973"/>
                  </a:cubicBezTo>
                  <a:cubicBezTo>
                    <a:pt x="430403" y="272669"/>
                    <a:pt x="443738" y="244729"/>
                    <a:pt x="446913" y="217297"/>
                  </a:cubicBezTo>
                  <a:cubicBezTo>
                    <a:pt x="448691" y="202692"/>
                    <a:pt x="448818" y="175260"/>
                    <a:pt x="430276" y="156845"/>
                  </a:cubicBezTo>
                  <a:cubicBezTo>
                    <a:pt x="409829" y="136398"/>
                    <a:pt x="372745" y="129540"/>
                    <a:pt x="335661" y="125095"/>
                  </a:cubicBezTo>
                  <a:cubicBezTo>
                    <a:pt x="245872" y="114300"/>
                    <a:pt x="154813" y="113411"/>
                    <a:pt x="64897" y="122555"/>
                  </a:cubicBezTo>
                  <a:cubicBezTo>
                    <a:pt x="33909" y="125603"/>
                    <a:pt x="6350" y="102997"/>
                    <a:pt x="3175" y="71882"/>
                  </a:cubicBezTo>
                  <a:cubicBezTo>
                    <a:pt x="0" y="40767"/>
                    <a:pt x="22606" y="12954"/>
                    <a:pt x="53594" y="9906"/>
                  </a:cubicBezTo>
                  <a:cubicBezTo>
                    <a:pt x="151765" y="0"/>
                    <a:pt x="251079" y="889"/>
                    <a:pt x="348996" y="12700"/>
                  </a:cubicBezTo>
                  <a:cubicBezTo>
                    <a:pt x="403225" y="19177"/>
                    <a:pt x="464820" y="31877"/>
                    <a:pt x="509651" y="76581"/>
                  </a:cubicBezTo>
                  <a:cubicBezTo>
                    <a:pt x="548640" y="115443"/>
                    <a:pt x="566039" y="170180"/>
                    <a:pt x="558927" y="231013"/>
                  </a:cubicBezTo>
                  <a:cubicBezTo>
                    <a:pt x="552704" y="283464"/>
                    <a:pt x="528066" y="334772"/>
                    <a:pt x="491490" y="371983"/>
                  </a:cubicBezTo>
                  <a:cubicBezTo>
                    <a:pt x="480822" y="382905"/>
                    <a:pt x="469392" y="392557"/>
                    <a:pt x="457581" y="401447"/>
                  </a:cubicBezTo>
                  <a:cubicBezTo>
                    <a:pt x="525526" y="426085"/>
                    <a:pt x="579628" y="470662"/>
                    <a:pt x="608076" y="526542"/>
                  </a:cubicBezTo>
                  <a:cubicBezTo>
                    <a:pt x="638937" y="587121"/>
                    <a:pt x="640080" y="659638"/>
                    <a:pt x="611251" y="730758"/>
                  </a:cubicBezTo>
                  <a:cubicBezTo>
                    <a:pt x="586740" y="790956"/>
                    <a:pt x="541401" y="847725"/>
                    <a:pt x="486791" y="886333"/>
                  </a:cubicBezTo>
                  <a:cubicBezTo>
                    <a:pt x="408686" y="941832"/>
                    <a:pt x="313563" y="970661"/>
                    <a:pt x="218567" y="97066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 rot="0">
            <a:off x="15219512" y="8461981"/>
            <a:ext cx="1102719" cy="1811255"/>
            <a:chOff x="0" y="0"/>
            <a:chExt cx="1102716" cy="1811261"/>
          </a:xfrm>
        </p:grpSpPr>
        <p:sp>
          <p:nvSpPr>
            <p:cNvPr id="34" name="Freeform 34"/>
            <p:cNvSpPr/>
            <p:nvPr/>
          </p:nvSpPr>
          <p:spPr>
            <a:xfrm>
              <a:off x="33528" y="63500"/>
              <a:ext cx="1009650" cy="1684528"/>
            </a:xfrm>
            <a:custGeom>
              <a:avLst/>
              <a:gdLst/>
              <a:ahLst/>
              <a:cxnLst/>
              <a:rect l="l" t="t" r="r" b="b"/>
              <a:pathLst>
                <a:path w="1009650" h="1684528">
                  <a:moveTo>
                    <a:pt x="497967" y="296291"/>
                  </a:moveTo>
                  <a:cubicBezTo>
                    <a:pt x="533019" y="296291"/>
                    <a:pt x="573532" y="310769"/>
                    <a:pt x="612140" y="337185"/>
                  </a:cubicBezTo>
                  <a:cubicBezTo>
                    <a:pt x="676656" y="381381"/>
                    <a:pt x="707517" y="439547"/>
                    <a:pt x="708660" y="474980"/>
                  </a:cubicBezTo>
                  <a:cubicBezTo>
                    <a:pt x="710057" y="514858"/>
                    <a:pt x="685927" y="557784"/>
                    <a:pt x="653796" y="572516"/>
                  </a:cubicBezTo>
                  <a:cubicBezTo>
                    <a:pt x="641096" y="578358"/>
                    <a:pt x="625856" y="581279"/>
                    <a:pt x="608457" y="581279"/>
                  </a:cubicBezTo>
                  <a:cubicBezTo>
                    <a:pt x="565912" y="581279"/>
                    <a:pt x="510667" y="563880"/>
                    <a:pt x="453009" y="532257"/>
                  </a:cubicBezTo>
                  <a:cubicBezTo>
                    <a:pt x="415925" y="511937"/>
                    <a:pt x="400685" y="452628"/>
                    <a:pt x="404622" y="404622"/>
                  </a:cubicBezTo>
                  <a:cubicBezTo>
                    <a:pt x="406273" y="384810"/>
                    <a:pt x="415671" y="318770"/>
                    <a:pt x="466725" y="300990"/>
                  </a:cubicBezTo>
                  <a:cubicBezTo>
                    <a:pt x="475869" y="297815"/>
                    <a:pt x="486410" y="296164"/>
                    <a:pt x="497840" y="296164"/>
                  </a:cubicBezTo>
                  <a:close/>
                  <a:moveTo>
                    <a:pt x="497967" y="227076"/>
                  </a:moveTo>
                  <a:cubicBezTo>
                    <a:pt x="478917" y="227076"/>
                    <a:pt x="460756" y="229870"/>
                    <a:pt x="443992" y="235712"/>
                  </a:cubicBezTo>
                  <a:cubicBezTo>
                    <a:pt x="353441" y="267208"/>
                    <a:pt x="338201" y="368554"/>
                    <a:pt x="335661" y="398907"/>
                  </a:cubicBezTo>
                  <a:cubicBezTo>
                    <a:pt x="329819" y="469392"/>
                    <a:pt x="353441" y="556641"/>
                    <a:pt x="419735" y="592963"/>
                  </a:cubicBezTo>
                  <a:cubicBezTo>
                    <a:pt x="464185" y="617220"/>
                    <a:pt x="537845" y="650494"/>
                    <a:pt x="608584" y="650494"/>
                  </a:cubicBezTo>
                  <a:cubicBezTo>
                    <a:pt x="634238" y="650494"/>
                    <a:pt x="659638" y="646049"/>
                    <a:pt x="683006" y="635254"/>
                  </a:cubicBezTo>
                  <a:cubicBezTo>
                    <a:pt x="740410" y="608711"/>
                    <a:pt x="780288" y="540258"/>
                    <a:pt x="778002" y="472440"/>
                  </a:cubicBezTo>
                  <a:cubicBezTo>
                    <a:pt x="775716" y="406527"/>
                    <a:pt x="726059" y="330962"/>
                    <a:pt x="651383" y="279908"/>
                  </a:cubicBezTo>
                  <a:cubicBezTo>
                    <a:pt x="600710" y="245237"/>
                    <a:pt x="546481" y="226822"/>
                    <a:pt x="498094" y="226822"/>
                  </a:cubicBezTo>
                  <a:close/>
                  <a:moveTo>
                    <a:pt x="442341" y="879094"/>
                  </a:moveTo>
                  <a:cubicBezTo>
                    <a:pt x="496824" y="879094"/>
                    <a:pt x="568960" y="913003"/>
                    <a:pt x="621665" y="963422"/>
                  </a:cubicBezTo>
                  <a:cubicBezTo>
                    <a:pt x="643763" y="984504"/>
                    <a:pt x="668655" y="1008380"/>
                    <a:pt x="676910" y="1025906"/>
                  </a:cubicBezTo>
                  <a:cubicBezTo>
                    <a:pt x="693420" y="1061339"/>
                    <a:pt x="669671" y="1141095"/>
                    <a:pt x="661797" y="1167384"/>
                  </a:cubicBezTo>
                  <a:cubicBezTo>
                    <a:pt x="643509" y="1228725"/>
                    <a:pt x="621665" y="1291590"/>
                    <a:pt x="586105" y="1336040"/>
                  </a:cubicBezTo>
                  <a:cubicBezTo>
                    <a:pt x="557657" y="1371727"/>
                    <a:pt x="522986" y="1387602"/>
                    <a:pt x="501396" y="1387602"/>
                  </a:cubicBezTo>
                  <a:cubicBezTo>
                    <a:pt x="500761" y="1387602"/>
                    <a:pt x="500253" y="1387602"/>
                    <a:pt x="499618" y="1387602"/>
                  </a:cubicBezTo>
                  <a:cubicBezTo>
                    <a:pt x="474091" y="1386586"/>
                    <a:pt x="431927" y="1361440"/>
                    <a:pt x="395224" y="1307338"/>
                  </a:cubicBezTo>
                  <a:cubicBezTo>
                    <a:pt x="329184" y="1209802"/>
                    <a:pt x="309372" y="1084199"/>
                    <a:pt x="342138" y="971169"/>
                  </a:cubicBezTo>
                  <a:cubicBezTo>
                    <a:pt x="350012" y="943991"/>
                    <a:pt x="359156" y="924306"/>
                    <a:pt x="369189" y="912622"/>
                  </a:cubicBezTo>
                  <a:cubicBezTo>
                    <a:pt x="378460" y="901954"/>
                    <a:pt x="388366" y="893826"/>
                    <a:pt x="398780" y="888492"/>
                  </a:cubicBezTo>
                  <a:cubicBezTo>
                    <a:pt x="410972" y="882269"/>
                    <a:pt x="425577" y="879221"/>
                    <a:pt x="442341" y="879221"/>
                  </a:cubicBezTo>
                  <a:close/>
                  <a:moveTo>
                    <a:pt x="442341" y="809879"/>
                  </a:moveTo>
                  <a:cubicBezTo>
                    <a:pt x="415798" y="809879"/>
                    <a:pt x="390271" y="815086"/>
                    <a:pt x="367411" y="826770"/>
                  </a:cubicBezTo>
                  <a:cubicBezTo>
                    <a:pt x="348869" y="836168"/>
                    <a:pt x="331851" y="849884"/>
                    <a:pt x="316738" y="867410"/>
                  </a:cubicBezTo>
                  <a:cubicBezTo>
                    <a:pt x="299974" y="886968"/>
                    <a:pt x="286512" y="914527"/>
                    <a:pt x="275717" y="951865"/>
                  </a:cubicBezTo>
                  <a:cubicBezTo>
                    <a:pt x="237236" y="1084453"/>
                    <a:pt x="260477" y="1231773"/>
                    <a:pt x="337947" y="1346073"/>
                  </a:cubicBezTo>
                  <a:cubicBezTo>
                    <a:pt x="383413" y="1413256"/>
                    <a:pt x="442849" y="1454531"/>
                    <a:pt x="496951" y="1456690"/>
                  </a:cubicBezTo>
                  <a:cubicBezTo>
                    <a:pt x="498475" y="1456817"/>
                    <a:pt x="499872" y="1456817"/>
                    <a:pt x="501396" y="1456817"/>
                  </a:cubicBezTo>
                  <a:cubicBezTo>
                    <a:pt x="548894" y="1456817"/>
                    <a:pt x="601726" y="1427480"/>
                    <a:pt x="640207" y="1379220"/>
                  </a:cubicBezTo>
                  <a:cubicBezTo>
                    <a:pt x="683133" y="1325499"/>
                    <a:pt x="707898" y="1255141"/>
                    <a:pt x="728091" y="1187069"/>
                  </a:cubicBezTo>
                  <a:cubicBezTo>
                    <a:pt x="747395" y="1122172"/>
                    <a:pt x="763905" y="1048766"/>
                    <a:pt x="739521" y="996569"/>
                  </a:cubicBezTo>
                  <a:cubicBezTo>
                    <a:pt x="725805" y="967232"/>
                    <a:pt x="697103" y="939800"/>
                    <a:pt x="669417" y="913257"/>
                  </a:cubicBezTo>
                  <a:cubicBezTo>
                    <a:pt x="608584" y="854964"/>
                    <a:pt x="520573" y="809752"/>
                    <a:pt x="442214" y="809752"/>
                  </a:cubicBezTo>
                  <a:close/>
                  <a:moveTo>
                    <a:pt x="497078" y="69215"/>
                  </a:moveTo>
                  <a:cubicBezTo>
                    <a:pt x="577850" y="69215"/>
                    <a:pt x="663702" y="96901"/>
                    <a:pt x="740918" y="149606"/>
                  </a:cubicBezTo>
                  <a:cubicBezTo>
                    <a:pt x="857504" y="229362"/>
                    <a:pt x="932307" y="351028"/>
                    <a:pt x="936371" y="467106"/>
                  </a:cubicBezTo>
                  <a:cubicBezTo>
                    <a:pt x="940562" y="596138"/>
                    <a:pt x="865886" y="722503"/>
                    <a:pt x="753872" y="776732"/>
                  </a:cubicBezTo>
                  <a:cubicBezTo>
                    <a:pt x="762508" y="783971"/>
                    <a:pt x="770890" y="791464"/>
                    <a:pt x="779018" y="799211"/>
                  </a:cubicBezTo>
                  <a:cubicBezTo>
                    <a:pt x="813689" y="832358"/>
                    <a:pt x="856996" y="873760"/>
                    <a:pt x="883158" y="929894"/>
                  </a:cubicBezTo>
                  <a:cubicBezTo>
                    <a:pt x="929894" y="1030097"/>
                    <a:pt x="907796" y="1139063"/>
                    <a:pt x="879983" y="1232408"/>
                  </a:cubicBezTo>
                  <a:cubicBezTo>
                    <a:pt x="855091" y="1315720"/>
                    <a:pt x="823849" y="1403096"/>
                    <a:pt x="764032" y="1478026"/>
                  </a:cubicBezTo>
                  <a:cubicBezTo>
                    <a:pt x="694944" y="1564386"/>
                    <a:pt x="597535" y="1615059"/>
                    <a:pt x="501396" y="1615059"/>
                  </a:cubicBezTo>
                  <a:cubicBezTo>
                    <a:pt x="497840" y="1615059"/>
                    <a:pt x="494157" y="1614932"/>
                    <a:pt x="490601" y="1614805"/>
                  </a:cubicBezTo>
                  <a:cubicBezTo>
                    <a:pt x="384937" y="1610614"/>
                    <a:pt x="281432" y="1544955"/>
                    <a:pt x="206756" y="1434719"/>
                  </a:cubicBezTo>
                  <a:cubicBezTo>
                    <a:pt x="103251" y="1281938"/>
                    <a:pt x="72136" y="1084961"/>
                    <a:pt x="123571" y="907796"/>
                  </a:cubicBezTo>
                  <a:cubicBezTo>
                    <a:pt x="140843" y="848233"/>
                    <a:pt x="164719" y="801370"/>
                    <a:pt x="196596" y="764286"/>
                  </a:cubicBezTo>
                  <a:cubicBezTo>
                    <a:pt x="222885" y="733679"/>
                    <a:pt x="253111" y="709041"/>
                    <a:pt x="286512" y="690626"/>
                  </a:cubicBezTo>
                  <a:cubicBezTo>
                    <a:pt x="209296" y="619633"/>
                    <a:pt x="167767" y="506857"/>
                    <a:pt x="177800" y="385826"/>
                  </a:cubicBezTo>
                  <a:cubicBezTo>
                    <a:pt x="189738" y="242951"/>
                    <a:pt x="271780" y="128143"/>
                    <a:pt x="391922" y="86360"/>
                  </a:cubicBezTo>
                  <a:cubicBezTo>
                    <a:pt x="425069" y="74803"/>
                    <a:pt x="460502" y="69215"/>
                    <a:pt x="496951" y="69215"/>
                  </a:cubicBezTo>
                  <a:close/>
                  <a:moveTo>
                    <a:pt x="497078" y="0"/>
                  </a:moveTo>
                  <a:cubicBezTo>
                    <a:pt x="452247" y="0"/>
                    <a:pt x="409321" y="7112"/>
                    <a:pt x="369189" y="20955"/>
                  </a:cubicBezTo>
                  <a:cubicBezTo>
                    <a:pt x="222758" y="71882"/>
                    <a:pt x="123063" y="209550"/>
                    <a:pt x="108712" y="380111"/>
                  </a:cubicBezTo>
                  <a:cubicBezTo>
                    <a:pt x="99568" y="489585"/>
                    <a:pt x="127381" y="595884"/>
                    <a:pt x="184531" y="678307"/>
                  </a:cubicBezTo>
                  <a:cubicBezTo>
                    <a:pt x="170307" y="690880"/>
                    <a:pt x="156718" y="704469"/>
                    <a:pt x="144018" y="719328"/>
                  </a:cubicBezTo>
                  <a:cubicBezTo>
                    <a:pt x="105537" y="764032"/>
                    <a:pt x="77089" y="819404"/>
                    <a:pt x="57023" y="888746"/>
                  </a:cubicBezTo>
                  <a:cubicBezTo>
                    <a:pt x="0" y="1085469"/>
                    <a:pt x="34544" y="1304163"/>
                    <a:pt x="149479" y="1473835"/>
                  </a:cubicBezTo>
                  <a:cubicBezTo>
                    <a:pt x="236601" y="1602486"/>
                    <a:pt x="360045" y="1679194"/>
                    <a:pt x="487934" y="1684274"/>
                  </a:cubicBezTo>
                  <a:cubicBezTo>
                    <a:pt x="492379" y="1684528"/>
                    <a:pt x="496951" y="1684528"/>
                    <a:pt x="501523" y="1684528"/>
                  </a:cubicBezTo>
                  <a:cubicBezTo>
                    <a:pt x="618236" y="1684528"/>
                    <a:pt x="736727" y="1623568"/>
                    <a:pt x="818261" y="1521460"/>
                  </a:cubicBezTo>
                  <a:cubicBezTo>
                    <a:pt x="885444" y="1437386"/>
                    <a:pt x="919607" y="1342390"/>
                    <a:pt x="946404" y="1252474"/>
                  </a:cubicBezTo>
                  <a:cubicBezTo>
                    <a:pt x="978027" y="1146683"/>
                    <a:pt x="1002538" y="1022223"/>
                    <a:pt x="946023" y="900938"/>
                  </a:cubicBezTo>
                  <a:cubicBezTo>
                    <a:pt x="924179" y="854202"/>
                    <a:pt x="893572" y="816737"/>
                    <a:pt x="864489" y="786511"/>
                  </a:cubicBezTo>
                  <a:cubicBezTo>
                    <a:pt x="955294" y="708787"/>
                    <a:pt x="1009650" y="589026"/>
                    <a:pt x="1005459" y="465074"/>
                  </a:cubicBezTo>
                  <a:cubicBezTo>
                    <a:pt x="1000760" y="327406"/>
                    <a:pt x="914273" y="184785"/>
                    <a:pt x="779907" y="92837"/>
                  </a:cubicBezTo>
                  <a:cubicBezTo>
                    <a:pt x="692658" y="32893"/>
                    <a:pt x="592201" y="0"/>
                    <a:pt x="49695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105537" y="112903"/>
              <a:ext cx="868553" cy="1565783"/>
            </a:xfrm>
            <a:custGeom>
              <a:avLst/>
              <a:gdLst/>
              <a:ahLst/>
              <a:cxnLst/>
              <a:rect l="l" t="t" r="r" b="b"/>
              <a:pathLst>
                <a:path w="868553" h="1565783">
                  <a:moveTo>
                    <a:pt x="707009" y="749808"/>
                  </a:moveTo>
                  <a:cubicBezTo>
                    <a:pt x="698881" y="742061"/>
                    <a:pt x="690499" y="734568"/>
                    <a:pt x="681863" y="727329"/>
                  </a:cubicBezTo>
                  <a:cubicBezTo>
                    <a:pt x="793750" y="673227"/>
                    <a:pt x="868553" y="546862"/>
                    <a:pt x="864108" y="417830"/>
                  </a:cubicBezTo>
                  <a:cubicBezTo>
                    <a:pt x="860044" y="301752"/>
                    <a:pt x="785241" y="179959"/>
                    <a:pt x="668655" y="100330"/>
                  </a:cubicBezTo>
                  <a:cubicBezTo>
                    <a:pt x="556641" y="23622"/>
                    <a:pt x="426212" y="0"/>
                    <a:pt x="319786" y="37084"/>
                  </a:cubicBezTo>
                  <a:cubicBezTo>
                    <a:pt x="199644" y="78867"/>
                    <a:pt x="117602" y="193548"/>
                    <a:pt x="105664" y="336550"/>
                  </a:cubicBezTo>
                  <a:cubicBezTo>
                    <a:pt x="95504" y="457581"/>
                    <a:pt x="137160" y="570357"/>
                    <a:pt x="214376" y="641350"/>
                  </a:cubicBezTo>
                  <a:cubicBezTo>
                    <a:pt x="180975" y="659765"/>
                    <a:pt x="150749" y="684403"/>
                    <a:pt x="124460" y="715010"/>
                  </a:cubicBezTo>
                  <a:cubicBezTo>
                    <a:pt x="92583" y="752094"/>
                    <a:pt x="68707" y="798957"/>
                    <a:pt x="51435" y="858520"/>
                  </a:cubicBezTo>
                  <a:cubicBezTo>
                    <a:pt x="0" y="1035685"/>
                    <a:pt x="31115" y="1232662"/>
                    <a:pt x="134620" y="1385443"/>
                  </a:cubicBezTo>
                  <a:cubicBezTo>
                    <a:pt x="209296" y="1495679"/>
                    <a:pt x="312801" y="1561338"/>
                    <a:pt x="418465" y="1565529"/>
                  </a:cubicBezTo>
                  <a:cubicBezTo>
                    <a:pt x="422021" y="1565656"/>
                    <a:pt x="425704" y="1565783"/>
                    <a:pt x="429260" y="1565783"/>
                  </a:cubicBezTo>
                  <a:cubicBezTo>
                    <a:pt x="525399" y="1565783"/>
                    <a:pt x="622808" y="1515110"/>
                    <a:pt x="691896" y="1428750"/>
                  </a:cubicBezTo>
                  <a:cubicBezTo>
                    <a:pt x="751713" y="1353820"/>
                    <a:pt x="782955" y="1266444"/>
                    <a:pt x="807847" y="1183132"/>
                  </a:cubicBezTo>
                  <a:cubicBezTo>
                    <a:pt x="835660" y="1089787"/>
                    <a:pt x="857885" y="980821"/>
                    <a:pt x="811022" y="880618"/>
                  </a:cubicBezTo>
                  <a:cubicBezTo>
                    <a:pt x="784733" y="824357"/>
                    <a:pt x="741553" y="783082"/>
                    <a:pt x="706882" y="749935"/>
                  </a:cubicBezTo>
                  <a:close/>
                  <a:moveTo>
                    <a:pt x="263652" y="349631"/>
                  </a:moveTo>
                  <a:cubicBezTo>
                    <a:pt x="266192" y="319278"/>
                    <a:pt x="281432" y="217932"/>
                    <a:pt x="371983" y="186436"/>
                  </a:cubicBezTo>
                  <a:cubicBezTo>
                    <a:pt x="431165" y="165862"/>
                    <a:pt x="508635" y="182499"/>
                    <a:pt x="579247" y="230886"/>
                  </a:cubicBezTo>
                  <a:cubicBezTo>
                    <a:pt x="653923" y="281940"/>
                    <a:pt x="703580" y="357505"/>
                    <a:pt x="705866" y="423418"/>
                  </a:cubicBezTo>
                  <a:cubicBezTo>
                    <a:pt x="708152" y="491236"/>
                    <a:pt x="668274" y="559689"/>
                    <a:pt x="610870" y="586232"/>
                  </a:cubicBezTo>
                  <a:cubicBezTo>
                    <a:pt x="522986" y="626745"/>
                    <a:pt x="408305" y="577088"/>
                    <a:pt x="347726" y="543814"/>
                  </a:cubicBezTo>
                  <a:cubicBezTo>
                    <a:pt x="281432" y="507492"/>
                    <a:pt x="257683" y="420116"/>
                    <a:pt x="263652" y="349758"/>
                  </a:cubicBezTo>
                  <a:close/>
                  <a:moveTo>
                    <a:pt x="656209" y="1137793"/>
                  </a:moveTo>
                  <a:cubicBezTo>
                    <a:pt x="635889" y="1205738"/>
                    <a:pt x="611251" y="1276096"/>
                    <a:pt x="568325" y="1329944"/>
                  </a:cubicBezTo>
                  <a:cubicBezTo>
                    <a:pt x="528574" y="1379728"/>
                    <a:pt x="473710" y="1409319"/>
                    <a:pt x="424942" y="1407414"/>
                  </a:cubicBezTo>
                  <a:cubicBezTo>
                    <a:pt x="370840" y="1405255"/>
                    <a:pt x="311404" y="1363853"/>
                    <a:pt x="265938" y="1296797"/>
                  </a:cubicBezTo>
                  <a:cubicBezTo>
                    <a:pt x="188468" y="1182497"/>
                    <a:pt x="165227" y="1035050"/>
                    <a:pt x="203708" y="902589"/>
                  </a:cubicBezTo>
                  <a:cubicBezTo>
                    <a:pt x="214503" y="865251"/>
                    <a:pt x="227965" y="837692"/>
                    <a:pt x="244729" y="818134"/>
                  </a:cubicBezTo>
                  <a:cubicBezTo>
                    <a:pt x="259842" y="800608"/>
                    <a:pt x="276860" y="786892"/>
                    <a:pt x="295402" y="777494"/>
                  </a:cubicBezTo>
                  <a:cubicBezTo>
                    <a:pt x="386080" y="731520"/>
                    <a:pt x="516128" y="786257"/>
                    <a:pt x="597535" y="864235"/>
                  </a:cubicBezTo>
                  <a:cubicBezTo>
                    <a:pt x="625221" y="890778"/>
                    <a:pt x="654050" y="918210"/>
                    <a:pt x="667639" y="947547"/>
                  </a:cubicBezTo>
                  <a:cubicBezTo>
                    <a:pt x="692023" y="999744"/>
                    <a:pt x="675513" y="1073150"/>
                    <a:pt x="656209" y="113804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6" name="TextBox 36"/>
          <p:cNvSpPr txBox="1"/>
          <p:nvPr/>
        </p:nvSpPr>
        <p:spPr>
          <a:xfrm>
            <a:off x="1862328" y="784717"/>
            <a:ext cx="1666532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974906" y="3011148"/>
            <a:ext cx="2217258" cy="66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5"/>
              </a:lnSpc>
            </a:pPr>
            <a:r>
              <a:rPr lang="en-US" sz="2450" b="1">
                <a:solidFill>
                  <a:srgbClr val="000000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Епітеліальна</a:t>
            </a:r>
            <a:endParaRPr lang="en-US" sz="2450" b="1">
              <a:solidFill>
                <a:srgbClr val="000000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2264569" y="3868398"/>
            <a:ext cx="3961819" cy="66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5"/>
              </a:lnSpc>
            </a:pPr>
            <a:r>
              <a:rPr lang="en-US" sz="2450" b="1">
                <a:solidFill>
                  <a:srgbClr val="000000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Посмугована скелетна</a:t>
            </a:r>
            <a:endParaRPr lang="en-US" sz="2450" b="1">
              <a:solidFill>
                <a:srgbClr val="000000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4699692" y="4725648"/>
            <a:ext cx="1477975" cy="66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5"/>
              </a:lnSpc>
            </a:pPr>
            <a:r>
              <a:rPr lang="en-US" sz="2450" b="1">
                <a:solidFill>
                  <a:srgbClr val="000000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Нервова</a:t>
            </a:r>
            <a:endParaRPr lang="en-US" sz="2450" b="1">
              <a:solidFill>
                <a:srgbClr val="000000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4625283" y="5582898"/>
            <a:ext cx="1553842" cy="66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5"/>
              </a:lnSpc>
            </a:pPr>
            <a:r>
              <a:rPr lang="en-US" sz="2450" b="1">
                <a:solidFill>
                  <a:srgbClr val="000000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Хрящова</a:t>
            </a:r>
            <a:endParaRPr lang="en-US" sz="2450" b="1">
              <a:solidFill>
                <a:srgbClr val="000000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4790780" y="6440148"/>
            <a:ext cx="1384973" cy="66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5"/>
              </a:lnSpc>
            </a:pPr>
            <a:r>
              <a:rPr lang="en-US" sz="2450" b="1">
                <a:solidFill>
                  <a:srgbClr val="000000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Жирова</a:t>
            </a:r>
            <a:endParaRPr lang="en-US" sz="2450" b="1">
              <a:solidFill>
                <a:srgbClr val="000000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4689424" y="7297398"/>
            <a:ext cx="1488453" cy="66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5"/>
              </a:lnSpc>
            </a:pPr>
            <a:r>
              <a:rPr lang="en-US" sz="2450" b="1">
                <a:solidFill>
                  <a:srgbClr val="000000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Кісткова</a:t>
            </a:r>
            <a:endParaRPr lang="en-US" sz="2450" b="1">
              <a:solidFill>
                <a:srgbClr val="000000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2425456" y="8154648"/>
            <a:ext cx="3797713" cy="66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5"/>
              </a:lnSpc>
            </a:pPr>
            <a:r>
              <a:rPr lang="en-US" sz="2450" b="1">
                <a:solidFill>
                  <a:srgbClr val="000000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Посмугована серцева</a:t>
            </a:r>
            <a:endParaRPr lang="en-US" sz="2450" b="1">
              <a:solidFill>
                <a:srgbClr val="000000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525486" y="9011898"/>
            <a:ext cx="4715685" cy="66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5"/>
              </a:lnSpc>
            </a:pPr>
            <a:r>
              <a:rPr lang="en-US" sz="2450" b="1">
                <a:solidFill>
                  <a:srgbClr val="000000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Гладенька(непосмугована)</a:t>
            </a:r>
            <a:endParaRPr lang="en-US" sz="2450" b="1">
              <a:solidFill>
                <a:srgbClr val="000000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7976473" y="467792"/>
            <a:ext cx="2955884" cy="1143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05"/>
              </a:lnSpc>
            </a:pPr>
            <a:r>
              <a:rPr lang="en-US" sz="6720" b="1">
                <a:solidFill>
                  <a:srgbClr val="FF3131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КЛЮЧ</a:t>
            </a:r>
            <a:endParaRPr lang="en-US" sz="6720" b="1">
              <a:solidFill>
                <a:srgbClr val="FF3131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3251168" y="1836582"/>
            <a:ext cx="11671363" cy="738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0"/>
              </a:lnSpc>
            </a:pPr>
            <a:r>
              <a:rPr lang="en-US" sz="430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З'єднай назву тканини і її зображення</a:t>
            </a:r>
            <a:endParaRPr lang="en-US" sz="430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6336106" y="2890837"/>
            <a:ext cx="485375" cy="7107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60"/>
              </a:lnSpc>
            </a:pPr>
            <a:r>
              <a:rPr lang="en-US" sz="5055" b="1">
                <a:solidFill>
                  <a:srgbClr val="FF3131">
                    <a:alpha val="49804"/>
                  </a:srgbClr>
                </a:solidFill>
                <a:latin typeface="Gill Sans Display Ultra-Bold" panose="020B0904020104020203"/>
                <a:ea typeface="Gill Sans Display Ultra-Bold" panose="020B0904020104020203"/>
                <a:cs typeface="Gill Sans Display Ultra-Bold" panose="020B0904020104020203"/>
                <a:sym typeface="Gill Sans Display Ultra-Bold" panose="020B0904020104020203"/>
              </a:rPr>
              <a:t>5 6 8 1 7 3 4 2</a:t>
            </a:r>
            <a:endParaRPr lang="en-US" sz="5055" b="1">
              <a:solidFill>
                <a:srgbClr val="FF3131">
                  <a:alpha val="49804"/>
                </a:srgbClr>
              </a:solidFill>
              <a:latin typeface="Gill Sans Display Ultra-Bold" panose="020B0904020104020203"/>
              <a:ea typeface="Gill Sans Display Ultra-Bold" panose="020B0904020104020203"/>
              <a:cs typeface="Gill Sans Display Ultra-Bold" panose="020B0904020104020203"/>
              <a:sym typeface="Gill Sans Display Ultra-Bold" panose="020B0904020104020203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91108" y="3286820"/>
            <a:ext cx="1673019" cy="281835"/>
          </a:xfrm>
          <a:custGeom>
            <a:avLst/>
            <a:gdLst/>
            <a:ahLst/>
            <a:cxnLst/>
            <a:rect l="l" t="t" r="r" b="b"/>
            <a:pathLst>
              <a:path w="1673019" h="281835">
                <a:moveTo>
                  <a:pt x="0" y="0"/>
                </a:moveTo>
                <a:lnTo>
                  <a:pt x="1673019" y="0"/>
                </a:lnTo>
                <a:lnTo>
                  <a:pt x="1673019" y="281836"/>
                </a:lnTo>
                <a:lnTo>
                  <a:pt x="0" y="28183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0">
            <a:off x="7597978" y="3971334"/>
            <a:ext cx="3246120" cy="38100"/>
            <a:chOff x="0" y="0"/>
            <a:chExt cx="3246120" cy="381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46120" cy="38100"/>
            </a:xfrm>
            <a:custGeom>
              <a:avLst/>
              <a:gdLst/>
              <a:ahLst/>
              <a:cxnLst/>
              <a:rect l="l" t="t" r="r" b="b"/>
              <a:pathLst>
                <a:path w="3246120" h="38100">
                  <a:moveTo>
                    <a:pt x="0" y="0"/>
                  </a:moveTo>
                  <a:lnTo>
                    <a:pt x="3246120" y="0"/>
                  </a:lnTo>
                  <a:lnTo>
                    <a:pt x="324612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0">
            <a:off x="10780595" y="3267770"/>
            <a:ext cx="1673019" cy="281835"/>
            <a:chOff x="0" y="0"/>
            <a:chExt cx="1673022" cy="281826"/>
          </a:xfrm>
        </p:grpSpPr>
        <p:sp>
          <p:nvSpPr>
            <p:cNvPr id="6" name="Freeform 6"/>
            <p:cNvSpPr/>
            <p:nvPr/>
          </p:nvSpPr>
          <p:spPr>
            <a:xfrm>
              <a:off x="63500" y="121920"/>
              <a:ext cx="1441196" cy="38100"/>
            </a:xfrm>
            <a:custGeom>
              <a:avLst/>
              <a:gdLst/>
              <a:ahLst/>
              <a:cxnLst/>
              <a:rect l="l" t="t" r="r" b="b"/>
              <a:pathLst>
                <a:path w="1441196" h="38100">
                  <a:moveTo>
                    <a:pt x="0" y="0"/>
                  </a:moveTo>
                  <a:lnTo>
                    <a:pt x="1441196" y="0"/>
                  </a:lnTo>
                  <a:lnTo>
                    <a:pt x="1441196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F3131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514221" y="83820"/>
              <a:ext cx="76200" cy="114300"/>
            </a:xfrm>
            <a:custGeom>
              <a:avLst/>
              <a:gdLst/>
              <a:ahLst/>
              <a:cxnLst/>
              <a:rect l="l" t="t" r="r" b="b"/>
              <a:pathLst>
                <a:path w="76200" h="114300">
                  <a:moveTo>
                    <a:pt x="0" y="0"/>
                  </a:moveTo>
                  <a:lnTo>
                    <a:pt x="76200" y="57150"/>
                  </a:lnTo>
                  <a:lnTo>
                    <a:pt x="0" y="114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131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495171" y="63627"/>
              <a:ext cx="114300" cy="154813"/>
            </a:xfrm>
            <a:custGeom>
              <a:avLst/>
              <a:gdLst/>
              <a:ahLst/>
              <a:cxnLst/>
              <a:rect l="l" t="t" r="r" b="b"/>
              <a:pathLst>
                <a:path w="114300" h="154813">
                  <a:moveTo>
                    <a:pt x="30480" y="4953"/>
                  </a:moveTo>
                  <a:lnTo>
                    <a:pt x="106680" y="62103"/>
                  </a:lnTo>
                  <a:cubicBezTo>
                    <a:pt x="111506" y="65659"/>
                    <a:pt x="114300" y="71374"/>
                    <a:pt x="114300" y="77343"/>
                  </a:cubicBezTo>
                  <a:cubicBezTo>
                    <a:pt x="114300" y="83312"/>
                    <a:pt x="111506" y="89027"/>
                    <a:pt x="106680" y="92583"/>
                  </a:cubicBezTo>
                  <a:lnTo>
                    <a:pt x="30480" y="149733"/>
                  </a:lnTo>
                  <a:cubicBezTo>
                    <a:pt x="24765" y="154051"/>
                    <a:pt x="17018" y="154813"/>
                    <a:pt x="10541" y="151511"/>
                  </a:cubicBezTo>
                  <a:cubicBezTo>
                    <a:pt x="4064" y="148209"/>
                    <a:pt x="0" y="141732"/>
                    <a:pt x="0" y="134493"/>
                  </a:cubicBezTo>
                  <a:lnTo>
                    <a:pt x="0" y="20193"/>
                  </a:lnTo>
                  <a:cubicBezTo>
                    <a:pt x="0" y="12954"/>
                    <a:pt x="4064" y="6350"/>
                    <a:pt x="10541" y="3175"/>
                  </a:cubicBezTo>
                  <a:cubicBezTo>
                    <a:pt x="17018" y="0"/>
                    <a:pt x="24765" y="635"/>
                    <a:pt x="30480" y="4953"/>
                  </a:cubicBezTo>
                  <a:moveTo>
                    <a:pt x="7620" y="35433"/>
                  </a:moveTo>
                  <a:lnTo>
                    <a:pt x="19050" y="20193"/>
                  </a:lnTo>
                  <a:lnTo>
                    <a:pt x="38100" y="20193"/>
                  </a:lnTo>
                  <a:lnTo>
                    <a:pt x="38100" y="134493"/>
                  </a:lnTo>
                  <a:lnTo>
                    <a:pt x="19050" y="134493"/>
                  </a:lnTo>
                  <a:lnTo>
                    <a:pt x="7620" y="119253"/>
                  </a:lnTo>
                  <a:lnTo>
                    <a:pt x="83820" y="62103"/>
                  </a:lnTo>
                  <a:lnTo>
                    <a:pt x="95250" y="77343"/>
                  </a:lnTo>
                  <a:lnTo>
                    <a:pt x="83820" y="92583"/>
                  </a:lnTo>
                  <a:lnTo>
                    <a:pt x="7620" y="35433"/>
                  </a:lnTo>
                  <a:close/>
                </a:path>
              </a:pathLst>
            </a:custGeom>
            <a:solidFill>
              <a:srgbClr val="FF3131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0">
            <a:off x="13228768" y="3952284"/>
            <a:ext cx="3246120" cy="38100"/>
            <a:chOff x="0" y="0"/>
            <a:chExt cx="3246120" cy="38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46120" cy="38100"/>
            </a:xfrm>
            <a:custGeom>
              <a:avLst/>
              <a:gdLst/>
              <a:ahLst/>
              <a:cxnLst/>
              <a:rect l="l" t="t" r="r" b="b"/>
              <a:pathLst>
                <a:path w="3246120" h="38100">
                  <a:moveTo>
                    <a:pt x="0" y="0"/>
                  </a:moveTo>
                  <a:lnTo>
                    <a:pt x="3246120" y="0"/>
                  </a:lnTo>
                  <a:lnTo>
                    <a:pt x="324612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63503" y="4547416"/>
            <a:ext cx="18414997" cy="5803078"/>
          </a:xfrm>
          <a:custGeom>
            <a:avLst/>
            <a:gdLst/>
            <a:ahLst/>
            <a:cxnLst/>
            <a:rect l="l" t="t" r="r" b="b"/>
            <a:pathLst>
              <a:path w="18414997" h="5803078">
                <a:moveTo>
                  <a:pt x="0" y="0"/>
                </a:moveTo>
                <a:lnTo>
                  <a:pt x="18414997" y="0"/>
                </a:lnTo>
                <a:lnTo>
                  <a:pt x="18414997" y="5803078"/>
                </a:lnTo>
                <a:lnTo>
                  <a:pt x="0" y="58030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228768" y="5871229"/>
            <a:ext cx="4067175" cy="4152900"/>
          </a:xfrm>
          <a:custGeom>
            <a:avLst/>
            <a:gdLst/>
            <a:ahLst/>
            <a:cxnLst/>
            <a:rect l="l" t="t" r="r" b="b"/>
            <a:pathLst>
              <a:path w="4067175" h="4152900">
                <a:moveTo>
                  <a:pt x="0" y="0"/>
                </a:moveTo>
                <a:lnTo>
                  <a:pt x="4067175" y="0"/>
                </a:lnTo>
                <a:lnTo>
                  <a:pt x="4067175" y="4152900"/>
                </a:lnTo>
                <a:lnTo>
                  <a:pt x="0" y="4152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85982" y="6800850"/>
            <a:ext cx="3248025" cy="3486150"/>
          </a:xfrm>
          <a:custGeom>
            <a:avLst/>
            <a:gdLst/>
            <a:ahLst/>
            <a:cxnLst/>
            <a:rect l="l" t="t" r="r" b="b"/>
            <a:pathLst>
              <a:path w="3248025" h="3486150">
                <a:moveTo>
                  <a:pt x="0" y="0"/>
                </a:moveTo>
                <a:lnTo>
                  <a:pt x="3248025" y="0"/>
                </a:lnTo>
                <a:lnTo>
                  <a:pt x="3248025" y="3486150"/>
                </a:lnTo>
                <a:lnTo>
                  <a:pt x="0" y="34861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862328" y="784717"/>
            <a:ext cx="1758906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936350" y="1407671"/>
            <a:ext cx="7880642" cy="758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15"/>
              </a:lnSpc>
            </a:pPr>
            <a:r>
              <a:rPr lang="en-US" sz="3940" b="1">
                <a:solidFill>
                  <a:srgbClr val="547228"/>
                </a:solidFill>
                <a:latin typeface="Noto Sans Bold" panose="020B0802040504020204"/>
                <a:ea typeface="Noto Sans Bold" panose="020B0802040504020204"/>
                <a:cs typeface="Noto Sans Bold" panose="020B0802040504020204"/>
                <a:sym typeface="Noto Sans Bold" panose="020B0802040504020204"/>
              </a:rPr>
              <a:t>ДОПИШИ ПРОПУЩЕНІ СЛОВА</a:t>
            </a:r>
            <a:endParaRPr lang="en-US" sz="3940" b="1">
              <a:solidFill>
                <a:srgbClr val="547228"/>
              </a:solidFill>
              <a:latin typeface="Noto Sans Bold" panose="020B0802040504020204"/>
              <a:ea typeface="Noto Sans Bold" panose="020B0802040504020204"/>
              <a:cs typeface="Noto Sans Bold" panose="020B0802040504020204"/>
              <a:sym typeface="Noto Sans Bold" panose="020B080204050402020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83559" y="2699128"/>
            <a:ext cx="5171837" cy="1294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40"/>
              </a:lnSpc>
            </a:pPr>
            <a:r>
              <a:rPr lang="en-US" sz="753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КЛІТИНА </a:t>
            </a:r>
            <a:endParaRPr lang="en-US" sz="753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6425346"/>
            <a:ext cx="18375097" cy="3925157"/>
          </a:xfrm>
          <a:custGeom>
            <a:avLst/>
            <a:gdLst/>
            <a:ahLst/>
            <a:cxnLst/>
            <a:rect l="l" t="t" r="r" b="b"/>
            <a:pathLst>
              <a:path w="18375097" h="3925157">
                <a:moveTo>
                  <a:pt x="0" y="0"/>
                </a:moveTo>
                <a:lnTo>
                  <a:pt x="18375096" y="0"/>
                </a:lnTo>
                <a:lnTo>
                  <a:pt x="18375096" y="3925157"/>
                </a:lnTo>
                <a:lnTo>
                  <a:pt x="0" y="392515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720978" y="2240061"/>
            <a:ext cx="7562850" cy="4943475"/>
          </a:xfrm>
          <a:custGeom>
            <a:avLst/>
            <a:gdLst/>
            <a:ahLst/>
            <a:cxnLst/>
            <a:rect l="l" t="t" r="r" b="b"/>
            <a:pathLst>
              <a:path w="7562850" h="4943475">
                <a:moveTo>
                  <a:pt x="0" y="0"/>
                </a:moveTo>
                <a:lnTo>
                  <a:pt x="7562850" y="0"/>
                </a:lnTo>
                <a:lnTo>
                  <a:pt x="7562850" y="4943475"/>
                </a:lnTo>
                <a:lnTo>
                  <a:pt x="0" y="49434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0">
            <a:off x="9292942" y="6218206"/>
            <a:ext cx="3942521" cy="4132288"/>
            <a:chOff x="0" y="0"/>
            <a:chExt cx="3942524" cy="4132288"/>
          </a:xfrm>
        </p:grpSpPr>
        <p:sp>
          <p:nvSpPr>
            <p:cNvPr id="6" name="Freeform 6"/>
            <p:cNvSpPr/>
            <p:nvPr/>
          </p:nvSpPr>
          <p:spPr>
            <a:xfrm>
              <a:off x="798576" y="832231"/>
              <a:ext cx="1528064" cy="1529842"/>
            </a:xfrm>
            <a:custGeom>
              <a:avLst/>
              <a:gdLst/>
              <a:ahLst/>
              <a:cxnLst/>
              <a:rect l="l" t="t" r="r" b="b"/>
              <a:pathLst>
                <a:path w="1528064" h="1529842">
                  <a:moveTo>
                    <a:pt x="1528064" y="764921"/>
                  </a:moveTo>
                  <a:cubicBezTo>
                    <a:pt x="1528064" y="789940"/>
                    <a:pt x="1526794" y="814959"/>
                    <a:pt x="1524381" y="839851"/>
                  </a:cubicBezTo>
                  <a:cubicBezTo>
                    <a:pt x="1521968" y="864743"/>
                    <a:pt x="1518285" y="889508"/>
                    <a:pt x="1513332" y="914146"/>
                  </a:cubicBezTo>
                  <a:cubicBezTo>
                    <a:pt x="1508379" y="938784"/>
                    <a:pt x="1502410" y="963041"/>
                    <a:pt x="1495171" y="986917"/>
                  </a:cubicBezTo>
                  <a:cubicBezTo>
                    <a:pt x="1487932" y="1010793"/>
                    <a:pt x="1479550" y="1034415"/>
                    <a:pt x="1469898" y="1057529"/>
                  </a:cubicBezTo>
                  <a:cubicBezTo>
                    <a:pt x="1460246" y="1080643"/>
                    <a:pt x="1449578" y="1103249"/>
                    <a:pt x="1437894" y="1125347"/>
                  </a:cubicBezTo>
                  <a:cubicBezTo>
                    <a:pt x="1426210" y="1147445"/>
                    <a:pt x="1413256" y="1168908"/>
                    <a:pt x="1399286" y="1189736"/>
                  </a:cubicBezTo>
                  <a:cubicBezTo>
                    <a:pt x="1385316" y="1210564"/>
                    <a:pt x="1370457" y="1230630"/>
                    <a:pt x="1354582" y="1250061"/>
                  </a:cubicBezTo>
                  <a:cubicBezTo>
                    <a:pt x="1338707" y="1269492"/>
                    <a:pt x="1321943" y="1287907"/>
                    <a:pt x="1304290" y="1305687"/>
                  </a:cubicBezTo>
                  <a:cubicBezTo>
                    <a:pt x="1286637" y="1323467"/>
                    <a:pt x="1268095" y="1340231"/>
                    <a:pt x="1248791" y="1356106"/>
                  </a:cubicBezTo>
                  <a:cubicBezTo>
                    <a:pt x="1229487" y="1371981"/>
                    <a:pt x="1209421" y="1386840"/>
                    <a:pt x="1188593" y="1400810"/>
                  </a:cubicBezTo>
                  <a:cubicBezTo>
                    <a:pt x="1167765" y="1414780"/>
                    <a:pt x="1146302" y="1427607"/>
                    <a:pt x="1124331" y="1439418"/>
                  </a:cubicBezTo>
                  <a:cubicBezTo>
                    <a:pt x="1102360" y="1451229"/>
                    <a:pt x="1079627" y="1461897"/>
                    <a:pt x="1056513" y="1471549"/>
                  </a:cubicBezTo>
                  <a:cubicBezTo>
                    <a:pt x="1033399" y="1481201"/>
                    <a:pt x="1009904" y="1489583"/>
                    <a:pt x="985901" y="1496822"/>
                  </a:cubicBezTo>
                  <a:cubicBezTo>
                    <a:pt x="961898" y="1504061"/>
                    <a:pt x="937768" y="1510157"/>
                    <a:pt x="913130" y="1515110"/>
                  </a:cubicBezTo>
                  <a:cubicBezTo>
                    <a:pt x="888492" y="1520063"/>
                    <a:pt x="863854" y="1523619"/>
                    <a:pt x="838962" y="1526159"/>
                  </a:cubicBezTo>
                  <a:cubicBezTo>
                    <a:pt x="814070" y="1528699"/>
                    <a:pt x="789051" y="1529842"/>
                    <a:pt x="764032" y="1529842"/>
                  </a:cubicBezTo>
                  <a:cubicBezTo>
                    <a:pt x="739013" y="1529842"/>
                    <a:pt x="713994" y="1528572"/>
                    <a:pt x="689102" y="1526159"/>
                  </a:cubicBezTo>
                  <a:cubicBezTo>
                    <a:pt x="664210" y="1523746"/>
                    <a:pt x="639445" y="1520063"/>
                    <a:pt x="614934" y="1515110"/>
                  </a:cubicBezTo>
                  <a:cubicBezTo>
                    <a:pt x="590423" y="1510157"/>
                    <a:pt x="566166" y="1504188"/>
                    <a:pt x="542163" y="1496822"/>
                  </a:cubicBezTo>
                  <a:cubicBezTo>
                    <a:pt x="518160" y="1489456"/>
                    <a:pt x="494665" y="1481074"/>
                    <a:pt x="471551" y="1471549"/>
                  </a:cubicBezTo>
                  <a:cubicBezTo>
                    <a:pt x="448437" y="1462024"/>
                    <a:pt x="425831" y="1451229"/>
                    <a:pt x="403733" y="1439418"/>
                  </a:cubicBezTo>
                  <a:cubicBezTo>
                    <a:pt x="381635" y="1427607"/>
                    <a:pt x="360172" y="1414780"/>
                    <a:pt x="339471" y="1400810"/>
                  </a:cubicBezTo>
                  <a:cubicBezTo>
                    <a:pt x="318770" y="1386840"/>
                    <a:pt x="298577" y="1371981"/>
                    <a:pt x="279273" y="1356106"/>
                  </a:cubicBezTo>
                  <a:cubicBezTo>
                    <a:pt x="259969" y="1340231"/>
                    <a:pt x="241427" y="1323467"/>
                    <a:pt x="223774" y="1305687"/>
                  </a:cubicBezTo>
                  <a:cubicBezTo>
                    <a:pt x="206121" y="1287907"/>
                    <a:pt x="189357" y="1269492"/>
                    <a:pt x="173482" y="1250061"/>
                  </a:cubicBezTo>
                  <a:cubicBezTo>
                    <a:pt x="157607" y="1230630"/>
                    <a:pt x="142748" y="1210564"/>
                    <a:pt x="128778" y="1189736"/>
                  </a:cubicBezTo>
                  <a:cubicBezTo>
                    <a:pt x="114808" y="1168908"/>
                    <a:pt x="101981" y="1147445"/>
                    <a:pt x="90170" y="1125347"/>
                  </a:cubicBezTo>
                  <a:cubicBezTo>
                    <a:pt x="78359" y="1103249"/>
                    <a:pt x="67691" y="1080643"/>
                    <a:pt x="58166" y="1057529"/>
                  </a:cubicBezTo>
                  <a:cubicBezTo>
                    <a:pt x="48641" y="1034415"/>
                    <a:pt x="40132" y="1010793"/>
                    <a:pt x="32893" y="986917"/>
                  </a:cubicBezTo>
                  <a:cubicBezTo>
                    <a:pt x="25654" y="963041"/>
                    <a:pt x="19558" y="938657"/>
                    <a:pt x="14732" y="914146"/>
                  </a:cubicBezTo>
                  <a:cubicBezTo>
                    <a:pt x="9906" y="889635"/>
                    <a:pt x="6223" y="864870"/>
                    <a:pt x="3683" y="839851"/>
                  </a:cubicBezTo>
                  <a:cubicBezTo>
                    <a:pt x="1143" y="814832"/>
                    <a:pt x="0" y="789940"/>
                    <a:pt x="0" y="764921"/>
                  </a:cubicBezTo>
                  <a:cubicBezTo>
                    <a:pt x="0" y="739902"/>
                    <a:pt x="1270" y="714883"/>
                    <a:pt x="3683" y="689991"/>
                  </a:cubicBezTo>
                  <a:cubicBezTo>
                    <a:pt x="6096" y="665099"/>
                    <a:pt x="9779" y="640334"/>
                    <a:pt x="14732" y="615696"/>
                  </a:cubicBezTo>
                  <a:cubicBezTo>
                    <a:pt x="19685" y="591058"/>
                    <a:pt x="25654" y="566928"/>
                    <a:pt x="32893" y="542925"/>
                  </a:cubicBezTo>
                  <a:cubicBezTo>
                    <a:pt x="40132" y="518922"/>
                    <a:pt x="48514" y="495427"/>
                    <a:pt x="58166" y="472313"/>
                  </a:cubicBezTo>
                  <a:cubicBezTo>
                    <a:pt x="67818" y="449199"/>
                    <a:pt x="78486" y="426593"/>
                    <a:pt x="90170" y="404495"/>
                  </a:cubicBezTo>
                  <a:cubicBezTo>
                    <a:pt x="101854" y="382397"/>
                    <a:pt x="114808" y="360934"/>
                    <a:pt x="128778" y="340106"/>
                  </a:cubicBezTo>
                  <a:cubicBezTo>
                    <a:pt x="142748" y="319278"/>
                    <a:pt x="157607" y="299212"/>
                    <a:pt x="173482" y="279781"/>
                  </a:cubicBezTo>
                  <a:cubicBezTo>
                    <a:pt x="189357" y="260350"/>
                    <a:pt x="206121" y="241935"/>
                    <a:pt x="223774" y="224155"/>
                  </a:cubicBezTo>
                  <a:cubicBezTo>
                    <a:pt x="241427" y="206375"/>
                    <a:pt x="259969" y="189611"/>
                    <a:pt x="279273" y="173736"/>
                  </a:cubicBezTo>
                  <a:cubicBezTo>
                    <a:pt x="298577" y="157861"/>
                    <a:pt x="318643" y="143002"/>
                    <a:pt x="339471" y="129032"/>
                  </a:cubicBezTo>
                  <a:cubicBezTo>
                    <a:pt x="360299" y="115062"/>
                    <a:pt x="381762" y="102235"/>
                    <a:pt x="403733" y="90424"/>
                  </a:cubicBezTo>
                  <a:cubicBezTo>
                    <a:pt x="425704" y="78613"/>
                    <a:pt x="448437" y="67945"/>
                    <a:pt x="471551" y="58293"/>
                  </a:cubicBezTo>
                  <a:cubicBezTo>
                    <a:pt x="494665" y="48641"/>
                    <a:pt x="518160" y="40259"/>
                    <a:pt x="542163" y="33020"/>
                  </a:cubicBezTo>
                  <a:cubicBezTo>
                    <a:pt x="566166" y="25781"/>
                    <a:pt x="590296" y="19685"/>
                    <a:pt x="614934" y="14732"/>
                  </a:cubicBezTo>
                  <a:cubicBezTo>
                    <a:pt x="639572" y="9779"/>
                    <a:pt x="664210" y="6223"/>
                    <a:pt x="689102" y="3683"/>
                  </a:cubicBezTo>
                  <a:cubicBezTo>
                    <a:pt x="713994" y="1143"/>
                    <a:pt x="739013" y="0"/>
                    <a:pt x="764032" y="0"/>
                  </a:cubicBezTo>
                  <a:cubicBezTo>
                    <a:pt x="789051" y="0"/>
                    <a:pt x="814070" y="1270"/>
                    <a:pt x="838962" y="3683"/>
                  </a:cubicBezTo>
                  <a:cubicBezTo>
                    <a:pt x="863854" y="6096"/>
                    <a:pt x="888619" y="9779"/>
                    <a:pt x="913130" y="14732"/>
                  </a:cubicBezTo>
                  <a:cubicBezTo>
                    <a:pt x="937641" y="19685"/>
                    <a:pt x="961898" y="25654"/>
                    <a:pt x="985901" y="33020"/>
                  </a:cubicBezTo>
                  <a:cubicBezTo>
                    <a:pt x="1009904" y="40386"/>
                    <a:pt x="1033399" y="48768"/>
                    <a:pt x="1056513" y="58293"/>
                  </a:cubicBezTo>
                  <a:cubicBezTo>
                    <a:pt x="1079627" y="67818"/>
                    <a:pt x="1102233" y="78613"/>
                    <a:pt x="1124331" y="90424"/>
                  </a:cubicBezTo>
                  <a:cubicBezTo>
                    <a:pt x="1146429" y="102235"/>
                    <a:pt x="1167892" y="115062"/>
                    <a:pt x="1188593" y="129032"/>
                  </a:cubicBezTo>
                  <a:cubicBezTo>
                    <a:pt x="1209294" y="143002"/>
                    <a:pt x="1229487" y="157861"/>
                    <a:pt x="1248791" y="173736"/>
                  </a:cubicBezTo>
                  <a:cubicBezTo>
                    <a:pt x="1268095" y="189611"/>
                    <a:pt x="1286637" y="206375"/>
                    <a:pt x="1304290" y="224155"/>
                  </a:cubicBezTo>
                  <a:cubicBezTo>
                    <a:pt x="1321943" y="241935"/>
                    <a:pt x="1338707" y="260350"/>
                    <a:pt x="1354582" y="279781"/>
                  </a:cubicBezTo>
                  <a:cubicBezTo>
                    <a:pt x="1370457" y="299212"/>
                    <a:pt x="1385316" y="319278"/>
                    <a:pt x="1399286" y="340106"/>
                  </a:cubicBezTo>
                  <a:cubicBezTo>
                    <a:pt x="1413256" y="360934"/>
                    <a:pt x="1426083" y="382397"/>
                    <a:pt x="1437894" y="404495"/>
                  </a:cubicBezTo>
                  <a:cubicBezTo>
                    <a:pt x="1449705" y="426593"/>
                    <a:pt x="1460373" y="449199"/>
                    <a:pt x="1469898" y="472313"/>
                  </a:cubicBezTo>
                  <a:cubicBezTo>
                    <a:pt x="1479423" y="495427"/>
                    <a:pt x="1487932" y="519049"/>
                    <a:pt x="1495171" y="542925"/>
                  </a:cubicBezTo>
                  <a:cubicBezTo>
                    <a:pt x="1502410" y="566801"/>
                    <a:pt x="1508506" y="591185"/>
                    <a:pt x="1513332" y="615696"/>
                  </a:cubicBezTo>
                  <a:cubicBezTo>
                    <a:pt x="1518158" y="640207"/>
                    <a:pt x="1521841" y="664972"/>
                    <a:pt x="1524381" y="689991"/>
                  </a:cubicBezTo>
                  <a:cubicBezTo>
                    <a:pt x="1526921" y="715010"/>
                    <a:pt x="1528064" y="739902"/>
                    <a:pt x="1528064" y="764921"/>
                  </a:cubicBezTo>
                  <a:close/>
                </a:path>
              </a:pathLst>
            </a:custGeom>
            <a:solidFill>
              <a:srgbClr val="FF788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63500" y="63500"/>
              <a:ext cx="3064637" cy="3067431"/>
            </a:xfrm>
            <a:custGeom>
              <a:avLst/>
              <a:gdLst/>
              <a:ahLst/>
              <a:cxnLst/>
              <a:rect l="l" t="t" r="r" b="b"/>
              <a:pathLst>
                <a:path w="3064637" h="3067431">
                  <a:moveTo>
                    <a:pt x="1980819" y="2880233"/>
                  </a:moveTo>
                  <a:cubicBezTo>
                    <a:pt x="1835277" y="2928874"/>
                    <a:pt x="1685798" y="2953131"/>
                    <a:pt x="1532382" y="2953004"/>
                  </a:cubicBezTo>
                  <a:cubicBezTo>
                    <a:pt x="750316" y="2953004"/>
                    <a:pt x="114300" y="2316099"/>
                    <a:pt x="114300" y="1533779"/>
                  </a:cubicBezTo>
                  <a:cubicBezTo>
                    <a:pt x="114300" y="751459"/>
                    <a:pt x="750316" y="114300"/>
                    <a:pt x="1532255" y="114300"/>
                  </a:cubicBezTo>
                  <a:cubicBezTo>
                    <a:pt x="2314194" y="114300"/>
                    <a:pt x="2950337" y="751078"/>
                    <a:pt x="2950337" y="1533779"/>
                  </a:cubicBezTo>
                  <a:cubicBezTo>
                    <a:pt x="2950464" y="1600581"/>
                    <a:pt x="2945765" y="1667002"/>
                    <a:pt x="2936494" y="1733042"/>
                  </a:cubicBezTo>
                  <a:cubicBezTo>
                    <a:pt x="2927223" y="1799082"/>
                    <a:pt x="2913126" y="1864233"/>
                    <a:pt x="2894584" y="1928368"/>
                  </a:cubicBezTo>
                  <a:cubicBezTo>
                    <a:pt x="2876042" y="1992503"/>
                    <a:pt x="2853055" y="2054987"/>
                    <a:pt x="2825496" y="2115820"/>
                  </a:cubicBezTo>
                  <a:cubicBezTo>
                    <a:pt x="2797937" y="2176653"/>
                    <a:pt x="2766441" y="2235327"/>
                    <a:pt x="2730754" y="2291588"/>
                  </a:cubicBezTo>
                  <a:lnTo>
                    <a:pt x="2820797" y="2362327"/>
                  </a:lnTo>
                  <a:cubicBezTo>
                    <a:pt x="2860421" y="2300859"/>
                    <a:pt x="2895346" y="2236978"/>
                    <a:pt x="2925699" y="2170430"/>
                  </a:cubicBezTo>
                  <a:cubicBezTo>
                    <a:pt x="2956052" y="2103882"/>
                    <a:pt x="2981579" y="2035683"/>
                    <a:pt x="3002153" y="1965579"/>
                  </a:cubicBezTo>
                  <a:cubicBezTo>
                    <a:pt x="3022727" y="1895475"/>
                    <a:pt x="3038221" y="1824228"/>
                    <a:pt x="3048508" y="1751838"/>
                  </a:cubicBezTo>
                  <a:cubicBezTo>
                    <a:pt x="3058795" y="1679448"/>
                    <a:pt x="3064002" y="1606804"/>
                    <a:pt x="3063875" y="1533652"/>
                  </a:cubicBezTo>
                  <a:cubicBezTo>
                    <a:pt x="3064637" y="687959"/>
                    <a:pt x="2376932" y="0"/>
                    <a:pt x="1532255" y="0"/>
                  </a:cubicBezTo>
                  <a:cubicBezTo>
                    <a:pt x="687578" y="0"/>
                    <a:pt x="0" y="687959"/>
                    <a:pt x="0" y="1533779"/>
                  </a:cubicBezTo>
                  <a:cubicBezTo>
                    <a:pt x="0" y="2379599"/>
                    <a:pt x="687324" y="3067304"/>
                    <a:pt x="1532255" y="3067304"/>
                  </a:cubicBezTo>
                  <a:cubicBezTo>
                    <a:pt x="1706753" y="3067431"/>
                    <a:pt x="1876425" y="3038475"/>
                    <a:pt x="2041017" y="2980309"/>
                  </a:cubicBezTo>
                  <a:lnTo>
                    <a:pt x="1980819" y="2880233"/>
                  </a:lnTo>
                  <a:close/>
                </a:path>
              </a:pathLst>
            </a:custGeom>
            <a:solidFill>
              <a:srgbClr val="313131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997583" y="2242439"/>
              <a:ext cx="833374" cy="822960"/>
            </a:xfrm>
            <a:custGeom>
              <a:avLst/>
              <a:gdLst/>
              <a:ahLst/>
              <a:cxnLst/>
              <a:rect l="l" t="t" r="r" b="b"/>
              <a:pathLst>
                <a:path w="833374" h="822960">
                  <a:moveTo>
                    <a:pt x="118745" y="122809"/>
                  </a:moveTo>
                  <a:cubicBezTo>
                    <a:pt x="0" y="244221"/>
                    <a:pt x="211836" y="798703"/>
                    <a:pt x="512445" y="820420"/>
                  </a:cubicBezTo>
                  <a:cubicBezTo>
                    <a:pt x="547243" y="822960"/>
                    <a:pt x="617347" y="820420"/>
                    <a:pt x="707263" y="763524"/>
                  </a:cubicBezTo>
                  <a:cubicBezTo>
                    <a:pt x="742823" y="740918"/>
                    <a:pt x="770763" y="711200"/>
                    <a:pt x="790956" y="674243"/>
                  </a:cubicBezTo>
                  <a:cubicBezTo>
                    <a:pt x="830580" y="600837"/>
                    <a:pt x="833374" y="543433"/>
                    <a:pt x="830326" y="508127"/>
                  </a:cubicBezTo>
                  <a:cubicBezTo>
                    <a:pt x="805053" y="211582"/>
                    <a:pt x="239268" y="0"/>
                    <a:pt x="118872" y="122809"/>
                  </a:cubicBezTo>
                  <a:close/>
                </a:path>
              </a:pathLst>
            </a:custGeom>
            <a:solidFill>
              <a:srgbClr val="0BB4ED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2771521" y="2927350"/>
              <a:ext cx="216154" cy="223266"/>
            </a:xfrm>
            <a:custGeom>
              <a:avLst/>
              <a:gdLst/>
              <a:ahLst/>
              <a:cxnLst/>
              <a:rect l="l" t="t" r="r" b="b"/>
              <a:pathLst>
                <a:path w="216154" h="223266">
                  <a:moveTo>
                    <a:pt x="158623" y="14605"/>
                  </a:moveTo>
                  <a:lnTo>
                    <a:pt x="188468" y="37592"/>
                  </a:lnTo>
                  <a:cubicBezTo>
                    <a:pt x="192151" y="40386"/>
                    <a:pt x="195453" y="43561"/>
                    <a:pt x="198501" y="46990"/>
                  </a:cubicBezTo>
                  <a:cubicBezTo>
                    <a:pt x="201549" y="50419"/>
                    <a:pt x="204216" y="54229"/>
                    <a:pt x="206502" y="58166"/>
                  </a:cubicBezTo>
                  <a:cubicBezTo>
                    <a:pt x="208788" y="62103"/>
                    <a:pt x="210693" y="66294"/>
                    <a:pt x="212217" y="70739"/>
                  </a:cubicBezTo>
                  <a:cubicBezTo>
                    <a:pt x="213741" y="75184"/>
                    <a:pt x="214757" y="79629"/>
                    <a:pt x="215392" y="84201"/>
                  </a:cubicBezTo>
                  <a:cubicBezTo>
                    <a:pt x="216027" y="88773"/>
                    <a:pt x="216154" y="93345"/>
                    <a:pt x="215900" y="97917"/>
                  </a:cubicBezTo>
                  <a:cubicBezTo>
                    <a:pt x="215646" y="102489"/>
                    <a:pt x="214884" y="107061"/>
                    <a:pt x="213614" y="111506"/>
                  </a:cubicBezTo>
                  <a:cubicBezTo>
                    <a:pt x="212344" y="115951"/>
                    <a:pt x="210820" y="120269"/>
                    <a:pt x="208788" y="124333"/>
                  </a:cubicBezTo>
                  <a:cubicBezTo>
                    <a:pt x="206756" y="128397"/>
                    <a:pt x="204343" y="132334"/>
                    <a:pt x="201549" y="136017"/>
                  </a:cubicBezTo>
                  <a:lnTo>
                    <a:pt x="155829" y="195580"/>
                  </a:lnTo>
                  <a:cubicBezTo>
                    <a:pt x="153035" y="199263"/>
                    <a:pt x="149860" y="202565"/>
                    <a:pt x="146431" y="205613"/>
                  </a:cubicBezTo>
                  <a:cubicBezTo>
                    <a:pt x="143002" y="208661"/>
                    <a:pt x="139192" y="211328"/>
                    <a:pt x="135255" y="213614"/>
                  </a:cubicBezTo>
                  <a:cubicBezTo>
                    <a:pt x="131318" y="215900"/>
                    <a:pt x="127127" y="217805"/>
                    <a:pt x="122682" y="219329"/>
                  </a:cubicBezTo>
                  <a:cubicBezTo>
                    <a:pt x="118237" y="220853"/>
                    <a:pt x="113919" y="221869"/>
                    <a:pt x="109347" y="222504"/>
                  </a:cubicBezTo>
                  <a:cubicBezTo>
                    <a:pt x="104775" y="223139"/>
                    <a:pt x="100203" y="223266"/>
                    <a:pt x="95631" y="223012"/>
                  </a:cubicBezTo>
                  <a:cubicBezTo>
                    <a:pt x="91059" y="222758"/>
                    <a:pt x="86487" y="221996"/>
                    <a:pt x="82041" y="220726"/>
                  </a:cubicBezTo>
                  <a:cubicBezTo>
                    <a:pt x="77596" y="219456"/>
                    <a:pt x="73278" y="217932"/>
                    <a:pt x="69215" y="215900"/>
                  </a:cubicBezTo>
                  <a:cubicBezTo>
                    <a:pt x="65151" y="213868"/>
                    <a:pt x="61213" y="211455"/>
                    <a:pt x="57531" y="208661"/>
                  </a:cubicBezTo>
                  <a:lnTo>
                    <a:pt x="27685" y="185674"/>
                  </a:lnTo>
                  <a:cubicBezTo>
                    <a:pt x="24003" y="182880"/>
                    <a:pt x="20700" y="179705"/>
                    <a:pt x="17653" y="176276"/>
                  </a:cubicBezTo>
                  <a:cubicBezTo>
                    <a:pt x="14605" y="172847"/>
                    <a:pt x="11938" y="169037"/>
                    <a:pt x="9651" y="165100"/>
                  </a:cubicBezTo>
                  <a:cubicBezTo>
                    <a:pt x="7365" y="161163"/>
                    <a:pt x="5460" y="156972"/>
                    <a:pt x="3937" y="152527"/>
                  </a:cubicBezTo>
                  <a:cubicBezTo>
                    <a:pt x="2413" y="148082"/>
                    <a:pt x="1397" y="143637"/>
                    <a:pt x="762" y="139065"/>
                  </a:cubicBezTo>
                  <a:cubicBezTo>
                    <a:pt x="126" y="134493"/>
                    <a:pt x="0" y="129921"/>
                    <a:pt x="254" y="125349"/>
                  </a:cubicBezTo>
                  <a:cubicBezTo>
                    <a:pt x="508" y="120777"/>
                    <a:pt x="1270" y="116205"/>
                    <a:pt x="2540" y="111760"/>
                  </a:cubicBezTo>
                  <a:cubicBezTo>
                    <a:pt x="3809" y="107315"/>
                    <a:pt x="5334" y="102997"/>
                    <a:pt x="7366" y="98933"/>
                  </a:cubicBezTo>
                  <a:cubicBezTo>
                    <a:pt x="9398" y="94869"/>
                    <a:pt x="11811" y="90932"/>
                    <a:pt x="14605" y="87249"/>
                  </a:cubicBezTo>
                  <a:lnTo>
                    <a:pt x="60325" y="27686"/>
                  </a:lnTo>
                  <a:cubicBezTo>
                    <a:pt x="63119" y="24003"/>
                    <a:pt x="66294" y="20701"/>
                    <a:pt x="69723" y="17653"/>
                  </a:cubicBezTo>
                  <a:cubicBezTo>
                    <a:pt x="73152" y="14605"/>
                    <a:pt x="76962" y="11938"/>
                    <a:pt x="80899" y="9652"/>
                  </a:cubicBezTo>
                  <a:cubicBezTo>
                    <a:pt x="84836" y="7366"/>
                    <a:pt x="89027" y="5461"/>
                    <a:pt x="93472" y="3937"/>
                  </a:cubicBezTo>
                  <a:cubicBezTo>
                    <a:pt x="97917" y="2413"/>
                    <a:pt x="102235" y="1397"/>
                    <a:pt x="106807" y="762"/>
                  </a:cubicBezTo>
                  <a:cubicBezTo>
                    <a:pt x="111379" y="127"/>
                    <a:pt x="115951" y="0"/>
                    <a:pt x="120523" y="254"/>
                  </a:cubicBezTo>
                  <a:cubicBezTo>
                    <a:pt x="125095" y="508"/>
                    <a:pt x="129667" y="1270"/>
                    <a:pt x="134112" y="2540"/>
                  </a:cubicBezTo>
                  <a:cubicBezTo>
                    <a:pt x="138557" y="3810"/>
                    <a:pt x="142875" y="5334"/>
                    <a:pt x="146939" y="7366"/>
                  </a:cubicBezTo>
                  <a:cubicBezTo>
                    <a:pt x="151003" y="9398"/>
                    <a:pt x="154940" y="11811"/>
                    <a:pt x="158623" y="14605"/>
                  </a:cubicBezTo>
                  <a:close/>
                </a:path>
              </a:pathLst>
            </a:custGeom>
            <a:solidFill>
              <a:srgbClr val="0BB4E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2996184" y="3063748"/>
              <a:ext cx="837946" cy="1004951"/>
            </a:xfrm>
            <a:custGeom>
              <a:avLst/>
              <a:gdLst/>
              <a:ahLst/>
              <a:cxnLst/>
              <a:rect l="l" t="t" r="r" b="b"/>
              <a:pathLst>
                <a:path w="837946" h="1004951">
                  <a:moveTo>
                    <a:pt x="86487" y="0"/>
                  </a:moveTo>
                  <a:cubicBezTo>
                    <a:pt x="84836" y="0"/>
                    <a:pt x="83312" y="127"/>
                    <a:pt x="81788" y="381"/>
                  </a:cubicBezTo>
                  <a:cubicBezTo>
                    <a:pt x="79248" y="762"/>
                    <a:pt x="76708" y="1397"/>
                    <a:pt x="74168" y="2286"/>
                  </a:cubicBezTo>
                  <a:cubicBezTo>
                    <a:pt x="71628" y="3175"/>
                    <a:pt x="69342" y="4445"/>
                    <a:pt x="67183" y="5842"/>
                  </a:cubicBezTo>
                  <a:cubicBezTo>
                    <a:pt x="65024" y="7239"/>
                    <a:pt x="62992" y="9017"/>
                    <a:pt x="61214" y="10922"/>
                  </a:cubicBezTo>
                  <a:cubicBezTo>
                    <a:pt x="59436" y="12827"/>
                    <a:pt x="57785" y="14859"/>
                    <a:pt x="56515" y="17145"/>
                  </a:cubicBezTo>
                  <a:lnTo>
                    <a:pt x="3937" y="108839"/>
                  </a:lnTo>
                  <a:cubicBezTo>
                    <a:pt x="2794" y="110871"/>
                    <a:pt x="1905" y="112903"/>
                    <a:pt x="1270" y="115062"/>
                  </a:cubicBezTo>
                  <a:cubicBezTo>
                    <a:pt x="635" y="117221"/>
                    <a:pt x="254" y="119507"/>
                    <a:pt x="127" y="121666"/>
                  </a:cubicBezTo>
                  <a:cubicBezTo>
                    <a:pt x="0" y="123825"/>
                    <a:pt x="127" y="126238"/>
                    <a:pt x="508" y="128397"/>
                  </a:cubicBezTo>
                  <a:cubicBezTo>
                    <a:pt x="889" y="130556"/>
                    <a:pt x="1524" y="132842"/>
                    <a:pt x="2413" y="134874"/>
                  </a:cubicBezTo>
                  <a:cubicBezTo>
                    <a:pt x="3302" y="136906"/>
                    <a:pt x="4318" y="138938"/>
                    <a:pt x="5715" y="140843"/>
                  </a:cubicBezTo>
                  <a:cubicBezTo>
                    <a:pt x="7112" y="142748"/>
                    <a:pt x="8509" y="144399"/>
                    <a:pt x="10287" y="145923"/>
                  </a:cubicBezTo>
                  <a:cubicBezTo>
                    <a:pt x="12065" y="147447"/>
                    <a:pt x="13843" y="148717"/>
                    <a:pt x="15875" y="149733"/>
                  </a:cubicBezTo>
                  <a:cubicBezTo>
                    <a:pt x="17907" y="150749"/>
                    <a:pt x="19939" y="151638"/>
                    <a:pt x="22098" y="152273"/>
                  </a:cubicBezTo>
                  <a:cubicBezTo>
                    <a:pt x="122174" y="179324"/>
                    <a:pt x="389509" y="267716"/>
                    <a:pt x="393065" y="428879"/>
                  </a:cubicBezTo>
                  <a:cubicBezTo>
                    <a:pt x="397383" y="627126"/>
                    <a:pt x="337566" y="951611"/>
                    <a:pt x="556387" y="974725"/>
                  </a:cubicBezTo>
                  <a:cubicBezTo>
                    <a:pt x="609219" y="980313"/>
                    <a:pt x="655701" y="991362"/>
                    <a:pt x="695579" y="1004951"/>
                  </a:cubicBezTo>
                  <a:lnTo>
                    <a:pt x="837946" y="1004951"/>
                  </a:lnTo>
                  <a:cubicBezTo>
                    <a:pt x="812165" y="975360"/>
                    <a:pt x="771652" y="947166"/>
                    <a:pt x="707898" y="930910"/>
                  </a:cubicBezTo>
                  <a:cubicBezTo>
                    <a:pt x="530098" y="885699"/>
                    <a:pt x="491871" y="913384"/>
                    <a:pt x="480314" y="490094"/>
                  </a:cubicBezTo>
                  <a:cubicBezTo>
                    <a:pt x="469900" y="117222"/>
                    <a:pt x="203454" y="97664"/>
                    <a:pt x="110490" y="9526"/>
                  </a:cubicBezTo>
                  <a:cubicBezTo>
                    <a:pt x="108585" y="7748"/>
                    <a:pt x="106553" y="6097"/>
                    <a:pt x="104267" y="4827"/>
                  </a:cubicBezTo>
                  <a:cubicBezTo>
                    <a:pt x="101981" y="3557"/>
                    <a:pt x="99695" y="2414"/>
                    <a:pt x="97155" y="1652"/>
                  </a:cubicBezTo>
                  <a:cubicBezTo>
                    <a:pt x="94615" y="890"/>
                    <a:pt x="92075" y="382"/>
                    <a:pt x="89535" y="128"/>
                  </a:cubicBezTo>
                  <a:cubicBezTo>
                    <a:pt x="88519" y="1"/>
                    <a:pt x="87503" y="1"/>
                    <a:pt x="86487" y="1"/>
                  </a:cubicBezTo>
                  <a:close/>
                </a:path>
              </a:pathLst>
            </a:custGeom>
            <a:solidFill>
              <a:srgbClr val="0BB4ED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936752" y="1015111"/>
              <a:ext cx="532765" cy="627126"/>
            </a:xfrm>
            <a:custGeom>
              <a:avLst/>
              <a:gdLst/>
              <a:ahLst/>
              <a:cxnLst/>
              <a:rect l="l" t="t" r="r" b="b"/>
              <a:pathLst>
                <a:path w="532765" h="627126">
                  <a:moveTo>
                    <a:pt x="45085" y="627126"/>
                  </a:moveTo>
                  <a:cubicBezTo>
                    <a:pt x="39116" y="627126"/>
                    <a:pt x="33401" y="625983"/>
                    <a:pt x="27813" y="623697"/>
                  </a:cubicBezTo>
                  <a:cubicBezTo>
                    <a:pt x="22225" y="621411"/>
                    <a:pt x="17399" y="618109"/>
                    <a:pt x="13208" y="613918"/>
                  </a:cubicBezTo>
                  <a:cubicBezTo>
                    <a:pt x="9017" y="609727"/>
                    <a:pt x="5715" y="604774"/>
                    <a:pt x="3429" y="599313"/>
                  </a:cubicBezTo>
                  <a:cubicBezTo>
                    <a:pt x="1143" y="593852"/>
                    <a:pt x="0" y="588010"/>
                    <a:pt x="0" y="582041"/>
                  </a:cubicBezTo>
                  <a:cubicBezTo>
                    <a:pt x="0" y="323723"/>
                    <a:pt x="130683" y="179070"/>
                    <a:pt x="240792" y="103251"/>
                  </a:cubicBezTo>
                  <a:cubicBezTo>
                    <a:pt x="313944" y="52959"/>
                    <a:pt x="393954" y="18796"/>
                    <a:pt x="480822" y="889"/>
                  </a:cubicBezTo>
                  <a:cubicBezTo>
                    <a:pt x="486664" y="0"/>
                    <a:pt x="492506" y="254"/>
                    <a:pt x="498221" y="1651"/>
                  </a:cubicBezTo>
                  <a:cubicBezTo>
                    <a:pt x="503936" y="3048"/>
                    <a:pt x="509270" y="5461"/>
                    <a:pt x="513969" y="8890"/>
                  </a:cubicBezTo>
                  <a:cubicBezTo>
                    <a:pt x="518668" y="12319"/>
                    <a:pt x="522732" y="16637"/>
                    <a:pt x="525780" y="21590"/>
                  </a:cubicBezTo>
                  <a:cubicBezTo>
                    <a:pt x="528828" y="26543"/>
                    <a:pt x="530987" y="32004"/>
                    <a:pt x="531876" y="37846"/>
                  </a:cubicBezTo>
                  <a:cubicBezTo>
                    <a:pt x="532765" y="43688"/>
                    <a:pt x="532638" y="49530"/>
                    <a:pt x="531368" y="55245"/>
                  </a:cubicBezTo>
                  <a:cubicBezTo>
                    <a:pt x="530098" y="60960"/>
                    <a:pt x="527685" y="66294"/>
                    <a:pt x="524383" y="71120"/>
                  </a:cubicBezTo>
                  <a:cubicBezTo>
                    <a:pt x="521081" y="75946"/>
                    <a:pt x="516763" y="80010"/>
                    <a:pt x="511810" y="83185"/>
                  </a:cubicBezTo>
                  <a:cubicBezTo>
                    <a:pt x="506857" y="86360"/>
                    <a:pt x="501396" y="88519"/>
                    <a:pt x="495681" y="89535"/>
                  </a:cubicBezTo>
                  <a:cubicBezTo>
                    <a:pt x="479171" y="92456"/>
                    <a:pt x="89154" y="164338"/>
                    <a:pt x="89916" y="581787"/>
                  </a:cubicBezTo>
                  <a:cubicBezTo>
                    <a:pt x="89916" y="587756"/>
                    <a:pt x="88773" y="593471"/>
                    <a:pt x="86487" y="599059"/>
                  </a:cubicBezTo>
                  <a:cubicBezTo>
                    <a:pt x="84201" y="604647"/>
                    <a:pt x="80899" y="609473"/>
                    <a:pt x="76708" y="613664"/>
                  </a:cubicBezTo>
                  <a:cubicBezTo>
                    <a:pt x="72517" y="617854"/>
                    <a:pt x="67564" y="621157"/>
                    <a:pt x="62103" y="623443"/>
                  </a:cubicBezTo>
                  <a:cubicBezTo>
                    <a:pt x="56642" y="625729"/>
                    <a:pt x="50800" y="626872"/>
                    <a:pt x="44831" y="626872"/>
                  </a:cubicBezTo>
                  <a:lnTo>
                    <a:pt x="44831" y="626999"/>
                  </a:lnTo>
                  <a:close/>
                </a:path>
              </a:pathLst>
            </a:custGeom>
            <a:solidFill>
              <a:srgbClr val="313131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958469" y="1755013"/>
              <a:ext cx="109220" cy="109474"/>
            </a:xfrm>
            <a:custGeom>
              <a:avLst/>
              <a:gdLst/>
              <a:ahLst/>
              <a:cxnLst/>
              <a:rect l="l" t="t" r="r" b="b"/>
              <a:pathLst>
                <a:path w="109220" h="109474">
                  <a:moveTo>
                    <a:pt x="109220" y="54737"/>
                  </a:moveTo>
                  <a:cubicBezTo>
                    <a:pt x="109220" y="58293"/>
                    <a:pt x="108839" y="61849"/>
                    <a:pt x="108204" y="65405"/>
                  </a:cubicBezTo>
                  <a:cubicBezTo>
                    <a:pt x="107569" y="68961"/>
                    <a:pt x="106426" y="72390"/>
                    <a:pt x="105156" y="75692"/>
                  </a:cubicBezTo>
                  <a:cubicBezTo>
                    <a:pt x="103886" y="78994"/>
                    <a:pt x="102108" y="82169"/>
                    <a:pt x="100076" y="85090"/>
                  </a:cubicBezTo>
                  <a:cubicBezTo>
                    <a:pt x="98044" y="88011"/>
                    <a:pt x="95758" y="90805"/>
                    <a:pt x="93218" y="93345"/>
                  </a:cubicBezTo>
                  <a:cubicBezTo>
                    <a:pt x="90678" y="95885"/>
                    <a:pt x="87884" y="98171"/>
                    <a:pt x="84963" y="100203"/>
                  </a:cubicBezTo>
                  <a:cubicBezTo>
                    <a:pt x="82042" y="102235"/>
                    <a:pt x="78867" y="103886"/>
                    <a:pt x="75565" y="105283"/>
                  </a:cubicBezTo>
                  <a:cubicBezTo>
                    <a:pt x="72263" y="106680"/>
                    <a:pt x="68834" y="107696"/>
                    <a:pt x="65278" y="108458"/>
                  </a:cubicBezTo>
                  <a:cubicBezTo>
                    <a:pt x="61722" y="109220"/>
                    <a:pt x="58166" y="109474"/>
                    <a:pt x="54610" y="109474"/>
                  </a:cubicBezTo>
                  <a:cubicBezTo>
                    <a:pt x="51054" y="109474"/>
                    <a:pt x="47498" y="109093"/>
                    <a:pt x="43942" y="108458"/>
                  </a:cubicBezTo>
                  <a:cubicBezTo>
                    <a:pt x="40386" y="107823"/>
                    <a:pt x="36957" y="106680"/>
                    <a:pt x="33655" y="105283"/>
                  </a:cubicBezTo>
                  <a:cubicBezTo>
                    <a:pt x="30353" y="103886"/>
                    <a:pt x="27178" y="102235"/>
                    <a:pt x="24257" y="100203"/>
                  </a:cubicBezTo>
                  <a:cubicBezTo>
                    <a:pt x="21336" y="98171"/>
                    <a:pt x="18542" y="95885"/>
                    <a:pt x="16002" y="93345"/>
                  </a:cubicBezTo>
                  <a:cubicBezTo>
                    <a:pt x="13462" y="90805"/>
                    <a:pt x="11176" y="88011"/>
                    <a:pt x="9144" y="85090"/>
                  </a:cubicBezTo>
                  <a:cubicBezTo>
                    <a:pt x="7112" y="82169"/>
                    <a:pt x="5461" y="78994"/>
                    <a:pt x="4064" y="75692"/>
                  </a:cubicBezTo>
                  <a:cubicBezTo>
                    <a:pt x="2667" y="72390"/>
                    <a:pt x="1651" y="68961"/>
                    <a:pt x="1016" y="65405"/>
                  </a:cubicBezTo>
                  <a:cubicBezTo>
                    <a:pt x="381" y="61849"/>
                    <a:pt x="0" y="58293"/>
                    <a:pt x="0" y="54737"/>
                  </a:cubicBezTo>
                  <a:cubicBezTo>
                    <a:pt x="0" y="51181"/>
                    <a:pt x="381" y="47625"/>
                    <a:pt x="1016" y="44069"/>
                  </a:cubicBezTo>
                  <a:cubicBezTo>
                    <a:pt x="1651" y="40513"/>
                    <a:pt x="2794" y="37084"/>
                    <a:pt x="4064" y="33782"/>
                  </a:cubicBezTo>
                  <a:cubicBezTo>
                    <a:pt x="5334" y="30480"/>
                    <a:pt x="7112" y="27305"/>
                    <a:pt x="9144" y="24384"/>
                  </a:cubicBezTo>
                  <a:cubicBezTo>
                    <a:pt x="11176" y="21463"/>
                    <a:pt x="13462" y="18669"/>
                    <a:pt x="16002" y="16129"/>
                  </a:cubicBezTo>
                  <a:cubicBezTo>
                    <a:pt x="18542" y="13589"/>
                    <a:pt x="21336" y="11303"/>
                    <a:pt x="24257" y="9271"/>
                  </a:cubicBezTo>
                  <a:cubicBezTo>
                    <a:pt x="27178" y="7239"/>
                    <a:pt x="30353" y="5588"/>
                    <a:pt x="33655" y="4191"/>
                  </a:cubicBezTo>
                  <a:cubicBezTo>
                    <a:pt x="36957" y="2794"/>
                    <a:pt x="40386" y="1778"/>
                    <a:pt x="43942" y="1016"/>
                  </a:cubicBezTo>
                  <a:cubicBezTo>
                    <a:pt x="47498" y="254"/>
                    <a:pt x="51054" y="0"/>
                    <a:pt x="54610" y="0"/>
                  </a:cubicBezTo>
                  <a:cubicBezTo>
                    <a:pt x="58166" y="0"/>
                    <a:pt x="61722" y="381"/>
                    <a:pt x="65278" y="1016"/>
                  </a:cubicBezTo>
                  <a:cubicBezTo>
                    <a:pt x="68834" y="1651"/>
                    <a:pt x="72263" y="2794"/>
                    <a:pt x="75565" y="4191"/>
                  </a:cubicBezTo>
                  <a:cubicBezTo>
                    <a:pt x="78867" y="5588"/>
                    <a:pt x="82042" y="7239"/>
                    <a:pt x="84963" y="9271"/>
                  </a:cubicBezTo>
                  <a:cubicBezTo>
                    <a:pt x="87884" y="11303"/>
                    <a:pt x="90678" y="13589"/>
                    <a:pt x="93218" y="16129"/>
                  </a:cubicBezTo>
                  <a:cubicBezTo>
                    <a:pt x="95758" y="18669"/>
                    <a:pt x="98044" y="21463"/>
                    <a:pt x="100076" y="24384"/>
                  </a:cubicBezTo>
                  <a:cubicBezTo>
                    <a:pt x="102108" y="27305"/>
                    <a:pt x="103759" y="30480"/>
                    <a:pt x="105156" y="33782"/>
                  </a:cubicBezTo>
                  <a:cubicBezTo>
                    <a:pt x="106553" y="37084"/>
                    <a:pt x="107569" y="40513"/>
                    <a:pt x="108204" y="44069"/>
                  </a:cubicBezTo>
                  <a:cubicBezTo>
                    <a:pt x="108839" y="47625"/>
                    <a:pt x="109220" y="51181"/>
                    <a:pt x="109220" y="54737"/>
                  </a:cubicBezTo>
                  <a:close/>
                </a:path>
              </a:pathLst>
            </a:custGeom>
            <a:solidFill>
              <a:srgbClr val="313131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2584958" y="2552827"/>
              <a:ext cx="240030" cy="366522"/>
            </a:xfrm>
            <a:custGeom>
              <a:avLst/>
              <a:gdLst/>
              <a:ahLst/>
              <a:cxnLst/>
              <a:rect l="l" t="t" r="r" b="b"/>
              <a:pathLst>
                <a:path w="240030" h="366522">
                  <a:moveTo>
                    <a:pt x="114427" y="366522"/>
                  </a:moveTo>
                  <a:cubicBezTo>
                    <a:pt x="110617" y="366522"/>
                    <a:pt x="106807" y="366014"/>
                    <a:pt x="103124" y="364998"/>
                  </a:cubicBezTo>
                  <a:cubicBezTo>
                    <a:pt x="99441" y="363982"/>
                    <a:pt x="95885" y="362585"/>
                    <a:pt x="92456" y="360680"/>
                  </a:cubicBezTo>
                  <a:cubicBezTo>
                    <a:pt x="89027" y="358775"/>
                    <a:pt x="85979" y="356489"/>
                    <a:pt x="83312" y="353822"/>
                  </a:cubicBezTo>
                  <a:cubicBezTo>
                    <a:pt x="80645" y="351155"/>
                    <a:pt x="78105" y="348107"/>
                    <a:pt x="76200" y="344805"/>
                  </a:cubicBezTo>
                  <a:cubicBezTo>
                    <a:pt x="74295" y="341503"/>
                    <a:pt x="72644" y="338074"/>
                    <a:pt x="71501" y="334391"/>
                  </a:cubicBezTo>
                  <a:cubicBezTo>
                    <a:pt x="70358" y="330708"/>
                    <a:pt x="69723" y="326898"/>
                    <a:pt x="69596" y="323088"/>
                  </a:cubicBezTo>
                  <a:cubicBezTo>
                    <a:pt x="69469" y="319278"/>
                    <a:pt x="69850" y="315468"/>
                    <a:pt x="70612" y="311658"/>
                  </a:cubicBezTo>
                  <a:cubicBezTo>
                    <a:pt x="71374" y="307848"/>
                    <a:pt x="72771" y="304292"/>
                    <a:pt x="74549" y="300863"/>
                  </a:cubicBezTo>
                  <a:cubicBezTo>
                    <a:pt x="142367" y="168021"/>
                    <a:pt x="32258" y="90932"/>
                    <a:pt x="19685" y="82550"/>
                  </a:cubicBezTo>
                  <a:cubicBezTo>
                    <a:pt x="14859" y="79248"/>
                    <a:pt x="10922" y="75184"/>
                    <a:pt x="7620" y="70231"/>
                  </a:cubicBezTo>
                  <a:cubicBezTo>
                    <a:pt x="4318" y="65278"/>
                    <a:pt x="2286" y="60071"/>
                    <a:pt x="1143" y="54356"/>
                  </a:cubicBezTo>
                  <a:cubicBezTo>
                    <a:pt x="0" y="48641"/>
                    <a:pt x="0" y="42926"/>
                    <a:pt x="1016" y="37084"/>
                  </a:cubicBezTo>
                  <a:cubicBezTo>
                    <a:pt x="2032" y="31242"/>
                    <a:pt x="4191" y="26035"/>
                    <a:pt x="7366" y="21082"/>
                  </a:cubicBezTo>
                  <a:cubicBezTo>
                    <a:pt x="10541" y="16129"/>
                    <a:pt x="14478" y="12065"/>
                    <a:pt x="19304" y="8636"/>
                  </a:cubicBezTo>
                  <a:cubicBezTo>
                    <a:pt x="24130" y="5207"/>
                    <a:pt x="29337" y="2921"/>
                    <a:pt x="34925" y="1524"/>
                  </a:cubicBezTo>
                  <a:cubicBezTo>
                    <a:pt x="40513" y="127"/>
                    <a:pt x="46355" y="0"/>
                    <a:pt x="52070" y="889"/>
                  </a:cubicBezTo>
                  <a:cubicBezTo>
                    <a:pt x="57786" y="1778"/>
                    <a:pt x="63246" y="3683"/>
                    <a:pt x="68199" y="6731"/>
                  </a:cubicBezTo>
                  <a:cubicBezTo>
                    <a:pt x="135382" y="49657"/>
                    <a:pt x="240030" y="174879"/>
                    <a:pt x="154686" y="341884"/>
                  </a:cubicBezTo>
                  <a:cubicBezTo>
                    <a:pt x="150876" y="349377"/>
                    <a:pt x="145288" y="355473"/>
                    <a:pt x="138049" y="359918"/>
                  </a:cubicBezTo>
                  <a:cubicBezTo>
                    <a:pt x="130811" y="364363"/>
                    <a:pt x="122936" y="366522"/>
                    <a:pt x="114554" y="366522"/>
                  </a:cubicBezTo>
                  <a:close/>
                </a:path>
              </a:pathLst>
            </a:custGeom>
            <a:solidFill>
              <a:srgbClr val="313131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724948" y="5884212"/>
            <a:ext cx="5600700" cy="4400550"/>
          </a:xfrm>
          <a:custGeom>
            <a:avLst/>
            <a:gdLst/>
            <a:ahLst/>
            <a:cxnLst/>
            <a:rect l="l" t="t" r="r" b="b"/>
            <a:pathLst>
              <a:path w="5600700" h="4400550">
                <a:moveTo>
                  <a:pt x="0" y="0"/>
                </a:moveTo>
                <a:lnTo>
                  <a:pt x="5600700" y="0"/>
                </a:lnTo>
                <a:lnTo>
                  <a:pt x="5600700" y="4400550"/>
                </a:lnTo>
                <a:lnTo>
                  <a:pt x="0" y="44005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5525" t="-457725" r="-103828" b="-317382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903677" y="9067495"/>
            <a:ext cx="2887656" cy="2974410"/>
          </a:xfrm>
          <a:custGeom>
            <a:avLst/>
            <a:gdLst/>
            <a:ahLst/>
            <a:cxnLst/>
            <a:rect l="l" t="t" r="r" b="b"/>
            <a:pathLst>
              <a:path w="2887656" h="2974410">
                <a:moveTo>
                  <a:pt x="0" y="0"/>
                </a:moveTo>
                <a:lnTo>
                  <a:pt x="2887656" y="0"/>
                </a:lnTo>
                <a:lnTo>
                  <a:pt x="2887656" y="2974410"/>
                </a:lnTo>
                <a:lnTo>
                  <a:pt x="0" y="2974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862328" y="784717"/>
            <a:ext cx="1758906" cy="406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5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383744" y="1265396"/>
            <a:ext cx="11851719" cy="1623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95"/>
              </a:lnSpc>
            </a:pPr>
            <a:r>
              <a:rPr lang="en-US" sz="954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Тварини здатні до :</a:t>
            </a:r>
            <a:endParaRPr lang="en-US" sz="954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48662" y="3664458"/>
            <a:ext cx="10637110" cy="1421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5"/>
              </a:lnSpc>
            </a:pPr>
            <a:r>
              <a:rPr lang="en-US" sz="4140" b="1">
                <a:solidFill>
                  <a:srgbClr val="BDC43B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•РОЗМНОЖЕННЯ(відтворення собі подібних,як статево так і нестатево)</a:t>
            </a:r>
            <a:endParaRPr lang="en-US" sz="4140" b="1">
              <a:solidFill>
                <a:srgbClr val="BDC43B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91108" y="3286820"/>
            <a:ext cx="1673019" cy="281835"/>
          </a:xfrm>
          <a:custGeom>
            <a:avLst/>
            <a:gdLst/>
            <a:ahLst/>
            <a:cxnLst/>
            <a:rect l="l" t="t" r="r" b="b"/>
            <a:pathLst>
              <a:path w="1673019" h="281835">
                <a:moveTo>
                  <a:pt x="0" y="0"/>
                </a:moveTo>
                <a:lnTo>
                  <a:pt x="1673019" y="0"/>
                </a:lnTo>
                <a:lnTo>
                  <a:pt x="1673019" y="281836"/>
                </a:lnTo>
                <a:lnTo>
                  <a:pt x="0" y="28183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0">
            <a:off x="7597978" y="3971334"/>
            <a:ext cx="3246120" cy="38100"/>
            <a:chOff x="0" y="0"/>
            <a:chExt cx="3246120" cy="381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46120" cy="38100"/>
            </a:xfrm>
            <a:custGeom>
              <a:avLst/>
              <a:gdLst/>
              <a:ahLst/>
              <a:cxnLst/>
              <a:rect l="l" t="t" r="r" b="b"/>
              <a:pathLst>
                <a:path w="3246120" h="38100">
                  <a:moveTo>
                    <a:pt x="0" y="0"/>
                  </a:moveTo>
                  <a:lnTo>
                    <a:pt x="3246120" y="0"/>
                  </a:lnTo>
                  <a:lnTo>
                    <a:pt x="324612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0">
            <a:off x="10780595" y="3267770"/>
            <a:ext cx="1673019" cy="281835"/>
            <a:chOff x="0" y="0"/>
            <a:chExt cx="1673022" cy="281826"/>
          </a:xfrm>
        </p:grpSpPr>
        <p:sp>
          <p:nvSpPr>
            <p:cNvPr id="6" name="Freeform 6"/>
            <p:cNvSpPr/>
            <p:nvPr/>
          </p:nvSpPr>
          <p:spPr>
            <a:xfrm>
              <a:off x="63500" y="121920"/>
              <a:ext cx="1441196" cy="38100"/>
            </a:xfrm>
            <a:custGeom>
              <a:avLst/>
              <a:gdLst/>
              <a:ahLst/>
              <a:cxnLst/>
              <a:rect l="l" t="t" r="r" b="b"/>
              <a:pathLst>
                <a:path w="1441196" h="38100">
                  <a:moveTo>
                    <a:pt x="0" y="0"/>
                  </a:moveTo>
                  <a:lnTo>
                    <a:pt x="1441196" y="0"/>
                  </a:lnTo>
                  <a:lnTo>
                    <a:pt x="1441196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F3131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514221" y="83820"/>
              <a:ext cx="76200" cy="114300"/>
            </a:xfrm>
            <a:custGeom>
              <a:avLst/>
              <a:gdLst/>
              <a:ahLst/>
              <a:cxnLst/>
              <a:rect l="l" t="t" r="r" b="b"/>
              <a:pathLst>
                <a:path w="76200" h="114300">
                  <a:moveTo>
                    <a:pt x="0" y="0"/>
                  </a:moveTo>
                  <a:lnTo>
                    <a:pt x="76200" y="57150"/>
                  </a:lnTo>
                  <a:lnTo>
                    <a:pt x="0" y="114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131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495171" y="63627"/>
              <a:ext cx="114300" cy="154813"/>
            </a:xfrm>
            <a:custGeom>
              <a:avLst/>
              <a:gdLst/>
              <a:ahLst/>
              <a:cxnLst/>
              <a:rect l="l" t="t" r="r" b="b"/>
              <a:pathLst>
                <a:path w="114300" h="154813">
                  <a:moveTo>
                    <a:pt x="30480" y="4953"/>
                  </a:moveTo>
                  <a:lnTo>
                    <a:pt x="106680" y="62103"/>
                  </a:lnTo>
                  <a:cubicBezTo>
                    <a:pt x="111506" y="65659"/>
                    <a:pt x="114300" y="71374"/>
                    <a:pt x="114300" y="77343"/>
                  </a:cubicBezTo>
                  <a:cubicBezTo>
                    <a:pt x="114300" y="83312"/>
                    <a:pt x="111506" y="89027"/>
                    <a:pt x="106680" y="92583"/>
                  </a:cubicBezTo>
                  <a:lnTo>
                    <a:pt x="30480" y="149733"/>
                  </a:lnTo>
                  <a:cubicBezTo>
                    <a:pt x="24765" y="154051"/>
                    <a:pt x="17018" y="154813"/>
                    <a:pt x="10541" y="151511"/>
                  </a:cubicBezTo>
                  <a:cubicBezTo>
                    <a:pt x="4064" y="148209"/>
                    <a:pt x="0" y="141732"/>
                    <a:pt x="0" y="134493"/>
                  </a:cubicBezTo>
                  <a:lnTo>
                    <a:pt x="0" y="20193"/>
                  </a:lnTo>
                  <a:cubicBezTo>
                    <a:pt x="0" y="12954"/>
                    <a:pt x="4064" y="6350"/>
                    <a:pt x="10541" y="3175"/>
                  </a:cubicBezTo>
                  <a:cubicBezTo>
                    <a:pt x="17018" y="0"/>
                    <a:pt x="24765" y="635"/>
                    <a:pt x="30480" y="4953"/>
                  </a:cubicBezTo>
                  <a:moveTo>
                    <a:pt x="7620" y="35433"/>
                  </a:moveTo>
                  <a:lnTo>
                    <a:pt x="19050" y="20193"/>
                  </a:lnTo>
                  <a:lnTo>
                    <a:pt x="38100" y="20193"/>
                  </a:lnTo>
                  <a:lnTo>
                    <a:pt x="38100" y="134493"/>
                  </a:lnTo>
                  <a:lnTo>
                    <a:pt x="19050" y="134493"/>
                  </a:lnTo>
                  <a:lnTo>
                    <a:pt x="7620" y="119253"/>
                  </a:lnTo>
                  <a:lnTo>
                    <a:pt x="83820" y="62103"/>
                  </a:lnTo>
                  <a:lnTo>
                    <a:pt x="95250" y="77343"/>
                  </a:lnTo>
                  <a:lnTo>
                    <a:pt x="83820" y="92583"/>
                  </a:lnTo>
                  <a:lnTo>
                    <a:pt x="7620" y="35433"/>
                  </a:lnTo>
                  <a:close/>
                </a:path>
              </a:pathLst>
            </a:custGeom>
            <a:solidFill>
              <a:srgbClr val="FF3131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0">
            <a:off x="13228768" y="3952284"/>
            <a:ext cx="3246120" cy="38100"/>
            <a:chOff x="0" y="0"/>
            <a:chExt cx="3246120" cy="38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46120" cy="38100"/>
            </a:xfrm>
            <a:custGeom>
              <a:avLst/>
              <a:gdLst/>
              <a:ahLst/>
              <a:cxnLst/>
              <a:rect l="l" t="t" r="r" b="b"/>
              <a:pathLst>
                <a:path w="3246120" h="38100">
                  <a:moveTo>
                    <a:pt x="0" y="0"/>
                  </a:moveTo>
                  <a:lnTo>
                    <a:pt x="3246120" y="0"/>
                  </a:lnTo>
                  <a:lnTo>
                    <a:pt x="3246120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63503" y="4547416"/>
            <a:ext cx="18414997" cy="5803078"/>
          </a:xfrm>
          <a:custGeom>
            <a:avLst/>
            <a:gdLst/>
            <a:ahLst/>
            <a:cxnLst/>
            <a:rect l="l" t="t" r="r" b="b"/>
            <a:pathLst>
              <a:path w="18414997" h="5803078">
                <a:moveTo>
                  <a:pt x="0" y="0"/>
                </a:moveTo>
                <a:lnTo>
                  <a:pt x="18414997" y="0"/>
                </a:lnTo>
                <a:lnTo>
                  <a:pt x="18414997" y="5803078"/>
                </a:lnTo>
                <a:lnTo>
                  <a:pt x="0" y="58030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25017" y="6800850"/>
            <a:ext cx="3248025" cy="3486150"/>
          </a:xfrm>
          <a:custGeom>
            <a:avLst/>
            <a:gdLst/>
            <a:ahLst/>
            <a:cxnLst/>
            <a:rect l="l" t="t" r="r" b="b"/>
            <a:pathLst>
              <a:path w="3248025" h="3486150">
                <a:moveTo>
                  <a:pt x="0" y="0"/>
                </a:moveTo>
                <a:lnTo>
                  <a:pt x="3248025" y="0"/>
                </a:lnTo>
                <a:lnTo>
                  <a:pt x="3248025" y="3486150"/>
                </a:lnTo>
                <a:lnTo>
                  <a:pt x="0" y="34861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4" name="Group 14"/>
          <p:cNvGrpSpPr>
            <a:grpSpLocks noChangeAspect="1"/>
          </p:cNvGrpSpPr>
          <p:nvPr/>
        </p:nvGrpSpPr>
        <p:grpSpPr>
          <a:xfrm rot="0">
            <a:off x="12511573" y="5829852"/>
            <a:ext cx="4356544" cy="4123982"/>
            <a:chOff x="0" y="0"/>
            <a:chExt cx="4356544" cy="4123982"/>
          </a:xfrm>
        </p:grpSpPr>
        <p:sp>
          <p:nvSpPr>
            <p:cNvPr id="15" name="Freeform 15"/>
            <p:cNvSpPr/>
            <p:nvPr/>
          </p:nvSpPr>
          <p:spPr>
            <a:xfrm>
              <a:off x="-121285" y="72263"/>
              <a:ext cx="4278122" cy="3988181"/>
            </a:xfrm>
            <a:custGeom>
              <a:avLst/>
              <a:gdLst/>
              <a:ahLst/>
              <a:cxnLst/>
              <a:rect l="l" t="t" r="r" b="b"/>
              <a:pathLst>
                <a:path w="4278122" h="3988181">
                  <a:moveTo>
                    <a:pt x="2199005" y="0"/>
                  </a:moveTo>
                  <a:cubicBezTo>
                    <a:pt x="1167257" y="0"/>
                    <a:pt x="390652" y="748157"/>
                    <a:pt x="221742" y="1610360"/>
                  </a:cubicBezTo>
                  <a:cubicBezTo>
                    <a:pt x="0" y="2741803"/>
                    <a:pt x="796925" y="3912362"/>
                    <a:pt x="2070481" y="3984117"/>
                  </a:cubicBezTo>
                  <a:cubicBezTo>
                    <a:pt x="2118995" y="3986911"/>
                    <a:pt x="2166747" y="3988181"/>
                    <a:pt x="2213991" y="3988181"/>
                  </a:cubicBezTo>
                  <a:cubicBezTo>
                    <a:pt x="2997327" y="3988181"/>
                    <a:pt x="3600196" y="3612642"/>
                    <a:pt x="3982339" y="2898521"/>
                  </a:cubicBezTo>
                  <a:cubicBezTo>
                    <a:pt x="4269867" y="2361184"/>
                    <a:pt x="4278122" y="1796923"/>
                    <a:pt x="4048760" y="1231265"/>
                  </a:cubicBezTo>
                  <a:cubicBezTo>
                    <a:pt x="4038473" y="1205865"/>
                    <a:pt x="4017138" y="1184783"/>
                    <a:pt x="3993261" y="1150620"/>
                  </a:cubicBezTo>
                  <a:cubicBezTo>
                    <a:pt x="3946907" y="1219581"/>
                    <a:pt x="3915029" y="1279271"/>
                    <a:pt x="3871596" y="1329055"/>
                  </a:cubicBezTo>
                  <a:cubicBezTo>
                    <a:pt x="3792474" y="1419987"/>
                    <a:pt x="3789299" y="1513840"/>
                    <a:pt x="3815970" y="1628521"/>
                  </a:cubicBezTo>
                  <a:cubicBezTo>
                    <a:pt x="3894074" y="1965452"/>
                    <a:pt x="3872611" y="2298827"/>
                    <a:pt x="3736595" y="2619629"/>
                  </a:cubicBezTo>
                  <a:cubicBezTo>
                    <a:pt x="3463926" y="3262503"/>
                    <a:pt x="2870455" y="3646805"/>
                    <a:pt x="2205483" y="3646805"/>
                  </a:cubicBezTo>
                  <a:cubicBezTo>
                    <a:pt x="2057909" y="3646805"/>
                    <a:pt x="1906906" y="3627882"/>
                    <a:pt x="1755014" y="3588639"/>
                  </a:cubicBezTo>
                  <a:cubicBezTo>
                    <a:pt x="949961" y="3380740"/>
                    <a:pt x="343028" y="2546223"/>
                    <a:pt x="576327" y="1601343"/>
                  </a:cubicBezTo>
                  <a:cubicBezTo>
                    <a:pt x="769875" y="817626"/>
                    <a:pt x="1467613" y="340487"/>
                    <a:pt x="2197228" y="340487"/>
                  </a:cubicBezTo>
                  <a:cubicBezTo>
                    <a:pt x="2520697" y="340487"/>
                    <a:pt x="2850516" y="434340"/>
                    <a:pt x="3145410" y="636905"/>
                  </a:cubicBezTo>
                  <a:cubicBezTo>
                    <a:pt x="3177541" y="658876"/>
                    <a:pt x="3210942" y="678942"/>
                    <a:pt x="3239263" y="697103"/>
                  </a:cubicBezTo>
                  <a:cubicBezTo>
                    <a:pt x="3322956" y="619633"/>
                    <a:pt x="3398013" y="550291"/>
                    <a:pt x="3472054" y="481838"/>
                  </a:cubicBezTo>
                  <a:cubicBezTo>
                    <a:pt x="3458719" y="459359"/>
                    <a:pt x="3454147" y="445516"/>
                    <a:pt x="3444876" y="437261"/>
                  </a:cubicBezTo>
                  <a:cubicBezTo>
                    <a:pt x="3421508" y="416306"/>
                    <a:pt x="3396616" y="397002"/>
                    <a:pt x="3371089" y="378587"/>
                  </a:cubicBezTo>
                  <a:cubicBezTo>
                    <a:pt x="3072512" y="163195"/>
                    <a:pt x="2737993" y="36195"/>
                    <a:pt x="2372996" y="6985"/>
                  </a:cubicBezTo>
                  <a:cubicBezTo>
                    <a:pt x="2314322" y="2286"/>
                    <a:pt x="2256283" y="0"/>
                    <a:pt x="2199133" y="0"/>
                  </a:cubicBezTo>
                  <a:close/>
                </a:path>
              </a:pathLst>
            </a:custGeom>
            <a:solidFill>
              <a:srgbClr val="5FB643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683641" y="63500"/>
              <a:ext cx="3633598" cy="3287649"/>
            </a:xfrm>
            <a:custGeom>
              <a:avLst/>
              <a:gdLst/>
              <a:ahLst/>
              <a:cxnLst/>
              <a:rect l="l" t="t" r="r" b="b"/>
              <a:pathLst>
                <a:path w="3633598" h="3287649">
                  <a:moveTo>
                    <a:pt x="1356106" y="2270506"/>
                  </a:moveTo>
                  <a:cubicBezTo>
                    <a:pt x="1459230" y="2156206"/>
                    <a:pt x="1547368" y="2055368"/>
                    <a:pt x="1638935" y="1957705"/>
                  </a:cubicBezTo>
                  <a:cubicBezTo>
                    <a:pt x="2157857" y="1403985"/>
                    <a:pt x="2676652" y="850011"/>
                    <a:pt x="3198114" y="298704"/>
                  </a:cubicBezTo>
                  <a:cubicBezTo>
                    <a:pt x="3277997" y="214249"/>
                    <a:pt x="3369564" y="140335"/>
                    <a:pt x="3459861" y="66548"/>
                  </a:cubicBezTo>
                  <a:cubicBezTo>
                    <a:pt x="3495421" y="37338"/>
                    <a:pt x="3542157" y="21717"/>
                    <a:pt x="3583813" y="0"/>
                  </a:cubicBezTo>
                  <a:cubicBezTo>
                    <a:pt x="3633597" y="68580"/>
                    <a:pt x="3600323" y="116713"/>
                    <a:pt x="3573653" y="160782"/>
                  </a:cubicBezTo>
                  <a:cubicBezTo>
                    <a:pt x="3473704" y="325882"/>
                    <a:pt x="3375533" y="492506"/>
                    <a:pt x="3267710" y="652399"/>
                  </a:cubicBezTo>
                  <a:cubicBezTo>
                    <a:pt x="2752852" y="1415669"/>
                    <a:pt x="2236597" y="2177796"/>
                    <a:pt x="1716659" y="2937510"/>
                  </a:cubicBezTo>
                  <a:cubicBezTo>
                    <a:pt x="1648968" y="3036443"/>
                    <a:pt x="1562608" y="3124708"/>
                    <a:pt x="1474724" y="3207004"/>
                  </a:cubicBezTo>
                  <a:cubicBezTo>
                    <a:pt x="1388618" y="3287649"/>
                    <a:pt x="1343914" y="3283966"/>
                    <a:pt x="1248029" y="3216148"/>
                  </a:cubicBezTo>
                  <a:cubicBezTo>
                    <a:pt x="1207897" y="3187700"/>
                    <a:pt x="1167765" y="3157347"/>
                    <a:pt x="1134364" y="3121533"/>
                  </a:cubicBezTo>
                  <a:cubicBezTo>
                    <a:pt x="800227" y="2764028"/>
                    <a:pt x="464693" y="2407666"/>
                    <a:pt x="135890" y="2045462"/>
                  </a:cubicBezTo>
                  <a:cubicBezTo>
                    <a:pt x="0" y="1895856"/>
                    <a:pt x="21844" y="1805178"/>
                    <a:pt x="196342" y="1704975"/>
                  </a:cubicBezTo>
                  <a:cubicBezTo>
                    <a:pt x="227330" y="1687195"/>
                    <a:pt x="260985" y="1673733"/>
                    <a:pt x="292735" y="1656969"/>
                  </a:cubicBezTo>
                  <a:cubicBezTo>
                    <a:pt x="468376" y="1564259"/>
                    <a:pt x="620522" y="1577086"/>
                    <a:pt x="765810" y="1729359"/>
                  </a:cubicBezTo>
                  <a:cubicBezTo>
                    <a:pt x="911098" y="1881632"/>
                    <a:pt x="1074039" y="2017522"/>
                    <a:pt x="1229487" y="2160016"/>
                  </a:cubicBezTo>
                  <a:cubicBezTo>
                    <a:pt x="1265047" y="2192655"/>
                    <a:pt x="1302131" y="2223643"/>
                    <a:pt x="1355979" y="2270506"/>
                  </a:cubicBezTo>
                  <a:close/>
                </a:path>
              </a:pathLst>
            </a:custGeom>
            <a:solidFill>
              <a:srgbClr val="5FB643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862328" y="784717"/>
            <a:ext cx="1758906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936350" y="1407671"/>
            <a:ext cx="7880642" cy="758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15"/>
              </a:lnSpc>
            </a:pPr>
            <a:r>
              <a:rPr lang="en-US" sz="3940" b="1">
                <a:solidFill>
                  <a:srgbClr val="547228"/>
                </a:solidFill>
                <a:latin typeface="Noto Sans Bold" panose="020B0802040504020204"/>
                <a:ea typeface="Noto Sans Bold" panose="020B0802040504020204"/>
                <a:cs typeface="Noto Sans Bold" panose="020B0802040504020204"/>
                <a:sym typeface="Noto Sans Bold" panose="020B0802040504020204"/>
              </a:rPr>
              <a:t>ДОПИШИ ПРОПУЩЕНІ СЛОВА</a:t>
            </a:r>
            <a:endParaRPr lang="en-US" sz="3940" b="1">
              <a:solidFill>
                <a:srgbClr val="547228"/>
              </a:solidFill>
              <a:latin typeface="Noto Sans Bold" panose="020B0802040504020204"/>
              <a:ea typeface="Noto Sans Bold" panose="020B0802040504020204"/>
              <a:cs typeface="Noto Sans Bold" panose="020B0802040504020204"/>
              <a:sym typeface="Noto Sans Bold" panose="020B0802040504020204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83559" y="2699128"/>
            <a:ext cx="5171837" cy="1294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40"/>
              </a:lnSpc>
            </a:pPr>
            <a:r>
              <a:rPr lang="en-US" sz="753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КЛІТИНА </a:t>
            </a:r>
            <a:endParaRPr lang="en-US" sz="753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989275" y="516265"/>
            <a:ext cx="2955884" cy="1143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05"/>
              </a:lnSpc>
            </a:pPr>
            <a:r>
              <a:rPr lang="en-US" sz="6720" b="1">
                <a:solidFill>
                  <a:srgbClr val="FF3131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КЛЮЧ</a:t>
            </a:r>
            <a:endParaRPr lang="en-US" sz="6720" b="1">
              <a:solidFill>
                <a:srgbClr val="FF3131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570270" y="3191227"/>
            <a:ext cx="3210296" cy="769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95"/>
              </a:lnSpc>
            </a:pPr>
            <a:r>
              <a:rPr lang="en-US" sz="457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ТКАНИНА</a:t>
            </a:r>
            <a:endParaRPr lang="en-US" sz="457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3707494" y="3229327"/>
            <a:ext cx="2233927" cy="769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95"/>
              </a:lnSpc>
            </a:pPr>
            <a:r>
              <a:rPr lang="en-US" sz="457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ОРГАН</a:t>
            </a:r>
            <a:endParaRPr lang="en-US" sz="457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752525" y="5322608"/>
            <a:ext cx="3310252" cy="538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65"/>
              </a:lnSpc>
            </a:pPr>
            <a:r>
              <a:rPr lang="en-US" sz="319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С-МА ОРГАНІВ</a:t>
            </a:r>
            <a:endParaRPr lang="en-US" sz="319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9683715" y="5322608"/>
            <a:ext cx="2367048" cy="538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65"/>
              </a:lnSpc>
            </a:pPr>
            <a:r>
              <a:rPr lang="en-US" sz="319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ОРГАНІЗМ</a:t>
            </a:r>
            <a:endParaRPr lang="en-US" sz="319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1533" y="2104511"/>
            <a:ext cx="2089956" cy="2210648"/>
          </a:xfrm>
          <a:custGeom>
            <a:avLst/>
            <a:gdLst/>
            <a:ahLst/>
            <a:cxnLst/>
            <a:rect l="l" t="t" r="r" b="b"/>
            <a:pathLst>
              <a:path w="2089956" h="2210648">
                <a:moveTo>
                  <a:pt x="0" y="0"/>
                </a:moveTo>
                <a:lnTo>
                  <a:pt x="2089956" y="0"/>
                </a:lnTo>
                <a:lnTo>
                  <a:pt x="2089956" y="2210647"/>
                </a:lnTo>
                <a:lnTo>
                  <a:pt x="0" y="221064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63503" y="3345952"/>
            <a:ext cx="19793960" cy="7004552"/>
          </a:xfrm>
          <a:custGeom>
            <a:avLst/>
            <a:gdLst/>
            <a:ahLst/>
            <a:cxnLst/>
            <a:rect l="l" t="t" r="r" b="b"/>
            <a:pathLst>
              <a:path w="19793960" h="7004552">
                <a:moveTo>
                  <a:pt x="0" y="0"/>
                </a:moveTo>
                <a:lnTo>
                  <a:pt x="19793959" y="0"/>
                </a:lnTo>
                <a:lnTo>
                  <a:pt x="19793959" y="7004551"/>
                </a:lnTo>
                <a:lnTo>
                  <a:pt x="0" y="70045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164824" y="4606309"/>
            <a:ext cx="5305425" cy="5305425"/>
          </a:xfrm>
          <a:custGeom>
            <a:avLst/>
            <a:gdLst/>
            <a:ahLst/>
            <a:cxnLst/>
            <a:rect l="l" t="t" r="r" b="b"/>
            <a:pathLst>
              <a:path w="5305425" h="5305425">
                <a:moveTo>
                  <a:pt x="0" y="0"/>
                </a:moveTo>
                <a:lnTo>
                  <a:pt x="5305425" y="0"/>
                </a:lnTo>
                <a:lnTo>
                  <a:pt x="5305425" y="5305425"/>
                </a:lnTo>
                <a:lnTo>
                  <a:pt x="0" y="53054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62328" y="784717"/>
            <a:ext cx="1666532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915764" y="4045582"/>
            <a:ext cx="5037174" cy="4488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935"/>
              </a:lnSpc>
            </a:pPr>
            <a:r>
              <a:rPr lang="en-US" sz="13025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Д/З:  § 34</a:t>
            </a:r>
            <a:endParaRPr lang="en-US" sz="13025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796872" y="2440114"/>
            <a:ext cx="7849610" cy="899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55"/>
              </a:lnSpc>
            </a:pPr>
            <a:r>
              <a:rPr lang="en-US" sz="528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ВІДСКАНУЙ QR-КОД </a:t>
            </a:r>
            <a:endParaRPr lang="en-US" sz="528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746191" y="3374460"/>
            <a:ext cx="6264812" cy="899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55"/>
              </a:lnSpc>
            </a:pPr>
            <a:r>
              <a:rPr lang="en-US" sz="528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ТА ПРОЙДИ ГРУ:</a:t>
            </a:r>
            <a:endParaRPr lang="en-US" sz="528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6425346"/>
            <a:ext cx="18375097" cy="3925157"/>
          </a:xfrm>
          <a:custGeom>
            <a:avLst/>
            <a:gdLst/>
            <a:ahLst/>
            <a:cxnLst/>
            <a:rect l="l" t="t" r="r" b="b"/>
            <a:pathLst>
              <a:path w="18375097" h="3925157">
                <a:moveTo>
                  <a:pt x="0" y="0"/>
                </a:moveTo>
                <a:lnTo>
                  <a:pt x="18375096" y="0"/>
                </a:lnTo>
                <a:lnTo>
                  <a:pt x="18375096" y="3925157"/>
                </a:lnTo>
                <a:lnTo>
                  <a:pt x="0" y="392515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726313" y="1518733"/>
            <a:ext cx="5876925" cy="8229600"/>
          </a:xfrm>
          <a:custGeom>
            <a:avLst/>
            <a:gdLst/>
            <a:ahLst/>
            <a:cxnLst/>
            <a:rect l="l" t="t" r="r" b="b"/>
            <a:pathLst>
              <a:path w="5876925" h="8229600">
                <a:moveTo>
                  <a:pt x="0" y="0"/>
                </a:moveTo>
                <a:lnTo>
                  <a:pt x="5876925" y="0"/>
                </a:lnTo>
                <a:lnTo>
                  <a:pt x="58769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7275" y="7040690"/>
            <a:ext cx="8162925" cy="3246310"/>
          </a:xfrm>
          <a:custGeom>
            <a:avLst/>
            <a:gdLst/>
            <a:ahLst/>
            <a:cxnLst/>
            <a:rect l="l" t="t" r="r" b="b"/>
            <a:pathLst>
              <a:path w="8162925" h="3246310">
                <a:moveTo>
                  <a:pt x="0" y="0"/>
                </a:moveTo>
                <a:lnTo>
                  <a:pt x="8162925" y="0"/>
                </a:lnTo>
                <a:lnTo>
                  <a:pt x="8162925" y="3246310"/>
                </a:lnTo>
                <a:lnTo>
                  <a:pt x="0" y="32463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390" t="-619727" r="-193442" b="-95036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195646" y="7518130"/>
            <a:ext cx="1845869" cy="1256862"/>
          </a:xfrm>
          <a:custGeom>
            <a:avLst/>
            <a:gdLst/>
            <a:ahLst/>
            <a:cxnLst/>
            <a:rect l="l" t="t" r="r" b="b"/>
            <a:pathLst>
              <a:path w="1845869" h="1256862">
                <a:moveTo>
                  <a:pt x="0" y="0"/>
                </a:moveTo>
                <a:lnTo>
                  <a:pt x="1845869" y="0"/>
                </a:lnTo>
                <a:lnTo>
                  <a:pt x="1845869" y="1256862"/>
                </a:lnTo>
                <a:lnTo>
                  <a:pt x="0" y="12568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4578" y="3664458"/>
            <a:ext cx="11848976" cy="3361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5"/>
              </a:lnSpc>
            </a:pPr>
            <a:r>
              <a:rPr lang="en-US" sz="4140" b="1">
                <a:solidFill>
                  <a:srgbClr val="BDC43B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•ПОДРАЗЛИВОСТІ (здатності сприймати подразники завдяки органам чуття і реагувати на них ). Сигнали від органів чуття надходять до центрів</a:t>
            </a:r>
            <a:endParaRPr lang="en-US" sz="4140" b="1">
              <a:solidFill>
                <a:srgbClr val="BDC43B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  <a:p>
            <a:pPr algn="ctr">
              <a:lnSpc>
                <a:spcPts val="2145"/>
              </a:lnSpc>
            </a:pPr>
            <a:r>
              <a:rPr lang="en-US" sz="4140" b="1">
                <a:solidFill>
                  <a:srgbClr val="FFC54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НЕРВОВОЇ СИСТЕМИ</a:t>
            </a:r>
            <a:endParaRPr lang="en-US" sz="4140" b="1">
              <a:solidFill>
                <a:srgbClr val="FFC54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862328" y="784717"/>
            <a:ext cx="1758906" cy="406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5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83744" y="1265396"/>
            <a:ext cx="11607415" cy="1623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95"/>
              </a:lnSpc>
            </a:pPr>
            <a:r>
              <a:rPr lang="en-US" sz="954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Тварини здатні до :</a:t>
            </a:r>
            <a:endParaRPr lang="en-US" sz="954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503" y="6425346"/>
            <a:ext cx="18375097" cy="3925157"/>
          </a:xfrm>
          <a:custGeom>
            <a:avLst/>
            <a:gdLst/>
            <a:ahLst/>
            <a:cxnLst/>
            <a:rect l="l" t="t" r="r" b="b"/>
            <a:pathLst>
              <a:path w="18375097" h="3925157">
                <a:moveTo>
                  <a:pt x="0" y="0"/>
                </a:moveTo>
                <a:lnTo>
                  <a:pt x="18375096" y="0"/>
                </a:lnTo>
                <a:lnTo>
                  <a:pt x="18375096" y="3925157"/>
                </a:lnTo>
                <a:lnTo>
                  <a:pt x="0" y="392515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890446" y="2240061"/>
            <a:ext cx="8397554" cy="8046939"/>
          </a:xfrm>
          <a:custGeom>
            <a:avLst/>
            <a:gdLst/>
            <a:ahLst/>
            <a:cxnLst/>
            <a:rect l="l" t="t" r="r" b="b"/>
            <a:pathLst>
              <a:path w="8397554" h="8046939">
                <a:moveTo>
                  <a:pt x="0" y="0"/>
                </a:moveTo>
                <a:lnTo>
                  <a:pt x="8397554" y="0"/>
                </a:lnTo>
                <a:lnTo>
                  <a:pt x="8397554" y="8046939"/>
                </a:lnTo>
                <a:lnTo>
                  <a:pt x="0" y="80469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41" b="-226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62328" y="784717"/>
            <a:ext cx="1758906" cy="406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5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83744" y="1265396"/>
            <a:ext cx="11466109" cy="1623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95"/>
              </a:lnSpc>
            </a:pPr>
            <a:r>
              <a:rPr lang="en-US" sz="954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Тварини здатні до :</a:t>
            </a:r>
            <a:endParaRPr lang="en-US" sz="954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7781" y="3730257"/>
            <a:ext cx="11500218" cy="2721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5"/>
              </a:lnSpc>
            </a:pPr>
            <a:r>
              <a:rPr lang="en-US" sz="3940" b="1">
                <a:solidFill>
                  <a:srgbClr val="BDC43B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Гетеротрофного живлення (вони харчуються готовими органічними речовинами),добувають їжу і перетравлюють всередині організму </a:t>
            </a:r>
            <a:endParaRPr lang="en-US" sz="3940" b="1">
              <a:solidFill>
                <a:srgbClr val="BDC43B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35779" y="2580580"/>
            <a:ext cx="954357" cy="1456172"/>
          </a:xfrm>
          <a:custGeom>
            <a:avLst/>
            <a:gdLst/>
            <a:ahLst/>
            <a:cxnLst/>
            <a:rect l="l" t="t" r="r" b="b"/>
            <a:pathLst>
              <a:path w="954357" h="1456172">
                <a:moveTo>
                  <a:pt x="0" y="0"/>
                </a:moveTo>
                <a:lnTo>
                  <a:pt x="954358" y="0"/>
                </a:lnTo>
                <a:lnTo>
                  <a:pt x="954358" y="1456172"/>
                </a:lnTo>
                <a:lnTo>
                  <a:pt x="0" y="145617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0">
            <a:off x="9192854" y="2566273"/>
            <a:ext cx="281835" cy="1479652"/>
            <a:chOff x="0" y="0"/>
            <a:chExt cx="281826" cy="1479652"/>
          </a:xfrm>
        </p:grpSpPr>
        <p:sp>
          <p:nvSpPr>
            <p:cNvPr id="4" name="Freeform 4"/>
            <p:cNvSpPr/>
            <p:nvPr/>
          </p:nvSpPr>
          <p:spPr>
            <a:xfrm>
              <a:off x="121920" y="63500"/>
              <a:ext cx="38100" cy="1247902"/>
            </a:xfrm>
            <a:custGeom>
              <a:avLst/>
              <a:gdLst/>
              <a:ahLst/>
              <a:cxnLst/>
              <a:rect l="l" t="t" r="r" b="b"/>
              <a:pathLst>
                <a:path w="38100" h="1247902">
                  <a:moveTo>
                    <a:pt x="38100" y="0"/>
                  </a:moveTo>
                  <a:lnTo>
                    <a:pt x="38100" y="1247902"/>
                  </a:lnTo>
                  <a:lnTo>
                    <a:pt x="0" y="1247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83820" y="1320927"/>
              <a:ext cx="114300" cy="76200"/>
            </a:xfrm>
            <a:custGeom>
              <a:avLst/>
              <a:gdLst/>
              <a:ahLst/>
              <a:cxnLst/>
              <a:rect l="l" t="t" r="r" b="b"/>
              <a:pathLst>
                <a:path w="114300" h="76200">
                  <a:moveTo>
                    <a:pt x="114300" y="0"/>
                  </a:moveTo>
                  <a:lnTo>
                    <a:pt x="57150" y="76200"/>
                  </a:lnTo>
                  <a:lnTo>
                    <a:pt x="0" y="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3500" y="1301877"/>
              <a:ext cx="154813" cy="114300"/>
            </a:xfrm>
            <a:custGeom>
              <a:avLst/>
              <a:gdLst/>
              <a:ahLst/>
              <a:cxnLst/>
              <a:rect l="l" t="t" r="r" b="b"/>
              <a:pathLst>
                <a:path w="154813" h="114300">
                  <a:moveTo>
                    <a:pt x="149860" y="30480"/>
                  </a:moveTo>
                  <a:lnTo>
                    <a:pt x="92710" y="106680"/>
                  </a:lnTo>
                  <a:cubicBezTo>
                    <a:pt x="89154" y="111506"/>
                    <a:pt x="83439" y="114300"/>
                    <a:pt x="77470" y="114300"/>
                  </a:cubicBezTo>
                  <a:cubicBezTo>
                    <a:pt x="71501" y="114300"/>
                    <a:pt x="65786" y="111506"/>
                    <a:pt x="62230" y="106680"/>
                  </a:cubicBezTo>
                  <a:lnTo>
                    <a:pt x="5080" y="30480"/>
                  </a:lnTo>
                  <a:cubicBezTo>
                    <a:pt x="762" y="24765"/>
                    <a:pt x="0" y="17018"/>
                    <a:pt x="3302" y="10541"/>
                  </a:cubicBezTo>
                  <a:cubicBezTo>
                    <a:pt x="6604" y="4064"/>
                    <a:pt x="13081" y="0"/>
                    <a:pt x="20320" y="0"/>
                  </a:cubicBezTo>
                  <a:lnTo>
                    <a:pt x="134620" y="0"/>
                  </a:lnTo>
                  <a:cubicBezTo>
                    <a:pt x="141859" y="0"/>
                    <a:pt x="148463" y="4064"/>
                    <a:pt x="151638" y="10541"/>
                  </a:cubicBezTo>
                  <a:cubicBezTo>
                    <a:pt x="154813" y="17018"/>
                    <a:pt x="154178" y="24765"/>
                    <a:pt x="149860" y="30480"/>
                  </a:cubicBezTo>
                  <a:moveTo>
                    <a:pt x="119380" y="7620"/>
                  </a:moveTo>
                  <a:lnTo>
                    <a:pt x="134620" y="19050"/>
                  </a:lnTo>
                  <a:lnTo>
                    <a:pt x="134620" y="38100"/>
                  </a:lnTo>
                  <a:lnTo>
                    <a:pt x="20320" y="38100"/>
                  </a:lnTo>
                  <a:lnTo>
                    <a:pt x="20320" y="19050"/>
                  </a:lnTo>
                  <a:lnTo>
                    <a:pt x="35560" y="7620"/>
                  </a:lnTo>
                  <a:lnTo>
                    <a:pt x="92710" y="83820"/>
                  </a:lnTo>
                  <a:lnTo>
                    <a:pt x="77470" y="95250"/>
                  </a:lnTo>
                  <a:lnTo>
                    <a:pt x="62230" y="83820"/>
                  </a:lnTo>
                  <a:lnTo>
                    <a:pt x="119380" y="762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0">
            <a:off x="15688313" y="2566702"/>
            <a:ext cx="779031" cy="1347245"/>
            <a:chOff x="0" y="0"/>
            <a:chExt cx="779031" cy="1347241"/>
          </a:xfrm>
        </p:grpSpPr>
        <p:sp>
          <p:nvSpPr>
            <p:cNvPr id="8" name="Freeform 8"/>
            <p:cNvSpPr/>
            <p:nvPr/>
          </p:nvSpPr>
          <p:spPr>
            <a:xfrm>
              <a:off x="63500" y="63500"/>
              <a:ext cx="593725" cy="1132459"/>
            </a:xfrm>
            <a:custGeom>
              <a:avLst/>
              <a:gdLst/>
              <a:ahLst/>
              <a:cxnLst/>
              <a:rect l="l" t="t" r="r" b="b"/>
              <a:pathLst>
                <a:path w="593725" h="1132459">
                  <a:moveTo>
                    <a:pt x="34036" y="0"/>
                  </a:moveTo>
                  <a:lnTo>
                    <a:pt x="593725" y="1115314"/>
                  </a:lnTo>
                  <a:lnTo>
                    <a:pt x="559689" y="1132459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593344" y="1170305"/>
              <a:ext cx="102108" cy="93726"/>
            </a:xfrm>
            <a:custGeom>
              <a:avLst/>
              <a:gdLst/>
              <a:ahLst/>
              <a:cxnLst/>
              <a:rect l="l" t="t" r="r" b="b"/>
              <a:pathLst>
                <a:path w="102108" h="93726">
                  <a:moveTo>
                    <a:pt x="102108" y="0"/>
                  </a:moveTo>
                  <a:lnTo>
                    <a:pt x="85217" y="93726"/>
                  </a:lnTo>
                  <a:lnTo>
                    <a:pt x="0" y="51308"/>
                  </a:lnTo>
                  <a:lnTo>
                    <a:pt x="102108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574421" y="1150112"/>
              <a:ext cx="141224" cy="133604"/>
            </a:xfrm>
            <a:custGeom>
              <a:avLst/>
              <a:gdLst/>
              <a:ahLst/>
              <a:cxnLst/>
              <a:rect l="l" t="t" r="r" b="b"/>
              <a:pathLst>
                <a:path w="141224" h="133604">
                  <a:moveTo>
                    <a:pt x="139827" y="23495"/>
                  </a:moveTo>
                  <a:lnTo>
                    <a:pt x="122936" y="117348"/>
                  </a:lnTo>
                  <a:cubicBezTo>
                    <a:pt x="121920" y="123190"/>
                    <a:pt x="118110" y="128270"/>
                    <a:pt x="112776" y="130937"/>
                  </a:cubicBezTo>
                  <a:cubicBezTo>
                    <a:pt x="107442" y="133604"/>
                    <a:pt x="101092" y="133604"/>
                    <a:pt x="95758" y="130937"/>
                  </a:cubicBezTo>
                  <a:lnTo>
                    <a:pt x="10541" y="88519"/>
                  </a:lnTo>
                  <a:cubicBezTo>
                    <a:pt x="4064" y="85344"/>
                    <a:pt x="0" y="78740"/>
                    <a:pt x="0" y="71501"/>
                  </a:cubicBezTo>
                  <a:cubicBezTo>
                    <a:pt x="0" y="64262"/>
                    <a:pt x="4064" y="57658"/>
                    <a:pt x="10541" y="54483"/>
                  </a:cubicBezTo>
                  <a:lnTo>
                    <a:pt x="112649" y="3175"/>
                  </a:lnTo>
                  <a:cubicBezTo>
                    <a:pt x="119126" y="0"/>
                    <a:pt x="126873" y="635"/>
                    <a:pt x="132588" y="4953"/>
                  </a:cubicBezTo>
                  <a:cubicBezTo>
                    <a:pt x="138303" y="9271"/>
                    <a:pt x="141224" y="16510"/>
                    <a:pt x="139954" y="23622"/>
                  </a:cubicBezTo>
                  <a:moveTo>
                    <a:pt x="102489" y="16891"/>
                  </a:moveTo>
                  <a:lnTo>
                    <a:pt x="121285" y="20320"/>
                  </a:lnTo>
                  <a:lnTo>
                    <a:pt x="129794" y="37338"/>
                  </a:lnTo>
                  <a:lnTo>
                    <a:pt x="27686" y="88646"/>
                  </a:lnTo>
                  <a:lnTo>
                    <a:pt x="19177" y="71628"/>
                  </a:lnTo>
                  <a:lnTo>
                    <a:pt x="27686" y="54610"/>
                  </a:lnTo>
                  <a:lnTo>
                    <a:pt x="112903" y="97028"/>
                  </a:lnTo>
                  <a:lnTo>
                    <a:pt x="104394" y="114046"/>
                  </a:lnTo>
                  <a:lnTo>
                    <a:pt x="85598" y="110617"/>
                  </a:lnTo>
                  <a:lnTo>
                    <a:pt x="102489" y="16891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63503" y="6382207"/>
            <a:ext cx="18414997" cy="3968296"/>
          </a:xfrm>
          <a:custGeom>
            <a:avLst/>
            <a:gdLst/>
            <a:ahLst/>
            <a:cxnLst/>
            <a:rect l="l" t="t" r="r" b="b"/>
            <a:pathLst>
              <a:path w="18414997" h="3968296">
                <a:moveTo>
                  <a:pt x="0" y="0"/>
                </a:moveTo>
                <a:lnTo>
                  <a:pt x="18414997" y="0"/>
                </a:lnTo>
                <a:lnTo>
                  <a:pt x="18414997" y="3968296"/>
                </a:lnTo>
                <a:lnTo>
                  <a:pt x="0" y="39682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862328" y="784717"/>
            <a:ext cx="1758906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 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736561" y="936936"/>
            <a:ext cx="16832804" cy="1633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365"/>
              </a:lnSpc>
            </a:pPr>
            <a:r>
              <a:rPr lang="en-US" sz="9545">
                <a:solidFill>
                  <a:srgbClr val="54722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Способи живлення тварин</a:t>
            </a:r>
            <a:endParaRPr lang="en-US" sz="9545">
              <a:solidFill>
                <a:srgbClr val="54722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65806" y="3918271"/>
            <a:ext cx="3513496" cy="1362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5"/>
              </a:lnSpc>
            </a:pPr>
            <a:r>
              <a:rPr lang="en-US" sz="3940">
                <a:solidFill>
                  <a:srgbClr val="6C9E0E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Тверда велика їжа</a:t>
            </a:r>
            <a:endParaRPr lang="en-US" sz="3940">
              <a:solidFill>
                <a:srgbClr val="6C9E0E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497432" y="3918956"/>
            <a:ext cx="3358810" cy="1362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5"/>
              </a:lnSpc>
            </a:pPr>
            <a:r>
              <a:rPr lang="en-US" sz="3940">
                <a:solidFill>
                  <a:srgbClr val="9ED537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Тверда дрібна їжа у водах</a:t>
            </a:r>
            <a:endParaRPr lang="en-US" sz="3940">
              <a:solidFill>
                <a:srgbClr val="9ED537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5484421" y="3918956"/>
            <a:ext cx="1852222" cy="1362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5"/>
              </a:lnSpc>
            </a:pPr>
            <a:r>
              <a:rPr lang="en-US" sz="3940">
                <a:solidFill>
                  <a:srgbClr val="70C43C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Рідка їжа</a:t>
            </a:r>
            <a:endParaRPr lang="en-US" sz="3940">
              <a:solidFill>
                <a:srgbClr val="70C43C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-441646" y="6004389"/>
            <a:ext cx="5986605" cy="3570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</a:pPr>
            <a:r>
              <a:rPr lang="en-US" sz="7900">
                <a:solidFill>
                  <a:srgbClr val="AA484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•Хижаки</a:t>
            </a:r>
            <a:endParaRPr lang="en-US" sz="7900">
              <a:solidFill>
                <a:srgbClr val="AA484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6280"/>
              </a:lnSpc>
            </a:pPr>
          </a:p>
          <a:p>
            <a:pPr algn="ctr">
              <a:lnSpc>
                <a:spcPts val="3950"/>
              </a:lnSpc>
            </a:pPr>
            <a:r>
              <a:rPr lang="en-US" sz="7900">
                <a:solidFill>
                  <a:srgbClr val="AA484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•Фітофаги</a:t>
            </a:r>
            <a:endParaRPr lang="en-US" sz="7900">
              <a:solidFill>
                <a:srgbClr val="AA484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ctr">
              <a:lnSpc>
                <a:spcPts val="16640"/>
              </a:lnSpc>
            </a:pPr>
            <a:r>
              <a:rPr lang="en-US" sz="7300">
                <a:solidFill>
                  <a:srgbClr val="AA4848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•Сапротрофи</a:t>
            </a:r>
            <a:endParaRPr lang="en-US" sz="7300">
              <a:solidFill>
                <a:srgbClr val="AA4848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068978" y="6782914"/>
            <a:ext cx="5811707" cy="87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0"/>
              </a:lnSpc>
            </a:pPr>
            <a:r>
              <a:rPr lang="en-US" sz="7700">
                <a:solidFill>
                  <a:srgbClr val="2AB3C0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Фільтратори</a:t>
            </a:r>
            <a:endParaRPr lang="en-US" sz="7700">
              <a:solidFill>
                <a:srgbClr val="2AB3C0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3499092" y="5029200"/>
            <a:ext cx="6070273" cy="530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5"/>
              </a:lnSpc>
            </a:pPr>
            <a:r>
              <a:rPr lang="en-US" sz="6045">
                <a:solidFill>
                  <a:srgbClr val="3755C2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Вн паразити Кровосисні види </a:t>
            </a:r>
            <a:endParaRPr lang="en-US" sz="6045">
              <a:solidFill>
                <a:srgbClr val="3755C2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  <a:p>
            <a:pPr algn="l">
              <a:lnSpc>
                <a:spcPts val="8405"/>
              </a:lnSpc>
            </a:pPr>
            <a:r>
              <a:rPr lang="en-US" sz="6045">
                <a:solidFill>
                  <a:srgbClr val="3755C2"/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Зовнішнє травленння</a:t>
            </a:r>
            <a:endParaRPr lang="en-US" sz="6045">
              <a:solidFill>
                <a:srgbClr val="3755C2"/>
              </a:solidFill>
              <a:latin typeface="Comic Sans" panose="03000702030302020204"/>
              <a:ea typeface="Comic Sans" panose="03000702030302020204"/>
              <a:cs typeface="Comic Sans" panose="03000702030302020204"/>
              <a:sym typeface="Comic Sans" panose="030007020303020202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3503" y="4547416"/>
            <a:ext cx="18414997" cy="5803078"/>
          </a:xfrm>
          <a:custGeom>
            <a:avLst/>
            <a:gdLst/>
            <a:ahLst/>
            <a:cxnLst/>
            <a:rect l="l" t="t" r="r" b="b"/>
            <a:pathLst>
              <a:path w="18414997" h="5803078">
                <a:moveTo>
                  <a:pt x="0" y="0"/>
                </a:moveTo>
                <a:lnTo>
                  <a:pt x="18414997" y="0"/>
                </a:lnTo>
                <a:lnTo>
                  <a:pt x="18414997" y="5803078"/>
                </a:lnTo>
                <a:lnTo>
                  <a:pt x="0" y="58030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74888" y="2395833"/>
            <a:ext cx="1813112" cy="2209800"/>
          </a:xfrm>
          <a:custGeom>
            <a:avLst/>
            <a:gdLst/>
            <a:ahLst/>
            <a:cxnLst/>
            <a:rect l="l" t="t" r="r" b="b"/>
            <a:pathLst>
              <a:path w="1813112" h="2209800">
                <a:moveTo>
                  <a:pt x="0" y="0"/>
                </a:moveTo>
                <a:lnTo>
                  <a:pt x="1813112" y="0"/>
                </a:lnTo>
                <a:lnTo>
                  <a:pt x="1813112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61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3988537"/>
            <a:ext cx="1560719" cy="2209800"/>
          </a:xfrm>
          <a:custGeom>
            <a:avLst/>
            <a:gdLst/>
            <a:ahLst/>
            <a:cxnLst/>
            <a:rect l="l" t="t" r="r" b="b"/>
            <a:pathLst>
              <a:path w="1560719" h="2209800">
                <a:moveTo>
                  <a:pt x="1560719" y="0"/>
                </a:moveTo>
                <a:lnTo>
                  <a:pt x="0" y="0"/>
                </a:lnTo>
                <a:lnTo>
                  <a:pt x="0" y="2209800"/>
                </a:lnTo>
                <a:lnTo>
                  <a:pt x="1560719" y="2209800"/>
                </a:lnTo>
                <a:lnTo>
                  <a:pt x="1560719" y="0"/>
                </a:lnTo>
                <a:close/>
              </a:path>
            </a:pathLst>
          </a:custGeom>
          <a:blipFill>
            <a:blip r:embed="rId5"/>
            <a:stretch>
              <a:fillRect l="-55615" r="-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7275" y="4606309"/>
            <a:ext cx="4962525" cy="4457700"/>
          </a:xfrm>
          <a:custGeom>
            <a:avLst/>
            <a:gdLst/>
            <a:ahLst/>
            <a:cxnLst/>
            <a:rect l="l" t="t" r="r" b="b"/>
            <a:pathLst>
              <a:path w="4962525" h="4457700">
                <a:moveTo>
                  <a:pt x="0" y="0"/>
                </a:moveTo>
                <a:lnTo>
                  <a:pt x="4962525" y="0"/>
                </a:lnTo>
                <a:lnTo>
                  <a:pt x="4962525" y="4457700"/>
                </a:lnTo>
                <a:lnTo>
                  <a:pt x="0" y="4457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0">
            <a:off x="13388778" y="4703902"/>
            <a:ext cx="4202287" cy="4076090"/>
            <a:chOff x="0" y="0"/>
            <a:chExt cx="4202278" cy="4076090"/>
          </a:xfrm>
        </p:grpSpPr>
        <p:sp>
          <p:nvSpPr>
            <p:cNvPr id="8" name="Freeform 8"/>
            <p:cNvSpPr/>
            <p:nvPr/>
          </p:nvSpPr>
          <p:spPr>
            <a:xfrm>
              <a:off x="85090" y="63500"/>
              <a:ext cx="4093464" cy="3949192"/>
            </a:xfrm>
            <a:custGeom>
              <a:avLst/>
              <a:gdLst/>
              <a:ahLst/>
              <a:cxnLst/>
              <a:rect l="l" t="t" r="r" b="b"/>
              <a:pathLst>
                <a:path w="4093464" h="3949192">
                  <a:moveTo>
                    <a:pt x="991997" y="0"/>
                  </a:moveTo>
                  <a:cubicBezTo>
                    <a:pt x="568833" y="0"/>
                    <a:pt x="162306" y="192278"/>
                    <a:pt x="262001" y="371983"/>
                  </a:cubicBezTo>
                  <a:cubicBezTo>
                    <a:pt x="315468" y="470281"/>
                    <a:pt x="712724" y="734822"/>
                    <a:pt x="811657" y="866013"/>
                  </a:cubicBezTo>
                  <a:cubicBezTo>
                    <a:pt x="710184" y="950849"/>
                    <a:pt x="363474" y="1178179"/>
                    <a:pt x="0" y="1554988"/>
                  </a:cubicBezTo>
                  <a:lnTo>
                    <a:pt x="0" y="1598168"/>
                  </a:lnTo>
                  <a:cubicBezTo>
                    <a:pt x="67056" y="1686179"/>
                    <a:pt x="170815" y="1707261"/>
                    <a:pt x="281940" y="1707261"/>
                  </a:cubicBezTo>
                  <a:cubicBezTo>
                    <a:pt x="351282" y="1707261"/>
                    <a:pt x="423418" y="1699006"/>
                    <a:pt x="491363" y="1693799"/>
                  </a:cubicBezTo>
                  <a:cubicBezTo>
                    <a:pt x="491363" y="1998472"/>
                    <a:pt x="570865" y="2283079"/>
                    <a:pt x="710565" y="2550287"/>
                  </a:cubicBezTo>
                  <a:cubicBezTo>
                    <a:pt x="792226" y="2707513"/>
                    <a:pt x="899287" y="2801366"/>
                    <a:pt x="943483" y="2847594"/>
                  </a:cubicBezTo>
                  <a:cubicBezTo>
                    <a:pt x="775589" y="3264281"/>
                    <a:pt x="887730" y="3635883"/>
                    <a:pt x="1173099" y="3927348"/>
                  </a:cubicBezTo>
                  <a:cubicBezTo>
                    <a:pt x="1191768" y="3946779"/>
                    <a:pt x="1210310" y="3949192"/>
                    <a:pt x="1229995" y="3949192"/>
                  </a:cubicBezTo>
                  <a:cubicBezTo>
                    <a:pt x="1236599" y="3949192"/>
                    <a:pt x="1243203" y="3948938"/>
                    <a:pt x="1250061" y="3948938"/>
                  </a:cubicBezTo>
                  <a:cubicBezTo>
                    <a:pt x="1300988" y="3915283"/>
                    <a:pt x="1283843" y="3879977"/>
                    <a:pt x="1271651" y="3785743"/>
                  </a:cubicBezTo>
                  <a:cubicBezTo>
                    <a:pt x="1254506" y="3664204"/>
                    <a:pt x="1280922" y="3692398"/>
                    <a:pt x="1336040" y="3594481"/>
                  </a:cubicBezTo>
                  <a:cubicBezTo>
                    <a:pt x="1403223" y="3472434"/>
                    <a:pt x="1461008" y="3390265"/>
                    <a:pt x="1457706" y="3265170"/>
                  </a:cubicBezTo>
                  <a:cubicBezTo>
                    <a:pt x="1450340" y="3044190"/>
                    <a:pt x="1395984" y="3015107"/>
                    <a:pt x="1435608" y="3015107"/>
                  </a:cubicBezTo>
                  <a:cubicBezTo>
                    <a:pt x="1449705" y="3015107"/>
                    <a:pt x="1475867" y="3018790"/>
                    <a:pt x="1520444" y="3018790"/>
                  </a:cubicBezTo>
                  <a:cubicBezTo>
                    <a:pt x="1527302" y="3018790"/>
                    <a:pt x="1534668" y="3018663"/>
                    <a:pt x="1542415" y="3018536"/>
                  </a:cubicBezTo>
                  <a:cubicBezTo>
                    <a:pt x="1632077" y="3017393"/>
                    <a:pt x="1747139" y="2981833"/>
                    <a:pt x="1790065" y="2957449"/>
                  </a:cubicBezTo>
                  <a:cubicBezTo>
                    <a:pt x="2110867" y="2775077"/>
                    <a:pt x="1971040" y="2754630"/>
                    <a:pt x="2187448" y="2700020"/>
                  </a:cubicBezTo>
                  <a:cubicBezTo>
                    <a:pt x="2256155" y="2682748"/>
                    <a:pt x="2335022" y="2685669"/>
                    <a:pt x="2379345" y="2608326"/>
                  </a:cubicBezTo>
                  <a:cubicBezTo>
                    <a:pt x="2235073" y="2482215"/>
                    <a:pt x="1988312" y="2417826"/>
                    <a:pt x="1755902" y="2417826"/>
                  </a:cubicBezTo>
                  <a:cubicBezTo>
                    <a:pt x="1604899" y="2417826"/>
                    <a:pt x="1459865" y="2445004"/>
                    <a:pt x="1352931" y="2500122"/>
                  </a:cubicBezTo>
                  <a:cubicBezTo>
                    <a:pt x="1215263" y="2570480"/>
                    <a:pt x="1181608" y="2611247"/>
                    <a:pt x="1170940" y="2611247"/>
                  </a:cubicBezTo>
                  <a:cubicBezTo>
                    <a:pt x="1165479" y="2611247"/>
                    <a:pt x="1165987" y="2600579"/>
                    <a:pt x="1161796" y="2577846"/>
                  </a:cubicBezTo>
                  <a:cubicBezTo>
                    <a:pt x="1052068" y="2078609"/>
                    <a:pt x="1287907" y="1795018"/>
                    <a:pt x="1770380" y="1700911"/>
                  </a:cubicBezTo>
                  <a:cubicBezTo>
                    <a:pt x="1793240" y="1696339"/>
                    <a:pt x="1814957" y="1693037"/>
                    <a:pt x="1857502" y="1684782"/>
                  </a:cubicBezTo>
                  <a:cubicBezTo>
                    <a:pt x="1886077" y="1735963"/>
                    <a:pt x="1912239" y="1782572"/>
                    <a:pt x="1940306" y="1834388"/>
                  </a:cubicBezTo>
                  <a:cubicBezTo>
                    <a:pt x="2076958" y="2086229"/>
                    <a:pt x="2322195" y="2300097"/>
                    <a:pt x="2433574" y="2300097"/>
                  </a:cubicBezTo>
                  <a:cubicBezTo>
                    <a:pt x="2469134" y="2300097"/>
                    <a:pt x="2491105" y="2278253"/>
                    <a:pt x="2491359" y="2228850"/>
                  </a:cubicBezTo>
                  <a:cubicBezTo>
                    <a:pt x="2491994" y="2130171"/>
                    <a:pt x="2484882" y="2036699"/>
                    <a:pt x="2476500" y="1938909"/>
                  </a:cubicBezTo>
                  <a:cubicBezTo>
                    <a:pt x="2469896" y="1861185"/>
                    <a:pt x="2465197" y="1743583"/>
                    <a:pt x="2567686" y="1731518"/>
                  </a:cubicBezTo>
                  <a:cubicBezTo>
                    <a:pt x="2652395" y="1721612"/>
                    <a:pt x="2714625" y="1717421"/>
                    <a:pt x="2764536" y="1717421"/>
                  </a:cubicBezTo>
                  <a:cubicBezTo>
                    <a:pt x="2900680" y="1717421"/>
                    <a:pt x="2945130" y="1748409"/>
                    <a:pt x="3104896" y="1777492"/>
                  </a:cubicBezTo>
                  <a:cubicBezTo>
                    <a:pt x="3141091" y="1784096"/>
                    <a:pt x="3178556" y="1788287"/>
                    <a:pt x="3215513" y="1788287"/>
                  </a:cubicBezTo>
                  <a:cubicBezTo>
                    <a:pt x="3274568" y="1788287"/>
                    <a:pt x="3332734" y="1777619"/>
                    <a:pt x="3383661" y="1748536"/>
                  </a:cubicBezTo>
                  <a:cubicBezTo>
                    <a:pt x="3578098" y="1637918"/>
                    <a:pt x="3141345" y="1626996"/>
                    <a:pt x="2869946" y="1362583"/>
                  </a:cubicBezTo>
                  <a:cubicBezTo>
                    <a:pt x="2842514" y="1335913"/>
                    <a:pt x="2794381" y="1284605"/>
                    <a:pt x="2776728" y="1246758"/>
                  </a:cubicBezTo>
                  <a:cubicBezTo>
                    <a:pt x="2771140" y="1234439"/>
                    <a:pt x="2763520" y="1226947"/>
                    <a:pt x="2771902" y="1226947"/>
                  </a:cubicBezTo>
                  <a:cubicBezTo>
                    <a:pt x="2786507" y="1226947"/>
                    <a:pt x="2850388" y="1249933"/>
                    <a:pt x="3060700" y="1310005"/>
                  </a:cubicBezTo>
                  <a:cubicBezTo>
                    <a:pt x="3184525" y="1345692"/>
                    <a:pt x="3316478" y="1366774"/>
                    <a:pt x="3444367" y="1366774"/>
                  </a:cubicBezTo>
                  <a:cubicBezTo>
                    <a:pt x="3662172" y="1366774"/>
                    <a:pt x="3868293" y="1305814"/>
                    <a:pt x="4002913" y="1152906"/>
                  </a:cubicBezTo>
                  <a:cubicBezTo>
                    <a:pt x="4093464" y="1050417"/>
                    <a:pt x="4054348" y="962914"/>
                    <a:pt x="3957193" y="855218"/>
                  </a:cubicBezTo>
                  <a:cubicBezTo>
                    <a:pt x="3843782" y="729361"/>
                    <a:pt x="3590290" y="557403"/>
                    <a:pt x="3421253" y="470789"/>
                  </a:cubicBezTo>
                  <a:cubicBezTo>
                    <a:pt x="2917698" y="213106"/>
                    <a:pt x="2483104" y="151511"/>
                    <a:pt x="2168525" y="151511"/>
                  </a:cubicBezTo>
                  <a:cubicBezTo>
                    <a:pt x="1880489" y="151511"/>
                    <a:pt x="1692910" y="203200"/>
                    <a:pt x="1645031" y="203200"/>
                  </a:cubicBezTo>
                  <a:cubicBezTo>
                    <a:pt x="1639316" y="203200"/>
                    <a:pt x="1635506" y="202438"/>
                    <a:pt x="1633855" y="200787"/>
                  </a:cubicBezTo>
                  <a:cubicBezTo>
                    <a:pt x="1591691" y="159131"/>
                    <a:pt x="1537081" y="138557"/>
                    <a:pt x="1487043" y="111252"/>
                  </a:cubicBezTo>
                  <a:cubicBezTo>
                    <a:pt x="1341501" y="32258"/>
                    <a:pt x="1165352" y="0"/>
                    <a:pt x="991997" y="0"/>
                  </a:cubicBezTo>
                  <a:close/>
                </a:path>
              </a:pathLst>
            </a:custGeom>
            <a:solidFill>
              <a:srgbClr val="5C7996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2517267" y="1176655"/>
              <a:ext cx="1172337" cy="729107"/>
            </a:xfrm>
            <a:custGeom>
              <a:avLst/>
              <a:gdLst/>
              <a:ahLst/>
              <a:cxnLst/>
              <a:rect l="l" t="t" r="r" b="b"/>
              <a:pathLst>
                <a:path w="1172337" h="729107">
                  <a:moveTo>
                    <a:pt x="681990" y="667639"/>
                  </a:moveTo>
                  <a:cubicBezTo>
                    <a:pt x="0" y="365379"/>
                    <a:pt x="193294" y="337058"/>
                    <a:pt x="79248" y="121793"/>
                  </a:cubicBezTo>
                  <a:cubicBezTo>
                    <a:pt x="60071" y="85725"/>
                    <a:pt x="38862" y="56896"/>
                    <a:pt x="66167" y="27051"/>
                  </a:cubicBezTo>
                  <a:cubicBezTo>
                    <a:pt x="84709" y="6731"/>
                    <a:pt x="110744" y="0"/>
                    <a:pt x="137414" y="8382"/>
                  </a:cubicBezTo>
                  <a:cubicBezTo>
                    <a:pt x="732663" y="194564"/>
                    <a:pt x="982345" y="175006"/>
                    <a:pt x="1058926" y="183515"/>
                  </a:cubicBezTo>
                  <a:cubicBezTo>
                    <a:pt x="1172337" y="195961"/>
                    <a:pt x="881634" y="411607"/>
                    <a:pt x="880745" y="411861"/>
                  </a:cubicBezTo>
                  <a:cubicBezTo>
                    <a:pt x="914019" y="729107"/>
                    <a:pt x="776224" y="667639"/>
                    <a:pt x="681863" y="667639"/>
                  </a:cubicBezTo>
                  <a:close/>
                </a:path>
              </a:pathLst>
            </a:custGeom>
            <a:solidFill>
              <a:srgbClr val="805151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2938526" y="1294892"/>
              <a:ext cx="586867" cy="433451"/>
            </a:xfrm>
            <a:custGeom>
              <a:avLst/>
              <a:gdLst/>
              <a:ahLst/>
              <a:cxnLst/>
              <a:rect l="l" t="t" r="r" b="b"/>
              <a:pathLst>
                <a:path w="586867" h="433451">
                  <a:moveTo>
                    <a:pt x="461645" y="236728"/>
                  </a:moveTo>
                  <a:cubicBezTo>
                    <a:pt x="461645" y="433451"/>
                    <a:pt x="459359" y="409321"/>
                    <a:pt x="425323" y="409321"/>
                  </a:cubicBezTo>
                  <a:cubicBezTo>
                    <a:pt x="347345" y="366776"/>
                    <a:pt x="356743" y="401066"/>
                    <a:pt x="461645" y="236728"/>
                  </a:cubicBezTo>
                  <a:close/>
                  <a:moveTo>
                    <a:pt x="8636" y="3429"/>
                  </a:moveTo>
                  <a:cubicBezTo>
                    <a:pt x="8636" y="67437"/>
                    <a:pt x="0" y="42164"/>
                    <a:pt x="59563" y="124968"/>
                  </a:cubicBezTo>
                  <a:cubicBezTo>
                    <a:pt x="112776" y="0"/>
                    <a:pt x="128651" y="25273"/>
                    <a:pt x="8636" y="3429"/>
                  </a:cubicBezTo>
                  <a:close/>
                  <a:moveTo>
                    <a:pt x="485775" y="221869"/>
                  </a:moveTo>
                  <a:cubicBezTo>
                    <a:pt x="539750" y="201549"/>
                    <a:pt x="570103" y="155321"/>
                    <a:pt x="586867" y="80264"/>
                  </a:cubicBezTo>
                  <a:cubicBezTo>
                    <a:pt x="466598" y="62865"/>
                    <a:pt x="485775" y="115824"/>
                    <a:pt x="485775" y="221869"/>
                  </a:cubicBezTo>
                  <a:close/>
                  <a:moveTo>
                    <a:pt x="359410" y="109474"/>
                  </a:moveTo>
                  <a:cubicBezTo>
                    <a:pt x="371348" y="144653"/>
                    <a:pt x="381635" y="175133"/>
                    <a:pt x="403098" y="238633"/>
                  </a:cubicBezTo>
                  <a:cubicBezTo>
                    <a:pt x="480314" y="61722"/>
                    <a:pt x="495427" y="86487"/>
                    <a:pt x="359410" y="109474"/>
                  </a:cubicBezTo>
                  <a:close/>
                  <a:moveTo>
                    <a:pt x="138303" y="313563"/>
                  </a:moveTo>
                  <a:cubicBezTo>
                    <a:pt x="253365" y="299085"/>
                    <a:pt x="229743" y="330454"/>
                    <a:pt x="229743" y="160020"/>
                  </a:cubicBezTo>
                  <a:cubicBezTo>
                    <a:pt x="184404" y="236220"/>
                    <a:pt x="165354" y="268224"/>
                    <a:pt x="138303" y="313563"/>
                  </a:cubicBezTo>
                  <a:close/>
                  <a:moveTo>
                    <a:pt x="138176" y="50673"/>
                  </a:moveTo>
                  <a:cubicBezTo>
                    <a:pt x="147701" y="84455"/>
                    <a:pt x="157353" y="118364"/>
                    <a:pt x="175514" y="182753"/>
                  </a:cubicBezTo>
                  <a:cubicBezTo>
                    <a:pt x="241935" y="23749"/>
                    <a:pt x="254635" y="50673"/>
                    <a:pt x="138176" y="50673"/>
                  </a:cubicBezTo>
                  <a:close/>
                  <a:moveTo>
                    <a:pt x="246634" y="346964"/>
                  </a:moveTo>
                  <a:cubicBezTo>
                    <a:pt x="284861" y="351917"/>
                    <a:pt x="307975" y="354965"/>
                    <a:pt x="336677" y="358648"/>
                  </a:cubicBezTo>
                  <a:cubicBezTo>
                    <a:pt x="336677" y="200025"/>
                    <a:pt x="369189" y="115824"/>
                    <a:pt x="246634" y="346964"/>
                  </a:cubicBezTo>
                  <a:close/>
                  <a:moveTo>
                    <a:pt x="338582" y="84074"/>
                  </a:moveTo>
                  <a:cubicBezTo>
                    <a:pt x="232283" y="84074"/>
                    <a:pt x="250063" y="56896"/>
                    <a:pt x="274193" y="215900"/>
                  </a:cubicBezTo>
                  <a:cubicBezTo>
                    <a:pt x="306959" y="148717"/>
                    <a:pt x="322326" y="117348"/>
                    <a:pt x="338582" y="84074"/>
                  </a:cubicBezTo>
                  <a:close/>
                  <a:moveTo>
                    <a:pt x="38354" y="222885"/>
                  </a:moveTo>
                  <a:cubicBezTo>
                    <a:pt x="66929" y="236728"/>
                    <a:pt x="79248" y="242570"/>
                    <a:pt x="106553" y="255778"/>
                  </a:cubicBezTo>
                  <a:cubicBezTo>
                    <a:pt x="138303" y="54991"/>
                    <a:pt x="161036" y="65913"/>
                    <a:pt x="38354" y="222885"/>
                  </a:cubicBezTo>
                  <a:close/>
                </a:path>
              </a:pathLst>
            </a:custGeom>
            <a:solidFill>
              <a:srgbClr val="EEEFE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850134" y="720344"/>
              <a:ext cx="280416" cy="369062"/>
            </a:xfrm>
            <a:custGeom>
              <a:avLst/>
              <a:gdLst/>
              <a:ahLst/>
              <a:cxnLst/>
              <a:rect l="l" t="t" r="r" b="b"/>
              <a:pathLst>
                <a:path w="280416" h="369062">
                  <a:moveTo>
                    <a:pt x="274447" y="205359"/>
                  </a:moveTo>
                  <a:cubicBezTo>
                    <a:pt x="267335" y="342646"/>
                    <a:pt x="80137" y="369062"/>
                    <a:pt x="48133" y="231775"/>
                  </a:cubicBezTo>
                  <a:cubicBezTo>
                    <a:pt x="0" y="37211"/>
                    <a:pt x="280416" y="0"/>
                    <a:pt x="274447" y="205359"/>
                  </a:cubicBezTo>
                  <a:close/>
                </a:path>
              </a:pathLst>
            </a:custGeom>
            <a:solidFill>
              <a:srgbClr val="2F4052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1053465" y="993140"/>
              <a:ext cx="2969133" cy="1648714"/>
            </a:xfrm>
            <a:custGeom>
              <a:avLst/>
              <a:gdLst/>
              <a:ahLst/>
              <a:cxnLst/>
              <a:rect l="l" t="t" r="r" b="b"/>
              <a:pathLst>
                <a:path w="2969133" h="1648714">
                  <a:moveTo>
                    <a:pt x="2969133" y="287274"/>
                  </a:moveTo>
                  <a:cubicBezTo>
                    <a:pt x="2608199" y="574548"/>
                    <a:pt x="2072005" y="376428"/>
                    <a:pt x="1801876" y="295910"/>
                  </a:cubicBezTo>
                  <a:cubicBezTo>
                    <a:pt x="1817243" y="372872"/>
                    <a:pt x="1971548" y="502666"/>
                    <a:pt x="2045589" y="545846"/>
                  </a:cubicBezTo>
                  <a:cubicBezTo>
                    <a:pt x="2275840" y="694817"/>
                    <a:pt x="2521966" y="697230"/>
                    <a:pt x="2465578" y="838200"/>
                  </a:cubicBezTo>
                  <a:cubicBezTo>
                    <a:pt x="2441702" y="881253"/>
                    <a:pt x="2324227" y="900303"/>
                    <a:pt x="2275205" y="909066"/>
                  </a:cubicBezTo>
                  <a:cubicBezTo>
                    <a:pt x="1941195" y="975614"/>
                    <a:pt x="1645031" y="854710"/>
                    <a:pt x="1338453" y="821944"/>
                  </a:cubicBezTo>
                  <a:cubicBezTo>
                    <a:pt x="599313" y="742950"/>
                    <a:pt x="31369" y="912241"/>
                    <a:pt x="193040" y="1647952"/>
                  </a:cubicBezTo>
                  <a:cubicBezTo>
                    <a:pt x="189484" y="1648714"/>
                    <a:pt x="185420" y="1646809"/>
                    <a:pt x="184404" y="1642237"/>
                  </a:cubicBezTo>
                  <a:cubicBezTo>
                    <a:pt x="179832" y="1619504"/>
                    <a:pt x="51054" y="1495298"/>
                    <a:pt x="41910" y="1324356"/>
                  </a:cubicBezTo>
                  <a:cubicBezTo>
                    <a:pt x="38862" y="1266317"/>
                    <a:pt x="0" y="1049020"/>
                    <a:pt x="136525" y="851535"/>
                  </a:cubicBezTo>
                  <a:cubicBezTo>
                    <a:pt x="390525" y="487553"/>
                    <a:pt x="978154" y="297434"/>
                    <a:pt x="1411351" y="197104"/>
                  </a:cubicBezTo>
                  <a:cubicBezTo>
                    <a:pt x="2265680" y="0"/>
                    <a:pt x="2946781" y="265049"/>
                    <a:pt x="2969133" y="287401"/>
                  </a:cubicBezTo>
                  <a:close/>
                </a:path>
              </a:pathLst>
            </a:custGeom>
            <a:solidFill>
              <a:srgbClr val="5C7996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072515" y="1093216"/>
              <a:ext cx="2950337" cy="1549527"/>
            </a:xfrm>
            <a:custGeom>
              <a:avLst/>
              <a:gdLst/>
              <a:ahLst/>
              <a:cxnLst/>
              <a:rect l="l" t="t" r="r" b="b"/>
              <a:pathLst>
                <a:path w="2950337" h="1549527">
                  <a:moveTo>
                    <a:pt x="2950083" y="187198"/>
                  </a:moveTo>
                  <a:cubicBezTo>
                    <a:pt x="2589657" y="473710"/>
                    <a:pt x="2057400" y="277622"/>
                    <a:pt x="1782826" y="195834"/>
                  </a:cubicBezTo>
                  <a:cubicBezTo>
                    <a:pt x="1798828" y="273939"/>
                    <a:pt x="1956562" y="405511"/>
                    <a:pt x="2026539" y="445643"/>
                  </a:cubicBezTo>
                  <a:cubicBezTo>
                    <a:pt x="2246503" y="588391"/>
                    <a:pt x="2504059" y="597789"/>
                    <a:pt x="2446655" y="737997"/>
                  </a:cubicBezTo>
                  <a:cubicBezTo>
                    <a:pt x="2422779" y="780923"/>
                    <a:pt x="2305431" y="800100"/>
                    <a:pt x="2256282" y="808863"/>
                  </a:cubicBezTo>
                  <a:cubicBezTo>
                    <a:pt x="1991614" y="862965"/>
                    <a:pt x="1664081" y="780034"/>
                    <a:pt x="1505966" y="750443"/>
                  </a:cubicBezTo>
                  <a:cubicBezTo>
                    <a:pt x="713867" y="601218"/>
                    <a:pt x="0" y="754126"/>
                    <a:pt x="174117" y="1547749"/>
                  </a:cubicBezTo>
                  <a:cubicBezTo>
                    <a:pt x="165227" y="1549527"/>
                    <a:pt x="165100" y="1538605"/>
                    <a:pt x="164846" y="1537335"/>
                  </a:cubicBezTo>
                  <a:cubicBezTo>
                    <a:pt x="54483" y="1391031"/>
                    <a:pt x="16891" y="1307973"/>
                    <a:pt x="15113" y="1122426"/>
                  </a:cubicBezTo>
                  <a:cubicBezTo>
                    <a:pt x="12319" y="910463"/>
                    <a:pt x="80772" y="742442"/>
                    <a:pt x="280416" y="571627"/>
                  </a:cubicBezTo>
                  <a:cubicBezTo>
                    <a:pt x="648843" y="254762"/>
                    <a:pt x="1440688" y="45212"/>
                    <a:pt x="1938147" y="21844"/>
                  </a:cubicBezTo>
                  <a:cubicBezTo>
                    <a:pt x="2401188" y="0"/>
                    <a:pt x="2890774" y="139827"/>
                    <a:pt x="2950336" y="187198"/>
                  </a:cubicBezTo>
                  <a:close/>
                </a:path>
              </a:pathLst>
            </a:custGeom>
            <a:solidFill>
              <a:srgbClr val="EEEFEF">
                <a:alpha val="77647"/>
              </a:srgbClr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44323" y="193802"/>
              <a:ext cx="3828796" cy="3378581"/>
            </a:xfrm>
            <a:custGeom>
              <a:avLst/>
              <a:gdLst/>
              <a:ahLst/>
              <a:cxnLst/>
              <a:rect l="l" t="t" r="r" b="b"/>
              <a:pathLst>
                <a:path w="3828796" h="3378581">
                  <a:moveTo>
                    <a:pt x="2147697" y="127"/>
                  </a:moveTo>
                  <a:cubicBezTo>
                    <a:pt x="1692656" y="127"/>
                    <a:pt x="1262380" y="202946"/>
                    <a:pt x="978916" y="592963"/>
                  </a:cubicBezTo>
                  <a:cubicBezTo>
                    <a:pt x="966724" y="609854"/>
                    <a:pt x="944753" y="630174"/>
                    <a:pt x="969137" y="647192"/>
                  </a:cubicBezTo>
                  <a:cubicBezTo>
                    <a:pt x="972566" y="649605"/>
                    <a:pt x="976249" y="650748"/>
                    <a:pt x="980186" y="650748"/>
                  </a:cubicBezTo>
                  <a:cubicBezTo>
                    <a:pt x="1034415" y="650748"/>
                    <a:pt x="1131443" y="424053"/>
                    <a:pt x="1389888" y="280924"/>
                  </a:cubicBezTo>
                  <a:cubicBezTo>
                    <a:pt x="1706118" y="105791"/>
                    <a:pt x="1685925" y="90551"/>
                    <a:pt x="2302891" y="30734"/>
                  </a:cubicBezTo>
                  <a:cubicBezTo>
                    <a:pt x="2303526" y="27686"/>
                    <a:pt x="2304161" y="24511"/>
                    <a:pt x="2304796" y="21463"/>
                  </a:cubicBezTo>
                  <a:cubicBezTo>
                    <a:pt x="2294255" y="15748"/>
                    <a:pt x="2283968" y="5969"/>
                    <a:pt x="2273046" y="5080"/>
                  </a:cubicBezTo>
                  <a:cubicBezTo>
                    <a:pt x="2231136" y="1651"/>
                    <a:pt x="2189353" y="0"/>
                    <a:pt x="2147824" y="0"/>
                  </a:cubicBezTo>
                  <a:close/>
                  <a:moveTo>
                    <a:pt x="1991233" y="639445"/>
                  </a:moveTo>
                  <a:cubicBezTo>
                    <a:pt x="1885569" y="687578"/>
                    <a:pt x="1823466" y="908431"/>
                    <a:pt x="1891792" y="990473"/>
                  </a:cubicBezTo>
                  <a:cubicBezTo>
                    <a:pt x="1910334" y="859536"/>
                    <a:pt x="1902333" y="887222"/>
                    <a:pt x="1908048" y="844423"/>
                  </a:cubicBezTo>
                  <a:cubicBezTo>
                    <a:pt x="1918589" y="764286"/>
                    <a:pt x="1955673" y="728345"/>
                    <a:pt x="1991233" y="639572"/>
                  </a:cubicBezTo>
                  <a:close/>
                  <a:moveTo>
                    <a:pt x="3793871" y="883793"/>
                  </a:moveTo>
                  <a:cubicBezTo>
                    <a:pt x="3706241" y="883793"/>
                    <a:pt x="3602990" y="969518"/>
                    <a:pt x="3614039" y="1042035"/>
                  </a:cubicBezTo>
                  <a:cubicBezTo>
                    <a:pt x="3628644" y="1034669"/>
                    <a:pt x="3644519" y="1031113"/>
                    <a:pt x="3653409" y="1021334"/>
                  </a:cubicBezTo>
                  <a:cubicBezTo>
                    <a:pt x="3759581" y="902716"/>
                    <a:pt x="3828796" y="930910"/>
                    <a:pt x="3801110" y="884047"/>
                  </a:cubicBezTo>
                  <a:cubicBezTo>
                    <a:pt x="3798697" y="883920"/>
                    <a:pt x="3796284" y="883793"/>
                    <a:pt x="3793871" y="883793"/>
                  </a:cubicBezTo>
                  <a:close/>
                  <a:moveTo>
                    <a:pt x="1578356" y="1083818"/>
                  </a:moveTo>
                  <a:cubicBezTo>
                    <a:pt x="1542669" y="1083818"/>
                    <a:pt x="1509268" y="1111631"/>
                    <a:pt x="1497203" y="1154684"/>
                  </a:cubicBezTo>
                  <a:cubicBezTo>
                    <a:pt x="1499235" y="1154811"/>
                    <a:pt x="1501267" y="1154811"/>
                    <a:pt x="1503172" y="1154811"/>
                  </a:cubicBezTo>
                  <a:cubicBezTo>
                    <a:pt x="1546479" y="1154811"/>
                    <a:pt x="1575689" y="1129538"/>
                    <a:pt x="1587373" y="1084326"/>
                  </a:cubicBezTo>
                  <a:cubicBezTo>
                    <a:pt x="1584325" y="1083945"/>
                    <a:pt x="1581277" y="1083691"/>
                    <a:pt x="1578356" y="1083691"/>
                  </a:cubicBezTo>
                  <a:close/>
                  <a:moveTo>
                    <a:pt x="2293747" y="529590"/>
                  </a:moveTo>
                  <a:cubicBezTo>
                    <a:pt x="2286254" y="532511"/>
                    <a:pt x="2277618" y="533908"/>
                    <a:pt x="2271395" y="538480"/>
                  </a:cubicBezTo>
                  <a:cubicBezTo>
                    <a:pt x="2110613" y="657606"/>
                    <a:pt x="2009267" y="810641"/>
                    <a:pt x="2062226" y="1114044"/>
                  </a:cubicBezTo>
                  <a:cubicBezTo>
                    <a:pt x="2070735" y="1162685"/>
                    <a:pt x="2077847" y="1199515"/>
                    <a:pt x="2106676" y="1199515"/>
                  </a:cubicBezTo>
                  <a:cubicBezTo>
                    <a:pt x="2109343" y="1199515"/>
                    <a:pt x="2112137" y="1199261"/>
                    <a:pt x="2115058" y="1198626"/>
                  </a:cubicBezTo>
                  <a:cubicBezTo>
                    <a:pt x="2118360" y="1150493"/>
                    <a:pt x="2038985" y="922655"/>
                    <a:pt x="2144649" y="726694"/>
                  </a:cubicBezTo>
                  <a:cubicBezTo>
                    <a:pt x="2183003" y="655574"/>
                    <a:pt x="2225421" y="633730"/>
                    <a:pt x="2301494" y="537337"/>
                  </a:cubicBezTo>
                  <a:cubicBezTo>
                    <a:pt x="2298954" y="534797"/>
                    <a:pt x="2296287" y="532130"/>
                    <a:pt x="2293747" y="529590"/>
                  </a:cubicBezTo>
                  <a:close/>
                  <a:moveTo>
                    <a:pt x="2507615" y="575437"/>
                  </a:moveTo>
                  <a:cubicBezTo>
                    <a:pt x="2433701" y="580009"/>
                    <a:pt x="2313305" y="713613"/>
                    <a:pt x="2273554" y="838581"/>
                  </a:cubicBezTo>
                  <a:cubicBezTo>
                    <a:pt x="2231263" y="971550"/>
                    <a:pt x="2251329" y="1170178"/>
                    <a:pt x="2319274" y="1224915"/>
                  </a:cubicBezTo>
                  <a:cubicBezTo>
                    <a:pt x="2265426" y="819912"/>
                    <a:pt x="2280285" y="850900"/>
                    <a:pt x="2507615" y="575437"/>
                  </a:cubicBezTo>
                  <a:close/>
                  <a:moveTo>
                    <a:pt x="1435608" y="1194562"/>
                  </a:moveTo>
                  <a:cubicBezTo>
                    <a:pt x="1358646" y="1194562"/>
                    <a:pt x="1120140" y="1516634"/>
                    <a:pt x="405638" y="1560957"/>
                  </a:cubicBezTo>
                  <a:cubicBezTo>
                    <a:pt x="394970" y="1561592"/>
                    <a:pt x="383794" y="1561973"/>
                    <a:pt x="372110" y="1561973"/>
                  </a:cubicBezTo>
                  <a:cubicBezTo>
                    <a:pt x="296164" y="1561973"/>
                    <a:pt x="202057" y="1547876"/>
                    <a:pt x="125349" y="1518412"/>
                  </a:cubicBezTo>
                  <a:cubicBezTo>
                    <a:pt x="26162" y="1480312"/>
                    <a:pt x="99314" y="1378585"/>
                    <a:pt x="64897" y="1378585"/>
                  </a:cubicBezTo>
                  <a:cubicBezTo>
                    <a:pt x="60833" y="1378585"/>
                    <a:pt x="55245" y="1379982"/>
                    <a:pt x="47625" y="1383157"/>
                  </a:cubicBezTo>
                  <a:cubicBezTo>
                    <a:pt x="10922" y="1398397"/>
                    <a:pt x="0" y="1482725"/>
                    <a:pt x="75565" y="1539494"/>
                  </a:cubicBezTo>
                  <a:cubicBezTo>
                    <a:pt x="138684" y="1586865"/>
                    <a:pt x="242824" y="1605788"/>
                    <a:pt x="362966" y="1605788"/>
                  </a:cubicBezTo>
                  <a:cubicBezTo>
                    <a:pt x="584708" y="1605788"/>
                    <a:pt x="860806" y="1541399"/>
                    <a:pt x="1033907" y="1473454"/>
                  </a:cubicBezTo>
                  <a:cubicBezTo>
                    <a:pt x="1142111" y="1431036"/>
                    <a:pt x="1448816" y="1282192"/>
                    <a:pt x="1444625" y="1196213"/>
                  </a:cubicBezTo>
                  <a:cubicBezTo>
                    <a:pt x="1441958" y="1195070"/>
                    <a:pt x="1439037" y="1194562"/>
                    <a:pt x="1435862" y="1194562"/>
                  </a:cubicBezTo>
                  <a:close/>
                  <a:moveTo>
                    <a:pt x="2048383" y="1604518"/>
                  </a:moveTo>
                  <a:cubicBezTo>
                    <a:pt x="2007362" y="1604518"/>
                    <a:pt x="1966849" y="1605534"/>
                    <a:pt x="1927860" y="1607693"/>
                  </a:cubicBezTo>
                  <a:cubicBezTo>
                    <a:pt x="1988058" y="1717802"/>
                    <a:pt x="2003425" y="1746885"/>
                    <a:pt x="2033143" y="1790573"/>
                  </a:cubicBezTo>
                  <a:cubicBezTo>
                    <a:pt x="2687447" y="1619885"/>
                    <a:pt x="2553208" y="1650111"/>
                    <a:pt x="2418461" y="1630172"/>
                  </a:cubicBezTo>
                  <a:cubicBezTo>
                    <a:pt x="2310511" y="1614551"/>
                    <a:pt x="2177034" y="1604645"/>
                    <a:pt x="2048383" y="1604645"/>
                  </a:cubicBezTo>
                  <a:close/>
                  <a:moveTo>
                    <a:pt x="1822323" y="2461768"/>
                  </a:moveTo>
                  <a:cubicBezTo>
                    <a:pt x="1817497" y="2461768"/>
                    <a:pt x="1812925" y="2462149"/>
                    <a:pt x="1808353" y="2462784"/>
                  </a:cubicBezTo>
                  <a:cubicBezTo>
                    <a:pt x="1848993" y="2499868"/>
                    <a:pt x="1889887" y="2527681"/>
                    <a:pt x="1941576" y="2545207"/>
                  </a:cubicBezTo>
                  <a:cubicBezTo>
                    <a:pt x="1937893" y="2503170"/>
                    <a:pt x="1875155" y="2461768"/>
                    <a:pt x="1822323" y="2461768"/>
                  </a:cubicBezTo>
                  <a:close/>
                  <a:moveTo>
                    <a:pt x="1538097" y="2464181"/>
                  </a:moveTo>
                  <a:cubicBezTo>
                    <a:pt x="1524127" y="2464181"/>
                    <a:pt x="1509395" y="2468499"/>
                    <a:pt x="1494536" y="2482469"/>
                  </a:cubicBezTo>
                  <a:cubicBezTo>
                    <a:pt x="1551051" y="2501646"/>
                    <a:pt x="1602486" y="2518537"/>
                    <a:pt x="1653540" y="2536698"/>
                  </a:cubicBezTo>
                  <a:cubicBezTo>
                    <a:pt x="1704594" y="2554859"/>
                    <a:pt x="1739011" y="2603119"/>
                    <a:pt x="1793875" y="2614930"/>
                  </a:cubicBezTo>
                  <a:cubicBezTo>
                    <a:pt x="1743964" y="2526919"/>
                    <a:pt x="1659128" y="2494026"/>
                    <a:pt x="1569720" y="2469515"/>
                  </a:cubicBezTo>
                  <a:cubicBezTo>
                    <a:pt x="1559687" y="2466721"/>
                    <a:pt x="1549019" y="2464054"/>
                    <a:pt x="1538097" y="2464054"/>
                  </a:cubicBezTo>
                  <a:close/>
                  <a:moveTo>
                    <a:pt x="1386967" y="2573147"/>
                  </a:moveTo>
                  <a:cubicBezTo>
                    <a:pt x="1367663" y="2573147"/>
                    <a:pt x="1348740" y="2575306"/>
                    <a:pt x="1331087" y="2580132"/>
                  </a:cubicBezTo>
                  <a:cubicBezTo>
                    <a:pt x="1343533" y="2591689"/>
                    <a:pt x="1357376" y="2600833"/>
                    <a:pt x="1372235" y="2603246"/>
                  </a:cubicBezTo>
                  <a:cubicBezTo>
                    <a:pt x="1549654" y="2633218"/>
                    <a:pt x="1614170" y="2704084"/>
                    <a:pt x="1641602" y="2704084"/>
                  </a:cubicBezTo>
                  <a:cubicBezTo>
                    <a:pt x="1645920" y="2704084"/>
                    <a:pt x="1649349" y="2702306"/>
                    <a:pt x="1652143" y="2698369"/>
                  </a:cubicBezTo>
                  <a:cubicBezTo>
                    <a:pt x="1636776" y="2649855"/>
                    <a:pt x="1502664" y="2573147"/>
                    <a:pt x="1386967" y="2573147"/>
                  </a:cubicBezTo>
                  <a:close/>
                  <a:moveTo>
                    <a:pt x="1212342" y="2831846"/>
                  </a:moveTo>
                  <a:cubicBezTo>
                    <a:pt x="1180719" y="2907792"/>
                    <a:pt x="1275207" y="3118231"/>
                    <a:pt x="1355979" y="3138678"/>
                  </a:cubicBezTo>
                  <a:cubicBezTo>
                    <a:pt x="1337564" y="3078607"/>
                    <a:pt x="1306322" y="3033649"/>
                    <a:pt x="1281938" y="2986024"/>
                  </a:cubicBezTo>
                  <a:cubicBezTo>
                    <a:pt x="1256919" y="2937002"/>
                    <a:pt x="1247775" y="2880360"/>
                    <a:pt x="1212342" y="2831846"/>
                  </a:cubicBezTo>
                  <a:close/>
                  <a:moveTo>
                    <a:pt x="1119505" y="3010916"/>
                  </a:moveTo>
                  <a:cubicBezTo>
                    <a:pt x="1091438" y="3036951"/>
                    <a:pt x="1093343" y="3074416"/>
                    <a:pt x="1126109" y="3154934"/>
                  </a:cubicBezTo>
                  <a:cubicBezTo>
                    <a:pt x="1151509" y="3217164"/>
                    <a:pt x="1170813" y="3239262"/>
                    <a:pt x="1202944" y="3239262"/>
                  </a:cubicBezTo>
                  <a:cubicBezTo>
                    <a:pt x="1203579" y="3239262"/>
                    <a:pt x="1204214" y="3239262"/>
                    <a:pt x="1204849" y="3239262"/>
                  </a:cubicBezTo>
                  <a:cubicBezTo>
                    <a:pt x="1176274" y="3162809"/>
                    <a:pt x="1147953" y="3087116"/>
                    <a:pt x="1119505" y="3010917"/>
                  </a:cubicBezTo>
                  <a:close/>
                  <a:moveTo>
                    <a:pt x="1094232" y="3255010"/>
                  </a:moveTo>
                  <a:cubicBezTo>
                    <a:pt x="1072134" y="3289173"/>
                    <a:pt x="1079500" y="3288411"/>
                    <a:pt x="1109345" y="3378581"/>
                  </a:cubicBezTo>
                  <a:lnTo>
                    <a:pt x="1143762" y="3378581"/>
                  </a:lnTo>
                  <a:cubicBezTo>
                    <a:pt x="1133475" y="3335655"/>
                    <a:pt x="1126490" y="3291459"/>
                    <a:pt x="1094232" y="3255010"/>
                  </a:cubicBezTo>
                  <a:close/>
                </a:path>
              </a:pathLst>
            </a:custGeom>
            <a:solidFill>
              <a:srgbClr val="394E63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7949870" y="4473245"/>
            <a:ext cx="4238625" cy="5638800"/>
          </a:xfrm>
          <a:custGeom>
            <a:avLst/>
            <a:gdLst/>
            <a:ahLst/>
            <a:cxnLst/>
            <a:rect l="l" t="t" r="r" b="b"/>
            <a:pathLst>
              <a:path w="4238625" h="5638800">
                <a:moveTo>
                  <a:pt x="0" y="0"/>
                </a:moveTo>
                <a:lnTo>
                  <a:pt x="4238625" y="0"/>
                </a:lnTo>
                <a:lnTo>
                  <a:pt x="4238625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359751" y="2415378"/>
            <a:ext cx="13416905" cy="2075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25"/>
              </a:lnSpc>
            </a:pPr>
            <a:r>
              <a:rPr lang="en-US" sz="5995">
                <a:solidFill>
                  <a:srgbClr val="547228">
                    <a:alpha val="49804"/>
                  </a:srgbClr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Хижаки - тварини,які харчуються </a:t>
            </a:r>
            <a:r>
              <a:rPr lang="en-US" sz="5995" b="1">
                <a:solidFill>
                  <a:srgbClr val="547228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ІНШИМИ ТВАРИНАМИ.</a:t>
            </a:r>
            <a:endParaRPr lang="en-US" sz="5995" b="1">
              <a:solidFill>
                <a:srgbClr val="547228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22828" y="9173699"/>
            <a:ext cx="7611570" cy="653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5"/>
              </a:lnSpc>
            </a:pPr>
            <a:r>
              <a:rPr lang="en-US" sz="391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Вовки,акули,соколи та інші</a:t>
            </a:r>
            <a:endParaRPr lang="en-US" sz="391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862328" y="784717"/>
            <a:ext cx="1666532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3503" y="4547416"/>
            <a:ext cx="18414997" cy="5803078"/>
          </a:xfrm>
          <a:custGeom>
            <a:avLst/>
            <a:gdLst/>
            <a:ahLst/>
            <a:cxnLst/>
            <a:rect l="l" t="t" r="r" b="b"/>
            <a:pathLst>
              <a:path w="18414997" h="5803078">
                <a:moveTo>
                  <a:pt x="0" y="0"/>
                </a:moveTo>
                <a:lnTo>
                  <a:pt x="18414997" y="0"/>
                </a:lnTo>
                <a:lnTo>
                  <a:pt x="18414997" y="5803078"/>
                </a:lnTo>
                <a:lnTo>
                  <a:pt x="0" y="58030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74888" y="2395833"/>
            <a:ext cx="1813112" cy="2209800"/>
          </a:xfrm>
          <a:custGeom>
            <a:avLst/>
            <a:gdLst/>
            <a:ahLst/>
            <a:cxnLst/>
            <a:rect l="l" t="t" r="r" b="b"/>
            <a:pathLst>
              <a:path w="1813112" h="2209800">
                <a:moveTo>
                  <a:pt x="0" y="0"/>
                </a:moveTo>
                <a:lnTo>
                  <a:pt x="1813112" y="0"/>
                </a:lnTo>
                <a:lnTo>
                  <a:pt x="1813112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61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3988537"/>
            <a:ext cx="1560719" cy="2209800"/>
          </a:xfrm>
          <a:custGeom>
            <a:avLst/>
            <a:gdLst/>
            <a:ahLst/>
            <a:cxnLst/>
            <a:rect l="l" t="t" r="r" b="b"/>
            <a:pathLst>
              <a:path w="1560719" h="2209800">
                <a:moveTo>
                  <a:pt x="1560719" y="0"/>
                </a:moveTo>
                <a:lnTo>
                  <a:pt x="0" y="0"/>
                </a:lnTo>
                <a:lnTo>
                  <a:pt x="0" y="2209800"/>
                </a:lnTo>
                <a:lnTo>
                  <a:pt x="1560719" y="2209800"/>
                </a:lnTo>
                <a:lnTo>
                  <a:pt x="1560719" y="0"/>
                </a:lnTo>
                <a:close/>
              </a:path>
            </a:pathLst>
          </a:custGeom>
          <a:blipFill>
            <a:blip r:embed="rId5"/>
            <a:stretch>
              <a:fillRect l="-55615" r="-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997647" y="5093780"/>
            <a:ext cx="4876800" cy="3752850"/>
          </a:xfrm>
          <a:custGeom>
            <a:avLst/>
            <a:gdLst/>
            <a:ahLst/>
            <a:cxnLst/>
            <a:rect l="l" t="t" r="r" b="b"/>
            <a:pathLst>
              <a:path w="4876800" h="3752850">
                <a:moveTo>
                  <a:pt x="0" y="0"/>
                </a:moveTo>
                <a:lnTo>
                  <a:pt x="4876800" y="0"/>
                </a:lnTo>
                <a:lnTo>
                  <a:pt x="4876800" y="3752850"/>
                </a:lnTo>
                <a:lnTo>
                  <a:pt x="0" y="37528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22793" y="4550140"/>
            <a:ext cx="4905404" cy="4230405"/>
          </a:xfrm>
          <a:custGeom>
            <a:avLst/>
            <a:gdLst/>
            <a:ahLst/>
            <a:cxnLst/>
            <a:rect l="l" t="t" r="r" b="b"/>
            <a:pathLst>
              <a:path w="4905404" h="4230405">
                <a:moveTo>
                  <a:pt x="0" y="0"/>
                </a:moveTo>
                <a:lnTo>
                  <a:pt x="4905403" y="0"/>
                </a:lnTo>
                <a:lnTo>
                  <a:pt x="4905403" y="4230405"/>
                </a:lnTo>
                <a:lnTo>
                  <a:pt x="0" y="42304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13719" y="3988546"/>
            <a:ext cx="3774281" cy="5334000"/>
          </a:xfrm>
          <a:custGeom>
            <a:avLst/>
            <a:gdLst/>
            <a:ahLst/>
            <a:cxnLst/>
            <a:rect l="l" t="t" r="r" b="b"/>
            <a:pathLst>
              <a:path w="3774281" h="5334000">
                <a:moveTo>
                  <a:pt x="0" y="0"/>
                </a:moveTo>
                <a:lnTo>
                  <a:pt x="3774281" y="0"/>
                </a:lnTo>
                <a:lnTo>
                  <a:pt x="3774281" y="5334000"/>
                </a:lnTo>
                <a:lnTo>
                  <a:pt x="0" y="5334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8264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88416" y="2415378"/>
            <a:ext cx="13897613" cy="2075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25"/>
              </a:lnSpc>
            </a:pPr>
            <a:r>
              <a:rPr lang="en-US" sz="5995">
                <a:solidFill>
                  <a:srgbClr val="547228">
                    <a:alpha val="49804"/>
                  </a:srgbClr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Фітофаги - тварини,які живляться </a:t>
            </a:r>
            <a:r>
              <a:rPr lang="en-US" sz="5995" b="1">
                <a:solidFill>
                  <a:srgbClr val="547228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РОСЛИНАМИ.</a:t>
            </a:r>
            <a:endParaRPr lang="en-US" sz="5995" b="1">
              <a:solidFill>
                <a:srgbClr val="547228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5125" y="9173699"/>
            <a:ext cx="10596829" cy="653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5"/>
              </a:lnSpc>
            </a:pPr>
            <a:r>
              <a:rPr lang="en-US" sz="391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Корови,олені,травневі хрущі,равлики </a:t>
            </a:r>
            <a:endParaRPr lang="en-US" sz="391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862328" y="784717"/>
            <a:ext cx="1666532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1445" y="475174"/>
            <a:ext cx="16964120" cy="1107062"/>
          </a:xfrm>
          <a:custGeom>
            <a:avLst/>
            <a:gdLst/>
            <a:ahLst/>
            <a:cxnLst/>
            <a:rect l="l" t="t" r="r" b="b"/>
            <a:pathLst>
              <a:path w="16964120" h="1107062">
                <a:moveTo>
                  <a:pt x="0" y="0"/>
                </a:moveTo>
                <a:lnTo>
                  <a:pt x="16964120" y="0"/>
                </a:lnTo>
                <a:lnTo>
                  <a:pt x="16964120" y="1107062"/>
                </a:lnTo>
                <a:lnTo>
                  <a:pt x="0" y="110706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3503" y="4547416"/>
            <a:ext cx="18414997" cy="5803078"/>
          </a:xfrm>
          <a:custGeom>
            <a:avLst/>
            <a:gdLst/>
            <a:ahLst/>
            <a:cxnLst/>
            <a:rect l="l" t="t" r="r" b="b"/>
            <a:pathLst>
              <a:path w="18414997" h="5803078">
                <a:moveTo>
                  <a:pt x="0" y="0"/>
                </a:moveTo>
                <a:lnTo>
                  <a:pt x="18414997" y="0"/>
                </a:lnTo>
                <a:lnTo>
                  <a:pt x="18414997" y="5803078"/>
                </a:lnTo>
                <a:lnTo>
                  <a:pt x="0" y="58030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74888" y="2395833"/>
            <a:ext cx="1813112" cy="2209800"/>
          </a:xfrm>
          <a:custGeom>
            <a:avLst/>
            <a:gdLst/>
            <a:ahLst/>
            <a:cxnLst/>
            <a:rect l="l" t="t" r="r" b="b"/>
            <a:pathLst>
              <a:path w="1813112" h="2209800">
                <a:moveTo>
                  <a:pt x="0" y="0"/>
                </a:moveTo>
                <a:lnTo>
                  <a:pt x="1813112" y="0"/>
                </a:lnTo>
                <a:lnTo>
                  <a:pt x="1813112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61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3988537"/>
            <a:ext cx="1560719" cy="2209800"/>
          </a:xfrm>
          <a:custGeom>
            <a:avLst/>
            <a:gdLst/>
            <a:ahLst/>
            <a:cxnLst/>
            <a:rect l="l" t="t" r="r" b="b"/>
            <a:pathLst>
              <a:path w="1560719" h="2209800">
                <a:moveTo>
                  <a:pt x="1560719" y="0"/>
                </a:moveTo>
                <a:lnTo>
                  <a:pt x="0" y="0"/>
                </a:lnTo>
                <a:lnTo>
                  <a:pt x="0" y="2209800"/>
                </a:lnTo>
                <a:lnTo>
                  <a:pt x="1560719" y="2209800"/>
                </a:lnTo>
                <a:lnTo>
                  <a:pt x="1560719" y="0"/>
                </a:lnTo>
                <a:close/>
              </a:path>
            </a:pathLst>
          </a:custGeom>
          <a:blipFill>
            <a:blip r:embed="rId5"/>
            <a:stretch>
              <a:fillRect l="-55615" r="-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32267" y="4772558"/>
            <a:ext cx="6690941" cy="4678870"/>
          </a:xfrm>
          <a:custGeom>
            <a:avLst/>
            <a:gdLst/>
            <a:ahLst/>
            <a:cxnLst/>
            <a:rect l="l" t="t" r="r" b="b"/>
            <a:pathLst>
              <a:path w="6690941" h="4678870">
                <a:moveTo>
                  <a:pt x="0" y="0"/>
                </a:moveTo>
                <a:lnTo>
                  <a:pt x="6690941" y="0"/>
                </a:lnTo>
                <a:lnTo>
                  <a:pt x="6690941" y="4678871"/>
                </a:lnTo>
                <a:lnTo>
                  <a:pt x="0" y="46788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16689" y="4720361"/>
            <a:ext cx="5397837" cy="4235596"/>
          </a:xfrm>
          <a:custGeom>
            <a:avLst/>
            <a:gdLst/>
            <a:ahLst/>
            <a:cxnLst/>
            <a:rect l="l" t="t" r="r" b="b"/>
            <a:pathLst>
              <a:path w="5397837" h="4235596">
                <a:moveTo>
                  <a:pt x="0" y="0"/>
                </a:moveTo>
                <a:lnTo>
                  <a:pt x="5397837" y="0"/>
                </a:lnTo>
                <a:lnTo>
                  <a:pt x="5397837" y="4235596"/>
                </a:lnTo>
                <a:lnTo>
                  <a:pt x="0" y="42355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31794" y="2415378"/>
            <a:ext cx="14836292" cy="2075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25"/>
              </a:lnSpc>
            </a:pPr>
            <a:r>
              <a:rPr lang="en-US" sz="5995">
                <a:solidFill>
                  <a:srgbClr val="547228">
                    <a:alpha val="49804"/>
                  </a:srgbClr>
                </a:solidFill>
                <a:latin typeface="Comic Sans" panose="03000702030302020204"/>
                <a:ea typeface="Comic Sans" panose="03000702030302020204"/>
                <a:cs typeface="Comic Sans" panose="03000702030302020204"/>
                <a:sym typeface="Comic Sans" panose="03000702030302020204"/>
              </a:rPr>
              <a:t>Сапротрофи -тварини,які живляться </a:t>
            </a:r>
            <a:r>
              <a:rPr lang="en-US" sz="5995" b="1">
                <a:solidFill>
                  <a:srgbClr val="547228">
                    <a:alpha val="49804"/>
                  </a:srgbClr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ВІДМЕРЛИМИ РЕШТКАМИ </a:t>
            </a:r>
            <a:endParaRPr lang="en-US" sz="5995" b="1">
              <a:solidFill>
                <a:srgbClr val="547228">
                  <a:alpha val="49804"/>
                </a:srgbClr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41277" y="9133284"/>
            <a:ext cx="10907192" cy="653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5"/>
              </a:lnSpc>
            </a:pPr>
            <a:r>
              <a:rPr lang="en-US" sz="391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Дощові черв'яки,жуки гробарики тощо</a:t>
            </a:r>
            <a:endParaRPr lang="en-US" sz="391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862328" y="784717"/>
            <a:ext cx="1666532" cy="40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2450" b="1">
                <a:solidFill>
                  <a:srgbClr val="547228"/>
                </a:solidFill>
                <a:latin typeface="Comic Sans Bold" panose="03000902030302020204"/>
                <a:ea typeface="Comic Sans Bold" panose="03000902030302020204"/>
                <a:cs typeface="Comic Sans Bold" panose="03000902030302020204"/>
                <a:sym typeface="Comic Sans Bold" panose="03000902030302020204"/>
              </a:rPr>
              <a:t>БІОЛОГІЯ</a:t>
            </a:r>
            <a:endParaRPr lang="en-US" sz="2450" b="1">
              <a:solidFill>
                <a:srgbClr val="547228"/>
              </a:solidFill>
              <a:latin typeface="Comic Sans Bold" panose="03000902030302020204"/>
              <a:ea typeface="Comic Sans Bold" panose="03000902030302020204"/>
              <a:cs typeface="Comic Sans Bold" panose="03000902030302020204"/>
              <a:sym typeface="Comic Sans Bold" panose="0300090203030202020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3337</Words>
  <Application>WPS Presentation</Application>
  <PresentationFormat>On-screen Show (4:3)</PresentationFormat>
  <Paragraphs>287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4" baseType="lpstr">
      <vt:lpstr>Arial</vt:lpstr>
      <vt:lpstr>SimSun</vt:lpstr>
      <vt:lpstr>Wingdings</vt:lpstr>
      <vt:lpstr>Comic Sans Bold</vt:lpstr>
      <vt:lpstr>Comic Sans</vt:lpstr>
      <vt:lpstr>Microsoft YaHei</vt:lpstr>
      <vt:lpstr>Arial Unicode MS</vt:lpstr>
      <vt:lpstr>Calibri</vt:lpstr>
      <vt:lpstr>Noto Sans Bold</vt:lpstr>
      <vt:lpstr>Gill Sans Display Ultra-Bold</vt:lpstr>
      <vt:lpstr>Gadugi</vt:lpstr>
      <vt:lpstr>Comic Sans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Тварини здатні до :</dc:title>
  <dc:creator/>
  <cp:lastModifiedBy>Acer</cp:lastModifiedBy>
  <cp:revision>2</cp:revision>
  <dcterms:created xsi:type="dcterms:W3CDTF">2006-08-16T00:00:00Z</dcterms:created>
  <dcterms:modified xsi:type="dcterms:W3CDTF">2024-12-28T14:00:15Z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7C2BCFD39ADE4FCBA9B0706C09673867_12</vt:lpwstr>
  </property>
  <property fmtid="{D5CDD505-2E9C-101B-9397-08002B2CF9AE}" pid="3" name="KSOProductBuildVer">
    <vt:lpwstr>1033-12.2.0.19307</vt:lpwstr>
  </property>
</Properties>
</file>