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18288000" cy="10287000"/>
  <p:notesSz cx="6858000" cy="9144000"/>
  <p:embeddedFontLst>
    <p:embeddedFont>
      <p:font typeface="Blueberry" panose="020B0604020202020204" charset="0"/>
      <p:regular r:id="rId17"/>
    </p:embeddedFont>
    <p:embeddedFont>
      <p:font typeface="Comic Sans" panose="020B0604020202020204" charset="0"/>
      <p:regular r:id="rId18"/>
    </p:embeddedFont>
    <p:embeddedFont>
      <p:font typeface="Comic Sans Bold" panose="020B0604020202020204" charset="0"/>
      <p:regular r:id="rId19"/>
    </p:embeddedFont>
    <p:embeddedFont>
      <p:font typeface="Horta" panose="020B0604020202020204" charset="-79"/>
      <p:regular r:id="rId20"/>
    </p:embeddedFont>
    <p:embeddedFont>
      <p:font typeface="Quicksan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51771" y="670492"/>
            <a:ext cx="14294096" cy="8918658"/>
            <a:chOff x="0" y="0"/>
            <a:chExt cx="19058794" cy="11891545"/>
          </a:xfrm>
        </p:grpSpPr>
        <p:grpSp>
          <p:nvGrpSpPr>
            <p:cNvPr id="5" name="Group 5"/>
            <p:cNvGrpSpPr/>
            <p:nvPr/>
          </p:nvGrpSpPr>
          <p:grpSpPr>
            <a:xfrm rot="308514">
              <a:off x="2199848" y="7885232"/>
              <a:ext cx="14659098" cy="3315191"/>
              <a:chOff x="0" y="0"/>
              <a:chExt cx="2678281" cy="6057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678281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2678281" h="605700">
                    <a:moveTo>
                      <a:pt x="0" y="0"/>
                    </a:moveTo>
                    <a:lnTo>
                      <a:pt x="2678281" y="0"/>
                    </a:lnTo>
                    <a:lnTo>
                      <a:pt x="2678281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5091B5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678281" cy="643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233592">
              <a:off x="2617388" y="1142760"/>
              <a:ext cx="14873079" cy="3669480"/>
              <a:chOff x="0" y="0"/>
              <a:chExt cx="2717376" cy="6704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17376" cy="670430"/>
              </a:xfrm>
              <a:custGeom>
                <a:avLst/>
                <a:gdLst/>
                <a:ahLst/>
                <a:cxnLst/>
                <a:rect l="l" t="t" r="r" b="b"/>
                <a:pathLst>
                  <a:path w="2717376" h="670430">
                    <a:moveTo>
                      <a:pt x="0" y="0"/>
                    </a:moveTo>
                    <a:lnTo>
                      <a:pt x="2717376" y="0"/>
                    </a:lnTo>
                    <a:lnTo>
                      <a:pt x="2717376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78A6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717376" cy="708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263073">
              <a:off x="1220621" y="563298"/>
              <a:ext cx="14876761" cy="3669480"/>
              <a:chOff x="0" y="0"/>
              <a:chExt cx="2718049" cy="6704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18049" cy="670430"/>
              </a:xfrm>
              <a:custGeom>
                <a:avLst/>
                <a:gdLst/>
                <a:ahLst/>
                <a:cxnLst/>
                <a:rect l="l" t="t" r="r" b="b"/>
                <a:pathLst>
                  <a:path w="2718049" h="670430">
                    <a:moveTo>
                      <a:pt x="0" y="0"/>
                    </a:moveTo>
                    <a:lnTo>
                      <a:pt x="2718049" y="0"/>
                    </a:lnTo>
                    <a:lnTo>
                      <a:pt x="2718049" y="670430"/>
                    </a:lnTo>
                    <a:lnTo>
                      <a:pt x="0" y="670430"/>
                    </a:lnTo>
                    <a:close/>
                  </a:path>
                </a:pathLst>
              </a:custGeom>
              <a:solidFill>
                <a:srgbClr val="FFC5C5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718049" cy="7085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5139421">
              <a:off x="2208032" y="-188736"/>
              <a:ext cx="3727000" cy="5762139"/>
            </a:xfrm>
            <a:custGeom>
              <a:avLst/>
              <a:gdLst/>
              <a:ahLst/>
              <a:cxnLst/>
              <a:rect l="l" t="t" r="r" b="b"/>
              <a:pathLst>
                <a:path w="3727000" h="5762139">
                  <a:moveTo>
                    <a:pt x="0" y="0"/>
                  </a:moveTo>
                  <a:lnTo>
                    <a:pt x="3727000" y="0"/>
                  </a:lnTo>
                  <a:lnTo>
                    <a:pt x="3727000" y="5762139"/>
                  </a:lnTo>
                  <a:lnTo>
                    <a:pt x="0" y="5762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141" r="-6141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107102">
              <a:off x="1182862" y="8349197"/>
              <a:ext cx="14636400" cy="3315191"/>
              <a:chOff x="0" y="0"/>
              <a:chExt cx="2674134" cy="6057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674134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2674134" h="605700">
                    <a:moveTo>
                      <a:pt x="0" y="0"/>
                    </a:moveTo>
                    <a:lnTo>
                      <a:pt x="2674134" y="0"/>
                    </a:lnTo>
                    <a:lnTo>
                      <a:pt x="2674134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3CB9D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674134" cy="643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5592181">
              <a:off x="2252537" y="6666093"/>
              <a:ext cx="3727000" cy="5753469"/>
            </a:xfrm>
            <a:custGeom>
              <a:avLst/>
              <a:gdLst/>
              <a:ahLst/>
              <a:cxnLst/>
              <a:rect l="l" t="t" r="r" b="b"/>
              <a:pathLst>
                <a:path w="3727000" h="5753469">
                  <a:moveTo>
                    <a:pt x="0" y="0"/>
                  </a:moveTo>
                  <a:lnTo>
                    <a:pt x="3727000" y="0"/>
                  </a:lnTo>
                  <a:lnTo>
                    <a:pt x="3727000" y="5753469"/>
                  </a:lnTo>
                  <a:lnTo>
                    <a:pt x="0" y="5753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056" r="-6056"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0" y="4735662"/>
              <a:ext cx="19058794" cy="3315191"/>
              <a:chOff x="0" y="0"/>
              <a:chExt cx="3482125" cy="6057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82125" cy="605700"/>
              </a:xfrm>
              <a:custGeom>
                <a:avLst/>
                <a:gdLst/>
                <a:ahLst/>
                <a:cxnLst/>
                <a:rect l="l" t="t" r="r" b="b"/>
                <a:pathLst>
                  <a:path w="3482125" h="605700">
                    <a:moveTo>
                      <a:pt x="0" y="0"/>
                    </a:moveTo>
                    <a:lnTo>
                      <a:pt x="3482125" y="0"/>
                    </a:lnTo>
                    <a:lnTo>
                      <a:pt x="3482125" y="605700"/>
                    </a:lnTo>
                    <a:lnTo>
                      <a:pt x="0" y="605700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482125" cy="643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14556174" y="3518220"/>
              <a:ext cx="3272443" cy="5725587"/>
            </a:xfrm>
            <a:custGeom>
              <a:avLst/>
              <a:gdLst/>
              <a:ahLst/>
              <a:cxnLst/>
              <a:rect l="l" t="t" r="r" b="b"/>
              <a:pathLst>
                <a:path w="3272443" h="5725587">
                  <a:moveTo>
                    <a:pt x="0" y="0"/>
                  </a:moveTo>
                  <a:lnTo>
                    <a:pt x="3272443" y="0"/>
                  </a:lnTo>
                  <a:lnTo>
                    <a:pt x="3272443" y="5725586"/>
                  </a:lnTo>
                  <a:lnTo>
                    <a:pt x="0" y="572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27" r="-5820" b="-62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-1062897">
            <a:off x="13505200" y="1089123"/>
            <a:ext cx="2887383" cy="2782387"/>
          </a:xfrm>
          <a:custGeom>
            <a:avLst/>
            <a:gdLst/>
            <a:ahLst/>
            <a:cxnLst/>
            <a:rect l="l" t="t" r="r" b="b"/>
            <a:pathLst>
              <a:path w="2887383" h="2782387">
                <a:moveTo>
                  <a:pt x="0" y="0"/>
                </a:moveTo>
                <a:lnTo>
                  <a:pt x="2887383" y="0"/>
                </a:lnTo>
                <a:lnTo>
                  <a:pt x="2887383" y="2782387"/>
                </a:lnTo>
                <a:lnTo>
                  <a:pt x="0" y="2782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9817" y="6647958"/>
            <a:ext cx="2814627" cy="2753217"/>
          </a:xfrm>
          <a:custGeom>
            <a:avLst/>
            <a:gdLst/>
            <a:ahLst/>
            <a:cxnLst/>
            <a:rect l="l" t="t" r="r" b="b"/>
            <a:pathLst>
              <a:path w="2814627" h="275321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 rot="-260478">
            <a:off x="2368008" y="1318402"/>
            <a:ext cx="10969475" cy="208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80"/>
              </a:lnSpc>
            </a:pPr>
            <a:r>
              <a:rPr lang="en-US" sz="12200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ПОРІВНЯННЯ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29817" y="4211320"/>
            <a:ext cx="14186433" cy="22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РАЦІОНАЛЬНИХ</a:t>
            </a:r>
          </a:p>
        </p:txBody>
      </p:sp>
      <p:sp>
        <p:nvSpPr>
          <p:cNvPr id="27" name="TextBox 27"/>
          <p:cNvSpPr txBox="1"/>
          <p:nvPr/>
        </p:nvSpPr>
        <p:spPr>
          <a:xfrm rot="-107206">
            <a:off x="4573767" y="6947296"/>
            <a:ext cx="8259251" cy="208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47"/>
              </a:lnSpc>
            </a:pPr>
            <a:r>
              <a:rPr lang="en-US" sz="12176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ЧИСЕЛ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54798" y="6705260"/>
            <a:ext cx="4213707" cy="297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6"/>
              </a:lnSpc>
            </a:pPr>
            <a:r>
              <a:rPr lang="en-US" sz="9776" b="1">
                <a:solidFill>
                  <a:srgbClr val="004AAD"/>
                </a:solidFill>
                <a:latin typeface="Horta"/>
                <a:ea typeface="Horta"/>
                <a:cs typeface="Horta"/>
                <a:sym typeface="Horta"/>
              </a:rPr>
              <a:t>6 КЛАС</a:t>
            </a:r>
          </a:p>
          <a:p>
            <a:pPr algn="ctr">
              <a:lnSpc>
                <a:spcPts val="9776"/>
              </a:lnSpc>
            </a:pPr>
            <a:r>
              <a:rPr lang="en-US" sz="9776" b="1">
                <a:solidFill>
                  <a:srgbClr val="004AAD"/>
                </a:solidFill>
                <a:latin typeface="Horta"/>
                <a:ea typeface="Horta"/>
                <a:cs typeface="Horta"/>
                <a:sym typeface="Horta"/>
              </a:rPr>
              <a:t>НУШ</a:t>
            </a:r>
          </a:p>
          <a:p>
            <a:pPr algn="ctr">
              <a:lnSpc>
                <a:spcPts val="3977"/>
              </a:lnSpc>
            </a:pPr>
            <a:r>
              <a:rPr lang="en-US" sz="3977" b="1">
                <a:solidFill>
                  <a:srgbClr val="004AAD"/>
                </a:solidFill>
                <a:latin typeface="Horta"/>
                <a:ea typeface="Horta"/>
                <a:cs typeface="Horta"/>
                <a:sym typeface="Horta"/>
              </a:rPr>
              <a:t>ВИКОНАВ: ЛАЗОРЕНКО Т.І.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31085" y="2939224"/>
            <a:ext cx="15305751" cy="7160232"/>
            <a:chOff x="0" y="0"/>
            <a:chExt cx="4031144" cy="18858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31144" cy="1885822"/>
            </a:xfrm>
            <a:custGeom>
              <a:avLst/>
              <a:gdLst/>
              <a:ahLst/>
              <a:cxnLst/>
              <a:rect l="l" t="t" r="r" b="b"/>
              <a:pathLst>
                <a:path w="4031144" h="1885822">
                  <a:moveTo>
                    <a:pt x="0" y="0"/>
                  </a:moveTo>
                  <a:lnTo>
                    <a:pt x="4031144" y="0"/>
                  </a:lnTo>
                  <a:lnTo>
                    <a:pt x="4031144" y="1885822"/>
                  </a:lnTo>
                  <a:lnTo>
                    <a:pt x="0" y="1885822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031144" cy="1914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596150" y="108243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02032" y="1180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540826" y="1422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7"/>
                </a:lnTo>
                <a:lnTo>
                  <a:pt x="0" y="2335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03885" y="3400885"/>
            <a:ext cx="11177637" cy="5620589"/>
          </a:xfrm>
          <a:custGeom>
            <a:avLst/>
            <a:gdLst/>
            <a:ahLst/>
            <a:cxnLst/>
            <a:rect l="l" t="t" r="r" b="b"/>
            <a:pathLst>
              <a:path w="11177637" h="5620589">
                <a:moveTo>
                  <a:pt x="0" y="0"/>
                </a:moveTo>
                <a:lnTo>
                  <a:pt x="11177637" y="0"/>
                </a:lnTo>
                <a:lnTo>
                  <a:pt x="11177637" y="5620589"/>
                </a:lnTo>
                <a:lnTo>
                  <a:pt x="0" y="56205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05" b="-3299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720847"/>
            <a:chOff x="0" y="0"/>
            <a:chExt cx="4210218" cy="1770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770100"/>
            </a:xfrm>
            <a:custGeom>
              <a:avLst/>
              <a:gdLst/>
              <a:ahLst/>
              <a:cxnLst/>
              <a:rect l="l" t="t" r="r" b="b"/>
              <a:pathLst>
                <a:path w="4210218" h="1770100">
                  <a:moveTo>
                    <a:pt x="0" y="0"/>
                  </a:moveTo>
                  <a:lnTo>
                    <a:pt x="4210218" y="0"/>
                  </a:lnTo>
                  <a:lnTo>
                    <a:pt x="4210218" y="1770100"/>
                  </a:lnTo>
                  <a:lnTo>
                    <a:pt x="0" y="177010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798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451293" y="-607467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4915140" y="-138369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35549" y="0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606022" y="3123280"/>
            <a:ext cx="12587390" cy="6352735"/>
          </a:xfrm>
          <a:custGeom>
            <a:avLst/>
            <a:gdLst/>
            <a:ahLst/>
            <a:cxnLst/>
            <a:rect l="l" t="t" r="r" b="b"/>
            <a:pathLst>
              <a:path w="12587390" h="6352735">
                <a:moveTo>
                  <a:pt x="0" y="0"/>
                </a:moveTo>
                <a:lnTo>
                  <a:pt x="12587390" y="0"/>
                </a:lnTo>
                <a:lnTo>
                  <a:pt x="12587390" y="6352735"/>
                </a:lnTo>
                <a:lnTo>
                  <a:pt x="0" y="635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 rot="1635">
            <a:off x="5423010" y="326659"/>
            <a:ext cx="7863827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Задача 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657961" y="16395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-90668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32123" y="15925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89852" y="3181131"/>
            <a:ext cx="15283523" cy="2798120"/>
          </a:xfrm>
          <a:custGeom>
            <a:avLst/>
            <a:gdLst/>
            <a:ahLst/>
            <a:cxnLst/>
            <a:rect l="l" t="t" r="r" b="b"/>
            <a:pathLst>
              <a:path w="15283523" h="2798120">
                <a:moveTo>
                  <a:pt x="0" y="0"/>
                </a:moveTo>
                <a:lnTo>
                  <a:pt x="15283522" y="0"/>
                </a:lnTo>
                <a:lnTo>
                  <a:pt x="15283522" y="2798120"/>
                </a:lnTo>
                <a:lnTo>
                  <a:pt x="0" y="27981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 rot="1635">
            <a:off x="5629677" y="481423"/>
            <a:ext cx="7863827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Задача 2.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688867" y="108243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423036" y="108243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229129" y="107063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7"/>
                </a:lnTo>
                <a:lnTo>
                  <a:pt x="0" y="2335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00852" y="2939224"/>
            <a:ext cx="15172522" cy="4684516"/>
          </a:xfrm>
          <a:custGeom>
            <a:avLst/>
            <a:gdLst/>
            <a:ahLst/>
            <a:cxnLst/>
            <a:rect l="l" t="t" r="r" b="b"/>
            <a:pathLst>
              <a:path w="15172522" h="4684516">
                <a:moveTo>
                  <a:pt x="0" y="0"/>
                </a:moveTo>
                <a:lnTo>
                  <a:pt x="15172522" y="0"/>
                </a:lnTo>
                <a:lnTo>
                  <a:pt x="15172522" y="4684516"/>
                </a:lnTo>
                <a:lnTo>
                  <a:pt x="0" y="4684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 rot="1635">
            <a:off x="5660583" y="326659"/>
            <a:ext cx="7863827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Задача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107773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4"/>
                </a:lnTo>
                <a:lnTo>
                  <a:pt x="0" y="1067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87703" y="3400885"/>
            <a:ext cx="15985671" cy="6319076"/>
            <a:chOff x="0" y="0"/>
            <a:chExt cx="4210218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664283"/>
            </a:xfrm>
            <a:custGeom>
              <a:avLst/>
              <a:gdLst/>
              <a:ahLst/>
              <a:cxnLst/>
              <a:rect l="l" t="t" r="r" b="b"/>
              <a:pathLst>
                <a:path w="4210218" h="1664283">
                  <a:moveTo>
                    <a:pt x="0" y="0"/>
                  </a:moveTo>
                  <a:lnTo>
                    <a:pt x="4210218" y="0"/>
                  </a:lnTo>
                  <a:lnTo>
                    <a:pt x="4210218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69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657961" y="108243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423036" y="215306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68034" y="107773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2" y="0"/>
                </a:lnTo>
                <a:lnTo>
                  <a:pt x="2387162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423318" y="82645"/>
            <a:ext cx="7863827" cy="255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Домашнє завдання: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06479" y="3712851"/>
            <a:ext cx="12748118" cy="437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0"/>
              </a:lnSpc>
            </a:pPr>
            <a:r>
              <a:rPr lang="en-US" sz="831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Повторити параграф 30.</a:t>
            </a:r>
          </a:p>
          <a:p>
            <a:pPr algn="ctr">
              <a:lnSpc>
                <a:spcPts val="11640"/>
              </a:lnSpc>
            </a:pPr>
            <a:r>
              <a:rPr lang="en-US" sz="831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Виконати вправи №983;</a:t>
            </a:r>
          </a:p>
          <a:p>
            <a:pPr algn="ctr">
              <a:lnSpc>
                <a:spcPts val="11640"/>
              </a:lnSpc>
            </a:pPr>
            <a:r>
              <a:rPr lang="en-US" sz="8314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№985.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73629" y="587359"/>
            <a:ext cx="15985671" cy="8595982"/>
            <a:chOff x="0" y="0"/>
            <a:chExt cx="4210218" cy="22639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2263962"/>
            </a:xfrm>
            <a:custGeom>
              <a:avLst/>
              <a:gdLst/>
              <a:ahLst/>
              <a:cxnLst/>
              <a:rect l="l" t="t" r="r" b="b"/>
              <a:pathLst>
                <a:path w="4210218" h="2263962">
                  <a:moveTo>
                    <a:pt x="0" y="0"/>
                  </a:moveTo>
                  <a:lnTo>
                    <a:pt x="4210218" y="0"/>
                  </a:lnTo>
                  <a:lnTo>
                    <a:pt x="4210218" y="2263962"/>
                  </a:lnTo>
                  <a:lnTo>
                    <a:pt x="0" y="2263962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2292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899999">
            <a:off x="2671102" y="2282331"/>
            <a:ext cx="10917862" cy="558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38"/>
              </a:lnSpc>
            </a:pPr>
            <a:r>
              <a:rPr lang="en-US" sz="21438" b="1">
                <a:solidFill>
                  <a:srgbClr val="28FF0D"/>
                </a:solidFill>
                <a:latin typeface="Horta"/>
                <a:ea typeface="Horta"/>
                <a:cs typeface="Horta"/>
                <a:sym typeface="Horta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5985671" cy="6579086"/>
            <a:chOff x="0" y="0"/>
            <a:chExt cx="4210218" cy="17327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732763"/>
            </a:xfrm>
            <a:custGeom>
              <a:avLst/>
              <a:gdLst/>
              <a:ahLst/>
              <a:cxnLst/>
              <a:rect l="l" t="t" r="r" b="b"/>
              <a:pathLst>
                <a:path w="4210218" h="1732763">
                  <a:moveTo>
                    <a:pt x="0" y="0"/>
                  </a:moveTo>
                  <a:lnTo>
                    <a:pt x="4210218" y="0"/>
                  </a:lnTo>
                  <a:lnTo>
                    <a:pt x="4210218" y="1732763"/>
                  </a:lnTo>
                  <a:lnTo>
                    <a:pt x="0" y="173276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4210218" cy="1847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1264589" lvl="1" indent="-632294" algn="l">
                <a:lnSpc>
                  <a:spcPts val="8200"/>
                </a:lnSpc>
                <a:buFont typeface="Arial"/>
                <a:buChar char="•"/>
              </a:pPr>
              <a:r>
                <a:rPr lang="en-US" sz="5857" b="1">
                  <a:solidFill>
                    <a:srgbClr val="FF3131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Навчимося порівнювати від’ємні числа;</a:t>
              </a:r>
            </a:p>
            <a:p>
              <a:pPr marL="1264589" lvl="1" indent="-632294" algn="l">
                <a:lnSpc>
                  <a:spcPts val="8200"/>
                </a:lnSpc>
                <a:buFont typeface="Arial"/>
                <a:buChar char="•"/>
              </a:pPr>
              <a:r>
                <a:rPr lang="en-US" sz="5857" b="1">
                  <a:solidFill>
                    <a:srgbClr val="FF3131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навчимося порівнювати дадатні та від’ємні числа;</a:t>
              </a:r>
            </a:p>
            <a:p>
              <a:pPr marL="1264589" lvl="1" indent="-632294" algn="l">
                <a:lnSpc>
                  <a:spcPts val="8200"/>
                </a:lnSpc>
                <a:buFont typeface="Arial"/>
                <a:buChar char="•"/>
              </a:pPr>
              <a:r>
                <a:rPr lang="en-US" sz="5857" b="1">
                  <a:solidFill>
                    <a:srgbClr val="FF3131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навчимося порівнювати раціональні числа.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070030" y="-227589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F78A6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5934" y="1060167"/>
            <a:ext cx="8457720" cy="1652654"/>
            <a:chOff x="0" y="0"/>
            <a:chExt cx="2429294" cy="4746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474688"/>
            </a:xfrm>
            <a:custGeom>
              <a:avLst/>
              <a:gdLst/>
              <a:ahLst/>
              <a:cxnLst/>
              <a:rect l="l" t="t" r="r" b="b"/>
              <a:pathLst>
                <a:path w="2429294" h="474688">
                  <a:moveTo>
                    <a:pt x="0" y="0"/>
                  </a:moveTo>
                  <a:lnTo>
                    <a:pt x="2429294" y="0"/>
                  </a:lnTo>
                  <a:lnTo>
                    <a:pt x="2429294" y="474688"/>
                  </a:lnTo>
                  <a:lnTo>
                    <a:pt x="0" y="474688"/>
                  </a:lnTo>
                  <a:close/>
                </a:path>
              </a:pathLst>
            </a:custGeom>
            <a:solidFill>
              <a:srgbClr val="FFC5C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512788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90758" y="378923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468197" y="-11960"/>
            <a:ext cx="7661439" cy="106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6"/>
              </a:lnSpc>
            </a:pPr>
            <a:r>
              <a:rPr lang="en-US" sz="6283" b="1">
                <a:solidFill>
                  <a:srgbClr val="004AA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Сьогодні на уроці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4"/>
                </a:lnTo>
                <a:lnTo>
                  <a:pt x="0" y="1067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73629" y="1466172"/>
            <a:ext cx="15985671" cy="8965773"/>
            <a:chOff x="0" y="0"/>
            <a:chExt cx="4210218" cy="23613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2361356"/>
            </a:xfrm>
            <a:custGeom>
              <a:avLst/>
              <a:gdLst/>
              <a:ahLst/>
              <a:cxnLst/>
              <a:rect l="l" t="t" r="r" b="b"/>
              <a:pathLst>
                <a:path w="4210218" h="2361356">
                  <a:moveTo>
                    <a:pt x="0" y="0"/>
                  </a:moveTo>
                  <a:lnTo>
                    <a:pt x="4210218" y="0"/>
                  </a:lnTo>
                  <a:lnTo>
                    <a:pt x="4210218" y="2361356"/>
                  </a:lnTo>
                  <a:lnTo>
                    <a:pt x="0" y="2361356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4210218" cy="2475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1307768" lvl="1" indent="-653884" algn="l">
                <a:lnSpc>
                  <a:spcPts val="8480"/>
                </a:lnSpc>
                <a:buFont typeface="Arial"/>
                <a:buChar char="•"/>
              </a:pPr>
              <a:r>
                <a:rPr lang="en-US" sz="6057" b="1">
                  <a:solidFill>
                    <a:srgbClr val="000000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Що називають модулем числа?</a:t>
              </a:r>
            </a:p>
            <a:p>
              <a:pPr marL="1307768" lvl="1" indent="-653884" algn="l">
                <a:lnSpc>
                  <a:spcPts val="8480"/>
                </a:lnSpc>
                <a:buFont typeface="Arial"/>
                <a:buChar char="•"/>
              </a:pPr>
              <a:r>
                <a:rPr lang="en-US" sz="6057" b="1">
                  <a:solidFill>
                    <a:srgbClr val="000000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Як позначають модуль числа?</a:t>
              </a:r>
            </a:p>
            <a:p>
              <a:pPr marL="1307768" lvl="1" indent="-653884" algn="l">
                <a:lnSpc>
                  <a:spcPts val="8480"/>
                </a:lnSpc>
                <a:buFont typeface="Arial"/>
                <a:buChar char="•"/>
              </a:pPr>
              <a:r>
                <a:rPr lang="en-US" sz="6057" b="1">
                  <a:solidFill>
                    <a:srgbClr val="000000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Чому дорівнює модуль додатного числа та числа 0?</a:t>
              </a:r>
            </a:p>
            <a:p>
              <a:pPr marL="1307768" lvl="1" indent="-653884" algn="l">
                <a:lnSpc>
                  <a:spcPts val="8480"/>
                </a:lnSpc>
                <a:buFont typeface="Arial"/>
                <a:buChar char="•"/>
              </a:pPr>
              <a:r>
                <a:rPr lang="en-US" sz="6057" b="1">
                  <a:solidFill>
                    <a:srgbClr val="000000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Чому дорівнює модуль від’ємного числа?</a:t>
              </a:r>
            </a:p>
            <a:p>
              <a:pPr marL="1307768" lvl="1" indent="-653884" algn="l">
                <a:lnSpc>
                  <a:spcPts val="8480"/>
                </a:lnSpc>
                <a:buFont typeface="Arial"/>
                <a:buChar char="•"/>
              </a:pPr>
              <a:r>
                <a:rPr lang="en-US" sz="6057" b="1">
                  <a:solidFill>
                    <a:srgbClr val="000000"/>
                  </a:solidFill>
                  <a:latin typeface="Comic Sans Bold"/>
                  <a:ea typeface="Comic Sans Bold"/>
                  <a:cs typeface="Comic Sans Bold"/>
                  <a:sym typeface="Comic Sans Bold"/>
                </a:rPr>
                <a:t>Чи може модуль деякого числа дорівнювати від’ємному числу?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986472" y="-200278"/>
            <a:ext cx="8457720" cy="1771593"/>
            <a:chOff x="0" y="0"/>
            <a:chExt cx="2429294" cy="508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508851"/>
            </a:xfrm>
            <a:custGeom>
              <a:avLst/>
              <a:gdLst/>
              <a:ahLst/>
              <a:cxnLst/>
              <a:rect l="l" t="t" r="r" b="b"/>
              <a:pathLst>
                <a:path w="2429294" h="508851">
                  <a:moveTo>
                    <a:pt x="0" y="0"/>
                  </a:moveTo>
                  <a:lnTo>
                    <a:pt x="2429294" y="0"/>
                  </a:lnTo>
                  <a:lnTo>
                    <a:pt x="2429294" y="508851"/>
                  </a:lnTo>
                  <a:lnTo>
                    <a:pt x="0" y="508851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546951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048072" y="-138369"/>
            <a:ext cx="8457720" cy="1647775"/>
            <a:chOff x="0" y="0"/>
            <a:chExt cx="2429294" cy="4732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473287"/>
            </a:xfrm>
            <a:custGeom>
              <a:avLst/>
              <a:gdLst/>
              <a:ahLst/>
              <a:cxnLst/>
              <a:rect l="l" t="t" r="r" b="b"/>
              <a:pathLst>
                <a:path w="2429294" h="473287">
                  <a:moveTo>
                    <a:pt x="0" y="0"/>
                  </a:moveTo>
                  <a:lnTo>
                    <a:pt x="2429294" y="0"/>
                  </a:lnTo>
                  <a:lnTo>
                    <a:pt x="2429294" y="473287"/>
                  </a:lnTo>
                  <a:lnTo>
                    <a:pt x="0" y="473287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511387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427880" y="-91848"/>
            <a:ext cx="1833745" cy="1793736"/>
          </a:xfrm>
          <a:custGeom>
            <a:avLst/>
            <a:gdLst/>
            <a:ahLst/>
            <a:cxnLst/>
            <a:rect l="l" t="t" r="r" b="b"/>
            <a:pathLst>
              <a:path w="1833745" h="1793736">
                <a:moveTo>
                  <a:pt x="0" y="0"/>
                </a:moveTo>
                <a:lnTo>
                  <a:pt x="1833745" y="0"/>
                </a:lnTo>
                <a:lnTo>
                  <a:pt x="1833745" y="1793736"/>
                </a:lnTo>
                <a:lnTo>
                  <a:pt x="0" y="179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5345052" y="-141005"/>
            <a:ext cx="7863827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 b="1">
                <a:solidFill>
                  <a:srgbClr val="FFFF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Повторимо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87703" y="2214793"/>
            <a:ext cx="16371597" cy="8072207"/>
            <a:chOff x="0" y="0"/>
            <a:chExt cx="4311861" cy="21260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11861" cy="2126013"/>
            </a:xfrm>
            <a:custGeom>
              <a:avLst/>
              <a:gdLst/>
              <a:ahLst/>
              <a:cxnLst/>
              <a:rect l="l" t="t" r="r" b="b"/>
              <a:pathLst>
                <a:path w="4311861" h="2126013">
                  <a:moveTo>
                    <a:pt x="0" y="0"/>
                  </a:moveTo>
                  <a:lnTo>
                    <a:pt x="4311861" y="0"/>
                  </a:lnTo>
                  <a:lnTo>
                    <a:pt x="4311861" y="2126013"/>
                  </a:lnTo>
                  <a:lnTo>
                    <a:pt x="0" y="212601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311861" cy="2154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458502" y="333540"/>
            <a:ext cx="8457720" cy="1772917"/>
            <a:chOff x="0" y="0"/>
            <a:chExt cx="2429294" cy="509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509232"/>
            </a:xfrm>
            <a:custGeom>
              <a:avLst/>
              <a:gdLst/>
              <a:ahLst/>
              <a:cxnLst/>
              <a:rect l="l" t="t" r="r" b="b"/>
              <a:pathLst>
                <a:path w="2429294" h="509232">
                  <a:moveTo>
                    <a:pt x="0" y="0"/>
                  </a:moveTo>
                  <a:lnTo>
                    <a:pt x="2429294" y="0"/>
                  </a:lnTo>
                  <a:lnTo>
                    <a:pt x="2429294" y="509232"/>
                  </a:lnTo>
                  <a:lnTo>
                    <a:pt x="0" y="509232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547331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5934" y="1180"/>
            <a:ext cx="8457720" cy="1651396"/>
            <a:chOff x="0" y="0"/>
            <a:chExt cx="2429294" cy="4743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474327"/>
            </a:xfrm>
            <a:custGeom>
              <a:avLst/>
              <a:gdLst/>
              <a:ahLst/>
              <a:cxnLst/>
              <a:rect l="l" t="t" r="r" b="b"/>
              <a:pathLst>
                <a:path w="2429294" h="474327">
                  <a:moveTo>
                    <a:pt x="0" y="0"/>
                  </a:moveTo>
                  <a:lnTo>
                    <a:pt x="2429294" y="0"/>
                  </a:lnTo>
                  <a:lnTo>
                    <a:pt x="2429294" y="474327"/>
                  </a:lnTo>
                  <a:lnTo>
                    <a:pt x="0" y="474327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512427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471871" y="225204"/>
            <a:ext cx="1600899" cy="1565971"/>
          </a:xfrm>
          <a:custGeom>
            <a:avLst/>
            <a:gdLst/>
            <a:ahLst/>
            <a:cxnLst/>
            <a:rect l="l" t="t" r="r" b="b"/>
            <a:pathLst>
              <a:path w="1600899" h="1565971">
                <a:moveTo>
                  <a:pt x="0" y="0"/>
                </a:moveTo>
                <a:lnTo>
                  <a:pt x="1600899" y="0"/>
                </a:lnTo>
                <a:lnTo>
                  <a:pt x="1600899" y="1565971"/>
                </a:lnTo>
                <a:lnTo>
                  <a:pt x="0" y="1565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282625" y="2518238"/>
            <a:ext cx="11301259" cy="5763642"/>
          </a:xfrm>
          <a:custGeom>
            <a:avLst/>
            <a:gdLst/>
            <a:ahLst/>
            <a:cxnLst/>
            <a:rect l="l" t="t" r="r" b="b"/>
            <a:pathLst>
              <a:path w="11301259" h="5763642">
                <a:moveTo>
                  <a:pt x="0" y="0"/>
                </a:moveTo>
                <a:lnTo>
                  <a:pt x="11301259" y="0"/>
                </a:lnTo>
                <a:lnTo>
                  <a:pt x="11301259" y="5763642"/>
                </a:lnTo>
                <a:lnTo>
                  <a:pt x="0" y="57636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945425" y="8281880"/>
            <a:ext cx="5975660" cy="1514760"/>
          </a:xfrm>
          <a:custGeom>
            <a:avLst/>
            <a:gdLst/>
            <a:ahLst/>
            <a:cxnLst/>
            <a:rect l="l" t="t" r="r" b="b"/>
            <a:pathLst>
              <a:path w="5975660" h="1514760">
                <a:moveTo>
                  <a:pt x="0" y="0"/>
                </a:moveTo>
                <a:lnTo>
                  <a:pt x="5975660" y="0"/>
                </a:lnTo>
                <a:lnTo>
                  <a:pt x="5975660" y="1514760"/>
                </a:lnTo>
                <a:lnTo>
                  <a:pt x="0" y="1514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1635">
            <a:off x="5041690" y="112804"/>
            <a:ext cx="8751031" cy="102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>
                <a:solidFill>
                  <a:srgbClr val="004AAD"/>
                </a:solidFill>
                <a:latin typeface="Comic Sans"/>
                <a:ea typeface="Comic Sans"/>
                <a:cs typeface="Comic Sans"/>
                <a:sym typeface="Comic Sans"/>
              </a:rPr>
              <a:t>Чи правильні рівності?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86358" y="1834914"/>
            <a:ext cx="15985671" cy="7740575"/>
            <a:chOff x="0" y="0"/>
            <a:chExt cx="4210218" cy="2038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2038670"/>
            </a:xfrm>
            <a:custGeom>
              <a:avLst/>
              <a:gdLst/>
              <a:ahLst/>
              <a:cxnLst/>
              <a:rect l="l" t="t" r="r" b="b"/>
              <a:pathLst>
                <a:path w="4210218" h="2038670">
                  <a:moveTo>
                    <a:pt x="0" y="0"/>
                  </a:moveTo>
                  <a:lnTo>
                    <a:pt x="4210218" y="0"/>
                  </a:lnTo>
                  <a:lnTo>
                    <a:pt x="4210218" y="2038670"/>
                  </a:lnTo>
                  <a:lnTo>
                    <a:pt x="0" y="203867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2067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1723676" y="72469"/>
            <a:ext cx="13716958" cy="1586531"/>
            <a:chOff x="0" y="0"/>
            <a:chExt cx="3939895" cy="45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39894" cy="455696"/>
            </a:xfrm>
            <a:custGeom>
              <a:avLst/>
              <a:gdLst/>
              <a:ahLst/>
              <a:cxnLst/>
              <a:rect l="l" t="t" r="r" b="b"/>
              <a:pathLst>
                <a:path w="3939894" h="455696">
                  <a:moveTo>
                    <a:pt x="0" y="0"/>
                  </a:moveTo>
                  <a:lnTo>
                    <a:pt x="3939894" y="0"/>
                  </a:lnTo>
                  <a:lnTo>
                    <a:pt x="3939894" y="455696"/>
                  </a:lnTo>
                  <a:lnTo>
                    <a:pt x="0" y="455696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39895" cy="493796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1686536" y="1340"/>
            <a:ext cx="13772035" cy="1272050"/>
            <a:chOff x="0" y="0"/>
            <a:chExt cx="3955714" cy="3653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55714" cy="365368"/>
            </a:xfrm>
            <a:custGeom>
              <a:avLst/>
              <a:gdLst/>
              <a:ahLst/>
              <a:cxnLst/>
              <a:rect l="l" t="t" r="r" b="b"/>
              <a:pathLst>
                <a:path w="3955714" h="365368">
                  <a:moveTo>
                    <a:pt x="0" y="0"/>
                  </a:moveTo>
                  <a:lnTo>
                    <a:pt x="3955714" y="0"/>
                  </a:lnTo>
                  <a:lnTo>
                    <a:pt x="3955714" y="365368"/>
                  </a:lnTo>
                  <a:lnTo>
                    <a:pt x="0" y="365368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55714" cy="403468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287090" y="199300"/>
            <a:ext cx="1672096" cy="1635614"/>
          </a:xfrm>
          <a:custGeom>
            <a:avLst/>
            <a:gdLst/>
            <a:ahLst/>
            <a:cxnLst/>
            <a:rect l="l" t="t" r="r" b="b"/>
            <a:pathLst>
              <a:path w="1672096" h="1635614">
                <a:moveTo>
                  <a:pt x="0" y="0"/>
                </a:moveTo>
                <a:lnTo>
                  <a:pt x="1672096" y="0"/>
                </a:lnTo>
                <a:lnTo>
                  <a:pt x="1672096" y="1635614"/>
                </a:lnTo>
                <a:lnTo>
                  <a:pt x="0" y="16356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369475" y="4007396"/>
            <a:ext cx="4346775" cy="5250904"/>
          </a:xfrm>
          <a:custGeom>
            <a:avLst/>
            <a:gdLst/>
            <a:ahLst/>
            <a:cxnLst/>
            <a:rect l="l" t="t" r="r" b="b"/>
            <a:pathLst>
              <a:path w="4346775" h="5250904">
                <a:moveTo>
                  <a:pt x="0" y="0"/>
                </a:moveTo>
                <a:lnTo>
                  <a:pt x="4346775" y="0"/>
                </a:lnTo>
                <a:lnTo>
                  <a:pt x="4346775" y="5250904"/>
                </a:lnTo>
                <a:lnTo>
                  <a:pt x="0" y="52509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80445" y="4631431"/>
            <a:ext cx="8785376" cy="3582787"/>
          </a:xfrm>
          <a:custGeom>
            <a:avLst/>
            <a:gdLst/>
            <a:ahLst/>
            <a:cxnLst/>
            <a:rect l="l" t="t" r="r" b="b"/>
            <a:pathLst>
              <a:path w="8785376" h="3582787">
                <a:moveTo>
                  <a:pt x="0" y="0"/>
                </a:moveTo>
                <a:lnTo>
                  <a:pt x="8785376" y="0"/>
                </a:lnTo>
                <a:lnTo>
                  <a:pt x="8785376" y="3582787"/>
                </a:lnTo>
                <a:lnTo>
                  <a:pt x="0" y="35827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362"/>
            </a:stretch>
          </a:blipFill>
        </p:spPr>
      </p:sp>
      <p:sp>
        <p:nvSpPr>
          <p:cNvPr id="18" name="TextBox 18"/>
          <p:cNvSpPr txBox="1"/>
          <p:nvPr/>
        </p:nvSpPr>
        <p:spPr>
          <a:xfrm rot="1635">
            <a:off x="2607746" y="54719"/>
            <a:ext cx="12850826" cy="97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9"/>
              </a:lnSpc>
            </a:pPr>
            <a:r>
              <a:rPr lang="en-US" sz="5649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Як порівняти температуру повітря?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7463" y="2392524"/>
            <a:ext cx="15985671" cy="6865776"/>
            <a:chOff x="0" y="0"/>
            <a:chExt cx="4210218" cy="18082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808270"/>
            </a:xfrm>
            <a:custGeom>
              <a:avLst/>
              <a:gdLst/>
              <a:ahLst/>
              <a:cxnLst/>
              <a:rect l="l" t="t" r="r" b="b"/>
              <a:pathLst>
                <a:path w="4210218" h="1808270">
                  <a:moveTo>
                    <a:pt x="0" y="0"/>
                  </a:moveTo>
                  <a:lnTo>
                    <a:pt x="4210218" y="0"/>
                  </a:lnTo>
                  <a:lnTo>
                    <a:pt x="4210218" y="1808270"/>
                  </a:lnTo>
                  <a:lnTo>
                    <a:pt x="0" y="180827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836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885269" y="-90668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-90668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54285" y="-91848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47866" y="2717655"/>
            <a:ext cx="9752797" cy="5668813"/>
          </a:xfrm>
          <a:custGeom>
            <a:avLst/>
            <a:gdLst/>
            <a:ahLst/>
            <a:cxnLst/>
            <a:rect l="l" t="t" r="r" b="b"/>
            <a:pathLst>
              <a:path w="9752797" h="5668813">
                <a:moveTo>
                  <a:pt x="0" y="0"/>
                </a:moveTo>
                <a:lnTo>
                  <a:pt x="9752797" y="0"/>
                </a:lnTo>
                <a:lnTo>
                  <a:pt x="9752797" y="5668813"/>
                </a:lnTo>
                <a:lnTo>
                  <a:pt x="0" y="56688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 rot="1635">
            <a:off x="5423010" y="18973"/>
            <a:ext cx="7863827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89"/>
              </a:lnSpc>
            </a:pPr>
            <a:r>
              <a:rPr lang="en-US" sz="7349">
                <a:solidFill>
                  <a:srgbClr val="FFFFFF"/>
                </a:solidFill>
                <a:latin typeface="Comic Sans"/>
                <a:ea typeface="Comic Sans"/>
                <a:cs typeface="Comic Sans"/>
                <a:sym typeface="Comic Sans"/>
              </a:rPr>
              <a:t>Число 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1164" y="2939224"/>
            <a:ext cx="16449254" cy="6319076"/>
            <a:chOff x="0" y="0"/>
            <a:chExt cx="4332314" cy="16642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32314" cy="1664283"/>
            </a:xfrm>
            <a:custGeom>
              <a:avLst/>
              <a:gdLst/>
              <a:ahLst/>
              <a:cxnLst/>
              <a:rect l="l" t="t" r="r" b="b"/>
              <a:pathLst>
                <a:path w="4332314" h="1664283">
                  <a:moveTo>
                    <a:pt x="0" y="0"/>
                  </a:moveTo>
                  <a:lnTo>
                    <a:pt x="4332314" y="0"/>
                  </a:lnTo>
                  <a:lnTo>
                    <a:pt x="4332314" y="1664283"/>
                  </a:lnTo>
                  <a:lnTo>
                    <a:pt x="0" y="1664283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332314" cy="169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3168146" y="-221993"/>
            <a:ext cx="13459581" cy="2334139"/>
            <a:chOff x="0" y="0"/>
            <a:chExt cx="3865969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65969" cy="670430"/>
            </a:xfrm>
            <a:custGeom>
              <a:avLst/>
              <a:gdLst/>
              <a:ahLst/>
              <a:cxnLst/>
              <a:rect l="l" t="t" r="r" b="b"/>
              <a:pathLst>
                <a:path w="3865969" h="670430">
                  <a:moveTo>
                    <a:pt x="0" y="0"/>
                  </a:moveTo>
                  <a:lnTo>
                    <a:pt x="3865969" y="0"/>
                  </a:lnTo>
                  <a:lnTo>
                    <a:pt x="3865969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65969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3140713" y="1184"/>
            <a:ext cx="12996143" cy="2334139"/>
            <a:chOff x="0" y="0"/>
            <a:chExt cx="3732856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856" cy="670430"/>
            </a:xfrm>
            <a:custGeom>
              <a:avLst/>
              <a:gdLst/>
              <a:ahLst/>
              <a:cxnLst/>
              <a:rect l="l" t="t" r="r" b="b"/>
              <a:pathLst>
                <a:path w="3732856" h="670430">
                  <a:moveTo>
                    <a:pt x="0" y="0"/>
                  </a:moveTo>
                  <a:lnTo>
                    <a:pt x="3732856" y="0"/>
                  </a:lnTo>
                  <a:lnTo>
                    <a:pt x="3732856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856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870046" y="498999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0"/>
                </a:lnTo>
                <a:lnTo>
                  <a:pt x="0" y="3264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0099" y="2059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0099" y="2949194"/>
            <a:ext cx="15315386" cy="6312253"/>
          </a:xfrm>
          <a:custGeom>
            <a:avLst/>
            <a:gdLst/>
            <a:ahLst/>
            <a:cxnLst/>
            <a:rect l="l" t="t" r="r" b="b"/>
            <a:pathLst>
              <a:path w="15315386" h="6312253">
                <a:moveTo>
                  <a:pt x="0" y="0"/>
                </a:moveTo>
                <a:lnTo>
                  <a:pt x="15315386" y="0"/>
                </a:lnTo>
                <a:lnTo>
                  <a:pt x="15315386" y="6312253"/>
                </a:lnTo>
                <a:lnTo>
                  <a:pt x="0" y="63122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 rot="1635">
            <a:off x="2420664" y="-108685"/>
            <a:ext cx="14954599" cy="313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9"/>
              </a:lnSpc>
            </a:pPr>
            <a:r>
              <a:rPr lang="en-US" sz="5949">
                <a:solidFill>
                  <a:srgbClr val="004AAD"/>
                </a:solidFill>
                <a:latin typeface="Comic Sans"/>
                <a:ea typeface="Comic Sans"/>
                <a:cs typeface="Comic Sans"/>
                <a:sym typeface="Comic Sans"/>
              </a:rPr>
              <a:t>Порівняння раціональних чисел за допомогою координатної прямої</a:t>
            </a:r>
          </a:p>
          <a:p>
            <a:pPr algn="ctr">
              <a:lnSpc>
                <a:spcPts val="8329"/>
              </a:lnSpc>
            </a:pPr>
            <a:endParaRPr lang="en-US" sz="5949">
              <a:solidFill>
                <a:srgbClr val="004AAD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sp>
        <p:nvSpPr>
          <p:cNvPr id="17" name="Freeform 17"/>
          <p:cNvSpPr/>
          <p:nvPr/>
        </p:nvSpPr>
        <p:spPr>
          <a:xfrm rot="-1062897">
            <a:off x="15519968" y="7804918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62054" y="2335078"/>
            <a:ext cx="15985671" cy="7384883"/>
            <a:chOff x="0" y="0"/>
            <a:chExt cx="4210218" cy="1944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0218" cy="1944990"/>
            </a:xfrm>
            <a:custGeom>
              <a:avLst/>
              <a:gdLst/>
              <a:ahLst/>
              <a:cxnLst/>
              <a:rect l="l" t="t" r="r" b="b"/>
              <a:pathLst>
                <a:path w="4210218" h="1944990">
                  <a:moveTo>
                    <a:pt x="0" y="0"/>
                  </a:moveTo>
                  <a:lnTo>
                    <a:pt x="4210218" y="0"/>
                  </a:lnTo>
                  <a:lnTo>
                    <a:pt x="4210218" y="1944990"/>
                  </a:lnTo>
                  <a:lnTo>
                    <a:pt x="0" y="1944990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10218" cy="197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918808" y="108418"/>
            <a:ext cx="8457720" cy="1274996"/>
            <a:chOff x="0" y="0"/>
            <a:chExt cx="2429294" cy="3662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366215"/>
            </a:xfrm>
            <a:custGeom>
              <a:avLst/>
              <a:gdLst/>
              <a:ahLst/>
              <a:cxnLst/>
              <a:rect l="l" t="t" r="r" b="b"/>
              <a:pathLst>
                <a:path w="2429294" h="366215">
                  <a:moveTo>
                    <a:pt x="0" y="0"/>
                  </a:moveTo>
                  <a:lnTo>
                    <a:pt x="2429294" y="0"/>
                  </a:lnTo>
                  <a:lnTo>
                    <a:pt x="2429294" y="366215"/>
                  </a:lnTo>
                  <a:lnTo>
                    <a:pt x="0" y="366215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404315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126029" y="-138369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24660" y="0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38255" y="2459866"/>
            <a:ext cx="14411489" cy="4863878"/>
          </a:xfrm>
          <a:custGeom>
            <a:avLst/>
            <a:gdLst/>
            <a:ahLst/>
            <a:cxnLst/>
            <a:rect l="l" t="t" r="r" b="b"/>
            <a:pathLst>
              <a:path w="14411489" h="4863878">
                <a:moveTo>
                  <a:pt x="0" y="0"/>
                </a:moveTo>
                <a:lnTo>
                  <a:pt x="14411490" y="0"/>
                </a:lnTo>
                <a:lnTo>
                  <a:pt x="14411490" y="4863877"/>
                </a:lnTo>
                <a:lnTo>
                  <a:pt x="0" y="486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704260" y="7590443"/>
            <a:ext cx="11301259" cy="1469164"/>
          </a:xfrm>
          <a:custGeom>
            <a:avLst/>
            <a:gdLst/>
            <a:ahLst/>
            <a:cxnLst/>
            <a:rect l="l" t="t" r="r" b="b"/>
            <a:pathLst>
              <a:path w="11301259" h="1469164">
                <a:moveTo>
                  <a:pt x="0" y="0"/>
                </a:moveTo>
                <a:lnTo>
                  <a:pt x="11301259" y="0"/>
                </a:lnTo>
                <a:lnTo>
                  <a:pt x="11301259" y="1469164"/>
                </a:lnTo>
                <a:lnTo>
                  <a:pt x="0" y="14691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955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3" y="0"/>
                </a:lnTo>
                <a:lnTo>
                  <a:pt x="10674803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8848" y="-91848"/>
            <a:ext cx="10674804" cy="10674804"/>
          </a:xfrm>
          <a:custGeom>
            <a:avLst/>
            <a:gdLst/>
            <a:ahLst/>
            <a:cxnLst/>
            <a:rect l="l" t="t" r="r" b="b"/>
            <a:pathLst>
              <a:path w="10674804" h="10674804">
                <a:moveTo>
                  <a:pt x="0" y="0"/>
                </a:moveTo>
                <a:lnTo>
                  <a:pt x="10674804" y="0"/>
                </a:lnTo>
                <a:lnTo>
                  <a:pt x="10674804" y="10674803"/>
                </a:lnTo>
                <a:lnTo>
                  <a:pt x="0" y="10674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43682" y="2537453"/>
            <a:ext cx="14193153" cy="7122618"/>
            <a:chOff x="0" y="0"/>
            <a:chExt cx="3738114" cy="18759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38114" cy="1875916"/>
            </a:xfrm>
            <a:custGeom>
              <a:avLst/>
              <a:gdLst/>
              <a:ahLst/>
              <a:cxnLst/>
              <a:rect l="l" t="t" r="r" b="b"/>
              <a:pathLst>
                <a:path w="3738114" h="1875916">
                  <a:moveTo>
                    <a:pt x="0" y="0"/>
                  </a:moveTo>
                  <a:lnTo>
                    <a:pt x="3738114" y="0"/>
                  </a:lnTo>
                  <a:lnTo>
                    <a:pt x="3738114" y="1875916"/>
                  </a:lnTo>
                  <a:lnTo>
                    <a:pt x="0" y="1875916"/>
                  </a:ln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CFCF5A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738114" cy="1904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8316">
            <a:off x="5451293" y="-227589"/>
            <a:ext cx="8457720" cy="2334139"/>
            <a:chOff x="0" y="0"/>
            <a:chExt cx="2429294" cy="6704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5091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959">
            <a:off x="5048168" y="-138369"/>
            <a:ext cx="8457720" cy="2334139"/>
            <a:chOff x="0" y="0"/>
            <a:chExt cx="2429294" cy="6704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9294" cy="670430"/>
            </a:xfrm>
            <a:custGeom>
              <a:avLst/>
              <a:gdLst/>
              <a:ahLst/>
              <a:cxnLst/>
              <a:rect l="l" t="t" r="r" b="b"/>
              <a:pathLst>
                <a:path w="2429294" h="670430">
                  <a:moveTo>
                    <a:pt x="0" y="0"/>
                  </a:moveTo>
                  <a:lnTo>
                    <a:pt x="2429294" y="0"/>
                  </a:lnTo>
                  <a:lnTo>
                    <a:pt x="2429294" y="670430"/>
                  </a:lnTo>
                  <a:lnTo>
                    <a:pt x="0" y="670430"/>
                  </a:lnTo>
                  <a:close/>
                </a:path>
              </a:pathLst>
            </a:custGeom>
            <a:solidFill>
              <a:srgbClr val="3CB9D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29294" cy="708530"/>
            </a:xfrm>
            <a:prstGeom prst="rect">
              <a:avLst/>
            </a:prstGeom>
          </p:spPr>
          <p:txBody>
            <a:bodyPr lIns="54922" tIns="54922" rIns="54922" bIns="54922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1535">
            <a:off x="5549043" y="582622"/>
            <a:ext cx="2370727" cy="3264340"/>
          </a:xfrm>
          <a:custGeom>
            <a:avLst/>
            <a:gdLst/>
            <a:ahLst/>
            <a:cxnLst/>
            <a:rect l="l" t="t" r="r" b="b"/>
            <a:pathLst>
              <a:path w="2370727" h="3264340">
                <a:moveTo>
                  <a:pt x="0" y="0"/>
                </a:moveTo>
                <a:lnTo>
                  <a:pt x="2370727" y="0"/>
                </a:lnTo>
                <a:lnTo>
                  <a:pt x="2370727" y="3264341"/>
                </a:lnTo>
                <a:lnTo>
                  <a:pt x="0" y="3264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897">
            <a:off x="15737857" y="7617374"/>
            <a:ext cx="2271034" cy="2188451"/>
          </a:xfrm>
          <a:custGeom>
            <a:avLst/>
            <a:gdLst/>
            <a:ahLst/>
            <a:cxnLst/>
            <a:rect l="l" t="t" r="r" b="b"/>
            <a:pathLst>
              <a:path w="2271034" h="2188451">
                <a:moveTo>
                  <a:pt x="0" y="0"/>
                </a:moveTo>
                <a:lnTo>
                  <a:pt x="2271034" y="0"/>
                </a:lnTo>
                <a:lnTo>
                  <a:pt x="2271034" y="2188451"/>
                </a:lnTo>
                <a:lnTo>
                  <a:pt x="0" y="2188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01707" y="-228059"/>
            <a:ext cx="2387161" cy="2335078"/>
          </a:xfrm>
          <a:custGeom>
            <a:avLst/>
            <a:gdLst/>
            <a:ahLst/>
            <a:cxnLst/>
            <a:rect l="l" t="t" r="r" b="b"/>
            <a:pathLst>
              <a:path w="2387161" h="2335078">
                <a:moveTo>
                  <a:pt x="0" y="0"/>
                </a:moveTo>
                <a:lnTo>
                  <a:pt x="2387161" y="0"/>
                </a:lnTo>
                <a:lnTo>
                  <a:pt x="2387161" y="2335078"/>
                </a:lnTo>
                <a:lnTo>
                  <a:pt x="0" y="2335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73642" y="3000228"/>
            <a:ext cx="10899488" cy="6258072"/>
          </a:xfrm>
          <a:custGeom>
            <a:avLst/>
            <a:gdLst/>
            <a:ahLst/>
            <a:cxnLst/>
            <a:rect l="l" t="t" r="r" b="b"/>
            <a:pathLst>
              <a:path w="10899488" h="6258072">
                <a:moveTo>
                  <a:pt x="0" y="0"/>
                </a:moveTo>
                <a:lnTo>
                  <a:pt x="10899488" y="0"/>
                </a:lnTo>
                <a:lnTo>
                  <a:pt x="10899488" y="6258072"/>
                </a:lnTo>
                <a:lnTo>
                  <a:pt x="0" y="62580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68" r="-141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Bold</vt:lpstr>
      <vt:lpstr>Comic Sans</vt:lpstr>
      <vt:lpstr>Horta</vt:lpstr>
      <vt:lpstr>Quicksand</vt:lpstr>
      <vt:lpstr>Blueberry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ПОРІВНЯННЯ</dc:title>
  <cp:lastModifiedBy>Тетяна</cp:lastModifiedBy>
  <cp:revision>2</cp:revision>
  <dcterms:created xsi:type="dcterms:W3CDTF">2006-08-16T00:00:00Z</dcterms:created>
  <dcterms:modified xsi:type="dcterms:W3CDTF">2025-01-10T08:16:43Z</dcterms:modified>
  <dc:identifier>DAGbsrSx2HA</dc:identifier>
</cp:coreProperties>
</file>