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ланета Земля\8fe0de2d92f7d1e975d8fd9ff551dd8e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1901"/>
          <a:stretch>
            <a:fillRect/>
          </a:stretch>
        </p:blipFill>
        <p:spPr bwMode="auto">
          <a:xfrm>
            <a:off x="1259632" y="836712"/>
            <a:ext cx="6552728" cy="59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6632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день Землі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295"/>
            <a:ext cx="7200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Вигляд з Космосу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D:\Планета Земля\96a2eec41b9c9574fd1200b68e9c43a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16632"/>
            <a:ext cx="5970494" cy="50405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Водойми планети Земля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Планета Земля\Без названи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2419"/>
            <a:ext cx="3593976" cy="24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ланета Земля\Belarus-Polatsk-Dzvina_Rive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2418"/>
            <a:ext cx="3593976" cy="24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ланета Земля\chernoe-m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8" y="3789040"/>
            <a:ext cx="3591631" cy="24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ланета Земля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94" y="3789040"/>
            <a:ext cx="3601698" cy="24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303" y="322995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Озеро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68983" y="322995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Річка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1303" y="626657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Море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12778" y="62665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Океан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4624"/>
            <a:ext cx="5970494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Забруднена водойма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Планета Земля\1339931769_smtty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9" y="692696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16632"/>
            <a:ext cx="5970494" cy="835460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Пожежа у лісі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D:\Планета Земля\thumb-article-390x292-8ee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3"/>
            <a:ext cx="7704856" cy="576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16632"/>
            <a:ext cx="5970494" cy="835460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 після пожежі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Планета Земля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08416" cy="585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88640"/>
            <a:ext cx="5970494" cy="504056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Пустеля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D:\Планета Земля\1431349165_12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88640"/>
            <a:ext cx="5970494" cy="504056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Забруднення повітря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Дидактичні ігри\Мамині помічники\big_4173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7187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142</Words>
  <Application>WPS Presentation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Georgia</vt:lpstr>
      <vt:lpstr>Bookman Old Style</vt:lpstr>
      <vt:lpstr>Trebuchet MS</vt:lpstr>
      <vt:lpstr>Microsoft YaHei</vt:lpstr>
      <vt:lpstr>Arial Unicode MS</vt:lpstr>
      <vt:lpstr>Calibri</vt:lpstr>
      <vt:lpstr>Воздушный поток</vt:lpstr>
      <vt:lpstr>PowerPoint 演示文稿</vt:lpstr>
      <vt:lpstr>Вигляд з Космосу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Калинка</dc:creator>
  <cp:lastModifiedBy>Катя</cp:lastModifiedBy>
  <cp:revision>12</cp:revision>
  <dcterms:created xsi:type="dcterms:W3CDTF">2019-04-18T07:49:00Z</dcterms:created>
  <dcterms:modified xsi:type="dcterms:W3CDTF">2024-12-11T09:39:25Z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C7DE61FAF8B34A8EBE4B84B61F043953_12</vt:lpwstr>
  </property>
  <property fmtid="{D5CDD505-2E9C-101B-9397-08002B2CF9AE}" pid="3" name="KSOProductBuildVer">
    <vt:lpwstr>1049-12.2.0.19307</vt:lpwstr>
  </property>
</Properties>
</file>