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  <p:sldId id="268" r:id="rId14"/>
    <p:sldId id="269" r:id="rId15"/>
    <p:sldId id="271" r:id="rId16"/>
    <p:sldId id="272" r:id="rId17"/>
    <p:sldId id="274" r:id="rId18"/>
    <p:sldId id="273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37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94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68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107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1155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952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506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124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772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12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84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318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21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32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56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63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65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573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8320A-2D10-4CDC-8AE7-88BF28018143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65E02-E370-413C-A4D9-FEBDD5D35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25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odelkiruchkami.ru/derevya-iz-bisera-dlya-nachinayushhix/" TargetMode="External"/><Relationship Id="rId2" Type="http://schemas.openxmlformats.org/officeDocument/2006/relationships/hyperlink" Target="http://goodhouse.com.ua/poradi/10700-texnika-biseropletinnya-sposobi-shho-mozhna-splesti-z-biseru-svoimi-rukami-idei-sxemi-foto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dei-dekoru.com/2017/03/23/&#1082;&#1074;&#1110;&#1090;&#1080;-&#1079;-&#1073;&#1110;&#1089;&#1077;&#1088;&#1091;-&#1110;&#1076;&#1077;&#1111;-&#1090;&#1072;-&#1084;&#1072;&#1081;&#1089;&#1090;&#1077;&#1088;-&#1082;&#1083;&#1072;&#1089;&#1080;/" TargetMode="External"/><Relationship Id="rId4" Type="http://schemas.openxmlformats.org/officeDocument/2006/relationships/hyperlink" Target="https://izbiserka.ru/category/master-klassy-biseropletenija/dere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estetica.etica.in.ua/dekorativno-uzhitkove-mistetstvo-vidi-ta-osoblivosti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491" y="1621711"/>
            <a:ext cx="11443855" cy="2173774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Техніки </a:t>
            </a:r>
            <a:r>
              <a:rPr lang="uk-UA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декоративно</a:t>
            </a: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ужиткового </a:t>
            </a: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мистецтва</a:t>
            </a:r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Вироби з </a:t>
            </a:r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бісеру на дротяній основі</a:t>
            </a:r>
            <a:r>
              <a:rPr lang="uk-UA" sz="4400" b="1" dirty="0" smtClean="0"/>
              <a:t>.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636" y="5320943"/>
            <a:ext cx="4918364" cy="1412365"/>
          </a:xfrm>
        </p:spPr>
        <p:txBody>
          <a:bodyPr>
            <a:noAutofit/>
          </a:bodyPr>
          <a:lstStyle/>
          <a:p>
            <a:pPr algn="r"/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141" y="96252"/>
            <a:ext cx="1622641" cy="152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5127" y="4071846"/>
            <a:ext cx="5070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Ознайомтесь із презентацією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16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1799" y="327185"/>
            <a:ext cx="5962328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Техніки плетіння</a:t>
            </a:r>
            <a:br>
              <a:rPr lang="uk-UA" b="1" dirty="0"/>
            </a:br>
            <a:r>
              <a:rPr lang="uk-UA" b="1" dirty="0"/>
              <a:t>Дугове </a:t>
            </a:r>
            <a:r>
              <a:rPr lang="uk-UA" b="1" dirty="0" smtClean="0"/>
              <a:t>низання</a:t>
            </a:r>
            <a:endParaRPr lang="ru-RU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1" y="1620983"/>
            <a:ext cx="4171254" cy="3697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34" y="1620983"/>
            <a:ext cx="3773310" cy="3236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Результат пошуку зображень за запитом вироби з бісеру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963" y="2729345"/>
            <a:ext cx="3589037" cy="3589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226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3975" y="284702"/>
            <a:ext cx="5694218" cy="1293028"/>
          </a:xfrm>
        </p:spPr>
        <p:txBody>
          <a:bodyPr/>
          <a:lstStyle/>
          <a:p>
            <a:pPr algn="ctr"/>
            <a:r>
              <a:rPr lang="uk-UA" b="1" dirty="0"/>
              <a:t>Техніки плетіння</a:t>
            </a:r>
            <a:br>
              <a:rPr lang="uk-UA" b="1" dirty="0"/>
            </a:br>
            <a:r>
              <a:rPr lang="uk-UA" b="1" dirty="0"/>
              <a:t>Низання </a:t>
            </a:r>
            <a:r>
              <a:rPr lang="uk-UA" b="1" dirty="0" smtClean="0"/>
              <a:t>петлями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330" y="1858962"/>
            <a:ext cx="7211291" cy="4024125"/>
          </a:xfrm>
        </p:spPr>
        <p:txBody>
          <a:bodyPr/>
          <a:lstStyle/>
          <a:p>
            <a:r>
              <a:rPr lang="ru-RU" dirty="0" err="1"/>
              <a:t>Нанизати</a:t>
            </a:r>
            <a:r>
              <a:rPr lang="ru-RU" dirty="0"/>
              <a:t>     </a:t>
            </a:r>
            <a:r>
              <a:rPr lang="ru-RU" dirty="0" err="1"/>
              <a:t>достатню</a:t>
            </a:r>
            <a:r>
              <a:rPr lang="ru-RU" dirty="0"/>
              <a:t>     </a:t>
            </a:r>
            <a:r>
              <a:rPr lang="ru-RU" dirty="0" err="1" smtClean="0"/>
              <a:t>кількість</a:t>
            </a:r>
            <a:r>
              <a:rPr lang="ru-RU" dirty="0"/>
              <a:t> </a:t>
            </a:r>
            <a:r>
              <a:rPr lang="ru-RU" dirty="0" smtClean="0"/>
              <a:t>для 1-ї </a:t>
            </a:r>
            <a:r>
              <a:rPr lang="ru-RU" dirty="0" err="1"/>
              <a:t>петлі</a:t>
            </a:r>
            <a:r>
              <a:rPr lang="ru-RU" dirty="0"/>
              <a:t> </a:t>
            </a:r>
            <a:r>
              <a:rPr lang="ru-RU" dirty="0" err="1"/>
              <a:t>бісеру</a:t>
            </a:r>
            <a:r>
              <a:rPr lang="ru-RU" dirty="0"/>
              <a:t>  на  </a:t>
            </a:r>
            <a:r>
              <a:rPr lang="ru-RU" dirty="0" err="1"/>
              <a:t>дріт</a:t>
            </a:r>
            <a:r>
              <a:rPr lang="ru-RU" dirty="0"/>
              <a:t>,  </a:t>
            </a:r>
            <a:r>
              <a:rPr lang="ru-RU" dirty="0" err="1"/>
              <a:t>залишивши</a:t>
            </a:r>
            <a:r>
              <a:rPr lang="ru-RU" dirty="0"/>
              <a:t>  10  см </a:t>
            </a:r>
            <a:r>
              <a:rPr lang="ru-RU" dirty="0" err="1"/>
              <a:t>вільного</a:t>
            </a:r>
            <a:r>
              <a:rPr lang="ru-RU" dirty="0"/>
              <a:t>  </a:t>
            </a:r>
            <a:r>
              <a:rPr lang="ru-RU" dirty="0" err="1"/>
              <a:t>кінця</a:t>
            </a:r>
            <a:r>
              <a:rPr lang="ru-RU" dirty="0"/>
              <a:t>  дроту.  </a:t>
            </a:r>
            <a:r>
              <a:rPr lang="ru-RU" dirty="0" err="1"/>
              <a:t>Відрахувати</a:t>
            </a:r>
            <a:r>
              <a:rPr lang="ru-RU" dirty="0"/>
              <a:t> для   </a:t>
            </a:r>
            <a:r>
              <a:rPr lang="ru-RU" dirty="0" err="1"/>
              <a:t>виготовлення</a:t>
            </a:r>
            <a:r>
              <a:rPr lang="ru-RU" dirty="0"/>
              <a:t>  </a:t>
            </a:r>
            <a:r>
              <a:rPr lang="ru-RU" dirty="0" err="1"/>
              <a:t>петлі</a:t>
            </a:r>
            <a:r>
              <a:rPr lang="ru-RU" dirty="0"/>
              <a:t>  </a:t>
            </a:r>
            <a:r>
              <a:rPr lang="ru-RU" dirty="0" err="1"/>
              <a:t>визначену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бісерин</a:t>
            </a:r>
            <a:r>
              <a:rPr lang="ru-RU" dirty="0"/>
              <a:t> і, </a:t>
            </a:r>
            <a:r>
              <a:rPr lang="ru-RU" dirty="0" err="1"/>
              <a:t>притримуючи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на    </a:t>
            </a:r>
            <a:r>
              <a:rPr lang="ru-RU" dirty="0" err="1"/>
              <a:t>дроті</a:t>
            </a:r>
            <a:r>
              <a:rPr lang="ru-RU" dirty="0"/>
              <a:t>    </a:t>
            </a:r>
            <a:r>
              <a:rPr lang="ru-RU" dirty="0" err="1"/>
              <a:t>пальцями</a:t>
            </a:r>
            <a:r>
              <a:rPr lang="ru-RU" dirty="0"/>
              <a:t>   </a:t>
            </a:r>
            <a:r>
              <a:rPr lang="ru-RU" dirty="0" err="1"/>
              <a:t>лівої</a:t>
            </a:r>
            <a:r>
              <a:rPr lang="ru-RU" dirty="0"/>
              <a:t>    руки, правою    </a:t>
            </a:r>
            <a:r>
              <a:rPr lang="ru-RU" dirty="0" err="1"/>
              <a:t>повернути</a:t>
            </a:r>
            <a:r>
              <a:rPr lang="ru-RU" dirty="0"/>
              <a:t>    </a:t>
            </a:r>
            <a:r>
              <a:rPr lang="ru-RU" dirty="0" err="1"/>
              <a:t>кінці</a:t>
            </a:r>
            <a:r>
              <a:rPr lang="ru-RU" dirty="0"/>
              <a:t>    дроту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осі</a:t>
            </a:r>
            <a:r>
              <a:rPr lang="ru-RU" dirty="0"/>
              <a:t> 2 –  3  рази, скрутивши петлю</a:t>
            </a:r>
            <a:r>
              <a:rPr lang="ru-RU" dirty="0" smtClean="0"/>
              <a:t>.</a:t>
            </a:r>
          </a:p>
          <a:p>
            <a:r>
              <a:rPr lang="ru-RU" dirty="0" err="1"/>
              <a:t>Виготовити</a:t>
            </a:r>
            <a:r>
              <a:rPr lang="ru-RU" dirty="0"/>
              <a:t> </a:t>
            </a:r>
            <a:r>
              <a:rPr lang="ru-RU" dirty="0" err="1"/>
              <a:t>аналогічно</a:t>
            </a:r>
            <a:r>
              <a:rPr lang="ru-RU" dirty="0"/>
              <a:t> </a:t>
            </a:r>
            <a:r>
              <a:rPr lang="ru-RU" dirty="0" err="1"/>
              <a:t>поряд</a:t>
            </a:r>
            <a:r>
              <a:rPr lang="ru-RU" dirty="0"/>
              <a:t> на </a:t>
            </a:r>
            <a:r>
              <a:rPr lang="ru-RU" dirty="0" err="1"/>
              <a:t>відстані</a:t>
            </a:r>
            <a:r>
              <a:rPr lang="ru-RU" dirty="0"/>
              <a:t>  0,5  –  1  см  ту 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петельок</a:t>
            </a:r>
            <a:r>
              <a:rPr lang="ru-RU" dirty="0"/>
              <a:t>, яка </a:t>
            </a:r>
            <a:r>
              <a:rPr lang="ru-RU" dirty="0" err="1"/>
              <a:t>зазначена</a:t>
            </a:r>
            <a:r>
              <a:rPr lang="ru-RU" dirty="0"/>
              <a:t> на </a:t>
            </a:r>
            <a:r>
              <a:rPr lang="ru-RU" dirty="0" err="1"/>
              <a:t>схемі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подана в </a:t>
            </a:r>
            <a:r>
              <a:rPr lang="ru-RU" dirty="0" err="1"/>
              <a:t>описі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4947514"/>
            <a:ext cx="2469504" cy="169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20" y="4851570"/>
            <a:ext cx="2824179" cy="1793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Picture 6" descr="Результат пошуку зображень за запитом вироби з бісеру петля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413" y="3462652"/>
            <a:ext cx="2230875" cy="3395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Результат пошуку зображень за запитом вироби з бісеру петлям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013" y="1357327"/>
            <a:ext cx="3100972" cy="2325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1113"/>
            <a:ext cx="1282701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5888"/>
            <a:ext cx="1122363" cy="64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30175"/>
            <a:ext cx="1201737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85725"/>
            <a:ext cx="1103313" cy="17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73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2832" y="59501"/>
            <a:ext cx="4953000" cy="1293028"/>
          </a:xfrm>
        </p:spPr>
        <p:txBody>
          <a:bodyPr/>
          <a:lstStyle/>
          <a:p>
            <a:r>
              <a:rPr lang="ru-RU" b="1" dirty="0" err="1" smtClean="0"/>
              <a:t>тЕхніки</a:t>
            </a:r>
            <a:r>
              <a:rPr lang="ru-RU" b="1" dirty="0" smtClean="0"/>
              <a:t> </a:t>
            </a:r>
            <a:r>
              <a:rPr lang="ru-RU" b="1" dirty="0" err="1" smtClean="0"/>
              <a:t>плетіння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тичинки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548" y="1185613"/>
            <a:ext cx="3404871" cy="309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00" y="1158565"/>
            <a:ext cx="4325635" cy="3548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856" y="4809416"/>
            <a:ext cx="1224136" cy="1569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3" b="13900"/>
          <a:stretch/>
        </p:blipFill>
        <p:spPr bwMode="auto">
          <a:xfrm>
            <a:off x="515639" y="4605440"/>
            <a:ext cx="3510492" cy="1773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Результат пошуку зображень за запитом вироби з бісеру тичинки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-3237" b="3088"/>
          <a:stretch/>
        </p:blipFill>
        <p:spPr bwMode="auto">
          <a:xfrm rot="5400000">
            <a:off x="8450873" y="3001020"/>
            <a:ext cx="3701684" cy="3324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184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Правила </a:t>
            </a:r>
            <a:r>
              <a:rPr lang="ru-RU" b="1" dirty="0" err="1"/>
              <a:t>безпечної</a:t>
            </a:r>
            <a:r>
              <a:rPr lang="ru-RU" b="1" dirty="0"/>
              <a:t> </a:t>
            </a:r>
            <a:r>
              <a:rPr lang="ru-RU" b="1" dirty="0" err="1"/>
              <a:t>праці</a:t>
            </a:r>
            <a:r>
              <a:rPr lang="ru-RU" b="1" dirty="0"/>
              <a:t> та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/>
              <a:t>санітарно-гігієнічні</a:t>
            </a:r>
            <a:r>
              <a:rPr lang="ru-RU" b="1" dirty="0"/>
              <a:t> </a:t>
            </a:r>
            <a:r>
              <a:rPr lang="ru-RU" b="1" dirty="0" err="1"/>
              <a:t>вимоги</a:t>
            </a:r>
            <a:r>
              <a:rPr lang="ru-RU" b="1" dirty="0"/>
              <a:t> при </a:t>
            </a:r>
            <a:r>
              <a:rPr lang="ru-RU" b="1" dirty="0" err="1"/>
              <a:t>роботі</a:t>
            </a:r>
            <a:r>
              <a:rPr lang="ru-RU" b="1" dirty="0"/>
              <a:t> з </a:t>
            </a:r>
            <a:r>
              <a:rPr lang="ru-RU" b="1" dirty="0" err="1"/>
              <a:t>бісером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146" y="2057401"/>
            <a:ext cx="8970818" cy="44680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200" b="1" i="1" dirty="0" smtClean="0"/>
              <a:t> </a:t>
            </a:r>
            <a:r>
              <a:rPr lang="ru-RU" sz="4200" b="1" i="1" dirty="0" err="1"/>
              <a:t>Під</a:t>
            </a:r>
            <a:r>
              <a:rPr lang="ru-RU" sz="4200" b="1" i="1" dirty="0"/>
              <a:t> час </a:t>
            </a:r>
            <a:r>
              <a:rPr lang="ru-RU" sz="4200" b="1" i="1" dirty="0" err="1"/>
              <a:t>роботи</a:t>
            </a:r>
            <a:r>
              <a:rPr lang="ru-RU" sz="4200" b="1" i="1" dirty="0"/>
              <a:t> з дротом, </a:t>
            </a:r>
            <a:r>
              <a:rPr lang="ru-RU" sz="4200" b="1" i="1" dirty="0" err="1"/>
              <a:t>ножицями</a:t>
            </a:r>
            <a:r>
              <a:rPr lang="ru-RU" sz="4200" b="1" i="1" dirty="0"/>
              <a:t>, </a:t>
            </a:r>
            <a:r>
              <a:rPr lang="ru-RU" sz="4200" b="1" i="1" dirty="0" err="1"/>
              <a:t>ліскою</a:t>
            </a:r>
            <a:r>
              <a:rPr lang="ru-RU" sz="4200" b="1" i="1" dirty="0"/>
              <a:t> та </a:t>
            </a:r>
            <a:r>
              <a:rPr lang="ru-RU" sz="4200" b="1" i="1" dirty="0" err="1"/>
              <a:t>голкою</a:t>
            </a:r>
            <a:r>
              <a:rPr lang="ru-RU" sz="4200" b="1" dirty="0"/>
              <a:t>:</a:t>
            </a:r>
            <a:endParaRPr lang="ru-RU" sz="4200" dirty="0"/>
          </a:p>
          <a:p>
            <a:pPr marL="0" indent="0">
              <a:buNone/>
            </a:pPr>
            <a:r>
              <a:rPr lang="ru-RU" sz="4200" dirty="0"/>
              <a:t>1. </a:t>
            </a:r>
            <a:r>
              <a:rPr lang="ru-RU" sz="4200" dirty="0" err="1"/>
              <a:t>Ножиці</a:t>
            </a:r>
            <a:r>
              <a:rPr lang="ru-RU" sz="4200" dirty="0"/>
              <a:t> </a:t>
            </a:r>
            <a:r>
              <a:rPr lang="ru-RU" sz="4200" dirty="0" err="1"/>
              <a:t>кладуть</a:t>
            </a:r>
            <a:r>
              <a:rPr lang="ru-RU" sz="4200" dirty="0"/>
              <a:t> та </a:t>
            </a:r>
            <a:r>
              <a:rPr lang="ru-RU" sz="4200" dirty="0" err="1"/>
              <a:t>передають</a:t>
            </a:r>
            <a:r>
              <a:rPr lang="ru-RU" sz="4200" dirty="0"/>
              <a:t>, </a:t>
            </a:r>
            <a:r>
              <a:rPr lang="ru-RU" sz="4200" dirty="0" err="1"/>
              <a:t>зімкнувши</a:t>
            </a:r>
            <a:r>
              <a:rPr lang="ru-RU" sz="4200" dirty="0"/>
              <a:t> </a:t>
            </a:r>
            <a:r>
              <a:rPr lang="ru-RU" sz="4200" dirty="0" err="1"/>
              <a:t>леза</a:t>
            </a:r>
            <a:r>
              <a:rPr lang="ru-RU" sz="4200" dirty="0"/>
              <a:t>, </a:t>
            </a:r>
            <a:r>
              <a:rPr lang="ru-RU" sz="4200" dirty="0" err="1"/>
              <a:t>гострими</a:t>
            </a:r>
            <a:r>
              <a:rPr lang="ru-RU" sz="4200" dirty="0"/>
              <a:t> </a:t>
            </a:r>
            <a:r>
              <a:rPr lang="ru-RU" sz="4200" dirty="0" err="1"/>
              <a:t>кінцями</a:t>
            </a:r>
            <a:r>
              <a:rPr lang="ru-RU" sz="4200" dirty="0"/>
              <a:t> </a:t>
            </a:r>
            <a:r>
              <a:rPr lang="ru-RU" sz="4200" dirty="0" err="1"/>
              <a:t>від</a:t>
            </a:r>
            <a:endParaRPr lang="ru-RU" sz="4200" dirty="0"/>
          </a:p>
          <a:p>
            <a:pPr marL="0" indent="0">
              <a:buNone/>
            </a:pPr>
            <a:r>
              <a:rPr lang="ru-RU" sz="4200" dirty="0" err="1"/>
              <a:t>працюючого</a:t>
            </a:r>
            <a:r>
              <a:rPr lang="ru-RU" sz="4200" dirty="0"/>
              <a:t>.</a:t>
            </a:r>
          </a:p>
          <a:p>
            <a:pPr marL="0" indent="0">
              <a:buNone/>
            </a:pPr>
            <a:r>
              <a:rPr lang="ru-RU" sz="4200" dirty="0"/>
              <a:t>2. </a:t>
            </a:r>
            <a:r>
              <a:rPr lang="ru-RU" sz="4200" dirty="0" err="1"/>
              <a:t>Зберігати</a:t>
            </a:r>
            <a:r>
              <a:rPr lang="ru-RU" sz="4200" dirty="0"/>
              <a:t> </a:t>
            </a:r>
            <a:r>
              <a:rPr lang="ru-RU" sz="4200" dirty="0" err="1"/>
              <a:t>ножиці</a:t>
            </a:r>
            <a:r>
              <a:rPr lang="ru-RU" sz="4200" dirty="0"/>
              <a:t> у </a:t>
            </a:r>
            <a:r>
              <a:rPr lang="ru-RU" sz="4200" dirty="0" err="1"/>
              <a:t>робочій</a:t>
            </a:r>
            <a:r>
              <a:rPr lang="ru-RU" sz="4200" dirty="0"/>
              <a:t> </a:t>
            </a:r>
            <a:r>
              <a:rPr lang="ru-RU" sz="4200" dirty="0" err="1"/>
              <a:t>коробці</a:t>
            </a:r>
            <a:r>
              <a:rPr lang="ru-RU" sz="4200" dirty="0"/>
              <a:t>.</a:t>
            </a:r>
          </a:p>
          <a:p>
            <a:pPr marL="0" indent="0">
              <a:buNone/>
            </a:pPr>
            <a:r>
              <a:rPr lang="ru-RU" sz="4200" dirty="0"/>
              <a:t>3. </a:t>
            </a:r>
            <a:r>
              <a:rPr lang="ru-RU" sz="4200" dirty="0" err="1"/>
              <a:t>Зберігати</a:t>
            </a:r>
            <a:r>
              <a:rPr lang="ru-RU" sz="4200" dirty="0"/>
              <a:t> </a:t>
            </a:r>
            <a:r>
              <a:rPr lang="ru-RU" sz="4200" dirty="0" err="1"/>
              <a:t>голки</a:t>
            </a:r>
            <a:r>
              <a:rPr lang="ru-RU" sz="4200" dirty="0"/>
              <a:t> </a:t>
            </a:r>
            <a:r>
              <a:rPr lang="ru-RU" sz="4200" dirty="0" err="1"/>
              <a:t>лише</a:t>
            </a:r>
            <a:r>
              <a:rPr lang="ru-RU" sz="4200" dirty="0"/>
              <a:t> в </a:t>
            </a:r>
            <a:r>
              <a:rPr lang="ru-RU" sz="4200" dirty="0" err="1"/>
              <a:t>гольницях</a:t>
            </a:r>
            <a:r>
              <a:rPr lang="ru-RU" sz="4200" dirty="0"/>
              <a:t>.</a:t>
            </a:r>
          </a:p>
          <a:p>
            <a:pPr marL="0" indent="0">
              <a:buNone/>
            </a:pPr>
            <a:r>
              <a:rPr lang="ru-RU" sz="4200" b="1" i="1" dirty="0" err="1" smtClean="0"/>
              <a:t>Пам’ятка</a:t>
            </a:r>
            <a:r>
              <a:rPr lang="ru-RU" sz="4200" b="1" i="1" dirty="0"/>
              <a:t>! </a:t>
            </a:r>
            <a:r>
              <a:rPr lang="ru-RU" sz="4200" b="1" i="1" dirty="0" err="1"/>
              <a:t>Голка</a:t>
            </a:r>
            <a:r>
              <a:rPr lang="ru-RU" sz="4200" b="1" i="1" dirty="0"/>
              <a:t> повинна бути </a:t>
            </a:r>
            <a:r>
              <a:rPr lang="ru-RU" sz="4200" b="1" i="1" dirty="0" err="1"/>
              <a:t>гостра</a:t>
            </a:r>
            <a:r>
              <a:rPr lang="ru-RU" sz="4200" b="1" i="1" dirty="0"/>
              <a:t>, не погнута, не </a:t>
            </a:r>
            <a:r>
              <a:rPr lang="ru-RU" sz="4200" b="1" i="1" dirty="0" err="1"/>
              <a:t>іржава</a:t>
            </a:r>
            <a:r>
              <a:rPr lang="ru-RU" sz="4200" b="1" i="1" dirty="0"/>
              <a:t>.</a:t>
            </a:r>
            <a:endParaRPr lang="ru-RU" sz="4200" dirty="0"/>
          </a:p>
          <a:p>
            <a:pPr marL="0" indent="0">
              <a:buNone/>
            </a:pPr>
            <a:r>
              <a:rPr lang="ru-RU" sz="4200" dirty="0"/>
              <a:t>4</a:t>
            </a:r>
            <a:r>
              <a:rPr lang="ru-RU" sz="4200" dirty="0" smtClean="0"/>
              <a:t>. </a:t>
            </a:r>
            <a:r>
              <a:rPr lang="ru-RU" sz="4200" dirty="0"/>
              <a:t>Не </a:t>
            </a:r>
            <a:r>
              <a:rPr lang="ru-RU" sz="4200" dirty="0" err="1"/>
              <a:t>відкушувати</a:t>
            </a:r>
            <a:r>
              <a:rPr lang="ru-RU" sz="4200" dirty="0"/>
              <a:t> </a:t>
            </a:r>
            <a:r>
              <a:rPr lang="ru-RU" sz="4200" dirty="0" err="1"/>
              <a:t>ліску</a:t>
            </a:r>
            <a:r>
              <a:rPr lang="ru-RU" sz="4200" dirty="0"/>
              <a:t> та </a:t>
            </a:r>
            <a:r>
              <a:rPr lang="ru-RU" sz="4200" dirty="0" err="1"/>
              <a:t>дріт</a:t>
            </a:r>
            <a:r>
              <a:rPr lang="ru-RU" sz="4200" dirty="0"/>
              <a:t> зубами.</a:t>
            </a:r>
          </a:p>
          <a:p>
            <a:pPr marL="0" indent="0">
              <a:buNone/>
            </a:pPr>
            <a:r>
              <a:rPr lang="ru-RU" sz="4200" dirty="0"/>
              <a:t>5</a:t>
            </a:r>
            <a:r>
              <a:rPr lang="ru-RU" sz="4200" dirty="0" smtClean="0"/>
              <a:t>. </a:t>
            </a:r>
            <a:r>
              <a:rPr lang="ru-RU" sz="4200" dirty="0" err="1"/>
              <a:t>Під</a:t>
            </a:r>
            <a:r>
              <a:rPr lang="ru-RU" sz="4200" dirty="0"/>
              <a:t> час </a:t>
            </a:r>
            <a:r>
              <a:rPr lang="ru-RU" sz="4200" dirty="0" err="1"/>
              <a:t>виконання</a:t>
            </a:r>
            <a:r>
              <a:rPr lang="ru-RU" sz="4200" dirty="0"/>
              <a:t> </a:t>
            </a:r>
            <a:r>
              <a:rPr lang="ru-RU" sz="4200" dirty="0" err="1"/>
              <a:t>роботи</a:t>
            </a:r>
            <a:r>
              <a:rPr lang="ru-RU" sz="4200" dirty="0"/>
              <a:t> </a:t>
            </a:r>
            <a:r>
              <a:rPr lang="ru-RU" sz="4200" dirty="0" err="1"/>
              <a:t>сидіти</a:t>
            </a:r>
            <a:r>
              <a:rPr lang="ru-RU" sz="4200" dirty="0"/>
              <a:t> </a:t>
            </a:r>
            <a:r>
              <a:rPr lang="ru-RU" sz="4200" dirty="0" err="1"/>
              <a:t>рівно</a:t>
            </a:r>
            <a:r>
              <a:rPr lang="ru-RU" sz="4200" dirty="0"/>
              <a:t> не </a:t>
            </a:r>
            <a:r>
              <a:rPr lang="ru-RU" sz="4200" dirty="0" err="1"/>
              <a:t>напружуючись</a:t>
            </a:r>
            <a:r>
              <a:rPr lang="ru-RU" sz="4200" dirty="0"/>
              <a:t>, </a:t>
            </a:r>
            <a:r>
              <a:rPr lang="ru-RU" sz="4200" dirty="0" err="1"/>
              <a:t>злегка</a:t>
            </a:r>
            <a:endParaRPr lang="ru-RU" sz="4200" dirty="0"/>
          </a:p>
          <a:p>
            <a:pPr marL="0" indent="0">
              <a:buNone/>
            </a:pPr>
            <a:r>
              <a:rPr lang="ru-RU" sz="4200" dirty="0" err="1"/>
              <a:t>нахилитися</a:t>
            </a:r>
            <a:r>
              <a:rPr lang="ru-RU" sz="4200" dirty="0"/>
              <a:t> над </a:t>
            </a:r>
            <a:r>
              <a:rPr lang="ru-RU" sz="4200" dirty="0" err="1"/>
              <a:t>роботою</a:t>
            </a:r>
            <a:r>
              <a:rPr lang="ru-RU" sz="4200" dirty="0"/>
              <a:t>.</a:t>
            </a:r>
          </a:p>
          <a:p>
            <a:pPr marL="0" indent="0">
              <a:buNone/>
            </a:pPr>
            <a:r>
              <a:rPr lang="ru-RU" sz="4200" dirty="0"/>
              <a:t>6</a:t>
            </a:r>
            <a:r>
              <a:rPr lang="ru-RU" sz="4200" dirty="0" smtClean="0"/>
              <a:t>. </a:t>
            </a:r>
            <a:r>
              <a:rPr lang="ru-RU" sz="4200" dirty="0" err="1"/>
              <a:t>Волосся</a:t>
            </a:r>
            <a:r>
              <a:rPr lang="ru-RU" sz="4200" dirty="0"/>
              <a:t> </a:t>
            </a:r>
            <a:r>
              <a:rPr lang="ru-RU" sz="4200" dirty="0" err="1"/>
              <a:t>прибрати</a:t>
            </a:r>
            <a:r>
              <a:rPr lang="ru-RU" sz="4200" dirty="0"/>
              <a:t> так, </a:t>
            </a:r>
            <a:r>
              <a:rPr lang="ru-RU" sz="4200" dirty="0" err="1"/>
              <a:t>щоб</a:t>
            </a:r>
            <a:r>
              <a:rPr lang="ru-RU" sz="4200" dirty="0"/>
              <a:t> не </a:t>
            </a:r>
            <a:r>
              <a:rPr lang="ru-RU" sz="4200" dirty="0" err="1"/>
              <a:t>заважало</a:t>
            </a:r>
            <a:r>
              <a:rPr lang="ru-RU" sz="4200" dirty="0"/>
              <a:t> </a:t>
            </a:r>
            <a:r>
              <a:rPr lang="ru-RU" sz="4200" dirty="0" err="1"/>
              <a:t>працювати</a:t>
            </a:r>
            <a:r>
              <a:rPr lang="ru-RU" sz="4200" dirty="0"/>
              <a:t>.</a:t>
            </a:r>
          </a:p>
          <a:p>
            <a:pPr marL="0" indent="0">
              <a:buNone/>
            </a:pPr>
            <a:r>
              <a:rPr lang="ru-RU" sz="4200" b="1" i="1" dirty="0" err="1"/>
              <a:t>Пам’ятка</a:t>
            </a:r>
            <a:r>
              <a:rPr lang="ru-RU" sz="4200" b="1" i="1" dirty="0"/>
              <a:t>! Неправильна поза </a:t>
            </a:r>
            <a:r>
              <a:rPr lang="ru-RU" sz="4200" b="1" i="1" dirty="0" err="1"/>
              <a:t>під</a:t>
            </a:r>
            <a:r>
              <a:rPr lang="ru-RU" sz="4200" b="1" i="1" dirty="0"/>
              <a:t> час </a:t>
            </a:r>
            <a:r>
              <a:rPr lang="ru-RU" sz="4200" b="1" i="1" dirty="0" err="1"/>
              <a:t>роботи</a:t>
            </a:r>
            <a:r>
              <a:rPr lang="ru-RU" sz="4200" b="1" i="1" dirty="0"/>
              <a:t> часто </a:t>
            </a:r>
            <a:r>
              <a:rPr lang="ru-RU" sz="4200" b="1" i="1" dirty="0" err="1"/>
              <a:t>призводить</a:t>
            </a:r>
            <a:r>
              <a:rPr lang="ru-RU" sz="4200" b="1" i="1" dirty="0"/>
              <a:t> до</a:t>
            </a:r>
            <a:endParaRPr lang="ru-RU" sz="4200" dirty="0"/>
          </a:p>
          <a:p>
            <a:pPr marL="0" indent="0">
              <a:buNone/>
            </a:pPr>
            <a:r>
              <a:rPr lang="ru-RU" sz="4200" b="1" i="1" dirty="0" err="1"/>
              <a:t>короткозорості</a:t>
            </a:r>
            <a:r>
              <a:rPr lang="ru-RU" sz="4200" b="1" i="1" dirty="0"/>
              <a:t>, </a:t>
            </a:r>
            <a:r>
              <a:rPr lang="ru-RU" sz="4200" b="1" i="1" dirty="0" err="1"/>
              <a:t>захворювання</a:t>
            </a:r>
            <a:r>
              <a:rPr lang="ru-RU" sz="4200" b="1" i="1" dirty="0"/>
              <a:t> </a:t>
            </a:r>
            <a:r>
              <a:rPr lang="ru-RU" sz="4200" b="1" i="1" dirty="0" err="1"/>
              <a:t>органів</a:t>
            </a:r>
            <a:r>
              <a:rPr lang="ru-RU" sz="4200" b="1" i="1" dirty="0"/>
              <a:t> </a:t>
            </a:r>
            <a:r>
              <a:rPr lang="ru-RU" sz="4200" b="1" i="1" dirty="0" err="1"/>
              <a:t>дихання</a:t>
            </a:r>
            <a:r>
              <a:rPr lang="ru-RU" sz="4200" b="1" i="1" dirty="0"/>
              <a:t>, </a:t>
            </a:r>
            <a:r>
              <a:rPr lang="ru-RU" sz="4200" b="1" i="1" dirty="0" err="1"/>
              <a:t>травлення</a:t>
            </a:r>
            <a:r>
              <a:rPr lang="ru-RU" sz="4200" b="1" i="1" dirty="0"/>
              <a:t> та </a:t>
            </a:r>
            <a:r>
              <a:rPr lang="ru-RU" sz="4200" b="1" i="1" dirty="0" err="1"/>
              <a:t>викривлення</a:t>
            </a:r>
            <a:endParaRPr lang="ru-RU" sz="4200" dirty="0"/>
          </a:p>
          <a:p>
            <a:pPr marL="0" indent="0">
              <a:buNone/>
            </a:pPr>
            <a:r>
              <a:rPr lang="ru-RU" sz="4200" b="1" i="1" dirty="0"/>
              <a:t>хребта.</a:t>
            </a:r>
            <a:endParaRPr lang="ru-RU" sz="4200" dirty="0"/>
          </a:p>
        </p:txBody>
      </p:sp>
    </p:spTree>
    <p:extLst>
      <p:ext uri="{BB962C8B-B14F-4D97-AF65-F5344CB8AC3E}">
        <p14:creationId xmlns:p14="http://schemas.microsoft.com/office/powerpoint/2010/main" val="8811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Правила </a:t>
            </a:r>
            <a:r>
              <a:rPr lang="ru-RU" b="1" dirty="0" err="1"/>
              <a:t>безпечної</a:t>
            </a:r>
            <a:r>
              <a:rPr lang="ru-RU" b="1" dirty="0"/>
              <a:t> </a:t>
            </a:r>
            <a:r>
              <a:rPr lang="ru-RU" b="1" dirty="0" err="1"/>
              <a:t>праці</a:t>
            </a:r>
            <a:r>
              <a:rPr lang="ru-RU" b="1" dirty="0"/>
              <a:t> та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/>
              <a:t>санітарно-гігієнічні</a:t>
            </a:r>
            <a:r>
              <a:rPr lang="ru-RU" b="1" dirty="0"/>
              <a:t> </a:t>
            </a:r>
            <a:r>
              <a:rPr lang="ru-RU" b="1" dirty="0" err="1"/>
              <a:t>вимоги</a:t>
            </a:r>
            <a:r>
              <a:rPr lang="ru-RU" b="1" dirty="0"/>
              <a:t> при </a:t>
            </a:r>
            <a:r>
              <a:rPr lang="ru-RU" b="1" dirty="0" err="1"/>
              <a:t>роботі</a:t>
            </a:r>
            <a:r>
              <a:rPr lang="ru-RU" b="1" dirty="0"/>
              <a:t> з </a:t>
            </a:r>
            <a:r>
              <a:rPr lang="ru-RU" b="1" dirty="0" err="1"/>
              <a:t>бісером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 smtClean="0"/>
              <a:t> </a:t>
            </a:r>
            <a:r>
              <a:rPr lang="ru-RU" b="1" i="1" dirty="0"/>
              <a:t>ПТБ при </a:t>
            </a:r>
            <a:r>
              <a:rPr lang="ru-RU" b="1" i="1" dirty="0" err="1"/>
              <a:t>роботі</a:t>
            </a:r>
            <a:r>
              <a:rPr lang="ru-RU" b="1" i="1" dirty="0"/>
              <a:t> з </a:t>
            </a:r>
            <a:r>
              <a:rPr lang="ru-RU" b="1" i="1" dirty="0" err="1"/>
              <a:t>робочим</a:t>
            </a:r>
            <a:r>
              <a:rPr lang="ru-RU" b="1" i="1" dirty="0"/>
              <a:t> </a:t>
            </a:r>
            <a:r>
              <a:rPr lang="ru-RU" b="1" i="1" dirty="0" err="1"/>
              <a:t>інструментом</a:t>
            </a:r>
            <a:r>
              <a:rPr lang="ru-RU" b="1" dirty="0"/>
              <a:t>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1. </a:t>
            </a:r>
            <a:r>
              <a:rPr lang="ru-RU" dirty="0" err="1"/>
              <a:t>Інструменти</a:t>
            </a:r>
            <a:r>
              <a:rPr lang="ru-RU" dirty="0"/>
              <a:t> </a:t>
            </a:r>
            <a:r>
              <a:rPr lang="ru-RU" dirty="0" err="1"/>
              <a:t>класти</a:t>
            </a:r>
            <a:r>
              <a:rPr lang="ru-RU" dirty="0"/>
              <a:t> на </a:t>
            </a:r>
            <a:r>
              <a:rPr lang="ru-RU" dirty="0" err="1"/>
              <a:t>стіл</a:t>
            </a:r>
            <a:r>
              <a:rPr lang="ru-RU" dirty="0"/>
              <a:t> ручкою до себе, </a:t>
            </a:r>
            <a:r>
              <a:rPr lang="ru-RU" dirty="0" err="1"/>
              <a:t>передавати</a:t>
            </a:r>
            <a:r>
              <a:rPr lang="ru-RU" dirty="0"/>
              <a:t> – ручкою</a:t>
            </a:r>
          </a:p>
          <a:p>
            <a:pPr marL="0" indent="0">
              <a:buNone/>
            </a:pPr>
            <a:r>
              <a:rPr lang="ru-RU" dirty="0" err="1"/>
              <a:t>від</a:t>
            </a:r>
            <a:r>
              <a:rPr lang="ru-RU" dirty="0"/>
              <a:t> себе.</a:t>
            </a:r>
          </a:p>
          <a:p>
            <a:pPr marL="0" indent="0">
              <a:buNone/>
            </a:pPr>
            <a:r>
              <a:rPr lang="ru-RU" dirty="0"/>
              <a:t>2. </a:t>
            </a:r>
            <a:r>
              <a:rPr lang="ru-RU" dirty="0" err="1"/>
              <a:t>Плоскогубці</a:t>
            </a:r>
            <a:r>
              <a:rPr lang="ru-RU" dirty="0"/>
              <a:t>, </a:t>
            </a:r>
            <a:r>
              <a:rPr lang="ru-RU" dirty="0" err="1"/>
              <a:t>круглозубці</a:t>
            </a:r>
            <a:r>
              <a:rPr lang="ru-RU" dirty="0"/>
              <a:t> та кусачки </a:t>
            </a:r>
            <a:r>
              <a:rPr lang="ru-RU" dirty="0" err="1"/>
              <a:t>тримати</a:t>
            </a:r>
            <a:r>
              <a:rPr lang="ru-RU" dirty="0"/>
              <a:t> в обхват, не</a:t>
            </a:r>
          </a:p>
          <a:p>
            <a:pPr marL="0" indent="0">
              <a:buNone/>
            </a:pPr>
            <a:r>
              <a:rPr lang="ru-RU" dirty="0" err="1"/>
              <a:t>закладати</a:t>
            </a:r>
            <a:r>
              <a:rPr lang="ru-RU" dirty="0"/>
              <a:t> </a:t>
            </a:r>
            <a:r>
              <a:rPr lang="ru-RU" dirty="0" err="1"/>
              <a:t>пальці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ручками </a:t>
            </a:r>
            <a:r>
              <a:rPr lang="ru-RU" dirty="0" err="1"/>
              <a:t>інструмента</a:t>
            </a:r>
            <a:r>
              <a:rPr lang="ru-RU" dirty="0"/>
              <a:t> –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защемити</a:t>
            </a:r>
            <a:r>
              <a:rPr lang="ru-RU" dirty="0"/>
              <a:t> </a:t>
            </a:r>
            <a:r>
              <a:rPr lang="ru-RU" dirty="0" err="1"/>
              <a:t>пальці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3. </a:t>
            </a:r>
            <a:r>
              <a:rPr lang="ru-RU" dirty="0" err="1"/>
              <a:t>Зберігати</a:t>
            </a:r>
            <a:r>
              <a:rPr lang="ru-RU" dirty="0"/>
              <a:t> </a:t>
            </a:r>
            <a:r>
              <a:rPr lang="ru-RU" dirty="0" err="1"/>
              <a:t>інструменти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у </a:t>
            </a:r>
            <a:r>
              <a:rPr lang="ru-RU" dirty="0" err="1"/>
              <a:t>спеціальній</a:t>
            </a:r>
            <a:r>
              <a:rPr lang="ru-RU" dirty="0"/>
              <a:t> </a:t>
            </a:r>
            <a:r>
              <a:rPr lang="ru-RU" dirty="0" err="1"/>
              <a:t>коробці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574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0" y="317613"/>
            <a:ext cx="8610600" cy="1293028"/>
          </a:xfrm>
        </p:spPr>
        <p:txBody>
          <a:bodyPr/>
          <a:lstStyle/>
          <a:p>
            <a:pPr algn="ctr"/>
            <a:r>
              <a:rPr lang="uk-UA" b="1" dirty="0" smtClean="0"/>
              <a:t>Вироби з бісеру на дротяній основі</a:t>
            </a:r>
            <a:endParaRPr lang="ru-RU" b="1" dirty="0"/>
          </a:p>
        </p:txBody>
      </p:sp>
      <p:pic>
        <p:nvPicPr>
          <p:cNvPr id="4" name="Объект 3" descr="C:\Users\Танечка\Desktop\173___05\IMG_8436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8" t="4896" r="18418"/>
          <a:stretch/>
        </p:blipFill>
        <p:spPr bwMode="auto">
          <a:xfrm rot="5400000">
            <a:off x="570687" y="1526651"/>
            <a:ext cx="5015345" cy="5120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b="13940"/>
          <a:stretch/>
        </p:blipFill>
        <p:spPr>
          <a:xfrm>
            <a:off x="7116960" y="1595029"/>
            <a:ext cx="3774209" cy="4984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181600" y="5563763"/>
            <a:ext cx="1588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/>
              <a:t>Расквасова</a:t>
            </a:r>
            <a:r>
              <a:rPr lang="uk-UA" b="1" dirty="0" smtClean="0"/>
              <a:t> Олеся, </a:t>
            </a:r>
          </a:p>
          <a:p>
            <a:r>
              <a:rPr lang="uk-UA" b="1" dirty="0" smtClean="0"/>
              <a:t>ЖЕЛ № 24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764982" y="5629869"/>
            <a:ext cx="1427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Анісова Катерина, ЖЕЛ № 24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36577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584263"/>
            <a:ext cx="8610600" cy="1293028"/>
          </a:xfrm>
        </p:spPr>
        <p:txBody>
          <a:bodyPr/>
          <a:lstStyle/>
          <a:p>
            <a:pPr algn="ctr"/>
            <a:r>
              <a:rPr lang="uk-UA" b="1" dirty="0" smtClean="0"/>
              <a:t>Вироби з бісеру</a:t>
            </a:r>
            <a:endParaRPr lang="ru-RU" b="1" dirty="0"/>
          </a:p>
        </p:txBody>
      </p:sp>
      <p:pic>
        <p:nvPicPr>
          <p:cNvPr id="4" name="Объект 3" descr="C:\Users\INF-10\AppData\Local\Microsoft\Windows\Temporary Internet Files\Content.Word\IMG_8330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23" r="17429" b="13219"/>
          <a:stretch/>
        </p:blipFill>
        <p:spPr bwMode="auto">
          <a:xfrm>
            <a:off x="860806" y="1819400"/>
            <a:ext cx="5955630" cy="44160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126" y="1819400"/>
            <a:ext cx="3979092" cy="441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05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501137"/>
            <a:ext cx="8610600" cy="1293028"/>
          </a:xfrm>
        </p:spPr>
        <p:txBody>
          <a:bodyPr/>
          <a:lstStyle/>
          <a:p>
            <a:pPr algn="ctr"/>
            <a:r>
              <a:rPr lang="uk-UA" b="1" dirty="0" smtClean="0"/>
              <a:t>Вироби з бісеру</a:t>
            </a:r>
            <a:endParaRPr lang="ru-RU" b="1" dirty="0"/>
          </a:p>
        </p:txBody>
      </p:sp>
      <p:pic>
        <p:nvPicPr>
          <p:cNvPr id="8194" name="Picture 2" descr="Результат пошуку зображень за запитом троянди з бісеру схем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1" y="2318616"/>
            <a:ext cx="4024313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Результат пошуку зображень за запитом дерева з бісеру схем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46" y="2318616"/>
            <a:ext cx="3280278" cy="408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Результат пошуку зображень за запитом дерева з бісеру схе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8" y="2318616"/>
            <a:ext cx="3068782" cy="409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145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390300"/>
            <a:ext cx="8610600" cy="1293028"/>
          </a:xfrm>
        </p:spPr>
        <p:txBody>
          <a:bodyPr/>
          <a:lstStyle/>
          <a:p>
            <a:pPr algn="ctr"/>
            <a:r>
              <a:rPr lang="uk-UA" b="1" dirty="0" smtClean="0"/>
              <a:t>Вироби з бісеру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7848"/>
            <a:ext cx="4447309" cy="4217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99" y="2189017"/>
            <a:ext cx="3860729" cy="425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r="32827"/>
          <a:stretch/>
        </p:blipFill>
        <p:spPr>
          <a:xfrm>
            <a:off x="8377819" y="2189017"/>
            <a:ext cx="3626084" cy="425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3326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7891" y="487282"/>
            <a:ext cx="8610600" cy="1293028"/>
          </a:xfrm>
        </p:spPr>
        <p:txBody>
          <a:bodyPr/>
          <a:lstStyle/>
          <a:p>
            <a:pPr algn="ctr"/>
            <a:r>
              <a:rPr lang="uk-UA" b="1" dirty="0" smtClean="0"/>
              <a:t>Подивись Корисні посилання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599" y="2175163"/>
            <a:ext cx="10820400" cy="3655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 smtClean="0">
                <a:hlinkClick r:id="rId2"/>
              </a:rPr>
              <a:t>Техніки плетіння:</a:t>
            </a:r>
            <a:endParaRPr lang="uk-UA" dirty="0">
              <a:hlinkClick r:id="rId2"/>
            </a:endParaRP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goodhouse.com.ua/poradi/10700-texnika-biseropletinnya-sposobi-shho-mozhna-splesti-z-biseru-svoimi-rukami-idei-sxemi-foto.html</a:t>
            </a:r>
            <a:r>
              <a:rPr lang="uk-UA" dirty="0" smtClean="0"/>
              <a:t> </a:t>
            </a:r>
          </a:p>
          <a:p>
            <a:pPr marL="0" indent="0">
              <a:buNone/>
            </a:pPr>
            <a:r>
              <a:rPr lang="uk-UA" b="1" dirty="0" smtClean="0">
                <a:hlinkClick r:id="rId3"/>
              </a:rPr>
              <a:t>Дерева з бісеру:</a:t>
            </a: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://podelkiruchkami.ru/derevya-iz-bisera-dlya-nachinayushhix</a:t>
            </a:r>
            <a:r>
              <a:rPr lang="en-US" dirty="0" smtClean="0">
                <a:hlinkClick r:id="rId3"/>
              </a:rPr>
              <a:t>/</a:t>
            </a:r>
            <a:endParaRPr lang="uk-UA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izbiserka.ru/category/master-klassy-biseropletenija/derev</a:t>
            </a:r>
            <a:r>
              <a:rPr lang="uk-UA" dirty="0" smtClean="0"/>
              <a:t> </a:t>
            </a:r>
          </a:p>
          <a:p>
            <a:pPr marL="0" indent="0">
              <a:buNone/>
            </a:pPr>
            <a:r>
              <a:rPr lang="uk-UA" b="1" dirty="0" smtClean="0">
                <a:hlinkClick r:id="rId5"/>
              </a:rPr>
              <a:t>Квіти з бісеру:</a:t>
            </a:r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://idei-dekoru.com/2017/03/23/</a:t>
            </a:r>
            <a:r>
              <a:rPr lang="uk-UA" dirty="0">
                <a:hlinkClick r:id="rId5"/>
              </a:rPr>
              <a:t>квіти-з-бісеру-ідеї-та-майстер-класи</a:t>
            </a:r>
            <a:r>
              <a:rPr lang="uk-UA" dirty="0" smtClean="0">
                <a:hlinkClick r:id="rId5"/>
              </a:rPr>
              <a:t>/</a:t>
            </a:r>
            <a:r>
              <a:rPr lang="uk-UA" dirty="0" smtClean="0"/>
              <a:t> </a:t>
            </a:r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753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err="1" smtClean="0"/>
              <a:t>Декоративно</a:t>
            </a:r>
            <a:r>
              <a:rPr lang="uk-UA" b="1" dirty="0" smtClean="0"/>
              <a:t>-ужиткове мистецтво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799" y="2194560"/>
            <a:ext cx="9899073" cy="4024125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Декоративно-</a:t>
            </a:r>
            <a:r>
              <a:rPr lang="ru-RU" b="1" dirty="0" err="1" smtClean="0"/>
              <a:t>ужиткове</a:t>
            </a:r>
            <a:r>
              <a:rPr lang="ru-RU" b="1" dirty="0" smtClean="0"/>
              <a:t> </a:t>
            </a:r>
            <a:r>
              <a:rPr lang="ru-RU" b="1" dirty="0" err="1" smtClean="0"/>
              <a:t>мистецтво</a:t>
            </a:r>
            <a:r>
              <a:rPr lang="ru-RU" dirty="0"/>
              <a:t> </a:t>
            </a:r>
            <a:r>
              <a:rPr lang="ru-RU" dirty="0" smtClean="0"/>
              <a:t>- </a:t>
            </a:r>
            <a:r>
              <a:rPr lang="ru-RU" dirty="0"/>
              <a:t>вид </a:t>
            </a:r>
            <a:r>
              <a:rPr lang="ru-RU" dirty="0" err="1"/>
              <a:t>художньої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, </a:t>
            </a:r>
            <a:r>
              <a:rPr lang="ru-RU" dirty="0" err="1"/>
              <a:t>продукти</a:t>
            </a:r>
            <a:r>
              <a:rPr lang="ru-RU" dirty="0"/>
              <a:t> 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/>
              <a:t>є </a:t>
            </a:r>
            <a:r>
              <a:rPr lang="ru-RU" dirty="0" err="1"/>
              <a:t>водночас</a:t>
            </a:r>
            <a:r>
              <a:rPr lang="ru-RU" dirty="0"/>
              <a:t> і </a:t>
            </a:r>
            <a:r>
              <a:rPr lang="ru-RU" dirty="0" err="1"/>
              <a:t>естетичними</a:t>
            </a:r>
            <a:r>
              <a:rPr lang="ru-RU" dirty="0"/>
              <a:t>, і </a:t>
            </a:r>
            <a:r>
              <a:rPr lang="ru-RU" dirty="0" err="1"/>
              <a:t>практичними</a:t>
            </a:r>
            <a:r>
              <a:rPr lang="ru-RU" dirty="0"/>
              <a:t> у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/>
              <a:t>використанні</a:t>
            </a:r>
            <a:r>
              <a:rPr lang="ru-RU" dirty="0"/>
              <a:t>. </a:t>
            </a:r>
            <a:r>
              <a:rPr lang="ru-RU" dirty="0" err="1"/>
              <a:t>Декоративне</a:t>
            </a:r>
            <a:r>
              <a:rPr lang="ru-RU" dirty="0"/>
              <a:t> у </a:t>
            </a:r>
            <a:r>
              <a:rPr lang="ru-RU" dirty="0" err="1"/>
              <a:t>перекладі</a:t>
            </a:r>
            <a:r>
              <a:rPr lang="ru-RU" dirty="0"/>
              <a:t> – </a:t>
            </a:r>
            <a:r>
              <a:rPr lang="ru-RU" dirty="0" err="1"/>
              <a:t>прикрашати</a:t>
            </a:r>
            <a:r>
              <a:rPr lang="ru-RU" dirty="0"/>
              <a:t>. Слово </a:t>
            </a:r>
            <a:r>
              <a:rPr lang="ru-RU" dirty="0" err="1"/>
              <a:t>ужиткове</a:t>
            </a:r>
            <a:r>
              <a:rPr lang="ru-RU" dirty="0"/>
              <a:t> говорить,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речі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практичне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, а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слугують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 </a:t>
            </a:r>
            <a:r>
              <a:rPr lang="ru-RU" dirty="0" err="1"/>
              <a:t>естетичного</a:t>
            </a:r>
            <a:r>
              <a:rPr lang="ru-RU" dirty="0"/>
              <a:t> </a:t>
            </a:r>
            <a:r>
              <a:rPr lang="ru-RU" dirty="0" err="1"/>
              <a:t>задоволення</a:t>
            </a:r>
            <a:r>
              <a:rPr lang="ru-RU" dirty="0" smtClean="0"/>
              <a:t>.</a:t>
            </a:r>
          </a:p>
          <a:p>
            <a:r>
              <a:rPr lang="ru-RU" b="1" dirty="0"/>
              <a:t>Декоративно-</a:t>
            </a:r>
            <a:r>
              <a:rPr lang="ru-RU" b="1" dirty="0" err="1"/>
              <a:t>ужиткове</a:t>
            </a:r>
            <a:r>
              <a:rPr lang="ru-RU" b="1" dirty="0"/>
              <a:t> </a:t>
            </a:r>
            <a:r>
              <a:rPr lang="ru-RU" b="1" dirty="0" err="1"/>
              <a:t>мистецтво</a:t>
            </a:r>
            <a:r>
              <a:rPr lang="ru-RU" b="1" dirty="0"/>
              <a:t> </a:t>
            </a:r>
            <a:r>
              <a:rPr lang="ru-RU" b="1" dirty="0" err="1"/>
              <a:t>поділяють</a:t>
            </a:r>
            <a:r>
              <a:rPr lang="ru-RU" dirty="0"/>
              <a:t> на </a:t>
            </a:r>
            <a:r>
              <a:rPr lang="ru-RU" dirty="0" err="1"/>
              <a:t>види</a:t>
            </a:r>
            <a:r>
              <a:rPr lang="ru-RU" dirty="0"/>
              <a:t> за </a:t>
            </a:r>
            <a:r>
              <a:rPr lang="ru-RU" dirty="0" err="1"/>
              <a:t>певним</a:t>
            </a:r>
            <a:r>
              <a:rPr lang="ru-RU" dirty="0"/>
              <a:t> </a:t>
            </a:r>
            <a:r>
              <a:rPr lang="ru-RU" dirty="0" err="1"/>
              <a:t>призначенням</a:t>
            </a:r>
            <a:r>
              <a:rPr lang="ru-RU" dirty="0"/>
              <a:t> предмета − </a:t>
            </a:r>
            <a:r>
              <a:rPr lang="ru-RU" dirty="0" err="1"/>
              <a:t>меблі</a:t>
            </a:r>
            <a:r>
              <a:rPr lang="ru-RU" dirty="0"/>
              <a:t>, </a:t>
            </a:r>
            <a:r>
              <a:rPr lang="ru-RU" dirty="0" err="1"/>
              <a:t>взуття</a:t>
            </a:r>
            <a:r>
              <a:rPr lang="ru-RU" dirty="0"/>
              <a:t>, </a:t>
            </a:r>
            <a:r>
              <a:rPr lang="ru-RU" dirty="0" err="1"/>
              <a:t>столові</a:t>
            </a:r>
            <a:r>
              <a:rPr lang="ru-RU" dirty="0"/>
              <a:t> </a:t>
            </a:r>
            <a:r>
              <a:rPr lang="ru-RU" dirty="0" err="1"/>
              <a:t>прибори</a:t>
            </a:r>
            <a:r>
              <a:rPr lang="ru-RU" dirty="0"/>
              <a:t>, за </a:t>
            </a:r>
            <a:r>
              <a:rPr lang="ru-RU" dirty="0" err="1"/>
              <a:t>технікою</a:t>
            </a:r>
            <a:r>
              <a:rPr lang="ru-RU" dirty="0"/>
              <a:t> </a:t>
            </a:r>
            <a:r>
              <a:rPr lang="ru-RU" dirty="0" err="1"/>
              <a:t>виготовлення</a:t>
            </a:r>
            <a:r>
              <a:rPr lang="ru-RU" dirty="0"/>
              <a:t> – </a:t>
            </a:r>
            <a:r>
              <a:rPr lang="ru-RU" dirty="0" err="1"/>
              <a:t>вишивання</a:t>
            </a:r>
            <a:r>
              <a:rPr lang="ru-RU" dirty="0"/>
              <a:t>, </a:t>
            </a:r>
            <a:r>
              <a:rPr lang="ru-RU" dirty="0" err="1"/>
              <a:t>малярство</a:t>
            </a:r>
            <a:r>
              <a:rPr lang="ru-RU" dirty="0"/>
              <a:t>, </a:t>
            </a:r>
            <a:r>
              <a:rPr lang="ru-RU" dirty="0" err="1"/>
              <a:t>в’язання</a:t>
            </a:r>
            <a:r>
              <a:rPr lang="ru-RU" dirty="0"/>
              <a:t>, за </a:t>
            </a:r>
            <a:r>
              <a:rPr lang="ru-RU" dirty="0" err="1"/>
              <a:t>матеріалом</a:t>
            </a:r>
            <a:r>
              <a:rPr lang="ru-RU" dirty="0"/>
              <a:t> – деревина, текстиль, </a:t>
            </a:r>
            <a:r>
              <a:rPr lang="ru-RU" dirty="0" err="1"/>
              <a:t>камінь</a:t>
            </a:r>
            <a:r>
              <a:rPr lang="ru-RU" dirty="0"/>
              <a:t> (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), </a:t>
            </a:r>
            <a:r>
              <a:rPr lang="ru-RU" dirty="0" err="1"/>
              <a:t>скло</a:t>
            </a:r>
            <a:r>
              <a:rPr lang="ru-RU" dirty="0"/>
              <a:t>, </a:t>
            </a:r>
            <a:r>
              <a:rPr lang="ru-RU" dirty="0" err="1"/>
              <a:t>пластмаси</a:t>
            </a:r>
            <a:r>
              <a:rPr lang="ru-RU" dirty="0"/>
              <a:t>, метали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сплави</a:t>
            </a:r>
            <a:r>
              <a:rPr lang="ru-RU" dirty="0"/>
              <a:t> (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штучних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 smtClean="0"/>
              <a:t>).</a:t>
            </a:r>
          </a:p>
          <a:p>
            <a:r>
              <a:rPr lang="uk-UA" dirty="0" smtClean="0"/>
              <a:t>Більше інформації можна знайти за посиланням: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://estetica.etica.in.ua/dekorativno-uzhitkove-mistetstvo-vidi-ta-osoblivosti</a:t>
            </a:r>
            <a:r>
              <a:rPr lang="en-US" dirty="0" smtClean="0">
                <a:hlinkClick r:id="rId2"/>
              </a:rPr>
              <a:t>/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9218" name="Picture 2" descr="Результат пошуку зображень за запитом квіти з бісеру схе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898" y="4871088"/>
            <a:ext cx="2677102" cy="198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797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6978" y="210191"/>
            <a:ext cx="8610600" cy="1293028"/>
          </a:xfrm>
        </p:spPr>
        <p:txBody>
          <a:bodyPr/>
          <a:lstStyle/>
          <a:p>
            <a:pPr algn="ctr"/>
            <a:r>
              <a:rPr lang="uk-UA" b="1" dirty="0" err="1" smtClean="0"/>
              <a:t>Бісероплетіння</a:t>
            </a:r>
            <a:r>
              <a:rPr lang="uk-UA" b="1" dirty="0" smtClean="0"/>
              <a:t>. Історія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328" y="1690255"/>
            <a:ext cx="8811490" cy="48490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err="1"/>
              <a:t>Батьківщиною</a:t>
            </a:r>
            <a:r>
              <a:rPr lang="ru-RU" dirty="0"/>
              <a:t> </a:t>
            </a:r>
            <a:r>
              <a:rPr lang="ru-RU" dirty="0" err="1"/>
              <a:t>бісеру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 </a:t>
            </a:r>
            <a:r>
              <a:rPr lang="ru-RU" dirty="0" err="1"/>
              <a:t>Стародавній</a:t>
            </a:r>
            <a:r>
              <a:rPr lang="ru-RU" dirty="0"/>
              <a:t> </a:t>
            </a:r>
            <a:r>
              <a:rPr lang="ru-RU" dirty="0" err="1"/>
              <a:t>Єгипет</a:t>
            </a:r>
            <a:r>
              <a:rPr lang="ru-RU" dirty="0"/>
              <a:t>. Тут </a:t>
            </a:r>
            <a:r>
              <a:rPr lang="ru-RU" dirty="0" err="1"/>
              <a:t>бісер</a:t>
            </a:r>
            <a:r>
              <a:rPr lang="ru-RU" dirty="0"/>
              <a:t> і </a:t>
            </a:r>
            <a:r>
              <a:rPr lang="ru-RU" dirty="0" err="1"/>
              <a:t>намистинки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прикрасою, а й </a:t>
            </a:r>
            <a:r>
              <a:rPr lang="ru-RU" dirty="0" err="1"/>
              <a:t>засобом</a:t>
            </a:r>
            <a:r>
              <a:rPr lang="ru-RU" dirty="0"/>
              <a:t> </a:t>
            </a:r>
            <a:r>
              <a:rPr lang="ru-RU" dirty="0" err="1"/>
              <a:t>обміну</a:t>
            </a:r>
            <a:r>
              <a:rPr lang="ru-RU" dirty="0"/>
              <a:t> на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: </a:t>
            </a:r>
            <a:r>
              <a:rPr lang="ru-RU" dirty="0" err="1"/>
              <a:t>бісер</a:t>
            </a:r>
            <a:r>
              <a:rPr lang="ru-RU" dirty="0"/>
              <a:t> за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цінністю</a:t>
            </a:r>
            <a:r>
              <a:rPr lang="ru-RU" dirty="0"/>
              <a:t> </a:t>
            </a:r>
            <a:r>
              <a:rPr lang="ru-RU" dirty="0" err="1"/>
              <a:t>переважав</a:t>
            </a:r>
            <a:r>
              <a:rPr lang="ru-RU" dirty="0"/>
              <a:t> золото і </a:t>
            </a:r>
            <a:r>
              <a:rPr lang="ru-RU" dirty="0" err="1"/>
              <a:t>срібло</a:t>
            </a:r>
            <a:r>
              <a:rPr lang="ru-RU" dirty="0"/>
              <a:t>. </a:t>
            </a:r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скла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 </a:t>
            </a:r>
            <a:r>
              <a:rPr lang="ru-RU" dirty="0" err="1"/>
              <a:t>починається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прибуття</a:t>
            </a:r>
            <a:r>
              <a:rPr lang="ru-RU" dirty="0"/>
              <a:t> </a:t>
            </a:r>
            <a:r>
              <a:rPr lang="ru-RU" dirty="0" err="1"/>
              <a:t>намистин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Єгипту</a:t>
            </a:r>
            <a:r>
              <a:rPr lang="ru-RU" dirty="0"/>
              <a:t>.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бісер</a:t>
            </a:r>
            <a:r>
              <a:rPr lang="ru-RU" dirty="0"/>
              <a:t> </a:t>
            </a:r>
            <a:r>
              <a:rPr lang="ru-RU" dirty="0" err="1"/>
              <a:t>швидко</a:t>
            </a:r>
            <a:r>
              <a:rPr lang="ru-RU" dirty="0"/>
              <a:t> </a:t>
            </a:r>
            <a:r>
              <a:rPr lang="ru-RU" dirty="0" err="1"/>
              <a:t>поширився</a:t>
            </a:r>
            <a:r>
              <a:rPr lang="ru-RU" dirty="0"/>
              <a:t> в </a:t>
            </a:r>
            <a:r>
              <a:rPr lang="ru-RU" dirty="0" err="1"/>
              <a:t>Римі</a:t>
            </a:r>
            <a:r>
              <a:rPr lang="ru-RU" dirty="0"/>
              <a:t> та </a:t>
            </a:r>
            <a:r>
              <a:rPr lang="ru-RU" dirty="0" err="1"/>
              <a:t>помандрував</a:t>
            </a:r>
            <a:r>
              <a:rPr lang="ru-RU" dirty="0"/>
              <a:t> у </a:t>
            </a:r>
            <a:r>
              <a:rPr lang="ru-RU" dirty="0" err="1"/>
              <a:t>Візантію</a:t>
            </a:r>
            <a:r>
              <a:rPr lang="ru-RU" dirty="0"/>
              <a:t>, а </a:t>
            </a:r>
            <a:r>
              <a:rPr lang="ru-RU" dirty="0" err="1"/>
              <a:t>звідтіля</a:t>
            </a:r>
            <a:r>
              <a:rPr lang="ru-RU" dirty="0"/>
              <a:t> – до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молодої</a:t>
            </a:r>
            <a:r>
              <a:rPr lang="ru-RU" dirty="0"/>
              <a:t> </a:t>
            </a:r>
            <a:r>
              <a:rPr lang="ru-RU" dirty="0" err="1"/>
              <a:t>Венеції</a:t>
            </a:r>
            <a:r>
              <a:rPr lang="ru-RU" dirty="0"/>
              <a:t>. </a:t>
            </a:r>
            <a:r>
              <a:rPr lang="ru-RU" dirty="0" err="1"/>
              <a:t>Венеціанський</a:t>
            </a:r>
            <a:r>
              <a:rPr lang="ru-RU" dirty="0"/>
              <a:t> </a:t>
            </a:r>
            <a:r>
              <a:rPr lang="ru-RU" dirty="0" err="1"/>
              <a:t>бісер</a:t>
            </a:r>
            <a:r>
              <a:rPr lang="ru-RU" dirty="0"/>
              <a:t> заполонив увесь </a:t>
            </a:r>
            <a:r>
              <a:rPr lang="ru-RU" dirty="0" err="1"/>
              <a:t>світ</a:t>
            </a:r>
            <a:r>
              <a:rPr lang="ru-RU" dirty="0"/>
              <a:t>, </a:t>
            </a:r>
            <a:r>
              <a:rPr lang="ru-RU" dirty="0" err="1"/>
              <a:t>приносячи</a:t>
            </a:r>
            <a:r>
              <a:rPr lang="ru-RU" dirty="0"/>
              <a:t> </a:t>
            </a:r>
            <a:r>
              <a:rPr lang="ru-RU" dirty="0" err="1"/>
              <a:t>колосальні</a:t>
            </a:r>
            <a:r>
              <a:rPr lang="ru-RU" dirty="0"/>
              <a:t> </a:t>
            </a:r>
            <a:r>
              <a:rPr lang="ru-RU" dirty="0" err="1"/>
              <a:t>прибутки</a:t>
            </a:r>
            <a:r>
              <a:rPr lang="ru-RU" dirty="0"/>
              <a:t>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республіці</a:t>
            </a:r>
            <a:r>
              <a:rPr lang="ru-RU" dirty="0"/>
              <a:t>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10242" name="Picture 2" descr="Результат пошуку зображень за запитом бісер вироб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071" y="3464425"/>
            <a:ext cx="2519507" cy="3241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29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4364" y="521918"/>
            <a:ext cx="8610600" cy="1293028"/>
          </a:xfrm>
        </p:spPr>
        <p:txBody>
          <a:bodyPr/>
          <a:lstStyle/>
          <a:p>
            <a:pPr algn="ctr"/>
            <a:r>
              <a:rPr lang="uk-UA" b="1" dirty="0" err="1" smtClean="0"/>
              <a:t>Бісероплетіння</a:t>
            </a:r>
            <a:r>
              <a:rPr lang="uk-UA" b="1" dirty="0" smtClean="0"/>
              <a:t>. Історія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290" y="1814946"/>
            <a:ext cx="10771909" cy="44037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err="1"/>
              <a:t>Назва</a:t>
            </a:r>
            <a:r>
              <a:rPr lang="ru-RU" dirty="0"/>
              <a:t> «</a:t>
            </a:r>
            <a:r>
              <a:rPr lang="ru-RU" dirty="0" err="1"/>
              <a:t>бісер</a:t>
            </a:r>
            <a:r>
              <a:rPr lang="ru-RU" dirty="0"/>
              <a:t>» походить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арабського</a:t>
            </a:r>
            <a:r>
              <a:rPr lang="ru-RU" dirty="0"/>
              <a:t> слова «</a:t>
            </a:r>
            <a:r>
              <a:rPr lang="ru-RU" dirty="0" err="1"/>
              <a:t>бусра</a:t>
            </a:r>
            <a:r>
              <a:rPr lang="ru-RU" dirty="0"/>
              <a:t>» </a:t>
            </a:r>
            <a:r>
              <a:rPr lang="ru-RU" dirty="0" err="1"/>
              <a:t>або</a:t>
            </a:r>
            <a:r>
              <a:rPr lang="ru-RU" dirty="0"/>
              <a:t> «</a:t>
            </a:r>
            <a:r>
              <a:rPr lang="ru-RU" dirty="0" err="1"/>
              <a:t>бусер</a:t>
            </a:r>
            <a:r>
              <a:rPr lang="ru-RU" dirty="0"/>
              <a:t>» і </a:t>
            </a:r>
            <a:r>
              <a:rPr lang="ru-RU" dirty="0" err="1"/>
              <a:t>означає</a:t>
            </a:r>
            <a:r>
              <a:rPr lang="ru-RU" dirty="0"/>
              <a:t> «</a:t>
            </a:r>
            <a:r>
              <a:rPr lang="ru-RU" dirty="0" err="1"/>
              <a:t>фальшиві</a:t>
            </a:r>
            <a:r>
              <a:rPr lang="ru-RU" dirty="0"/>
              <a:t> перли». Метод </a:t>
            </a:r>
            <a:r>
              <a:rPr lang="ru-RU" dirty="0" err="1"/>
              <a:t>склоробства</a:t>
            </a:r>
            <a:r>
              <a:rPr lang="ru-RU" dirty="0"/>
              <a:t> </a:t>
            </a:r>
            <a:r>
              <a:rPr lang="ru-RU" dirty="0" err="1"/>
              <a:t>випадково</a:t>
            </a:r>
            <a:r>
              <a:rPr lang="ru-RU" dirty="0"/>
              <a:t> </a:t>
            </a:r>
            <a:r>
              <a:rPr lang="ru-RU" dirty="0" err="1"/>
              <a:t>відкрили</a:t>
            </a:r>
            <a:r>
              <a:rPr lang="ru-RU" dirty="0"/>
              <a:t> </a:t>
            </a:r>
            <a:r>
              <a:rPr lang="ru-RU" dirty="0" err="1"/>
              <a:t>фінікійські</a:t>
            </a:r>
            <a:r>
              <a:rPr lang="ru-RU" dirty="0"/>
              <a:t> </a:t>
            </a:r>
            <a:r>
              <a:rPr lang="ru-RU" dirty="0" err="1"/>
              <a:t>купці</a:t>
            </a:r>
            <a:r>
              <a:rPr lang="ru-RU" dirty="0"/>
              <a:t>. Одного разу,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мандрівки</a:t>
            </a:r>
            <a:r>
              <a:rPr lang="ru-RU" dirty="0"/>
              <a:t> по морю, вони </a:t>
            </a:r>
            <a:r>
              <a:rPr lang="ru-RU" dirty="0" err="1"/>
              <a:t>висадилися</a:t>
            </a:r>
            <a:r>
              <a:rPr lang="ru-RU" dirty="0"/>
              <a:t> на берег </a:t>
            </a:r>
            <a:r>
              <a:rPr lang="ru-RU" dirty="0" err="1"/>
              <a:t>Сирії</a:t>
            </a:r>
            <a:r>
              <a:rPr lang="ru-RU" dirty="0"/>
              <a:t> і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приготувати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їжу</a:t>
            </a:r>
            <a:r>
              <a:rPr lang="ru-RU" dirty="0"/>
              <a:t> на </a:t>
            </a:r>
            <a:r>
              <a:rPr lang="ru-RU" dirty="0" err="1"/>
              <a:t>багатті</a:t>
            </a:r>
            <a:r>
              <a:rPr lang="ru-RU" dirty="0"/>
              <a:t>. </a:t>
            </a:r>
            <a:r>
              <a:rPr lang="ru-RU" dirty="0" err="1"/>
              <a:t>Камені</a:t>
            </a:r>
            <a:r>
              <a:rPr lang="ru-RU" dirty="0"/>
              <a:t>, на </a:t>
            </a:r>
            <a:r>
              <a:rPr lang="ru-RU" dirty="0" err="1"/>
              <a:t>яких</a:t>
            </a:r>
            <a:r>
              <a:rPr lang="ru-RU" dirty="0"/>
              <a:t> стояв </a:t>
            </a:r>
            <a:r>
              <a:rPr lang="ru-RU" dirty="0" err="1"/>
              <a:t>горщик</a:t>
            </a:r>
            <a:r>
              <a:rPr lang="ru-RU" dirty="0"/>
              <a:t> з </a:t>
            </a:r>
            <a:r>
              <a:rPr lang="ru-RU" dirty="0" err="1"/>
              <a:t>їжею</a:t>
            </a:r>
            <a:r>
              <a:rPr lang="ru-RU" dirty="0"/>
              <a:t>, </a:t>
            </a:r>
            <a:r>
              <a:rPr lang="ru-RU" dirty="0" err="1"/>
              <a:t>виявилися</a:t>
            </a:r>
            <a:r>
              <a:rPr lang="ru-RU" dirty="0"/>
              <a:t> великими шматками </a:t>
            </a:r>
            <a:r>
              <a:rPr lang="ru-RU" dirty="0" err="1"/>
              <a:t>селітри</a:t>
            </a:r>
            <a:r>
              <a:rPr lang="ru-RU" dirty="0"/>
              <a:t>. </a:t>
            </a:r>
            <a:r>
              <a:rPr lang="ru-RU" dirty="0" err="1"/>
              <a:t>Від</a:t>
            </a:r>
            <a:r>
              <a:rPr lang="ru-RU" dirty="0"/>
              <a:t> сильного жару вони </a:t>
            </a:r>
            <a:r>
              <a:rPr lang="ru-RU" dirty="0" err="1"/>
              <a:t>розплавились</a:t>
            </a:r>
            <a:r>
              <a:rPr lang="ru-RU" dirty="0"/>
              <a:t> і, </a:t>
            </a:r>
            <a:r>
              <a:rPr lang="ru-RU" dirty="0" err="1"/>
              <a:t>з'єднавшись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піском</a:t>
            </a:r>
            <a:r>
              <a:rPr lang="ru-RU" dirty="0"/>
              <a:t>, </a:t>
            </a:r>
            <a:r>
              <a:rPr lang="ru-RU" dirty="0" err="1"/>
              <a:t>утворили</a:t>
            </a:r>
            <a:r>
              <a:rPr lang="ru-RU" dirty="0"/>
              <a:t> </a:t>
            </a:r>
            <a:r>
              <a:rPr lang="ru-RU" dirty="0" err="1"/>
              <a:t>рідке</a:t>
            </a:r>
            <a:r>
              <a:rPr lang="ru-RU" dirty="0"/>
              <a:t> </a:t>
            </a:r>
            <a:r>
              <a:rPr lang="ru-RU" dirty="0" err="1"/>
              <a:t>скло</a:t>
            </a:r>
            <a:r>
              <a:rPr lang="ru-RU" dirty="0"/>
              <a:t>. Тому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фінікійські</a:t>
            </a:r>
            <a:r>
              <a:rPr lang="ru-RU" dirty="0"/>
              <a:t> </a:t>
            </a:r>
            <a:r>
              <a:rPr lang="ru-RU" dirty="0" err="1"/>
              <a:t>купці</a:t>
            </a:r>
            <a:r>
              <a:rPr lang="ru-RU" dirty="0"/>
              <a:t> продавали </a:t>
            </a:r>
            <a:r>
              <a:rPr lang="ru-RU" dirty="0" err="1"/>
              <a:t>скло</a:t>
            </a:r>
            <a:r>
              <a:rPr lang="ru-RU" dirty="0"/>
              <a:t> й </a:t>
            </a:r>
            <a:r>
              <a:rPr lang="ru-RU" dirty="0" err="1"/>
              <a:t>вироби</a:t>
            </a:r>
            <a:r>
              <a:rPr lang="ru-RU" dirty="0"/>
              <a:t> з </a:t>
            </a:r>
            <a:r>
              <a:rPr lang="ru-RU" dirty="0" err="1"/>
              <a:t>нього</a:t>
            </a:r>
            <a:r>
              <a:rPr lang="ru-RU" dirty="0"/>
              <a:t> по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Середземномор'ю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1266" name="Picture 2" descr="Результат пошуку зображень за запитом бісер вироб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6" t="10159" r="6531" b="9667"/>
          <a:stretch/>
        </p:blipFill>
        <p:spPr bwMode="auto">
          <a:xfrm>
            <a:off x="8947481" y="4433456"/>
            <a:ext cx="2856593" cy="2189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518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6763" y="522063"/>
            <a:ext cx="8610600" cy="1293028"/>
          </a:xfrm>
        </p:spPr>
        <p:txBody>
          <a:bodyPr/>
          <a:lstStyle/>
          <a:p>
            <a:pPr algn="ctr"/>
            <a:r>
              <a:rPr lang="uk-UA" b="1" dirty="0" err="1" smtClean="0"/>
              <a:t>Бісероплетіння</a:t>
            </a:r>
            <a:r>
              <a:rPr lang="uk-UA" b="1" dirty="0" smtClean="0"/>
              <a:t>. Історія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194560"/>
            <a:ext cx="9635836" cy="4024125"/>
          </a:xfrm>
        </p:spPr>
        <p:txBody>
          <a:bodyPr>
            <a:normAutofit/>
          </a:bodyPr>
          <a:lstStyle/>
          <a:p>
            <a:r>
              <a:rPr lang="ru-RU" dirty="0" err="1"/>
              <a:t>Бісерні</a:t>
            </a:r>
            <a:r>
              <a:rPr lang="ru-RU" dirty="0"/>
              <a:t> </a:t>
            </a:r>
            <a:r>
              <a:rPr lang="ru-RU" dirty="0" err="1"/>
              <a:t>промисли</a:t>
            </a:r>
            <a:r>
              <a:rPr lang="ru-RU" dirty="0"/>
              <a:t> </a:t>
            </a:r>
            <a:r>
              <a:rPr lang="ru-RU" dirty="0" err="1"/>
              <a:t>існували</a:t>
            </a:r>
            <a:r>
              <a:rPr lang="ru-RU" dirty="0"/>
              <a:t> на початку </a:t>
            </a:r>
            <a:r>
              <a:rPr lang="ru-RU" dirty="0" smtClean="0"/>
              <a:t>ХУІІІ ст</a:t>
            </a:r>
            <a:r>
              <a:rPr lang="ru-RU" dirty="0"/>
              <a:t>. В </a:t>
            </a:r>
            <a:r>
              <a:rPr lang="ru-RU" dirty="0" err="1"/>
              <a:t>Чернігівській</a:t>
            </a:r>
            <a:r>
              <a:rPr lang="ru-RU" dirty="0"/>
              <a:t> </a:t>
            </a:r>
            <a:r>
              <a:rPr lang="ru-RU" dirty="0" err="1"/>
              <a:t>губернії</a:t>
            </a:r>
            <a:r>
              <a:rPr lang="ru-RU" dirty="0"/>
              <a:t>, у </a:t>
            </a:r>
            <a:r>
              <a:rPr lang="ru-RU" dirty="0" err="1"/>
              <a:t>Галичині</a:t>
            </a:r>
            <a:r>
              <a:rPr lang="ru-RU" dirty="0"/>
              <a:t>. Особливо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розвинені</a:t>
            </a:r>
            <a:r>
              <a:rPr lang="ru-RU" dirty="0"/>
              <a:t> </a:t>
            </a:r>
            <a:r>
              <a:rPr lang="ru-RU" dirty="0" err="1"/>
              <a:t>художні</a:t>
            </a:r>
            <a:r>
              <a:rPr lang="ru-RU" dirty="0"/>
              <a:t> ремесла на </a:t>
            </a:r>
            <a:r>
              <a:rPr lang="ru-RU" dirty="0" err="1"/>
              <a:t>Поділлі</a:t>
            </a:r>
            <a:r>
              <a:rPr lang="ru-RU" dirty="0"/>
              <a:t>, </a:t>
            </a:r>
            <a:r>
              <a:rPr lang="ru-RU" dirty="0" err="1"/>
              <a:t>Гуцульщині</a:t>
            </a:r>
            <a:r>
              <a:rPr lang="ru-RU" dirty="0"/>
              <a:t>, у </a:t>
            </a:r>
            <a:r>
              <a:rPr lang="ru-RU" dirty="0" err="1"/>
              <a:t>Тернополі</a:t>
            </a:r>
            <a:r>
              <a:rPr lang="ru-RU" dirty="0"/>
              <a:t>, </a:t>
            </a:r>
            <a:r>
              <a:rPr lang="ru-RU" dirty="0" err="1"/>
              <a:t>Чорткові</a:t>
            </a:r>
            <a:r>
              <a:rPr lang="ru-RU" dirty="0"/>
              <a:t>, </a:t>
            </a:r>
            <a:r>
              <a:rPr lang="ru-RU" dirty="0" err="1"/>
              <a:t>Борщі</a:t>
            </a:r>
            <a:r>
              <a:rPr lang="ru-RU" dirty="0"/>
              <a:t>, </a:t>
            </a:r>
            <a:r>
              <a:rPr lang="ru-RU" dirty="0" err="1"/>
              <a:t>Городенці</a:t>
            </a:r>
            <a:r>
              <a:rPr lang="ru-RU" dirty="0"/>
              <a:t>, </a:t>
            </a:r>
            <a:r>
              <a:rPr lang="ru-RU" dirty="0" err="1"/>
              <a:t>Коломиї</a:t>
            </a:r>
            <a:r>
              <a:rPr lang="ru-RU" dirty="0"/>
              <a:t>, </a:t>
            </a:r>
            <a:r>
              <a:rPr lang="ru-RU" dirty="0" err="1"/>
              <a:t>Косові</a:t>
            </a:r>
            <a:r>
              <a:rPr lang="ru-RU" dirty="0"/>
              <a:t>, </a:t>
            </a:r>
            <a:r>
              <a:rPr lang="ru-RU" dirty="0" err="1"/>
              <a:t>Чернівцях</a:t>
            </a:r>
            <a:r>
              <a:rPr lang="ru-RU" dirty="0"/>
              <a:t>. Продавали </a:t>
            </a:r>
            <a:r>
              <a:rPr lang="ru-RU" dirty="0" err="1"/>
              <a:t>вироби</a:t>
            </a:r>
            <a:r>
              <a:rPr lang="ru-RU" dirty="0"/>
              <a:t> на </a:t>
            </a:r>
            <a:r>
              <a:rPr lang="ru-RU" dirty="0" err="1"/>
              <a:t>місцевих</a:t>
            </a:r>
            <a:r>
              <a:rPr lang="ru-RU" dirty="0"/>
              <a:t> ярмарках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пересилали</a:t>
            </a:r>
            <a:r>
              <a:rPr lang="ru-RU" dirty="0"/>
              <a:t> в Москву, Петербург, </a:t>
            </a:r>
            <a:r>
              <a:rPr lang="ru-RU" dirty="0" err="1"/>
              <a:t>Київ</a:t>
            </a:r>
            <a:r>
              <a:rPr lang="ru-RU" dirty="0"/>
              <a:t>, Полтаву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/>
              <a:t>Намистом</a:t>
            </a:r>
            <a:r>
              <a:rPr lang="ru-RU" dirty="0"/>
              <a:t> </a:t>
            </a:r>
            <a:r>
              <a:rPr lang="ru-RU" dirty="0" err="1"/>
              <a:t>прикрашали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, </a:t>
            </a:r>
            <a:r>
              <a:rPr lang="ru-RU" dirty="0" err="1"/>
              <a:t>шию</a:t>
            </a:r>
            <a:r>
              <a:rPr lang="ru-RU" dirty="0"/>
              <a:t>, руки, ноги та й </a:t>
            </a:r>
            <a:r>
              <a:rPr lang="ru-RU" dirty="0" err="1"/>
              <a:t>зрештою</a:t>
            </a:r>
            <a:r>
              <a:rPr lang="ru-RU" dirty="0"/>
              <a:t>, все, на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одягти</a:t>
            </a:r>
            <a:r>
              <a:rPr lang="ru-RU" dirty="0"/>
              <a:t>, </a:t>
            </a:r>
            <a:r>
              <a:rPr lang="ru-RU" dirty="0" err="1"/>
              <a:t>пришити</a:t>
            </a:r>
            <a:r>
              <a:rPr lang="ru-RU" dirty="0"/>
              <a:t>, </a:t>
            </a:r>
            <a:r>
              <a:rPr lang="ru-RU" dirty="0" err="1"/>
              <a:t>прив'язати</a:t>
            </a:r>
            <a:r>
              <a:rPr lang="ru-RU" dirty="0"/>
              <a:t>, вплести. В </a:t>
            </a:r>
            <a:r>
              <a:rPr lang="ru-RU" dirty="0" err="1"/>
              <a:t>Індії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вироби</a:t>
            </a:r>
            <a:r>
              <a:rPr lang="ru-RU" dirty="0"/>
              <a:t> </a:t>
            </a:r>
            <a:r>
              <a:rPr lang="ru-RU" dirty="0" err="1"/>
              <a:t>називали</a:t>
            </a:r>
            <a:r>
              <a:rPr lang="ru-RU" dirty="0"/>
              <a:t> </a:t>
            </a:r>
            <a:r>
              <a:rPr lang="ru-RU" dirty="0" err="1"/>
              <a:t>хар</a:t>
            </a:r>
            <a:r>
              <a:rPr lang="ru-RU" dirty="0"/>
              <a:t>, в </a:t>
            </a:r>
            <a:r>
              <a:rPr lang="ru-RU" dirty="0" err="1"/>
              <a:t>Ефіопії</a:t>
            </a:r>
            <a:r>
              <a:rPr lang="ru-RU" dirty="0"/>
              <a:t> - чале, в </a:t>
            </a:r>
            <a:r>
              <a:rPr lang="ru-RU" dirty="0" err="1"/>
              <a:t>Болгарії</a:t>
            </a:r>
            <a:r>
              <a:rPr lang="ru-RU" dirty="0"/>
              <a:t>, </a:t>
            </a:r>
            <a:r>
              <a:rPr lang="ru-RU" dirty="0" err="1"/>
              <a:t>Румунії</a:t>
            </a:r>
            <a:r>
              <a:rPr lang="ru-RU" dirty="0"/>
              <a:t>, </a:t>
            </a:r>
            <a:r>
              <a:rPr lang="ru-RU" dirty="0" err="1"/>
              <a:t>Молдові</a:t>
            </a:r>
            <a:r>
              <a:rPr lang="ru-RU" dirty="0"/>
              <a:t> – </a:t>
            </a:r>
            <a:r>
              <a:rPr lang="ru-RU" dirty="0" err="1"/>
              <a:t>гардан</a:t>
            </a:r>
            <a:r>
              <a:rPr lang="ru-RU" dirty="0"/>
              <a:t>, у </a:t>
            </a:r>
            <a:r>
              <a:rPr lang="ru-RU" dirty="0" err="1"/>
              <a:t>Білорусії</a:t>
            </a:r>
            <a:r>
              <a:rPr lang="ru-RU" dirty="0"/>
              <a:t> – </a:t>
            </a:r>
            <a:r>
              <a:rPr lang="ru-RU" dirty="0" err="1"/>
              <a:t>горлячки</a:t>
            </a:r>
            <a:r>
              <a:rPr lang="ru-RU" dirty="0"/>
              <a:t>, </a:t>
            </a:r>
            <a:r>
              <a:rPr lang="ru-RU" b="1" dirty="0"/>
              <a:t>в </a:t>
            </a:r>
            <a:r>
              <a:rPr lang="ru-RU" b="1" dirty="0" err="1"/>
              <a:t>Україні</a:t>
            </a:r>
            <a:r>
              <a:rPr lang="ru-RU" b="1" dirty="0"/>
              <a:t> – </a:t>
            </a:r>
            <a:r>
              <a:rPr lang="ru-RU" b="1" dirty="0" err="1"/>
              <a:t>гердан</a:t>
            </a:r>
            <a:r>
              <a:rPr lang="ru-RU" dirty="0"/>
              <a:t>, </a:t>
            </a:r>
            <a:r>
              <a:rPr lang="ru-RU" dirty="0" err="1"/>
              <a:t>сиплячки</a:t>
            </a:r>
            <a:r>
              <a:rPr lang="ru-RU" dirty="0"/>
              <a:t>, в </a:t>
            </a:r>
            <a:r>
              <a:rPr lang="ru-RU" dirty="0" err="1"/>
              <a:t>Литві</a:t>
            </a:r>
            <a:r>
              <a:rPr lang="ru-RU" dirty="0"/>
              <a:t> – </a:t>
            </a:r>
            <a:r>
              <a:rPr lang="ru-RU" dirty="0" err="1"/>
              <a:t>каролінес</a:t>
            </a:r>
            <a:r>
              <a:rPr lang="ru-RU" dirty="0"/>
              <a:t>, у </a:t>
            </a:r>
            <a:r>
              <a:rPr lang="ru-RU" dirty="0" err="1"/>
              <a:t>Росії</a:t>
            </a:r>
            <a:r>
              <a:rPr lang="ru-RU" dirty="0"/>
              <a:t> – </a:t>
            </a:r>
            <a:r>
              <a:rPr lang="ru-RU" dirty="0" err="1"/>
              <a:t>ожерелки</a:t>
            </a:r>
            <a:r>
              <a:rPr lang="ru-RU" dirty="0"/>
              <a:t>, цепочки та </a:t>
            </a:r>
            <a:r>
              <a:rPr lang="ru-RU" dirty="0" err="1"/>
              <a:t>фенєчки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b="1" dirty="0" err="1"/>
              <a:t>Отже</a:t>
            </a:r>
            <a:r>
              <a:rPr lang="ru-RU" b="1" dirty="0"/>
              <a:t>, </a:t>
            </a:r>
            <a:r>
              <a:rPr lang="ru-RU" b="1" dirty="0" err="1"/>
              <a:t>довгий</a:t>
            </a:r>
            <a:r>
              <a:rPr lang="ru-RU" b="1" dirty="0"/>
              <a:t> і  </a:t>
            </a:r>
            <a:r>
              <a:rPr lang="ru-RU" b="1" dirty="0" err="1"/>
              <a:t>складний</a:t>
            </a:r>
            <a:r>
              <a:rPr lang="ru-RU" b="1" dirty="0"/>
              <a:t> шлях </a:t>
            </a:r>
            <a:r>
              <a:rPr lang="ru-RU" b="1" dirty="0" err="1"/>
              <a:t>пройшов</a:t>
            </a:r>
            <a:r>
              <a:rPr lang="ru-RU" b="1" dirty="0"/>
              <a:t> </a:t>
            </a:r>
            <a:r>
              <a:rPr lang="ru-RU" b="1" dirty="0" err="1"/>
              <a:t>бісер</a:t>
            </a:r>
            <a:r>
              <a:rPr lang="ru-RU" b="1" dirty="0"/>
              <a:t>, </a:t>
            </a:r>
            <a:r>
              <a:rPr lang="ru-RU" b="1" dirty="0" err="1"/>
              <a:t>щоб</a:t>
            </a:r>
            <a:r>
              <a:rPr lang="ru-RU" b="1" dirty="0"/>
              <a:t> </a:t>
            </a:r>
            <a:r>
              <a:rPr lang="ru-RU" b="1" dirty="0" err="1"/>
              <a:t>тепер</a:t>
            </a:r>
            <a:r>
              <a:rPr lang="ru-RU" b="1" dirty="0"/>
              <a:t> </a:t>
            </a:r>
            <a:r>
              <a:rPr lang="ru-RU" b="1" dirty="0" err="1"/>
              <a:t>радувати</a:t>
            </a:r>
            <a:r>
              <a:rPr lang="ru-RU" b="1" dirty="0"/>
              <a:t> нас </a:t>
            </a:r>
            <a:r>
              <a:rPr lang="ru-RU" b="1" dirty="0" err="1"/>
              <a:t>своєю</a:t>
            </a:r>
            <a:r>
              <a:rPr lang="ru-RU" b="1" dirty="0"/>
              <a:t> красою.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Женское украшение - Гердан из бисера в технике &quot;Уичольский цветок&quot; - Интернет-магазин &quot;Серебряное кольцо&quot; в Києві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636" y="1572922"/>
            <a:ext cx="1713345" cy="2119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INF-10\Desktop\Світ очима дітей 2019\Рябченюк\viber image 2019-05-15 , 15.14.1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3" b="6891"/>
          <a:stretch/>
        </p:blipFill>
        <p:spPr bwMode="auto">
          <a:xfrm>
            <a:off x="10321636" y="3726872"/>
            <a:ext cx="1814974" cy="2987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6070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4146" y="349914"/>
            <a:ext cx="8610600" cy="1293028"/>
          </a:xfrm>
        </p:spPr>
        <p:txBody>
          <a:bodyPr/>
          <a:lstStyle/>
          <a:p>
            <a:pPr algn="ctr"/>
            <a:r>
              <a:rPr lang="uk-UA" b="1" dirty="0" smtClean="0"/>
              <a:t>Види бісеру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582" y="1474124"/>
            <a:ext cx="5756563" cy="4552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Бісер</a:t>
            </a:r>
            <a:r>
              <a:rPr lang="ru-RU" dirty="0" smtClean="0"/>
              <a:t> </a:t>
            </a:r>
            <a:r>
              <a:rPr lang="ru-RU" dirty="0" err="1"/>
              <a:t>буває</a:t>
            </a:r>
            <a:r>
              <a:rPr lang="ru-RU" dirty="0"/>
              <a:t>, як </a:t>
            </a:r>
            <a:r>
              <a:rPr lang="ru-RU" b="1" dirty="0" err="1"/>
              <a:t>скляним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пластмасовим</a:t>
            </a:r>
            <a:r>
              <a:rPr lang="ru-RU" dirty="0"/>
              <a:t>, так і </a:t>
            </a:r>
            <a:r>
              <a:rPr lang="ru-RU" b="1" dirty="0" err="1"/>
              <a:t>керамічним</a:t>
            </a:r>
            <a:r>
              <a:rPr lang="ru-RU" dirty="0"/>
              <a:t>, </a:t>
            </a:r>
            <a:r>
              <a:rPr lang="ru-RU" b="1" dirty="0" err="1"/>
              <a:t>металевим</a:t>
            </a:r>
            <a:r>
              <a:rPr lang="ru-RU" b="1" dirty="0"/>
              <a:t> </a:t>
            </a:r>
            <a:r>
              <a:rPr lang="ru-RU" dirty="0"/>
              <a:t>і </a:t>
            </a:r>
            <a:r>
              <a:rPr lang="ru-RU" dirty="0" err="1"/>
              <a:t>навіть</a:t>
            </a:r>
            <a:r>
              <a:rPr lang="ru-RU" dirty="0"/>
              <a:t> з </a:t>
            </a:r>
            <a:r>
              <a:rPr lang="ru-RU" b="1" dirty="0" err="1"/>
              <a:t>кістки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перлин</a:t>
            </a:r>
            <a:r>
              <a:rPr lang="ru-RU" dirty="0"/>
              <a:t>. </a:t>
            </a:r>
            <a:r>
              <a:rPr lang="ru-RU" dirty="0" err="1"/>
              <a:t>Бісер</a:t>
            </a:r>
            <a:r>
              <a:rPr lang="ru-RU" dirty="0"/>
              <a:t> </a:t>
            </a:r>
            <a:r>
              <a:rPr lang="ru-RU" dirty="0" err="1"/>
              <a:t>покривають</a:t>
            </a:r>
            <a:r>
              <a:rPr lang="ru-RU" dirty="0"/>
              <a:t> </a:t>
            </a:r>
            <a:r>
              <a:rPr lang="ru-RU" dirty="0" err="1"/>
              <a:t>найрізноманітнішими</a:t>
            </a:r>
            <a:r>
              <a:rPr lang="ru-RU" dirty="0"/>
              <a:t> </a:t>
            </a:r>
            <a:r>
              <a:rPr lang="ru-RU" dirty="0" err="1"/>
              <a:t>кольорами</a:t>
            </a:r>
            <a:r>
              <a:rPr lang="ru-RU" dirty="0"/>
              <a:t>, </a:t>
            </a:r>
            <a:r>
              <a:rPr lang="ru-RU" dirty="0" err="1"/>
              <a:t>роблять</a:t>
            </a:r>
            <a:r>
              <a:rPr lang="ru-RU" dirty="0"/>
              <a:t> </a:t>
            </a:r>
            <a:r>
              <a:rPr lang="ru-RU" dirty="0" err="1"/>
              <a:t>неймовірні</a:t>
            </a:r>
            <a:r>
              <a:rPr lang="ru-RU" dirty="0"/>
              <a:t> </a:t>
            </a:r>
            <a:r>
              <a:rPr lang="ru-RU" dirty="0" err="1"/>
              <a:t>відтінки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b="1" dirty="0" err="1" smtClean="0"/>
              <a:t>Круглий</a:t>
            </a:r>
            <a:r>
              <a:rPr lang="ru-RU" b="1" dirty="0"/>
              <a:t>. </a:t>
            </a:r>
            <a:r>
              <a:rPr lang="ru-RU" dirty="0"/>
              <a:t>У наш час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найпоширенішим</a:t>
            </a:r>
            <a:r>
              <a:rPr lang="ru-RU" dirty="0"/>
              <a:t>.</a:t>
            </a:r>
          </a:p>
          <a:p>
            <a:r>
              <a:rPr lang="ru-RU" b="1" dirty="0" err="1"/>
              <a:t>Богемський</a:t>
            </a:r>
            <a:r>
              <a:rPr lang="ru-RU" b="1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дрібний</a:t>
            </a:r>
            <a:r>
              <a:rPr lang="ru-RU" dirty="0"/>
              <a:t> </a:t>
            </a:r>
            <a:r>
              <a:rPr lang="ru-RU" dirty="0" err="1"/>
              <a:t>бісер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огранований</a:t>
            </a:r>
            <a:r>
              <a:rPr lang="ru-RU" dirty="0"/>
              <a:t> як </a:t>
            </a:r>
            <a:r>
              <a:rPr lang="ru-RU" dirty="0" err="1"/>
              <a:t>круглий</a:t>
            </a:r>
            <a:r>
              <a:rPr lang="ru-RU" dirty="0"/>
              <a:t> </a:t>
            </a:r>
            <a:r>
              <a:rPr lang="ru-RU" dirty="0" err="1" smtClean="0"/>
              <a:t>кристал</a:t>
            </a:r>
            <a:endParaRPr lang="ru-RU" dirty="0" smtClean="0"/>
          </a:p>
        </p:txBody>
      </p:sp>
      <p:pic>
        <p:nvPicPr>
          <p:cNvPr id="2056" name="Picture 8" descr="https://1be58705-a-62cb3a1a-s-sites.googlegroups.com/site/tamaranakoneshna2014/tehnika-pletinna/vidi-biseru/bogemski.jpg?attachauth=ANoY7cpz3Qyh29J8i25vbStZHSZbIPpEUHAXWNXjFhdfC-Witmv1lFpCydgHetUa-p6UTPbuQcya2blr2mbpbluG18oah5h9yToz3Dd3ql2wXs3rI4MXOkwzYbqRC648FpnekYR9fOa8KpnXkHCIpoDP13pjll5unWCfQfzzdB-6S9LVFqZV_eo8HR-32BgCi7EWv-gIxihvBxne7C2vPQomNNTMdk9RZOdp1BKS0Tz2vIKDoPolTmP5Rwur3Eg4kAOjaaYBCfabkEMLWLyOvG9GP8E3bRIlNg%3D%3D&amp;attredirects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47" y="4024418"/>
            <a:ext cx="36004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1be58705-a-62cb3a1a-s-sites.googlegroups.com/site/tamaranakoneshna2014/tehnika-pletinna/vidi-biseru/kruglijbiser2.jpg?attachauth=ANoY7cruHomvndl_L166-meD1YM-7-Itn7XevsuS8b9nSAhEHkcCMOQaUJ3TUbZk0nBMw0fj1KIpxfS4qQ-cJ6ktpHywHEw5RfZ8gsEgnbiqLnkPRAPHBZQiObaE2lyHCoL_IsGB1OASF_tYUe-FUNVEqErHl0fl0TYaT-rHfSGfXGDWhuflGFpIR5m_CLBP2Z8nI2WwXbD0iryIHDg_GAxRMIdpimeyJQgKJ02dr9gt3JWZmaH-1gNcK8wEDBxpprY4zu5WI07PI1ikzMhjPlp5BQCCDDXV2A%3D%3D&amp;attredirects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38" y="1540678"/>
            <a:ext cx="36004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13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649" y="38662"/>
            <a:ext cx="8610600" cy="1293028"/>
          </a:xfrm>
        </p:spPr>
        <p:txBody>
          <a:bodyPr/>
          <a:lstStyle/>
          <a:p>
            <a:pPr algn="ctr"/>
            <a:r>
              <a:rPr lang="uk-UA" b="1" dirty="0" smtClean="0"/>
              <a:t>Види бісеру</a:t>
            </a:r>
            <a:endParaRPr lang="ru-RU" b="1" dirty="0"/>
          </a:p>
        </p:txBody>
      </p:sp>
      <p:pic>
        <p:nvPicPr>
          <p:cNvPr id="3074" name="Picture 2" descr="https://1be58705-a-62cb3a1a-s-sites.googlegroups.com/site/tamaranakoneshna2014/tehnika-pletinna/vidi-biseru/ris.jpg?attachauth=ANoY7cqScWbObLZJGcgylQYmr0aAmFArz830ffk5GgcSg6gG8-VS_ISZt4K649FUK72hNGJjr8joK5O4pdUnlQg0e1oy3uMZRhvDEZQtsJl8e_2-M3ae_jVq0ckpcxm2b_8qWIk3k7pItbZyJ-b4ZYuJr4hldEmZShmp2jqTtgbvOG7SCBiqMZwaAhboNYmE-oSOO4oBqxbE-ANfZSjfMtSzOtoyqS5JPZOSG_GPb3lcnlbk2iDXoWEjWcC5XANCozhw2b1ENVaG&amp;attredirects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05" y="4450452"/>
            <a:ext cx="2639292" cy="233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1be58705-a-62cb3a1a-s-sites.googlegroups.com/site/tamaranakoneshna2014/tehnika-pletinna/vidi-biseru/steklarus.jpg?attachauth=ANoY7cpQGSU7uA7TXK4UV9hZU335FPOCm_tP5xtMcLvdS8WFo3jJqubCCWfuL07Fugg-JCJZYuATTkjDYHI7H95pj7Y1E0ZhLU2vbkPH6zHYd5OM9EoIYMhaojDeKgcJtHzCQqzoSu9ux4GBvGMJyr47YkkIjZtXhfjK1slxkxXRp3tSwlzuiNrf55epJvj6HSbYniGIDdHnnZ77yFEtDSmcZvtBkwX7YdvFAgupskuweM3r43RGbIEz81txBheT1pJfax8NEUPiCkyuDDul9o0KZbLkNcUDog%3D%3D&amp;attredirects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05" y="1034935"/>
            <a:ext cx="2639292" cy="198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ites.google.com/site/tamaranakoneshna2014/_/rsrc/1470268523049/tehnika-pletinna/vidi-biseru/rubka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151" y="2671806"/>
            <a:ext cx="2718387" cy="204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8174" y="1551709"/>
            <a:ext cx="79258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Стеклярус</a:t>
            </a:r>
            <a:r>
              <a:rPr lang="ru-RU" sz="2000" dirty="0" smtClean="0"/>
              <a:t> </a:t>
            </a:r>
            <a:r>
              <a:rPr lang="ru-RU" sz="2000" dirty="0" err="1" smtClean="0"/>
              <a:t>теж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відносять</a:t>
            </a:r>
            <a:r>
              <a:rPr lang="ru-RU" sz="2000" dirty="0" smtClean="0"/>
              <a:t> до </a:t>
            </a:r>
            <a:r>
              <a:rPr lang="ru-RU" sz="2000" dirty="0" err="1" smtClean="0"/>
              <a:t>бісеру</a:t>
            </a:r>
            <a:r>
              <a:rPr lang="ru-RU" sz="2000" dirty="0" smtClean="0"/>
              <a:t>.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невеликі</a:t>
            </a:r>
            <a:r>
              <a:rPr lang="ru-RU" sz="2000" dirty="0" smtClean="0"/>
              <a:t> трубочки, </a:t>
            </a:r>
            <a:r>
              <a:rPr lang="ru-RU" sz="2000" dirty="0" err="1" smtClean="0"/>
              <a:t>довжина</a:t>
            </a:r>
            <a:r>
              <a:rPr lang="ru-RU" sz="2000" dirty="0" smtClean="0"/>
              <a:t> </a:t>
            </a:r>
            <a:r>
              <a:rPr lang="ru-RU" sz="2000" dirty="0" err="1" smtClean="0"/>
              <a:t>яких</a:t>
            </a:r>
            <a:r>
              <a:rPr lang="ru-RU" sz="2000" dirty="0" smtClean="0"/>
              <a:t> становить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3 - 7мм.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Є </a:t>
            </a:r>
            <a:r>
              <a:rPr lang="ru-RU" sz="2000" dirty="0" err="1" smtClean="0"/>
              <a:t>ще</a:t>
            </a:r>
            <a:r>
              <a:rPr lang="ru-RU" sz="2000" dirty="0" smtClean="0"/>
              <a:t> </a:t>
            </a:r>
            <a:r>
              <a:rPr lang="ru-RU" sz="2000" dirty="0" err="1" smtClean="0"/>
              <a:t>рубаний</a:t>
            </a:r>
            <a:r>
              <a:rPr lang="ru-RU" sz="2000" dirty="0" smtClean="0"/>
              <a:t> стеклярус. </a:t>
            </a:r>
            <a:r>
              <a:rPr lang="ru-RU" sz="2000" dirty="0" err="1" smtClean="0"/>
              <a:t>По-іншому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ще</a:t>
            </a:r>
            <a:r>
              <a:rPr lang="ru-RU" sz="2000" dirty="0" smtClean="0"/>
              <a:t> </a:t>
            </a:r>
            <a:r>
              <a:rPr lang="ru-RU" sz="2000" dirty="0" err="1" smtClean="0"/>
              <a:t>називають</a:t>
            </a:r>
            <a:r>
              <a:rPr lang="ru-RU" sz="2000" dirty="0" smtClean="0"/>
              <a:t> </a:t>
            </a:r>
            <a:r>
              <a:rPr lang="ru-RU" sz="2000" b="1" dirty="0" smtClean="0"/>
              <a:t>«рубка».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зовсім</a:t>
            </a:r>
            <a:r>
              <a:rPr lang="ru-RU" sz="2000" dirty="0" smtClean="0"/>
              <a:t> </a:t>
            </a:r>
            <a:r>
              <a:rPr lang="ru-RU" sz="2000" dirty="0" err="1" smtClean="0"/>
              <a:t>коротенькі</a:t>
            </a:r>
            <a:r>
              <a:rPr lang="ru-RU" sz="2000" dirty="0" smtClean="0"/>
              <a:t> трубочки. Стеклярус </a:t>
            </a:r>
            <a:r>
              <a:rPr lang="ru-RU" sz="2000" dirty="0" err="1" smtClean="0"/>
              <a:t>ділиться</a:t>
            </a:r>
            <a:r>
              <a:rPr lang="ru-RU" sz="2000" dirty="0" smtClean="0"/>
              <a:t> на кручений і </a:t>
            </a:r>
            <a:r>
              <a:rPr lang="ru-RU" sz="2000" dirty="0" err="1" smtClean="0"/>
              <a:t>гранований</a:t>
            </a:r>
            <a:r>
              <a:rPr lang="ru-RU" sz="2000" dirty="0" smtClean="0"/>
              <a:t>. </a:t>
            </a:r>
            <a:r>
              <a:rPr lang="ru-RU" sz="2000" dirty="0" err="1" smtClean="0"/>
              <a:t>Однак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використовувати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необхідно</a:t>
            </a:r>
            <a:r>
              <a:rPr lang="ru-RU" sz="2000" dirty="0" smtClean="0"/>
              <a:t> з великою </a:t>
            </a:r>
            <a:r>
              <a:rPr lang="ru-RU" sz="2000" dirty="0" err="1" smtClean="0"/>
              <a:t>обережністю</a:t>
            </a:r>
            <a:r>
              <a:rPr lang="ru-RU" sz="2000" dirty="0" smtClean="0"/>
              <a:t>.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не 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</a:t>
            </a:r>
            <a:r>
              <a:rPr lang="ru-RU" sz="2000" dirty="0" err="1" smtClean="0"/>
              <a:t>зручний</a:t>
            </a:r>
            <a:r>
              <a:rPr lang="ru-RU" sz="2000" dirty="0" smtClean="0"/>
              <a:t> у </a:t>
            </a:r>
            <a:r>
              <a:rPr lang="ru-RU" sz="2000" dirty="0" err="1" smtClean="0"/>
              <a:t>роботі</a:t>
            </a:r>
            <a:r>
              <a:rPr lang="ru-RU" sz="2000" dirty="0" smtClean="0"/>
              <a:t> через те,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має</a:t>
            </a:r>
            <a:r>
              <a:rPr lang="ru-RU" sz="2000" dirty="0" smtClean="0"/>
              <a:t> </a:t>
            </a:r>
            <a:r>
              <a:rPr lang="ru-RU" sz="2000" dirty="0" err="1" smtClean="0"/>
              <a:t>гострі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</a:t>
            </a:r>
            <a:r>
              <a:rPr lang="ru-RU" sz="2000" dirty="0" smtClean="0"/>
              <a:t>. При </a:t>
            </a:r>
            <a:r>
              <a:rPr lang="ru-RU" sz="2000" dirty="0" err="1" smtClean="0"/>
              <a:t>плетінні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вишиванні</a:t>
            </a:r>
            <a:r>
              <a:rPr lang="ru-RU" sz="2000" dirty="0" smtClean="0"/>
              <a:t> </a:t>
            </a:r>
            <a:r>
              <a:rPr lang="ru-RU" sz="2000" dirty="0" err="1" smtClean="0"/>
              <a:t>їм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можна</a:t>
            </a:r>
            <a:r>
              <a:rPr lang="ru-RU" sz="2000" dirty="0" smtClean="0"/>
              <a:t> </a:t>
            </a:r>
            <a:r>
              <a:rPr lang="ru-RU" sz="2000" dirty="0" err="1" smtClean="0"/>
              <a:t>випадково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перерізати</a:t>
            </a:r>
            <a:r>
              <a:rPr lang="ru-RU" sz="2000" dirty="0" smtClean="0"/>
              <a:t> не </a:t>
            </a:r>
            <a:r>
              <a:rPr lang="ru-RU" sz="2000" dirty="0" err="1" smtClean="0"/>
              <a:t>тільки</a:t>
            </a:r>
            <a:r>
              <a:rPr lang="ru-RU" sz="2000" dirty="0" smtClean="0"/>
              <a:t> нитку, але </a:t>
            </a:r>
            <a:r>
              <a:rPr lang="ru-RU" sz="2000" dirty="0" err="1" smtClean="0"/>
              <a:t>навіть</a:t>
            </a:r>
            <a:r>
              <a:rPr lang="ru-RU" sz="2000" dirty="0" smtClean="0"/>
              <a:t> і </a:t>
            </a:r>
            <a:r>
              <a:rPr lang="ru-RU" sz="2000" dirty="0" err="1" smtClean="0"/>
              <a:t>волосінь</a:t>
            </a:r>
            <a:r>
              <a:rPr lang="ru-RU" sz="200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 smtClean="0"/>
              <a:t>Ще</a:t>
            </a:r>
            <a:r>
              <a:rPr lang="ru-RU" sz="2000" dirty="0" smtClean="0"/>
              <a:t> один </a:t>
            </a:r>
            <a:r>
              <a:rPr lang="ru-RU" sz="2000" dirty="0" err="1" smtClean="0"/>
              <a:t>цікавий</a:t>
            </a:r>
            <a:r>
              <a:rPr lang="ru-RU" sz="2000" dirty="0" smtClean="0"/>
              <a:t> вид </a:t>
            </a:r>
            <a:r>
              <a:rPr lang="ru-RU" sz="2000" dirty="0" err="1" smtClean="0"/>
              <a:t>бісеру</a:t>
            </a:r>
            <a:r>
              <a:rPr lang="ru-RU" sz="2000" dirty="0" smtClean="0"/>
              <a:t> - </a:t>
            </a:r>
            <a:r>
              <a:rPr lang="ru-RU" sz="2000" dirty="0" err="1" smtClean="0"/>
              <a:t>це</a:t>
            </a:r>
            <a:r>
              <a:rPr lang="ru-RU" sz="2000" dirty="0" smtClean="0"/>
              <a:t> так званий </a:t>
            </a:r>
            <a:r>
              <a:rPr lang="ru-RU" sz="2000" b="1" dirty="0" smtClean="0"/>
              <a:t>«РИС».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витягнута</a:t>
            </a:r>
            <a:r>
              <a:rPr lang="ru-RU" sz="2000" dirty="0" smtClean="0"/>
              <a:t> округла форма </a:t>
            </a:r>
            <a:r>
              <a:rPr lang="ru-RU" sz="2000" dirty="0" err="1" smtClean="0"/>
              <a:t>нагадує</a:t>
            </a:r>
            <a:r>
              <a:rPr lang="ru-RU" sz="2000" dirty="0" smtClean="0"/>
              <a:t> </a:t>
            </a:r>
            <a:r>
              <a:rPr lang="ru-RU" sz="2000" dirty="0" err="1" smtClean="0"/>
              <a:t>барбарис.Він</a:t>
            </a:r>
            <a:r>
              <a:rPr lang="ru-RU" sz="2000" dirty="0" smtClean="0"/>
              <a:t> </a:t>
            </a:r>
            <a:r>
              <a:rPr lang="ru-RU" sz="2000" dirty="0" err="1" smtClean="0"/>
              <a:t>вигідно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відрізняється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стеклярусу </a:t>
            </a:r>
            <a:r>
              <a:rPr lang="ru-RU" sz="2000" dirty="0" err="1" smtClean="0"/>
              <a:t>тим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при </a:t>
            </a:r>
            <a:r>
              <a:rPr lang="ru-RU" sz="2000" dirty="0" err="1" smtClean="0"/>
              <a:t>плетінні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вишиванні</a:t>
            </a:r>
            <a:r>
              <a:rPr lang="ru-RU" sz="2000" dirty="0" smtClean="0"/>
              <a:t> не </a:t>
            </a:r>
            <a:r>
              <a:rPr lang="ru-RU" sz="2000" dirty="0" err="1" smtClean="0"/>
              <a:t>ріже</a:t>
            </a:r>
            <a:r>
              <a:rPr lang="ru-RU" sz="2000" dirty="0" smtClean="0"/>
              <a:t> нитку. </a:t>
            </a:r>
            <a:r>
              <a:rPr lang="ru-RU" sz="2000" dirty="0" err="1" smtClean="0"/>
              <a:t>Крім</a:t>
            </a:r>
            <a:r>
              <a:rPr lang="ru-RU" sz="2000" dirty="0" smtClean="0"/>
              <a:t> того, </a:t>
            </a:r>
            <a:r>
              <a:rPr lang="ru-RU" sz="2000" dirty="0" err="1" smtClean="0"/>
              <a:t>такий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бісер</a:t>
            </a:r>
            <a:r>
              <a:rPr lang="ru-RU" sz="2000" dirty="0" smtClean="0"/>
              <a:t> </a:t>
            </a:r>
            <a:r>
              <a:rPr lang="ru-RU" sz="2000" dirty="0" err="1" smtClean="0"/>
              <a:t>візуально</a:t>
            </a:r>
            <a:r>
              <a:rPr lang="ru-RU" sz="2000" dirty="0" smtClean="0"/>
              <a:t> </a:t>
            </a:r>
            <a:r>
              <a:rPr lang="ru-RU" sz="2000" dirty="0" err="1" smtClean="0"/>
              <a:t>додає</a:t>
            </a:r>
            <a:r>
              <a:rPr lang="ru-RU" sz="2000" dirty="0" smtClean="0"/>
              <a:t> </a:t>
            </a:r>
            <a:r>
              <a:rPr lang="ru-RU" sz="2000" dirty="0" err="1" smtClean="0"/>
              <a:t>об'ємність</a:t>
            </a:r>
            <a:r>
              <a:rPr lang="ru-RU" sz="2000" dirty="0" smtClean="0"/>
              <a:t> готовим </a:t>
            </a:r>
            <a:r>
              <a:rPr lang="ru-RU" sz="2000" dirty="0" err="1" smtClean="0"/>
              <a:t>виробам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82725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5855" y="449886"/>
            <a:ext cx="6530364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Техніки плетіння</a:t>
            </a:r>
            <a:br>
              <a:rPr lang="uk-UA" b="1" dirty="0" smtClean="0"/>
            </a:br>
            <a:r>
              <a:rPr lang="uk-UA" b="1" dirty="0" smtClean="0"/>
              <a:t>Паралельне низання</a:t>
            </a:r>
            <a:endParaRPr lang="ru-RU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41"/>
          <a:stretch/>
        </p:blipFill>
        <p:spPr bwMode="auto">
          <a:xfrm>
            <a:off x="302631" y="1288086"/>
            <a:ext cx="8352928" cy="5174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Результат пошуку зображень за запитом вироби з бісеру паралельн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02" b="16667"/>
          <a:stretch/>
        </p:blipFill>
        <p:spPr bwMode="auto">
          <a:xfrm>
            <a:off x="8655559" y="2878037"/>
            <a:ext cx="3536441" cy="3622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184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7855" y="426902"/>
            <a:ext cx="668875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Техніки плетіння</a:t>
            </a:r>
            <a:br>
              <a:rPr lang="uk-UA" b="1" dirty="0"/>
            </a:br>
            <a:r>
              <a:rPr lang="uk-UA" b="1" dirty="0"/>
              <a:t>Кругове </a:t>
            </a:r>
            <a:r>
              <a:rPr lang="uk-UA" b="1" dirty="0" smtClean="0"/>
              <a:t>низання</a:t>
            </a:r>
            <a:endParaRPr lang="ru-RU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9"/>
          <a:stretch/>
        </p:blipFill>
        <p:spPr bwMode="auto">
          <a:xfrm>
            <a:off x="1184977" y="1902939"/>
            <a:ext cx="4412794" cy="4068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771" y="1918804"/>
            <a:ext cx="5291550" cy="4266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100212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158</TotalTime>
  <Words>829</Words>
  <Application>Microsoft Office PowerPoint</Application>
  <PresentationFormat>Произвольный</PresentationFormat>
  <Paragraphs>66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След самолета</vt:lpstr>
      <vt:lpstr> Техніки декоративно-ужиткового мистецтва.  Вироби з бісеру на дротяній основі.</vt:lpstr>
      <vt:lpstr>Декоративно-ужиткове мистецтво</vt:lpstr>
      <vt:lpstr>Бісероплетіння. Історія</vt:lpstr>
      <vt:lpstr>Бісероплетіння. Історія</vt:lpstr>
      <vt:lpstr>Бісероплетіння. Історія</vt:lpstr>
      <vt:lpstr>Види бісеру</vt:lpstr>
      <vt:lpstr>Види бісеру</vt:lpstr>
      <vt:lpstr>Техніки плетіння Паралельне низання</vt:lpstr>
      <vt:lpstr>Техніки плетіння Кругове низання</vt:lpstr>
      <vt:lpstr>Техніки плетіння Дугове низання</vt:lpstr>
      <vt:lpstr>Техніки плетіння Низання петлями</vt:lpstr>
      <vt:lpstr>тЕхніки плетіння тичинки</vt:lpstr>
      <vt:lpstr>Правила безпечної праці та санітарно-гігієнічні вимоги при роботі з бісером </vt:lpstr>
      <vt:lpstr>Правила безпечної праці та санітарно-гігієнічні вимоги при роботі з бісером</vt:lpstr>
      <vt:lpstr>Вироби з бісеру на дротяній основі</vt:lpstr>
      <vt:lpstr>Вироби з бісеру</vt:lpstr>
      <vt:lpstr>Вироби з бісеру</vt:lpstr>
      <vt:lpstr>Вироби з бісеру</vt:lpstr>
      <vt:lpstr>Подивись Корисні посилання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2.  Техніки декоративно-ужиткового мистецтва.  Вироби з бісеру на дротяній основі.</dc:title>
  <dc:creator>Пользователь Windows</dc:creator>
  <cp:lastModifiedBy>Пользователь</cp:lastModifiedBy>
  <cp:revision>30</cp:revision>
  <dcterms:created xsi:type="dcterms:W3CDTF">2020-03-26T09:55:56Z</dcterms:created>
  <dcterms:modified xsi:type="dcterms:W3CDTF">2024-12-21T07:23:30Z</dcterms:modified>
</cp:coreProperties>
</file>