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4"/>
  </p:notesMasterIdLst>
  <p:sldIdLst>
    <p:sldId id="289" r:id="rId2"/>
    <p:sldId id="277" r:id="rId3"/>
    <p:sldId id="287" r:id="rId4"/>
    <p:sldId id="275" r:id="rId5"/>
    <p:sldId id="288" r:id="rId6"/>
    <p:sldId id="290" r:id="rId7"/>
    <p:sldId id="291" r:id="rId8"/>
    <p:sldId id="257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18" r:id="rId22"/>
    <p:sldId id="314" r:id="rId23"/>
    <p:sldId id="304" r:id="rId24"/>
    <p:sldId id="305" r:id="rId25"/>
    <p:sldId id="306" r:id="rId26"/>
    <p:sldId id="317" r:id="rId27"/>
    <p:sldId id="307" r:id="rId28"/>
    <p:sldId id="308" r:id="rId29"/>
    <p:sldId id="309" r:id="rId30"/>
    <p:sldId id="310" r:id="rId31"/>
    <p:sldId id="312" r:id="rId32"/>
    <p:sldId id="320" r:id="rId33"/>
    <p:sldId id="313" r:id="rId34"/>
    <p:sldId id="316" r:id="rId35"/>
    <p:sldId id="319" r:id="rId36"/>
    <p:sldId id="327" r:id="rId37"/>
    <p:sldId id="321" r:id="rId38"/>
    <p:sldId id="322" r:id="rId39"/>
    <p:sldId id="323" r:id="rId40"/>
    <p:sldId id="325" r:id="rId41"/>
    <p:sldId id="326" r:id="rId42"/>
    <p:sldId id="27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6600"/>
    <a:srgbClr val="0000CC"/>
    <a:srgbClr val="FF0066"/>
    <a:srgbClr val="E7D4FC"/>
    <a:srgbClr val="FEDEF1"/>
    <a:srgbClr val="000099"/>
    <a:srgbClr val="009900"/>
    <a:srgbClr val="003300"/>
    <a:srgbClr val="FFE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98" autoAdjust="0"/>
  </p:normalViewPr>
  <p:slideViewPr>
    <p:cSldViewPr>
      <p:cViewPr varScale="1">
        <p:scale>
          <a:sx n="81" d="100"/>
          <a:sy n="81" d="100"/>
        </p:scale>
        <p:origin x="-90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D4EDC8-632C-4020-A4A0-76BBEAF3F764}" type="doc">
      <dgm:prSet loTypeId="urn:microsoft.com/office/officeart/2005/8/layout/radial5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3768695-E443-4A91-B65A-D8FC5B586C53}">
      <dgm:prSet phldrT="[Текст]"/>
      <dgm:spPr/>
      <dgm:t>
        <a:bodyPr/>
        <a:lstStyle/>
        <a:p>
          <a:r>
            <a:rPr lang="uk-UA" dirty="0" smtClean="0"/>
            <a:t>Шкіра</a:t>
          </a:r>
          <a:endParaRPr lang="ru-RU" dirty="0"/>
        </a:p>
      </dgm:t>
    </dgm:pt>
    <dgm:pt modelId="{D1E11681-08EE-4484-A454-796576D330B3}" type="parTrans" cxnId="{91DC2FF2-C88E-4332-A030-D293C8908BB4}">
      <dgm:prSet/>
      <dgm:spPr/>
      <dgm:t>
        <a:bodyPr/>
        <a:lstStyle/>
        <a:p>
          <a:endParaRPr lang="ru-RU"/>
        </a:p>
      </dgm:t>
    </dgm:pt>
    <dgm:pt modelId="{9BFCEADB-7606-488C-9586-1D85C284883C}" type="sibTrans" cxnId="{91DC2FF2-C88E-4332-A030-D293C8908BB4}">
      <dgm:prSet/>
      <dgm:spPr/>
      <dgm:t>
        <a:bodyPr/>
        <a:lstStyle/>
        <a:p>
          <a:endParaRPr lang="ru-RU"/>
        </a:p>
      </dgm:t>
    </dgm:pt>
    <dgm:pt modelId="{E930A44E-730B-446E-A0DA-3978CCF81C0D}">
      <dgm:prSet phldrT="[Текст]" custT="1"/>
      <dgm:spPr/>
      <dgm:t>
        <a:bodyPr/>
        <a:lstStyle/>
        <a:p>
          <a:endParaRPr lang="ru-RU" sz="1400" dirty="0"/>
        </a:p>
      </dgm:t>
    </dgm:pt>
    <dgm:pt modelId="{CDBE6530-A18D-40F5-9E45-5D6DE20960B1}" type="parTrans" cxnId="{B317A3C7-E04F-4DF3-AF9E-3CB51658EBDC}">
      <dgm:prSet/>
      <dgm:spPr/>
      <dgm:t>
        <a:bodyPr/>
        <a:lstStyle/>
        <a:p>
          <a:endParaRPr lang="ru-RU" dirty="0"/>
        </a:p>
      </dgm:t>
    </dgm:pt>
    <dgm:pt modelId="{D83EFF45-150E-469C-9609-67D50653840A}" type="sibTrans" cxnId="{B317A3C7-E04F-4DF3-AF9E-3CB51658EBDC}">
      <dgm:prSet/>
      <dgm:spPr/>
      <dgm:t>
        <a:bodyPr/>
        <a:lstStyle/>
        <a:p>
          <a:endParaRPr lang="ru-RU"/>
        </a:p>
      </dgm:t>
    </dgm:pt>
    <dgm:pt modelId="{2ACF8A58-C134-466E-B545-415AF9B8BB79}">
      <dgm:prSet phldrT="[Текст]" custT="1"/>
      <dgm:spPr/>
      <dgm:t>
        <a:bodyPr/>
        <a:lstStyle/>
        <a:p>
          <a:r>
            <a:rPr lang="uk-UA" sz="1400" dirty="0" smtClean="0"/>
            <a:t> </a:t>
          </a:r>
          <a:endParaRPr lang="ru-RU" sz="1400" dirty="0"/>
        </a:p>
      </dgm:t>
    </dgm:pt>
    <dgm:pt modelId="{889C021D-7225-4BB4-A3AA-2BCBC09E7D7E}" type="parTrans" cxnId="{C0F23BFF-1105-4AA0-B189-0C8DDA2C3313}">
      <dgm:prSet/>
      <dgm:spPr/>
      <dgm:t>
        <a:bodyPr/>
        <a:lstStyle/>
        <a:p>
          <a:endParaRPr lang="ru-RU" dirty="0"/>
        </a:p>
      </dgm:t>
    </dgm:pt>
    <dgm:pt modelId="{8CFD705C-B46C-4285-BC72-3A42EFCE42BC}" type="sibTrans" cxnId="{C0F23BFF-1105-4AA0-B189-0C8DDA2C3313}">
      <dgm:prSet/>
      <dgm:spPr/>
      <dgm:t>
        <a:bodyPr/>
        <a:lstStyle/>
        <a:p>
          <a:endParaRPr lang="ru-RU"/>
        </a:p>
      </dgm:t>
    </dgm:pt>
    <dgm:pt modelId="{849F2913-2FA3-4D76-B269-7E060E2E336D}">
      <dgm:prSet custT="1"/>
      <dgm:spPr/>
      <dgm:t>
        <a:bodyPr/>
        <a:lstStyle/>
        <a:p>
          <a:endParaRPr lang="ru-RU" sz="1400" dirty="0"/>
        </a:p>
      </dgm:t>
    </dgm:pt>
    <dgm:pt modelId="{2034D4E3-3237-4F8A-B353-043140655047}" type="parTrans" cxnId="{A1E40112-8970-4BBB-ABE7-98FEEA03F5C6}">
      <dgm:prSet/>
      <dgm:spPr/>
      <dgm:t>
        <a:bodyPr/>
        <a:lstStyle/>
        <a:p>
          <a:endParaRPr lang="ru-RU" dirty="0"/>
        </a:p>
      </dgm:t>
    </dgm:pt>
    <dgm:pt modelId="{09EEA32A-62B5-4FB3-B27B-9E97E164CC3C}" type="sibTrans" cxnId="{A1E40112-8970-4BBB-ABE7-98FEEA03F5C6}">
      <dgm:prSet/>
      <dgm:spPr/>
      <dgm:t>
        <a:bodyPr/>
        <a:lstStyle/>
        <a:p>
          <a:endParaRPr lang="ru-RU"/>
        </a:p>
      </dgm:t>
    </dgm:pt>
    <dgm:pt modelId="{D9E6EB6D-4C72-4BCF-8981-BE49E6492746}">
      <dgm:prSet custT="1"/>
      <dgm:spPr/>
      <dgm:t>
        <a:bodyPr/>
        <a:lstStyle/>
        <a:p>
          <a:r>
            <a:rPr lang="uk-UA" sz="1400" dirty="0" smtClean="0"/>
            <a:t> </a:t>
          </a:r>
          <a:endParaRPr lang="ru-RU" sz="1400" dirty="0"/>
        </a:p>
      </dgm:t>
    </dgm:pt>
    <dgm:pt modelId="{1D3DE96E-9FF2-436B-97BB-C980B648EF38}" type="parTrans" cxnId="{826ACD0C-5791-4076-A656-C723591DBE00}">
      <dgm:prSet/>
      <dgm:spPr/>
      <dgm:t>
        <a:bodyPr/>
        <a:lstStyle/>
        <a:p>
          <a:endParaRPr lang="ru-RU" dirty="0"/>
        </a:p>
      </dgm:t>
    </dgm:pt>
    <dgm:pt modelId="{EC51128D-9FEF-4C50-89AA-8DF160C10350}" type="sibTrans" cxnId="{826ACD0C-5791-4076-A656-C723591DBE00}">
      <dgm:prSet/>
      <dgm:spPr/>
      <dgm:t>
        <a:bodyPr/>
        <a:lstStyle/>
        <a:p>
          <a:endParaRPr lang="ru-RU"/>
        </a:p>
      </dgm:t>
    </dgm:pt>
    <dgm:pt modelId="{7955B8CD-B16F-40E9-8F29-1AFEC1B4C125}">
      <dgm:prSet custT="1"/>
      <dgm:spPr/>
      <dgm:t>
        <a:bodyPr/>
        <a:lstStyle/>
        <a:p>
          <a:r>
            <a:rPr lang="uk-UA" sz="1400" dirty="0" smtClean="0"/>
            <a:t> </a:t>
          </a:r>
          <a:endParaRPr lang="ru-RU" sz="1400" dirty="0"/>
        </a:p>
      </dgm:t>
    </dgm:pt>
    <dgm:pt modelId="{20C47E90-A787-4579-A181-28639574CF19}" type="parTrans" cxnId="{81171EDC-DF6A-4D2F-8514-B298CB542C17}">
      <dgm:prSet/>
      <dgm:spPr/>
      <dgm:t>
        <a:bodyPr/>
        <a:lstStyle/>
        <a:p>
          <a:endParaRPr lang="ru-RU" dirty="0"/>
        </a:p>
      </dgm:t>
    </dgm:pt>
    <dgm:pt modelId="{4B50A3C0-FFDC-4826-BF3D-E30EE90138AD}" type="sibTrans" cxnId="{81171EDC-DF6A-4D2F-8514-B298CB542C17}">
      <dgm:prSet/>
      <dgm:spPr/>
      <dgm:t>
        <a:bodyPr/>
        <a:lstStyle/>
        <a:p>
          <a:endParaRPr lang="ru-RU"/>
        </a:p>
      </dgm:t>
    </dgm:pt>
    <dgm:pt modelId="{C2BB7546-D9DD-4626-AB18-CB0DC3222880}">
      <dgm:prSet phldrT="[Текст]" custT="1"/>
      <dgm:spPr/>
      <dgm:t>
        <a:bodyPr/>
        <a:lstStyle/>
        <a:p>
          <a:endParaRPr lang="ru-RU" sz="1400" dirty="0"/>
        </a:p>
      </dgm:t>
    </dgm:pt>
    <dgm:pt modelId="{E13BF2BA-9EAC-4B14-BEBB-0489794DE542}" type="sibTrans" cxnId="{331FB34A-8250-4135-B0D9-23E608EB49D9}">
      <dgm:prSet/>
      <dgm:spPr/>
      <dgm:t>
        <a:bodyPr/>
        <a:lstStyle/>
        <a:p>
          <a:endParaRPr lang="ru-RU"/>
        </a:p>
      </dgm:t>
    </dgm:pt>
    <dgm:pt modelId="{8410304A-8BA4-43FD-A90E-C23C3165EC57}" type="parTrans" cxnId="{331FB34A-8250-4135-B0D9-23E608EB49D9}">
      <dgm:prSet/>
      <dgm:spPr/>
      <dgm:t>
        <a:bodyPr/>
        <a:lstStyle/>
        <a:p>
          <a:endParaRPr lang="ru-RU" dirty="0"/>
        </a:p>
      </dgm:t>
    </dgm:pt>
    <dgm:pt modelId="{E1C295F2-76FB-4231-BE0C-41AC018F9370}">
      <dgm:prSet phldrT="[Текст]" custT="1"/>
      <dgm:spPr/>
      <dgm:t>
        <a:bodyPr/>
        <a:lstStyle/>
        <a:p>
          <a:endParaRPr lang="ru-RU" sz="1400" dirty="0"/>
        </a:p>
      </dgm:t>
    </dgm:pt>
    <dgm:pt modelId="{D885DE61-A71F-4C7A-87C0-1667D17DA228}" type="sibTrans" cxnId="{CF59F2E6-E28B-4C69-8C65-186A498B4AD7}">
      <dgm:prSet/>
      <dgm:spPr/>
      <dgm:t>
        <a:bodyPr/>
        <a:lstStyle/>
        <a:p>
          <a:endParaRPr lang="ru-RU"/>
        </a:p>
      </dgm:t>
    </dgm:pt>
    <dgm:pt modelId="{C2591995-CD2D-4090-9855-2C88B9ED5E14}" type="parTrans" cxnId="{CF59F2E6-E28B-4C69-8C65-186A498B4AD7}">
      <dgm:prSet/>
      <dgm:spPr/>
      <dgm:t>
        <a:bodyPr/>
        <a:lstStyle/>
        <a:p>
          <a:endParaRPr lang="ru-RU" dirty="0"/>
        </a:p>
      </dgm:t>
    </dgm:pt>
    <dgm:pt modelId="{DCAC471E-1B38-4406-9E93-3066A08B3C17}" type="pres">
      <dgm:prSet presAssocID="{2BD4EDC8-632C-4020-A4A0-76BBEAF3F76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E954D1-8221-4DC2-AE0C-8845BDAAAC88}" type="pres">
      <dgm:prSet presAssocID="{73768695-E443-4A91-B65A-D8FC5B586C53}" presName="centerShape" presStyleLbl="node0" presStyleIdx="0" presStyleCnt="1"/>
      <dgm:spPr/>
      <dgm:t>
        <a:bodyPr/>
        <a:lstStyle/>
        <a:p>
          <a:endParaRPr lang="ru-RU"/>
        </a:p>
      </dgm:t>
    </dgm:pt>
    <dgm:pt modelId="{09DD9E64-AB39-4395-8180-49591E3FAA77}" type="pres">
      <dgm:prSet presAssocID="{CDBE6530-A18D-40F5-9E45-5D6DE20960B1}" presName="parTrans" presStyleLbl="sibTrans2D1" presStyleIdx="0" presStyleCnt="7"/>
      <dgm:spPr/>
      <dgm:t>
        <a:bodyPr/>
        <a:lstStyle/>
        <a:p>
          <a:endParaRPr lang="ru-RU"/>
        </a:p>
      </dgm:t>
    </dgm:pt>
    <dgm:pt modelId="{9E5FC054-F426-4416-8E26-E0381FAF1B86}" type="pres">
      <dgm:prSet presAssocID="{CDBE6530-A18D-40F5-9E45-5D6DE20960B1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8F1FE910-04CD-4AB1-AB09-FA69F44DAA47}" type="pres">
      <dgm:prSet presAssocID="{E930A44E-730B-446E-A0DA-3978CCF81C0D}" presName="node" presStyleLbl="node1" presStyleIdx="0" presStyleCnt="7" custScaleX="197792" custRadScaleRad="95936" custRadScaleInc="12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FCE13-56D9-4ED8-B028-A8A308E1B6F0}" type="pres">
      <dgm:prSet presAssocID="{8410304A-8BA4-43FD-A90E-C23C3165EC57}" presName="parTrans" presStyleLbl="sibTrans2D1" presStyleIdx="1" presStyleCnt="7"/>
      <dgm:spPr/>
      <dgm:t>
        <a:bodyPr/>
        <a:lstStyle/>
        <a:p>
          <a:endParaRPr lang="ru-RU"/>
        </a:p>
      </dgm:t>
    </dgm:pt>
    <dgm:pt modelId="{FD0C6B0E-6129-43B5-B723-6EA6C52C1BDE}" type="pres">
      <dgm:prSet presAssocID="{8410304A-8BA4-43FD-A90E-C23C3165EC57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8F717BB9-FFF8-4360-85C9-C7480D340CFD}" type="pres">
      <dgm:prSet presAssocID="{C2BB7546-D9DD-4626-AB18-CB0DC3222880}" presName="node" presStyleLbl="node1" presStyleIdx="1" presStyleCnt="7" custScaleX="203327" custRadScaleRad="118316" custRadScaleInc="52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291B9-7BA4-4B08-8530-B8020A8C8F2D}" type="pres">
      <dgm:prSet presAssocID="{C2591995-CD2D-4090-9855-2C88B9ED5E14}" presName="parTrans" presStyleLbl="sibTrans2D1" presStyleIdx="2" presStyleCnt="7"/>
      <dgm:spPr/>
      <dgm:t>
        <a:bodyPr/>
        <a:lstStyle/>
        <a:p>
          <a:endParaRPr lang="ru-RU"/>
        </a:p>
      </dgm:t>
    </dgm:pt>
    <dgm:pt modelId="{5874BA31-83E6-4E30-9CBB-C50B8994A171}" type="pres">
      <dgm:prSet presAssocID="{C2591995-CD2D-4090-9855-2C88B9ED5E14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6FB396B6-3E40-4E55-84D9-97AF022593FB}" type="pres">
      <dgm:prSet presAssocID="{E1C295F2-76FB-4231-BE0C-41AC018F9370}" presName="node" presStyleLbl="node1" presStyleIdx="2" presStyleCnt="7" custScaleX="176351" custRadScaleRad="117799" custRadScaleInc="-8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11A99-7EE0-4372-8AF4-71CE2423C5CA}" type="pres">
      <dgm:prSet presAssocID="{889C021D-7225-4BB4-A3AA-2BCBC09E7D7E}" presName="parTrans" presStyleLbl="sibTrans2D1" presStyleIdx="3" presStyleCnt="7"/>
      <dgm:spPr/>
      <dgm:t>
        <a:bodyPr/>
        <a:lstStyle/>
        <a:p>
          <a:endParaRPr lang="ru-RU"/>
        </a:p>
      </dgm:t>
    </dgm:pt>
    <dgm:pt modelId="{FCE17A3E-E9F0-4C43-9E1F-C8689BF23DB1}" type="pres">
      <dgm:prSet presAssocID="{889C021D-7225-4BB4-A3AA-2BCBC09E7D7E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040EC9BA-4DA5-4C91-A76C-7A6CC7CEA387}" type="pres">
      <dgm:prSet presAssocID="{2ACF8A58-C134-466E-B545-415AF9B8BB79}" presName="node" presStyleLbl="node1" presStyleIdx="3" presStyleCnt="7" custScaleX="207591" custScaleY="113072" custRadScaleRad="110966" custRadScaleInc="-39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8455E-5AE5-4D10-A992-9631B479265A}" type="pres">
      <dgm:prSet presAssocID="{1D3DE96E-9FF2-436B-97BB-C980B648EF38}" presName="parTrans" presStyleLbl="sibTrans2D1" presStyleIdx="4" presStyleCnt="7"/>
      <dgm:spPr/>
      <dgm:t>
        <a:bodyPr/>
        <a:lstStyle/>
        <a:p>
          <a:endParaRPr lang="ru-RU"/>
        </a:p>
      </dgm:t>
    </dgm:pt>
    <dgm:pt modelId="{7958A6B7-68CD-48F5-94D2-E0B8B70F6727}" type="pres">
      <dgm:prSet presAssocID="{1D3DE96E-9FF2-436B-97BB-C980B648EF38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CE4DF53F-EA1C-4070-9659-545652749ED2}" type="pres">
      <dgm:prSet presAssocID="{D9E6EB6D-4C72-4BCF-8981-BE49E6492746}" presName="node" presStyleLbl="node1" presStyleIdx="4" presStyleCnt="7" custScaleX="183468" custScaleY="115678" custRadScaleRad="112201" custRadScaleInc="37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72EF1-FDFA-4134-ACA3-42E98CDDCC85}" type="pres">
      <dgm:prSet presAssocID="{20C47E90-A787-4579-A181-28639574CF19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A581794-5457-4636-A5A6-D34EADBEEF41}" type="pres">
      <dgm:prSet presAssocID="{20C47E90-A787-4579-A181-28639574CF19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3A9B68B8-85E5-4C63-A6A1-70BE519A049D}" type="pres">
      <dgm:prSet presAssocID="{7955B8CD-B16F-40E9-8F29-1AFEC1B4C125}" presName="node" presStyleLbl="node1" presStyleIdx="5" presStyleCnt="7" custScaleX="187404" custRadScaleRad="118757" custRadScaleInc="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61B4D-96D3-4302-AD96-F25618B4C9AD}" type="pres">
      <dgm:prSet presAssocID="{2034D4E3-3237-4F8A-B353-043140655047}" presName="parTrans" presStyleLbl="sibTrans2D1" presStyleIdx="6" presStyleCnt="7"/>
      <dgm:spPr/>
      <dgm:t>
        <a:bodyPr/>
        <a:lstStyle/>
        <a:p>
          <a:endParaRPr lang="ru-RU"/>
        </a:p>
      </dgm:t>
    </dgm:pt>
    <dgm:pt modelId="{1406AFFD-31BD-4605-8531-DB92ABE20889}" type="pres">
      <dgm:prSet presAssocID="{2034D4E3-3237-4F8A-B353-043140655047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716DE701-2CF5-42B1-9B57-31360F303494}" type="pres">
      <dgm:prSet presAssocID="{849F2913-2FA3-4D76-B269-7E060E2E336D}" presName="node" presStyleLbl="node1" presStyleIdx="6" presStyleCnt="7" custScaleX="193701" custRadScaleRad="113497" custRadScaleInc="-43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797C18-C90D-459F-A425-7181C65C1ADA}" type="presOf" srcId="{C2BB7546-D9DD-4626-AB18-CB0DC3222880}" destId="{8F717BB9-FFF8-4360-85C9-C7480D340CFD}" srcOrd="0" destOrd="0" presId="urn:microsoft.com/office/officeart/2005/8/layout/radial5"/>
    <dgm:cxn modelId="{23BBFE15-4515-4BB7-9018-14BDB2C28075}" type="presOf" srcId="{2034D4E3-3237-4F8A-B353-043140655047}" destId="{55461B4D-96D3-4302-AD96-F25618B4C9AD}" srcOrd="0" destOrd="0" presId="urn:microsoft.com/office/officeart/2005/8/layout/radial5"/>
    <dgm:cxn modelId="{20F97EBD-1676-4D5F-B34F-63006D375443}" type="presOf" srcId="{8410304A-8BA4-43FD-A90E-C23C3165EC57}" destId="{2A1FCE13-56D9-4ED8-B028-A8A308E1B6F0}" srcOrd="0" destOrd="0" presId="urn:microsoft.com/office/officeart/2005/8/layout/radial5"/>
    <dgm:cxn modelId="{324CAAD0-D03A-4834-9DD1-EDFF211D77C7}" type="presOf" srcId="{1D3DE96E-9FF2-436B-97BB-C980B648EF38}" destId="{7958A6B7-68CD-48F5-94D2-E0B8B70F6727}" srcOrd="1" destOrd="0" presId="urn:microsoft.com/office/officeart/2005/8/layout/radial5"/>
    <dgm:cxn modelId="{CF59F2E6-E28B-4C69-8C65-186A498B4AD7}" srcId="{73768695-E443-4A91-B65A-D8FC5B586C53}" destId="{E1C295F2-76FB-4231-BE0C-41AC018F9370}" srcOrd="2" destOrd="0" parTransId="{C2591995-CD2D-4090-9855-2C88B9ED5E14}" sibTransId="{D885DE61-A71F-4C7A-87C0-1667D17DA228}"/>
    <dgm:cxn modelId="{3F2120BF-DDE1-4430-A381-C6E9760D2907}" type="presOf" srcId="{2ACF8A58-C134-466E-B545-415AF9B8BB79}" destId="{040EC9BA-4DA5-4C91-A76C-7A6CC7CEA387}" srcOrd="0" destOrd="0" presId="urn:microsoft.com/office/officeart/2005/8/layout/radial5"/>
    <dgm:cxn modelId="{564084D3-A88B-4557-8C2C-B408983CA0F1}" type="presOf" srcId="{C2591995-CD2D-4090-9855-2C88B9ED5E14}" destId="{A59291B9-7BA4-4B08-8530-B8020A8C8F2D}" srcOrd="0" destOrd="0" presId="urn:microsoft.com/office/officeart/2005/8/layout/radial5"/>
    <dgm:cxn modelId="{1FE7748F-B006-4F5C-9734-3B809C43AC85}" type="presOf" srcId="{889C021D-7225-4BB4-A3AA-2BCBC09E7D7E}" destId="{EFC11A99-7EE0-4372-8AF4-71CE2423C5CA}" srcOrd="0" destOrd="0" presId="urn:microsoft.com/office/officeart/2005/8/layout/radial5"/>
    <dgm:cxn modelId="{6F90EC08-E4E5-403C-B5EE-E52350F61DE0}" type="presOf" srcId="{849F2913-2FA3-4D76-B269-7E060E2E336D}" destId="{716DE701-2CF5-42B1-9B57-31360F303494}" srcOrd="0" destOrd="0" presId="urn:microsoft.com/office/officeart/2005/8/layout/radial5"/>
    <dgm:cxn modelId="{81171EDC-DF6A-4D2F-8514-B298CB542C17}" srcId="{73768695-E443-4A91-B65A-D8FC5B586C53}" destId="{7955B8CD-B16F-40E9-8F29-1AFEC1B4C125}" srcOrd="5" destOrd="0" parTransId="{20C47E90-A787-4579-A181-28639574CF19}" sibTransId="{4B50A3C0-FFDC-4826-BF3D-E30EE90138AD}"/>
    <dgm:cxn modelId="{331FB34A-8250-4135-B0D9-23E608EB49D9}" srcId="{73768695-E443-4A91-B65A-D8FC5B586C53}" destId="{C2BB7546-D9DD-4626-AB18-CB0DC3222880}" srcOrd="1" destOrd="0" parTransId="{8410304A-8BA4-43FD-A90E-C23C3165EC57}" sibTransId="{E13BF2BA-9EAC-4B14-BEBB-0489794DE542}"/>
    <dgm:cxn modelId="{965BE3D1-82E1-4ECB-A420-3939C36AF42B}" type="presOf" srcId="{D9E6EB6D-4C72-4BCF-8981-BE49E6492746}" destId="{CE4DF53F-EA1C-4070-9659-545652749ED2}" srcOrd="0" destOrd="0" presId="urn:microsoft.com/office/officeart/2005/8/layout/radial5"/>
    <dgm:cxn modelId="{826ACD0C-5791-4076-A656-C723591DBE00}" srcId="{73768695-E443-4A91-B65A-D8FC5B586C53}" destId="{D9E6EB6D-4C72-4BCF-8981-BE49E6492746}" srcOrd="4" destOrd="0" parTransId="{1D3DE96E-9FF2-436B-97BB-C980B648EF38}" sibTransId="{EC51128D-9FEF-4C50-89AA-8DF160C10350}"/>
    <dgm:cxn modelId="{F5DDC41A-1BB5-483C-B36C-9C44F780DA7F}" type="presOf" srcId="{C2591995-CD2D-4090-9855-2C88B9ED5E14}" destId="{5874BA31-83E6-4E30-9CBB-C50B8994A171}" srcOrd="1" destOrd="0" presId="urn:microsoft.com/office/officeart/2005/8/layout/radial5"/>
    <dgm:cxn modelId="{D87A1CE0-5906-400B-8FBF-3697A93CC375}" type="presOf" srcId="{7955B8CD-B16F-40E9-8F29-1AFEC1B4C125}" destId="{3A9B68B8-85E5-4C63-A6A1-70BE519A049D}" srcOrd="0" destOrd="0" presId="urn:microsoft.com/office/officeart/2005/8/layout/radial5"/>
    <dgm:cxn modelId="{91DC2FF2-C88E-4332-A030-D293C8908BB4}" srcId="{2BD4EDC8-632C-4020-A4A0-76BBEAF3F764}" destId="{73768695-E443-4A91-B65A-D8FC5B586C53}" srcOrd="0" destOrd="0" parTransId="{D1E11681-08EE-4484-A454-796576D330B3}" sibTransId="{9BFCEADB-7606-488C-9586-1D85C284883C}"/>
    <dgm:cxn modelId="{4B709798-4723-4F78-9FF2-E0C008C43871}" type="presOf" srcId="{8410304A-8BA4-43FD-A90E-C23C3165EC57}" destId="{FD0C6B0E-6129-43B5-B723-6EA6C52C1BDE}" srcOrd="1" destOrd="0" presId="urn:microsoft.com/office/officeart/2005/8/layout/radial5"/>
    <dgm:cxn modelId="{147454E0-1B98-40F0-A9A7-6B1256A3CCDC}" type="presOf" srcId="{CDBE6530-A18D-40F5-9E45-5D6DE20960B1}" destId="{09DD9E64-AB39-4395-8180-49591E3FAA77}" srcOrd="0" destOrd="0" presId="urn:microsoft.com/office/officeart/2005/8/layout/radial5"/>
    <dgm:cxn modelId="{5A6AE70F-EE9F-4B3A-B77F-837F51E76A05}" type="presOf" srcId="{1D3DE96E-9FF2-436B-97BB-C980B648EF38}" destId="{DC38455E-5AE5-4D10-A992-9631B479265A}" srcOrd="0" destOrd="0" presId="urn:microsoft.com/office/officeart/2005/8/layout/radial5"/>
    <dgm:cxn modelId="{5E038FEE-AB1D-4123-8D49-2A211E90DC83}" type="presOf" srcId="{73768695-E443-4A91-B65A-D8FC5B586C53}" destId="{24E954D1-8221-4DC2-AE0C-8845BDAAAC88}" srcOrd="0" destOrd="0" presId="urn:microsoft.com/office/officeart/2005/8/layout/radial5"/>
    <dgm:cxn modelId="{50DA892F-ED01-4621-ABF9-A92E23BFF542}" type="presOf" srcId="{CDBE6530-A18D-40F5-9E45-5D6DE20960B1}" destId="{9E5FC054-F426-4416-8E26-E0381FAF1B86}" srcOrd="1" destOrd="0" presId="urn:microsoft.com/office/officeart/2005/8/layout/radial5"/>
    <dgm:cxn modelId="{5E9D3C47-6703-454B-88F3-57569A6A1E37}" type="presOf" srcId="{20C47E90-A787-4579-A181-28639574CF19}" destId="{C3372EF1-FDFA-4134-ACA3-42E98CDDCC85}" srcOrd="0" destOrd="0" presId="urn:microsoft.com/office/officeart/2005/8/layout/radial5"/>
    <dgm:cxn modelId="{F7975A74-2F7A-48A3-BBF5-7D2BBC2E9EAA}" type="presOf" srcId="{2BD4EDC8-632C-4020-A4A0-76BBEAF3F764}" destId="{DCAC471E-1B38-4406-9E93-3066A08B3C17}" srcOrd="0" destOrd="0" presId="urn:microsoft.com/office/officeart/2005/8/layout/radial5"/>
    <dgm:cxn modelId="{B317A3C7-E04F-4DF3-AF9E-3CB51658EBDC}" srcId="{73768695-E443-4A91-B65A-D8FC5B586C53}" destId="{E930A44E-730B-446E-A0DA-3978CCF81C0D}" srcOrd="0" destOrd="0" parTransId="{CDBE6530-A18D-40F5-9E45-5D6DE20960B1}" sibTransId="{D83EFF45-150E-469C-9609-67D50653840A}"/>
    <dgm:cxn modelId="{916EBF4A-BBD9-4971-84BD-4B511BA0AA01}" type="presOf" srcId="{20C47E90-A787-4579-A181-28639574CF19}" destId="{FA581794-5457-4636-A5A6-D34EADBEEF41}" srcOrd="1" destOrd="0" presId="urn:microsoft.com/office/officeart/2005/8/layout/radial5"/>
    <dgm:cxn modelId="{65B4BB43-4374-481E-A459-EEA6D6B58093}" type="presOf" srcId="{2034D4E3-3237-4F8A-B353-043140655047}" destId="{1406AFFD-31BD-4605-8531-DB92ABE20889}" srcOrd="1" destOrd="0" presId="urn:microsoft.com/office/officeart/2005/8/layout/radial5"/>
    <dgm:cxn modelId="{C0F23BFF-1105-4AA0-B189-0C8DDA2C3313}" srcId="{73768695-E443-4A91-B65A-D8FC5B586C53}" destId="{2ACF8A58-C134-466E-B545-415AF9B8BB79}" srcOrd="3" destOrd="0" parTransId="{889C021D-7225-4BB4-A3AA-2BCBC09E7D7E}" sibTransId="{8CFD705C-B46C-4285-BC72-3A42EFCE42BC}"/>
    <dgm:cxn modelId="{18743B0E-81BC-4119-9250-BB8202D0C541}" type="presOf" srcId="{889C021D-7225-4BB4-A3AA-2BCBC09E7D7E}" destId="{FCE17A3E-E9F0-4C43-9E1F-C8689BF23DB1}" srcOrd="1" destOrd="0" presId="urn:microsoft.com/office/officeart/2005/8/layout/radial5"/>
    <dgm:cxn modelId="{A1E40112-8970-4BBB-ABE7-98FEEA03F5C6}" srcId="{73768695-E443-4A91-B65A-D8FC5B586C53}" destId="{849F2913-2FA3-4D76-B269-7E060E2E336D}" srcOrd="6" destOrd="0" parTransId="{2034D4E3-3237-4F8A-B353-043140655047}" sibTransId="{09EEA32A-62B5-4FB3-B27B-9E97E164CC3C}"/>
    <dgm:cxn modelId="{09C77C8D-CC3A-4218-8AE1-0500149698B6}" type="presOf" srcId="{E1C295F2-76FB-4231-BE0C-41AC018F9370}" destId="{6FB396B6-3E40-4E55-84D9-97AF022593FB}" srcOrd="0" destOrd="0" presId="urn:microsoft.com/office/officeart/2005/8/layout/radial5"/>
    <dgm:cxn modelId="{87A02FBE-385D-4227-BAB3-982F7F678504}" type="presOf" srcId="{E930A44E-730B-446E-A0DA-3978CCF81C0D}" destId="{8F1FE910-04CD-4AB1-AB09-FA69F44DAA47}" srcOrd="0" destOrd="0" presId="urn:microsoft.com/office/officeart/2005/8/layout/radial5"/>
    <dgm:cxn modelId="{205B16FD-E448-4A97-A8A4-C3F5FCDC88F5}" type="presParOf" srcId="{DCAC471E-1B38-4406-9E93-3066A08B3C17}" destId="{24E954D1-8221-4DC2-AE0C-8845BDAAAC88}" srcOrd="0" destOrd="0" presId="urn:microsoft.com/office/officeart/2005/8/layout/radial5"/>
    <dgm:cxn modelId="{3AA41046-DCF7-46F3-95CD-F9FA3578E7A7}" type="presParOf" srcId="{DCAC471E-1B38-4406-9E93-3066A08B3C17}" destId="{09DD9E64-AB39-4395-8180-49591E3FAA77}" srcOrd="1" destOrd="0" presId="urn:microsoft.com/office/officeart/2005/8/layout/radial5"/>
    <dgm:cxn modelId="{67FC1673-B69B-4BBA-8ADD-3D74476EFD56}" type="presParOf" srcId="{09DD9E64-AB39-4395-8180-49591E3FAA77}" destId="{9E5FC054-F426-4416-8E26-E0381FAF1B86}" srcOrd="0" destOrd="0" presId="urn:microsoft.com/office/officeart/2005/8/layout/radial5"/>
    <dgm:cxn modelId="{434FA5B8-1B40-49FF-9843-13F5938089DA}" type="presParOf" srcId="{DCAC471E-1B38-4406-9E93-3066A08B3C17}" destId="{8F1FE910-04CD-4AB1-AB09-FA69F44DAA47}" srcOrd="2" destOrd="0" presId="urn:microsoft.com/office/officeart/2005/8/layout/radial5"/>
    <dgm:cxn modelId="{CF14C81C-B3F8-4F11-BF7F-E6CABEB6597E}" type="presParOf" srcId="{DCAC471E-1B38-4406-9E93-3066A08B3C17}" destId="{2A1FCE13-56D9-4ED8-B028-A8A308E1B6F0}" srcOrd="3" destOrd="0" presId="urn:microsoft.com/office/officeart/2005/8/layout/radial5"/>
    <dgm:cxn modelId="{C250A0B2-92D3-4991-9AF1-BA887870BAD8}" type="presParOf" srcId="{2A1FCE13-56D9-4ED8-B028-A8A308E1B6F0}" destId="{FD0C6B0E-6129-43B5-B723-6EA6C52C1BDE}" srcOrd="0" destOrd="0" presId="urn:microsoft.com/office/officeart/2005/8/layout/radial5"/>
    <dgm:cxn modelId="{5583EA79-ED5A-4F97-8D3F-3C047EA9F703}" type="presParOf" srcId="{DCAC471E-1B38-4406-9E93-3066A08B3C17}" destId="{8F717BB9-FFF8-4360-85C9-C7480D340CFD}" srcOrd="4" destOrd="0" presId="urn:microsoft.com/office/officeart/2005/8/layout/radial5"/>
    <dgm:cxn modelId="{E03179A3-186F-4E5C-ADD3-0BBDF59BC55B}" type="presParOf" srcId="{DCAC471E-1B38-4406-9E93-3066A08B3C17}" destId="{A59291B9-7BA4-4B08-8530-B8020A8C8F2D}" srcOrd="5" destOrd="0" presId="urn:microsoft.com/office/officeart/2005/8/layout/radial5"/>
    <dgm:cxn modelId="{A23C7F83-D19A-45E2-A13D-B8A9E4488230}" type="presParOf" srcId="{A59291B9-7BA4-4B08-8530-B8020A8C8F2D}" destId="{5874BA31-83E6-4E30-9CBB-C50B8994A171}" srcOrd="0" destOrd="0" presId="urn:microsoft.com/office/officeart/2005/8/layout/radial5"/>
    <dgm:cxn modelId="{7372B51E-F4A4-42C6-9723-CC6F32367B2C}" type="presParOf" srcId="{DCAC471E-1B38-4406-9E93-3066A08B3C17}" destId="{6FB396B6-3E40-4E55-84D9-97AF022593FB}" srcOrd="6" destOrd="0" presId="urn:microsoft.com/office/officeart/2005/8/layout/radial5"/>
    <dgm:cxn modelId="{9E8BE6FD-A10A-492C-962F-731CB1621510}" type="presParOf" srcId="{DCAC471E-1B38-4406-9E93-3066A08B3C17}" destId="{EFC11A99-7EE0-4372-8AF4-71CE2423C5CA}" srcOrd="7" destOrd="0" presId="urn:microsoft.com/office/officeart/2005/8/layout/radial5"/>
    <dgm:cxn modelId="{2CDBF31B-09BB-49B5-AF71-486E1C12A540}" type="presParOf" srcId="{EFC11A99-7EE0-4372-8AF4-71CE2423C5CA}" destId="{FCE17A3E-E9F0-4C43-9E1F-C8689BF23DB1}" srcOrd="0" destOrd="0" presId="urn:microsoft.com/office/officeart/2005/8/layout/radial5"/>
    <dgm:cxn modelId="{01C71E41-3427-4BC0-8364-B9A7E4880A95}" type="presParOf" srcId="{DCAC471E-1B38-4406-9E93-3066A08B3C17}" destId="{040EC9BA-4DA5-4C91-A76C-7A6CC7CEA387}" srcOrd="8" destOrd="0" presId="urn:microsoft.com/office/officeart/2005/8/layout/radial5"/>
    <dgm:cxn modelId="{1F5642F4-68D7-485D-9CDF-88C2A493F167}" type="presParOf" srcId="{DCAC471E-1B38-4406-9E93-3066A08B3C17}" destId="{DC38455E-5AE5-4D10-A992-9631B479265A}" srcOrd="9" destOrd="0" presId="urn:microsoft.com/office/officeart/2005/8/layout/radial5"/>
    <dgm:cxn modelId="{558CF4DF-DA2C-458E-AA4E-39AE8AB74084}" type="presParOf" srcId="{DC38455E-5AE5-4D10-A992-9631B479265A}" destId="{7958A6B7-68CD-48F5-94D2-E0B8B70F6727}" srcOrd="0" destOrd="0" presId="urn:microsoft.com/office/officeart/2005/8/layout/radial5"/>
    <dgm:cxn modelId="{94D0BDDF-F5DD-4001-87E3-5DBD667ED94C}" type="presParOf" srcId="{DCAC471E-1B38-4406-9E93-3066A08B3C17}" destId="{CE4DF53F-EA1C-4070-9659-545652749ED2}" srcOrd="10" destOrd="0" presId="urn:microsoft.com/office/officeart/2005/8/layout/radial5"/>
    <dgm:cxn modelId="{AAC94E6C-20D8-4340-A977-7D9E6822CC3E}" type="presParOf" srcId="{DCAC471E-1B38-4406-9E93-3066A08B3C17}" destId="{C3372EF1-FDFA-4134-ACA3-42E98CDDCC85}" srcOrd="11" destOrd="0" presId="urn:microsoft.com/office/officeart/2005/8/layout/radial5"/>
    <dgm:cxn modelId="{6DAFA6D8-2631-4D8D-BFEC-649E425C1775}" type="presParOf" srcId="{C3372EF1-FDFA-4134-ACA3-42E98CDDCC85}" destId="{FA581794-5457-4636-A5A6-D34EADBEEF41}" srcOrd="0" destOrd="0" presId="urn:microsoft.com/office/officeart/2005/8/layout/radial5"/>
    <dgm:cxn modelId="{B49C2760-BC7A-4644-A733-D7CB2DC1D7E8}" type="presParOf" srcId="{DCAC471E-1B38-4406-9E93-3066A08B3C17}" destId="{3A9B68B8-85E5-4C63-A6A1-70BE519A049D}" srcOrd="12" destOrd="0" presId="urn:microsoft.com/office/officeart/2005/8/layout/radial5"/>
    <dgm:cxn modelId="{D924E458-1BDC-4D03-BE53-A0C501076EB4}" type="presParOf" srcId="{DCAC471E-1B38-4406-9E93-3066A08B3C17}" destId="{55461B4D-96D3-4302-AD96-F25618B4C9AD}" srcOrd="13" destOrd="0" presId="urn:microsoft.com/office/officeart/2005/8/layout/radial5"/>
    <dgm:cxn modelId="{A082485E-C3F8-4DF2-A8EA-890ACE1B3F71}" type="presParOf" srcId="{55461B4D-96D3-4302-AD96-F25618B4C9AD}" destId="{1406AFFD-31BD-4605-8531-DB92ABE20889}" srcOrd="0" destOrd="0" presId="urn:microsoft.com/office/officeart/2005/8/layout/radial5"/>
    <dgm:cxn modelId="{5325AB47-CE3B-439F-8A34-C29CAD52341F}" type="presParOf" srcId="{DCAC471E-1B38-4406-9E93-3066A08B3C17}" destId="{716DE701-2CF5-42B1-9B57-31360F303494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04B03F-591F-463A-B306-86E09CDF3FA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D773ED9-4B97-41DC-BE02-A637D350B42B}">
      <dgm:prSet phldrT="[Текст]" custT="1"/>
      <dgm:spPr/>
      <dgm:t>
        <a:bodyPr/>
        <a:lstStyle/>
        <a:p>
          <a:r>
            <a:rPr lang="uk-UA" sz="4800" dirty="0" smtClean="0"/>
            <a:t>Залози </a:t>
          </a:r>
          <a:endParaRPr lang="ru-RU" sz="4800" dirty="0"/>
        </a:p>
      </dgm:t>
    </dgm:pt>
    <dgm:pt modelId="{F2CD17B8-A382-4B15-9549-4AEDCAD4A5A3}" type="parTrans" cxnId="{B99BEBA5-9526-4DFF-9C83-110E32432128}">
      <dgm:prSet/>
      <dgm:spPr/>
      <dgm:t>
        <a:bodyPr/>
        <a:lstStyle/>
        <a:p>
          <a:endParaRPr lang="ru-RU"/>
        </a:p>
      </dgm:t>
    </dgm:pt>
    <dgm:pt modelId="{E13353D3-C7DA-4A5A-A7EA-A08287E57444}" type="sibTrans" cxnId="{B99BEBA5-9526-4DFF-9C83-110E32432128}">
      <dgm:prSet/>
      <dgm:spPr/>
      <dgm:t>
        <a:bodyPr/>
        <a:lstStyle/>
        <a:p>
          <a:endParaRPr lang="ru-RU"/>
        </a:p>
      </dgm:t>
    </dgm:pt>
    <dgm:pt modelId="{4FAF088B-D2C8-4FAC-A011-E7A4E760CA30}">
      <dgm:prSet phldrT="[Текст]"/>
      <dgm:spPr/>
      <dgm:t>
        <a:bodyPr/>
        <a:lstStyle/>
        <a:p>
          <a:r>
            <a:rPr lang="uk-UA" dirty="0" smtClean="0"/>
            <a:t>Потові </a:t>
          </a:r>
        </a:p>
        <a:p>
          <a:r>
            <a:rPr lang="uk-UA" dirty="0" smtClean="0"/>
            <a:t>(виділяють піт)</a:t>
          </a:r>
          <a:endParaRPr lang="ru-RU" dirty="0"/>
        </a:p>
      </dgm:t>
    </dgm:pt>
    <dgm:pt modelId="{B915D0B5-4F27-497C-BCF8-BCEA262FF7D2}" type="parTrans" cxnId="{55F791E7-3748-4FE9-91A6-95EF83145CC3}">
      <dgm:prSet/>
      <dgm:spPr/>
      <dgm:t>
        <a:bodyPr/>
        <a:lstStyle/>
        <a:p>
          <a:endParaRPr lang="ru-RU"/>
        </a:p>
      </dgm:t>
    </dgm:pt>
    <dgm:pt modelId="{0B913C3A-276D-4D07-9356-C719357F3F8B}" type="sibTrans" cxnId="{55F791E7-3748-4FE9-91A6-95EF83145CC3}">
      <dgm:prSet/>
      <dgm:spPr/>
      <dgm:t>
        <a:bodyPr/>
        <a:lstStyle/>
        <a:p>
          <a:endParaRPr lang="ru-RU"/>
        </a:p>
      </dgm:t>
    </dgm:pt>
    <dgm:pt modelId="{AE78B82E-FEF4-430C-8377-F2F39E519944}">
      <dgm:prSet phldrT="[Текст]"/>
      <dgm:spPr/>
      <dgm:t>
        <a:bodyPr/>
        <a:lstStyle/>
        <a:p>
          <a:r>
            <a:rPr lang="uk-UA" dirty="0" smtClean="0"/>
            <a:t>Сальні </a:t>
          </a:r>
        </a:p>
        <a:p>
          <a:r>
            <a:rPr lang="uk-UA" dirty="0" smtClean="0"/>
            <a:t>(виділяють секрети, які змащують волосся і шкіру)</a:t>
          </a:r>
          <a:endParaRPr lang="ru-RU" dirty="0"/>
        </a:p>
      </dgm:t>
    </dgm:pt>
    <dgm:pt modelId="{BE954B4F-6687-4B8D-BEB1-7F7C52A7E8E9}" type="parTrans" cxnId="{B96AC282-767F-4BA9-832B-9CE308B61892}">
      <dgm:prSet/>
      <dgm:spPr/>
      <dgm:t>
        <a:bodyPr/>
        <a:lstStyle/>
        <a:p>
          <a:endParaRPr lang="ru-RU"/>
        </a:p>
      </dgm:t>
    </dgm:pt>
    <dgm:pt modelId="{C059CDA9-1A7D-4E32-8ECB-91753631854F}" type="sibTrans" cxnId="{B96AC282-767F-4BA9-832B-9CE308B61892}">
      <dgm:prSet/>
      <dgm:spPr/>
      <dgm:t>
        <a:bodyPr/>
        <a:lstStyle/>
        <a:p>
          <a:endParaRPr lang="ru-RU"/>
        </a:p>
      </dgm:t>
    </dgm:pt>
    <dgm:pt modelId="{3E6FFB6F-AACA-4A55-988C-7BDBDB8C90DE}">
      <dgm:prSet/>
      <dgm:spPr/>
      <dgm:t>
        <a:bodyPr/>
        <a:lstStyle/>
        <a:p>
          <a:r>
            <a:rPr lang="uk-UA" dirty="0" smtClean="0"/>
            <a:t>Молочні (видозмінені потові залози)</a:t>
          </a:r>
          <a:endParaRPr lang="ru-RU" dirty="0"/>
        </a:p>
      </dgm:t>
    </dgm:pt>
    <dgm:pt modelId="{B0C81972-A938-4C10-A405-E6962288FFAF}" type="parTrans" cxnId="{EE618381-25B3-47DE-B891-141407E2AC0A}">
      <dgm:prSet/>
      <dgm:spPr/>
      <dgm:t>
        <a:bodyPr/>
        <a:lstStyle/>
        <a:p>
          <a:endParaRPr lang="ru-RU"/>
        </a:p>
      </dgm:t>
    </dgm:pt>
    <dgm:pt modelId="{CCD75DF1-0D0A-4A4D-AF0F-9ADF8EB1DCCB}" type="sibTrans" cxnId="{EE618381-25B3-47DE-B891-141407E2AC0A}">
      <dgm:prSet/>
      <dgm:spPr/>
      <dgm:t>
        <a:bodyPr/>
        <a:lstStyle/>
        <a:p>
          <a:endParaRPr lang="ru-RU"/>
        </a:p>
      </dgm:t>
    </dgm:pt>
    <dgm:pt modelId="{945000FE-B348-4674-92ED-99767F819D6B}" type="pres">
      <dgm:prSet presAssocID="{A604B03F-591F-463A-B306-86E09CDF3F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282C67-A29A-4FFC-91D2-019C9F9DC99A}" type="pres">
      <dgm:prSet presAssocID="{FD773ED9-4B97-41DC-BE02-A637D350B42B}" presName="hierRoot1" presStyleCnt="0"/>
      <dgm:spPr/>
    </dgm:pt>
    <dgm:pt modelId="{455B4E04-BAC5-4111-88CB-46A94FBCDC77}" type="pres">
      <dgm:prSet presAssocID="{FD773ED9-4B97-41DC-BE02-A637D350B42B}" presName="composite" presStyleCnt="0"/>
      <dgm:spPr/>
    </dgm:pt>
    <dgm:pt modelId="{83464243-9494-408C-B641-203BC32AB487}" type="pres">
      <dgm:prSet presAssocID="{FD773ED9-4B97-41DC-BE02-A637D350B42B}" presName="background" presStyleLbl="node0" presStyleIdx="0" presStyleCnt="1"/>
      <dgm:spPr/>
    </dgm:pt>
    <dgm:pt modelId="{62D3A8AA-618F-48C3-8B75-2D1AFDCB1C4B}" type="pres">
      <dgm:prSet presAssocID="{FD773ED9-4B97-41DC-BE02-A637D350B42B}" presName="text" presStyleLbl="fgAcc0" presStyleIdx="0" presStyleCnt="1" custScaleX="118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D6324C-FE61-4843-B1EF-7515D38CFB9C}" type="pres">
      <dgm:prSet presAssocID="{FD773ED9-4B97-41DC-BE02-A637D350B42B}" presName="hierChild2" presStyleCnt="0"/>
      <dgm:spPr/>
    </dgm:pt>
    <dgm:pt modelId="{D0996ED3-38B4-45EA-9122-896D0AF1C6DA}" type="pres">
      <dgm:prSet presAssocID="{B915D0B5-4F27-497C-BCF8-BCEA262FF7D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F14D7ED-48CF-4EA9-B4C3-0DC0594EA307}" type="pres">
      <dgm:prSet presAssocID="{4FAF088B-D2C8-4FAC-A011-E7A4E760CA30}" presName="hierRoot2" presStyleCnt="0"/>
      <dgm:spPr/>
    </dgm:pt>
    <dgm:pt modelId="{046A473F-E77E-42A5-A73A-A26B752B305A}" type="pres">
      <dgm:prSet presAssocID="{4FAF088B-D2C8-4FAC-A011-E7A4E760CA30}" presName="composite2" presStyleCnt="0"/>
      <dgm:spPr/>
    </dgm:pt>
    <dgm:pt modelId="{B881ADE3-D310-4DA6-91A7-AC007085C981}" type="pres">
      <dgm:prSet presAssocID="{4FAF088B-D2C8-4FAC-A011-E7A4E760CA30}" presName="background2" presStyleLbl="node2" presStyleIdx="0" presStyleCnt="3"/>
      <dgm:spPr/>
    </dgm:pt>
    <dgm:pt modelId="{8D41D224-82CF-47FB-96A3-3E283A221A31}" type="pres">
      <dgm:prSet presAssocID="{4FAF088B-D2C8-4FAC-A011-E7A4E760CA30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E8ED8F-6F48-4C43-9159-18331B326FAD}" type="pres">
      <dgm:prSet presAssocID="{4FAF088B-D2C8-4FAC-A011-E7A4E760CA30}" presName="hierChild3" presStyleCnt="0"/>
      <dgm:spPr/>
    </dgm:pt>
    <dgm:pt modelId="{9F76A61C-E9DD-479B-973D-8374CF6C5F9F}" type="pres">
      <dgm:prSet presAssocID="{BE954B4F-6687-4B8D-BEB1-7F7C52A7E8E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866DB6C-19D2-48EB-BA53-5B7D3F033992}" type="pres">
      <dgm:prSet presAssocID="{AE78B82E-FEF4-430C-8377-F2F39E519944}" presName="hierRoot2" presStyleCnt="0"/>
      <dgm:spPr/>
    </dgm:pt>
    <dgm:pt modelId="{BA470E81-8CBB-4987-A1EA-2AFB13FA3462}" type="pres">
      <dgm:prSet presAssocID="{AE78B82E-FEF4-430C-8377-F2F39E519944}" presName="composite2" presStyleCnt="0"/>
      <dgm:spPr/>
    </dgm:pt>
    <dgm:pt modelId="{FAAA04B9-1D37-4667-A81A-BE3DF723D91A}" type="pres">
      <dgm:prSet presAssocID="{AE78B82E-FEF4-430C-8377-F2F39E519944}" presName="background2" presStyleLbl="node2" presStyleIdx="1" presStyleCnt="3"/>
      <dgm:spPr/>
    </dgm:pt>
    <dgm:pt modelId="{202A7F1B-A261-446B-9942-1C8193C2C6C3}" type="pres">
      <dgm:prSet presAssocID="{AE78B82E-FEF4-430C-8377-F2F39E519944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FB0B61-6DD4-4961-82D7-AC6C1E65338B}" type="pres">
      <dgm:prSet presAssocID="{AE78B82E-FEF4-430C-8377-F2F39E519944}" presName="hierChild3" presStyleCnt="0"/>
      <dgm:spPr/>
    </dgm:pt>
    <dgm:pt modelId="{CFCC90C2-67D4-4B20-B019-20891BA3FBCA}" type="pres">
      <dgm:prSet presAssocID="{B0C81972-A938-4C10-A405-E6962288FFA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B36C2E59-36EE-48F7-9708-B64A7CBA32EE}" type="pres">
      <dgm:prSet presAssocID="{3E6FFB6F-AACA-4A55-988C-7BDBDB8C90DE}" presName="hierRoot2" presStyleCnt="0"/>
      <dgm:spPr/>
    </dgm:pt>
    <dgm:pt modelId="{B6989389-FE53-415F-ABB5-AD87F9AD0AF8}" type="pres">
      <dgm:prSet presAssocID="{3E6FFB6F-AACA-4A55-988C-7BDBDB8C90DE}" presName="composite2" presStyleCnt="0"/>
      <dgm:spPr/>
    </dgm:pt>
    <dgm:pt modelId="{991714B7-44E2-4A1E-9E7F-6DC5905339B5}" type="pres">
      <dgm:prSet presAssocID="{3E6FFB6F-AACA-4A55-988C-7BDBDB8C90DE}" presName="background2" presStyleLbl="node2" presStyleIdx="2" presStyleCnt="3"/>
      <dgm:spPr/>
    </dgm:pt>
    <dgm:pt modelId="{5285FA3A-460E-4AD6-964F-6CCEF7F8695A}" type="pres">
      <dgm:prSet presAssocID="{3E6FFB6F-AACA-4A55-988C-7BDBDB8C90D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992E74-AD38-4F21-87AC-59C5A3CBCD3C}" type="pres">
      <dgm:prSet presAssocID="{3E6FFB6F-AACA-4A55-988C-7BDBDB8C90DE}" presName="hierChild3" presStyleCnt="0"/>
      <dgm:spPr/>
    </dgm:pt>
  </dgm:ptLst>
  <dgm:cxnLst>
    <dgm:cxn modelId="{9587C7CF-CD40-49CB-8F89-8041C1FFD8C5}" type="presOf" srcId="{4FAF088B-D2C8-4FAC-A011-E7A4E760CA30}" destId="{8D41D224-82CF-47FB-96A3-3E283A221A31}" srcOrd="0" destOrd="0" presId="urn:microsoft.com/office/officeart/2005/8/layout/hierarchy1"/>
    <dgm:cxn modelId="{C51385DF-9681-47CC-A24A-8715F95524F9}" type="presOf" srcId="{3E6FFB6F-AACA-4A55-988C-7BDBDB8C90DE}" destId="{5285FA3A-460E-4AD6-964F-6CCEF7F8695A}" srcOrd="0" destOrd="0" presId="urn:microsoft.com/office/officeart/2005/8/layout/hierarchy1"/>
    <dgm:cxn modelId="{3CA1DC8D-EB3A-4410-AFAA-24FDF950FB28}" type="presOf" srcId="{BE954B4F-6687-4B8D-BEB1-7F7C52A7E8E9}" destId="{9F76A61C-E9DD-479B-973D-8374CF6C5F9F}" srcOrd="0" destOrd="0" presId="urn:microsoft.com/office/officeart/2005/8/layout/hierarchy1"/>
    <dgm:cxn modelId="{B96AC282-767F-4BA9-832B-9CE308B61892}" srcId="{FD773ED9-4B97-41DC-BE02-A637D350B42B}" destId="{AE78B82E-FEF4-430C-8377-F2F39E519944}" srcOrd="1" destOrd="0" parTransId="{BE954B4F-6687-4B8D-BEB1-7F7C52A7E8E9}" sibTransId="{C059CDA9-1A7D-4E32-8ECB-91753631854F}"/>
    <dgm:cxn modelId="{9DB18291-6137-47E2-81E3-A1F7C5851E25}" type="presOf" srcId="{B0C81972-A938-4C10-A405-E6962288FFAF}" destId="{CFCC90C2-67D4-4B20-B019-20891BA3FBCA}" srcOrd="0" destOrd="0" presId="urn:microsoft.com/office/officeart/2005/8/layout/hierarchy1"/>
    <dgm:cxn modelId="{DC808B0C-709E-4BEF-B944-DD916C258091}" type="presOf" srcId="{A604B03F-591F-463A-B306-86E09CDF3FA3}" destId="{945000FE-B348-4674-92ED-99767F819D6B}" srcOrd="0" destOrd="0" presId="urn:microsoft.com/office/officeart/2005/8/layout/hierarchy1"/>
    <dgm:cxn modelId="{A39BB544-8926-4235-B3F4-A050EBB3A703}" type="presOf" srcId="{AE78B82E-FEF4-430C-8377-F2F39E519944}" destId="{202A7F1B-A261-446B-9942-1C8193C2C6C3}" srcOrd="0" destOrd="0" presId="urn:microsoft.com/office/officeart/2005/8/layout/hierarchy1"/>
    <dgm:cxn modelId="{EE618381-25B3-47DE-B891-141407E2AC0A}" srcId="{FD773ED9-4B97-41DC-BE02-A637D350B42B}" destId="{3E6FFB6F-AACA-4A55-988C-7BDBDB8C90DE}" srcOrd="2" destOrd="0" parTransId="{B0C81972-A938-4C10-A405-E6962288FFAF}" sibTransId="{CCD75DF1-0D0A-4A4D-AF0F-9ADF8EB1DCCB}"/>
    <dgm:cxn modelId="{50DBC038-B04F-4C91-9BCE-531D53ED509A}" type="presOf" srcId="{B915D0B5-4F27-497C-BCF8-BCEA262FF7D2}" destId="{D0996ED3-38B4-45EA-9122-896D0AF1C6DA}" srcOrd="0" destOrd="0" presId="urn:microsoft.com/office/officeart/2005/8/layout/hierarchy1"/>
    <dgm:cxn modelId="{B99BEBA5-9526-4DFF-9C83-110E32432128}" srcId="{A604B03F-591F-463A-B306-86E09CDF3FA3}" destId="{FD773ED9-4B97-41DC-BE02-A637D350B42B}" srcOrd="0" destOrd="0" parTransId="{F2CD17B8-A382-4B15-9549-4AEDCAD4A5A3}" sibTransId="{E13353D3-C7DA-4A5A-A7EA-A08287E57444}"/>
    <dgm:cxn modelId="{55F791E7-3748-4FE9-91A6-95EF83145CC3}" srcId="{FD773ED9-4B97-41DC-BE02-A637D350B42B}" destId="{4FAF088B-D2C8-4FAC-A011-E7A4E760CA30}" srcOrd="0" destOrd="0" parTransId="{B915D0B5-4F27-497C-BCF8-BCEA262FF7D2}" sibTransId="{0B913C3A-276D-4D07-9356-C719357F3F8B}"/>
    <dgm:cxn modelId="{A9B87359-7D5E-4591-B09E-4533EB9FAC67}" type="presOf" srcId="{FD773ED9-4B97-41DC-BE02-A637D350B42B}" destId="{62D3A8AA-618F-48C3-8B75-2D1AFDCB1C4B}" srcOrd="0" destOrd="0" presId="urn:microsoft.com/office/officeart/2005/8/layout/hierarchy1"/>
    <dgm:cxn modelId="{AD58E270-4023-4497-87F0-39E536AF8EDB}" type="presParOf" srcId="{945000FE-B348-4674-92ED-99767F819D6B}" destId="{50282C67-A29A-4FFC-91D2-019C9F9DC99A}" srcOrd="0" destOrd="0" presId="urn:microsoft.com/office/officeart/2005/8/layout/hierarchy1"/>
    <dgm:cxn modelId="{5CBDD4D7-FBBF-463F-9B76-4FC00416F6E2}" type="presParOf" srcId="{50282C67-A29A-4FFC-91D2-019C9F9DC99A}" destId="{455B4E04-BAC5-4111-88CB-46A94FBCDC77}" srcOrd="0" destOrd="0" presId="urn:microsoft.com/office/officeart/2005/8/layout/hierarchy1"/>
    <dgm:cxn modelId="{7F499C30-8522-4B46-9EB7-E5172AA41351}" type="presParOf" srcId="{455B4E04-BAC5-4111-88CB-46A94FBCDC77}" destId="{83464243-9494-408C-B641-203BC32AB487}" srcOrd="0" destOrd="0" presId="urn:microsoft.com/office/officeart/2005/8/layout/hierarchy1"/>
    <dgm:cxn modelId="{5B2DB880-5B90-430D-8340-EDAAF688E00E}" type="presParOf" srcId="{455B4E04-BAC5-4111-88CB-46A94FBCDC77}" destId="{62D3A8AA-618F-48C3-8B75-2D1AFDCB1C4B}" srcOrd="1" destOrd="0" presId="urn:microsoft.com/office/officeart/2005/8/layout/hierarchy1"/>
    <dgm:cxn modelId="{09E3A721-FA1A-4B3E-BE13-D8D168C8EC04}" type="presParOf" srcId="{50282C67-A29A-4FFC-91D2-019C9F9DC99A}" destId="{B2D6324C-FE61-4843-B1EF-7515D38CFB9C}" srcOrd="1" destOrd="0" presId="urn:microsoft.com/office/officeart/2005/8/layout/hierarchy1"/>
    <dgm:cxn modelId="{C2B352B4-9205-4111-9B15-03A2D760ACEA}" type="presParOf" srcId="{B2D6324C-FE61-4843-B1EF-7515D38CFB9C}" destId="{D0996ED3-38B4-45EA-9122-896D0AF1C6DA}" srcOrd="0" destOrd="0" presId="urn:microsoft.com/office/officeart/2005/8/layout/hierarchy1"/>
    <dgm:cxn modelId="{E73BD9F5-5D05-4647-B9EB-E37CD5BE425D}" type="presParOf" srcId="{B2D6324C-FE61-4843-B1EF-7515D38CFB9C}" destId="{AF14D7ED-48CF-4EA9-B4C3-0DC0594EA307}" srcOrd="1" destOrd="0" presId="urn:microsoft.com/office/officeart/2005/8/layout/hierarchy1"/>
    <dgm:cxn modelId="{7CD68D38-2B00-4C87-80AC-8D21816716B8}" type="presParOf" srcId="{AF14D7ED-48CF-4EA9-B4C3-0DC0594EA307}" destId="{046A473F-E77E-42A5-A73A-A26B752B305A}" srcOrd="0" destOrd="0" presId="urn:microsoft.com/office/officeart/2005/8/layout/hierarchy1"/>
    <dgm:cxn modelId="{9314E563-501B-4ADE-BE50-AC5A35ACC186}" type="presParOf" srcId="{046A473F-E77E-42A5-A73A-A26B752B305A}" destId="{B881ADE3-D310-4DA6-91A7-AC007085C981}" srcOrd="0" destOrd="0" presId="urn:microsoft.com/office/officeart/2005/8/layout/hierarchy1"/>
    <dgm:cxn modelId="{C01C7375-CFAA-495A-B2AD-FF0D0A27E13C}" type="presParOf" srcId="{046A473F-E77E-42A5-A73A-A26B752B305A}" destId="{8D41D224-82CF-47FB-96A3-3E283A221A31}" srcOrd="1" destOrd="0" presId="urn:microsoft.com/office/officeart/2005/8/layout/hierarchy1"/>
    <dgm:cxn modelId="{DB5AA1A7-39E8-4B60-9AAE-1476042430DD}" type="presParOf" srcId="{AF14D7ED-48CF-4EA9-B4C3-0DC0594EA307}" destId="{47E8ED8F-6F48-4C43-9159-18331B326FAD}" srcOrd="1" destOrd="0" presId="urn:microsoft.com/office/officeart/2005/8/layout/hierarchy1"/>
    <dgm:cxn modelId="{7889FADA-9C65-4BDD-B3DE-C14FBAABC414}" type="presParOf" srcId="{B2D6324C-FE61-4843-B1EF-7515D38CFB9C}" destId="{9F76A61C-E9DD-479B-973D-8374CF6C5F9F}" srcOrd="2" destOrd="0" presId="urn:microsoft.com/office/officeart/2005/8/layout/hierarchy1"/>
    <dgm:cxn modelId="{DBFA6723-44A4-40DA-B293-36EB98CA907A}" type="presParOf" srcId="{B2D6324C-FE61-4843-B1EF-7515D38CFB9C}" destId="{2866DB6C-19D2-48EB-BA53-5B7D3F033992}" srcOrd="3" destOrd="0" presId="urn:microsoft.com/office/officeart/2005/8/layout/hierarchy1"/>
    <dgm:cxn modelId="{47EAC01A-1F7B-4A80-949F-FE4EF54CBFA5}" type="presParOf" srcId="{2866DB6C-19D2-48EB-BA53-5B7D3F033992}" destId="{BA470E81-8CBB-4987-A1EA-2AFB13FA3462}" srcOrd="0" destOrd="0" presId="urn:microsoft.com/office/officeart/2005/8/layout/hierarchy1"/>
    <dgm:cxn modelId="{2FA70B33-91EC-405B-8EDC-FCC226A69C19}" type="presParOf" srcId="{BA470E81-8CBB-4987-A1EA-2AFB13FA3462}" destId="{FAAA04B9-1D37-4667-A81A-BE3DF723D91A}" srcOrd="0" destOrd="0" presId="urn:microsoft.com/office/officeart/2005/8/layout/hierarchy1"/>
    <dgm:cxn modelId="{D6761A18-4911-43C8-AB1D-7074812898A7}" type="presParOf" srcId="{BA470E81-8CBB-4987-A1EA-2AFB13FA3462}" destId="{202A7F1B-A261-446B-9942-1C8193C2C6C3}" srcOrd="1" destOrd="0" presId="urn:microsoft.com/office/officeart/2005/8/layout/hierarchy1"/>
    <dgm:cxn modelId="{54FB9A8F-99E3-43AA-873D-D232111C3085}" type="presParOf" srcId="{2866DB6C-19D2-48EB-BA53-5B7D3F033992}" destId="{FFFB0B61-6DD4-4961-82D7-AC6C1E65338B}" srcOrd="1" destOrd="0" presId="urn:microsoft.com/office/officeart/2005/8/layout/hierarchy1"/>
    <dgm:cxn modelId="{099FBCD5-CB97-4101-AB31-2AA55C3E53AF}" type="presParOf" srcId="{B2D6324C-FE61-4843-B1EF-7515D38CFB9C}" destId="{CFCC90C2-67D4-4B20-B019-20891BA3FBCA}" srcOrd="4" destOrd="0" presId="urn:microsoft.com/office/officeart/2005/8/layout/hierarchy1"/>
    <dgm:cxn modelId="{1CC8021A-2E6D-4F98-9587-B464A406F6A7}" type="presParOf" srcId="{B2D6324C-FE61-4843-B1EF-7515D38CFB9C}" destId="{B36C2E59-36EE-48F7-9708-B64A7CBA32EE}" srcOrd="5" destOrd="0" presId="urn:microsoft.com/office/officeart/2005/8/layout/hierarchy1"/>
    <dgm:cxn modelId="{501D2D40-CA9E-42C2-8A97-3E2049860267}" type="presParOf" srcId="{B36C2E59-36EE-48F7-9708-B64A7CBA32EE}" destId="{B6989389-FE53-415F-ABB5-AD87F9AD0AF8}" srcOrd="0" destOrd="0" presId="urn:microsoft.com/office/officeart/2005/8/layout/hierarchy1"/>
    <dgm:cxn modelId="{A1F15300-6558-4AF4-B077-B0B27B5269D4}" type="presParOf" srcId="{B6989389-FE53-415F-ABB5-AD87F9AD0AF8}" destId="{991714B7-44E2-4A1E-9E7F-6DC5905339B5}" srcOrd="0" destOrd="0" presId="urn:microsoft.com/office/officeart/2005/8/layout/hierarchy1"/>
    <dgm:cxn modelId="{869034FD-F53F-4F83-86D5-0BCEE11A0692}" type="presParOf" srcId="{B6989389-FE53-415F-ABB5-AD87F9AD0AF8}" destId="{5285FA3A-460E-4AD6-964F-6CCEF7F8695A}" srcOrd="1" destOrd="0" presId="urn:microsoft.com/office/officeart/2005/8/layout/hierarchy1"/>
    <dgm:cxn modelId="{862799E4-50EC-44EA-9E75-D33CC3C5100E}" type="presParOf" srcId="{B36C2E59-36EE-48F7-9708-B64A7CBA32EE}" destId="{AD992E74-AD38-4F21-87AC-59C5A3CBCD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04B03F-591F-463A-B306-86E09CDF3FA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D773ED9-4B97-41DC-BE02-A637D350B42B}">
      <dgm:prSet phldrT="[Текст]"/>
      <dgm:spPr/>
      <dgm:t>
        <a:bodyPr/>
        <a:lstStyle/>
        <a:p>
          <a:r>
            <a:rPr lang="uk-UA" dirty="0" smtClean="0"/>
            <a:t>Похідні шкіри </a:t>
          </a:r>
          <a:endParaRPr lang="ru-RU" dirty="0"/>
        </a:p>
      </dgm:t>
    </dgm:pt>
    <dgm:pt modelId="{F2CD17B8-A382-4B15-9549-4AEDCAD4A5A3}" type="parTrans" cxnId="{B99BEBA5-9526-4DFF-9C83-110E32432128}">
      <dgm:prSet/>
      <dgm:spPr/>
      <dgm:t>
        <a:bodyPr/>
        <a:lstStyle/>
        <a:p>
          <a:endParaRPr lang="ru-RU"/>
        </a:p>
      </dgm:t>
    </dgm:pt>
    <dgm:pt modelId="{E13353D3-C7DA-4A5A-A7EA-A08287E57444}" type="sibTrans" cxnId="{B99BEBA5-9526-4DFF-9C83-110E32432128}">
      <dgm:prSet/>
      <dgm:spPr/>
      <dgm:t>
        <a:bodyPr/>
        <a:lstStyle/>
        <a:p>
          <a:endParaRPr lang="ru-RU"/>
        </a:p>
      </dgm:t>
    </dgm:pt>
    <dgm:pt modelId="{4FAF088B-D2C8-4FAC-A011-E7A4E760CA30}">
      <dgm:prSet phldrT="[Текст]"/>
      <dgm:spPr/>
      <dgm:t>
        <a:bodyPr/>
        <a:lstStyle/>
        <a:p>
          <a:r>
            <a:rPr lang="uk-UA" dirty="0" smtClean="0"/>
            <a:t>Волосся </a:t>
          </a:r>
          <a:endParaRPr lang="ru-RU" dirty="0"/>
        </a:p>
      </dgm:t>
    </dgm:pt>
    <dgm:pt modelId="{B915D0B5-4F27-497C-BCF8-BCEA262FF7D2}" type="parTrans" cxnId="{55F791E7-3748-4FE9-91A6-95EF83145CC3}">
      <dgm:prSet/>
      <dgm:spPr/>
      <dgm:t>
        <a:bodyPr/>
        <a:lstStyle/>
        <a:p>
          <a:endParaRPr lang="ru-RU"/>
        </a:p>
      </dgm:t>
    </dgm:pt>
    <dgm:pt modelId="{0B913C3A-276D-4D07-9356-C719357F3F8B}" type="sibTrans" cxnId="{55F791E7-3748-4FE9-91A6-95EF83145CC3}">
      <dgm:prSet/>
      <dgm:spPr/>
      <dgm:t>
        <a:bodyPr/>
        <a:lstStyle/>
        <a:p>
          <a:endParaRPr lang="ru-RU"/>
        </a:p>
      </dgm:t>
    </dgm:pt>
    <dgm:pt modelId="{AE78B82E-FEF4-430C-8377-F2F39E519944}">
      <dgm:prSet phldrT="[Текст]"/>
      <dgm:spPr/>
      <dgm:t>
        <a:bodyPr/>
        <a:lstStyle/>
        <a:p>
          <a:r>
            <a:rPr lang="uk-UA" dirty="0" smtClean="0"/>
            <a:t>Нігті </a:t>
          </a:r>
          <a:endParaRPr lang="ru-RU" dirty="0"/>
        </a:p>
      </dgm:t>
    </dgm:pt>
    <dgm:pt modelId="{BE954B4F-6687-4B8D-BEB1-7F7C52A7E8E9}" type="parTrans" cxnId="{B96AC282-767F-4BA9-832B-9CE308B61892}">
      <dgm:prSet/>
      <dgm:spPr/>
      <dgm:t>
        <a:bodyPr/>
        <a:lstStyle/>
        <a:p>
          <a:endParaRPr lang="ru-RU"/>
        </a:p>
      </dgm:t>
    </dgm:pt>
    <dgm:pt modelId="{C059CDA9-1A7D-4E32-8ECB-91753631854F}" type="sibTrans" cxnId="{B96AC282-767F-4BA9-832B-9CE308B61892}">
      <dgm:prSet/>
      <dgm:spPr/>
      <dgm:t>
        <a:bodyPr/>
        <a:lstStyle/>
        <a:p>
          <a:endParaRPr lang="ru-RU"/>
        </a:p>
      </dgm:t>
    </dgm:pt>
    <dgm:pt modelId="{945000FE-B348-4674-92ED-99767F819D6B}" type="pres">
      <dgm:prSet presAssocID="{A604B03F-591F-463A-B306-86E09CDF3F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282C67-A29A-4FFC-91D2-019C9F9DC99A}" type="pres">
      <dgm:prSet presAssocID="{FD773ED9-4B97-41DC-BE02-A637D350B42B}" presName="hierRoot1" presStyleCnt="0"/>
      <dgm:spPr/>
    </dgm:pt>
    <dgm:pt modelId="{455B4E04-BAC5-4111-88CB-46A94FBCDC77}" type="pres">
      <dgm:prSet presAssocID="{FD773ED9-4B97-41DC-BE02-A637D350B42B}" presName="composite" presStyleCnt="0"/>
      <dgm:spPr/>
    </dgm:pt>
    <dgm:pt modelId="{83464243-9494-408C-B641-203BC32AB487}" type="pres">
      <dgm:prSet presAssocID="{FD773ED9-4B97-41DC-BE02-A637D350B42B}" presName="background" presStyleLbl="node0" presStyleIdx="0" presStyleCnt="1"/>
      <dgm:spPr/>
    </dgm:pt>
    <dgm:pt modelId="{62D3A8AA-618F-48C3-8B75-2D1AFDCB1C4B}" type="pres">
      <dgm:prSet presAssocID="{FD773ED9-4B97-41DC-BE02-A637D350B42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D6324C-FE61-4843-B1EF-7515D38CFB9C}" type="pres">
      <dgm:prSet presAssocID="{FD773ED9-4B97-41DC-BE02-A637D350B42B}" presName="hierChild2" presStyleCnt="0"/>
      <dgm:spPr/>
    </dgm:pt>
    <dgm:pt modelId="{D0996ED3-38B4-45EA-9122-896D0AF1C6DA}" type="pres">
      <dgm:prSet presAssocID="{B915D0B5-4F27-497C-BCF8-BCEA262FF7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F14D7ED-48CF-4EA9-B4C3-0DC0594EA307}" type="pres">
      <dgm:prSet presAssocID="{4FAF088B-D2C8-4FAC-A011-E7A4E760CA30}" presName="hierRoot2" presStyleCnt="0"/>
      <dgm:spPr/>
    </dgm:pt>
    <dgm:pt modelId="{046A473F-E77E-42A5-A73A-A26B752B305A}" type="pres">
      <dgm:prSet presAssocID="{4FAF088B-D2C8-4FAC-A011-E7A4E760CA30}" presName="composite2" presStyleCnt="0"/>
      <dgm:spPr/>
    </dgm:pt>
    <dgm:pt modelId="{B881ADE3-D310-4DA6-91A7-AC007085C981}" type="pres">
      <dgm:prSet presAssocID="{4FAF088B-D2C8-4FAC-A011-E7A4E760CA30}" presName="background2" presStyleLbl="node2" presStyleIdx="0" presStyleCnt="2"/>
      <dgm:spPr/>
    </dgm:pt>
    <dgm:pt modelId="{8D41D224-82CF-47FB-96A3-3E283A221A31}" type="pres">
      <dgm:prSet presAssocID="{4FAF088B-D2C8-4FAC-A011-E7A4E760CA3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E8ED8F-6F48-4C43-9159-18331B326FAD}" type="pres">
      <dgm:prSet presAssocID="{4FAF088B-D2C8-4FAC-A011-E7A4E760CA30}" presName="hierChild3" presStyleCnt="0"/>
      <dgm:spPr/>
    </dgm:pt>
    <dgm:pt modelId="{9F76A61C-E9DD-479B-973D-8374CF6C5F9F}" type="pres">
      <dgm:prSet presAssocID="{BE954B4F-6687-4B8D-BEB1-7F7C52A7E8E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866DB6C-19D2-48EB-BA53-5B7D3F033992}" type="pres">
      <dgm:prSet presAssocID="{AE78B82E-FEF4-430C-8377-F2F39E519944}" presName="hierRoot2" presStyleCnt="0"/>
      <dgm:spPr/>
    </dgm:pt>
    <dgm:pt modelId="{BA470E81-8CBB-4987-A1EA-2AFB13FA3462}" type="pres">
      <dgm:prSet presAssocID="{AE78B82E-FEF4-430C-8377-F2F39E519944}" presName="composite2" presStyleCnt="0"/>
      <dgm:spPr/>
    </dgm:pt>
    <dgm:pt modelId="{FAAA04B9-1D37-4667-A81A-BE3DF723D91A}" type="pres">
      <dgm:prSet presAssocID="{AE78B82E-FEF4-430C-8377-F2F39E519944}" presName="background2" presStyleLbl="node2" presStyleIdx="1" presStyleCnt="2"/>
      <dgm:spPr/>
    </dgm:pt>
    <dgm:pt modelId="{202A7F1B-A261-446B-9942-1C8193C2C6C3}" type="pres">
      <dgm:prSet presAssocID="{AE78B82E-FEF4-430C-8377-F2F39E51994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FB0B61-6DD4-4961-82D7-AC6C1E65338B}" type="pres">
      <dgm:prSet presAssocID="{AE78B82E-FEF4-430C-8377-F2F39E519944}" presName="hierChild3" presStyleCnt="0"/>
      <dgm:spPr/>
    </dgm:pt>
  </dgm:ptLst>
  <dgm:cxnLst>
    <dgm:cxn modelId="{EBE7CCEE-AABC-41B7-A8D7-B4C1CF477844}" type="presOf" srcId="{FD773ED9-4B97-41DC-BE02-A637D350B42B}" destId="{62D3A8AA-618F-48C3-8B75-2D1AFDCB1C4B}" srcOrd="0" destOrd="0" presId="urn:microsoft.com/office/officeart/2005/8/layout/hierarchy1"/>
    <dgm:cxn modelId="{1785D9FC-CEEF-46FE-BC78-02327BFDF684}" type="presOf" srcId="{A604B03F-591F-463A-B306-86E09CDF3FA3}" destId="{945000FE-B348-4674-92ED-99767F819D6B}" srcOrd="0" destOrd="0" presId="urn:microsoft.com/office/officeart/2005/8/layout/hierarchy1"/>
    <dgm:cxn modelId="{3D1A1A60-19CF-47DE-AD9A-274EDF2A0C94}" type="presOf" srcId="{B915D0B5-4F27-497C-BCF8-BCEA262FF7D2}" destId="{D0996ED3-38B4-45EA-9122-896D0AF1C6DA}" srcOrd="0" destOrd="0" presId="urn:microsoft.com/office/officeart/2005/8/layout/hierarchy1"/>
    <dgm:cxn modelId="{55F791E7-3748-4FE9-91A6-95EF83145CC3}" srcId="{FD773ED9-4B97-41DC-BE02-A637D350B42B}" destId="{4FAF088B-D2C8-4FAC-A011-E7A4E760CA30}" srcOrd="0" destOrd="0" parTransId="{B915D0B5-4F27-497C-BCF8-BCEA262FF7D2}" sibTransId="{0B913C3A-276D-4D07-9356-C719357F3F8B}"/>
    <dgm:cxn modelId="{B96AC282-767F-4BA9-832B-9CE308B61892}" srcId="{FD773ED9-4B97-41DC-BE02-A637D350B42B}" destId="{AE78B82E-FEF4-430C-8377-F2F39E519944}" srcOrd="1" destOrd="0" parTransId="{BE954B4F-6687-4B8D-BEB1-7F7C52A7E8E9}" sibTransId="{C059CDA9-1A7D-4E32-8ECB-91753631854F}"/>
    <dgm:cxn modelId="{F7C03B58-8C9E-49E7-ADE7-A27027E6B2EE}" type="presOf" srcId="{4FAF088B-D2C8-4FAC-A011-E7A4E760CA30}" destId="{8D41D224-82CF-47FB-96A3-3E283A221A31}" srcOrd="0" destOrd="0" presId="urn:microsoft.com/office/officeart/2005/8/layout/hierarchy1"/>
    <dgm:cxn modelId="{B99BEBA5-9526-4DFF-9C83-110E32432128}" srcId="{A604B03F-591F-463A-B306-86E09CDF3FA3}" destId="{FD773ED9-4B97-41DC-BE02-A637D350B42B}" srcOrd="0" destOrd="0" parTransId="{F2CD17B8-A382-4B15-9549-4AEDCAD4A5A3}" sibTransId="{E13353D3-C7DA-4A5A-A7EA-A08287E57444}"/>
    <dgm:cxn modelId="{4DBAACA7-775E-487E-867F-92E6DC302487}" type="presOf" srcId="{AE78B82E-FEF4-430C-8377-F2F39E519944}" destId="{202A7F1B-A261-446B-9942-1C8193C2C6C3}" srcOrd="0" destOrd="0" presId="urn:microsoft.com/office/officeart/2005/8/layout/hierarchy1"/>
    <dgm:cxn modelId="{1EBFF642-8E0A-4D5C-846B-61EFCF52632B}" type="presOf" srcId="{BE954B4F-6687-4B8D-BEB1-7F7C52A7E8E9}" destId="{9F76A61C-E9DD-479B-973D-8374CF6C5F9F}" srcOrd="0" destOrd="0" presId="urn:microsoft.com/office/officeart/2005/8/layout/hierarchy1"/>
    <dgm:cxn modelId="{9A66DCDD-9050-48F2-B942-D0AEF30C946E}" type="presParOf" srcId="{945000FE-B348-4674-92ED-99767F819D6B}" destId="{50282C67-A29A-4FFC-91D2-019C9F9DC99A}" srcOrd="0" destOrd="0" presId="urn:microsoft.com/office/officeart/2005/8/layout/hierarchy1"/>
    <dgm:cxn modelId="{497B7C9E-9DB9-4B7E-8F80-EA0549372496}" type="presParOf" srcId="{50282C67-A29A-4FFC-91D2-019C9F9DC99A}" destId="{455B4E04-BAC5-4111-88CB-46A94FBCDC77}" srcOrd="0" destOrd="0" presId="urn:microsoft.com/office/officeart/2005/8/layout/hierarchy1"/>
    <dgm:cxn modelId="{F3E11FFF-1210-462E-AEDD-ACF989DD0C98}" type="presParOf" srcId="{455B4E04-BAC5-4111-88CB-46A94FBCDC77}" destId="{83464243-9494-408C-B641-203BC32AB487}" srcOrd="0" destOrd="0" presId="urn:microsoft.com/office/officeart/2005/8/layout/hierarchy1"/>
    <dgm:cxn modelId="{1B81D40B-E5DB-4DC6-9537-0866F79CAE47}" type="presParOf" srcId="{455B4E04-BAC5-4111-88CB-46A94FBCDC77}" destId="{62D3A8AA-618F-48C3-8B75-2D1AFDCB1C4B}" srcOrd="1" destOrd="0" presId="urn:microsoft.com/office/officeart/2005/8/layout/hierarchy1"/>
    <dgm:cxn modelId="{0A4CD571-8469-4C61-89A4-E6A54C538D85}" type="presParOf" srcId="{50282C67-A29A-4FFC-91D2-019C9F9DC99A}" destId="{B2D6324C-FE61-4843-B1EF-7515D38CFB9C}" srcOrd="1" destOrd="0" presId="urn:microsoft.com/office/officeart/2005/8/layout/hierarchy1"/>
    <dgm:cxn modelId="{C2E51DDB-E4D5-4067-BE6E-2DADF5BB14C4}" type="presParOf" srcId="{B2D6324C-FE61-4843-B1EF-7515D38CFB9C}" destId="{D0996ED3-38B4-45EA-9122-896D0AF1C6DA}" srcOrd="0" destOrd="0" presId="urn:microsoft.com/office/officeart/2005/8/layout/hierarchy1"/>
    <dgm:cxn modelId="{2870D048-2E13-45EA-9FF1-1CCD39A1F868}" type="presParOf" srcId="{B2D6324C-FE61-4843-B1EF-7515D38CFB9C}" destId="{AF14D7ED-48CF-4EA9-B4C3-0DC0594EA307}" srcOrd="1" destOrd="0" presId="urn:microsoft.com/office/officeart/2005/8/layout/hierarchy1"/>
    <dgm:cxn modelId="{DCDA9C9C-DC4E-4CA1-B0AB-6426EB7559A1}" type="presParOf" srcId="{AF14D7ED-48CF-4EA9-B4C3-0DC0594EA307}" destId="{046A473F-E77E-42A5-A73A-A26B752B305A}" srcOrd="0" destOrd="0" presId="urn:microsoft.com/office/officeart/2005/8/layout/hierarchy1"/>
    <dgm:cxn modelId="{E6F7990F-391F-40DF-809E-2EC082060453}" type="presParOf" srcId="{046A473F-E77E-42A5-A73A-A26B752B305A}" destId="{B881ADE3-D310-4DA6-91A7-AC007085C981}" srcOrd="0" destOrd="0" presId="urn:microsoft.com/office/officeart/2005/8/layout/hierarchy1"/>
    <dgm:cxn modelId="{326DF346-C0B8-4A9C-AF70-6B02CDB99A11}" type="presParOf" srcId="{046A473F-E77E-42A5-A73A-A26B752B305A}" destId="{8D41D224-82CF-47FB-96A3-3E283A221A31}" srcOrd="1" destOrd="0" presId="urn:microsoft.com/office/officeart/2005/8/layout/hierarchy1"/>
    <dgm:cxn modelId="{84BDE458-CBF5-49D5-985C-7873CAC04BAF}" type="presParOf" srcId="{AF14D7ED-48CF-4EA9-B4C3-0DC0594EA307}" destId="{47E8ED8F-6F48-4C43-9159-18331B326FAD}" srcOrd="1" destOrd="0" presId="urn:microsoft.com/office/officeart/2005/8/layout/hierarchy1"/>
    <dgm:cxn modelId="{3C3BA9D5-AEF9-4D73-B8FB-5E755932BBCF}" type="presParOf" srcId="{B2D6324C-FE61-4843-B1EF-7515D38CFB9C}" destId="{9F76A61C-E9DD-479B-973D-8374CF6C5F9F}" srcOrd="2" destOrd="0" presId="urn:microsoft.com/office/officeart/2005/8/layout/hierarchy1"/>
    <dgm:cxn modelId="{1C9C4EEF-1B54-4B78-B8FA-57B5F9B5A4F9}" type="presParOf" srcId="{B2D6324C-FE61-4843-B1EF-7515D38CFB9C}" destId="{2866DB6C-19D2-48EB-BA53-5B7D3F033992}" srcOrd="3" destOrd="0" presId="urn:microsoft.com/office/officeart/2005/8/layout/hierarchy1"/>
    <dgm:cxn modelId="{6A128AAF-6380-406F-A2E6-535AA7DF5B4F}" type="presParOf" srcId="{2866DB6C-19D2-48EB-BA53-5B7D3F033992}" destId="{BA470E81-8CBB-4987-A1EA-2AFB13FA3462}" srcOrd="0" destOrd="0" presId="urn:microsoft.com/office/officeart/2005/8/layout/hierarchy1"/>
    <dgm:cxn modelId="{6D888BCD-D2EA-495D-A6A7-F7F778BCEEB8}" type="presParOf" srcId="{BA470E81-8CBB-4987-A1EA-2AFB13FA3462}" destId="{FAAA04B9-1D37-4667-A81A-BE3DF723D91A}" srcOrd="0" destOrd="0" presId="urn:microsoft.com/office/officeart/2005/8/layout/hierarchy1"/>
    <dgm:cxn modelId="{10AA35B9-77B9-46BE-95A7-5B5A811E63D6}" type="presParOf" srcId="{BA470E81-8CBB-4987-A1EA-2AFB13FA3462}" destId="{202A7F1B-A261-446B-9942-1C8193C2C6C3}" srcOrd="1" destOrd="0" presId="urn:microsoft.com/office/officeart/2005/8/layout/hierarchy1"/>
    <dgm:cxn modelId="{A04E62F0-A8CB-4734-A457-68D292183FCA}" type="presParOf" srcId="{2866DB6C-19D2-48EB-BA53-5B7D3F033992}" destId="{FFFB0B61-6DD4-4961-82D7-AC6C1E6533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E954D1-8221-4DC2-AE0C-8845BDAAAC88}">
      <dsp:nvSpPr>
        <dsp:cNvPr id="0" name=""/>
        <dsp:cNvSpPr/>
      </dsp:nvSpPr>
      <dsp:spPr>
        <a:xfrm>
          <a:off x="2838730" y="1550794"/>
          <a:ext cx="1224188" cy="12241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Шкіра</a:t>
          </a:r>
          <a:endParaRPr lang="ru-RU" sz="2200" kern="1200" dirty="0"/>
        </a:p>
      </dsp:txBody>
      <dsp:txXfrm>
        <a:off x="2838730" y="1550794"/>
        <a:ext cx="1224188" cy="1224188"/>
      </dsp:txXfrm>
    </dsp:sp>
    <dsp:sp modelId="{09DD9E64-AB39-4395-8180-49591E3FAA77}">
      <dsp:nvSpPr>
        <dsp:cNvPr id="0" name=""/>
        <dsp:cNvSpPr/>
      </dsp:nvSpPr>
      <dsp:spPr>
        <a:xfrm rot="16388846">
          <a:off x="3383844" y="1139253"/>
          <a:ext cx="223649" cy="4162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6388846">
        <a:off x="3383844" y="1139253"/>
        <a:ext cx="223649" cy="416224"/>
      </dsp:txXfrm>
    </dsp:sp>
    <dsp:sp modelId="{8F1FE910-04CD-4AB1-AB09-FA69F44DAA47}">
      <dsp:nvSpPr>
        <dsp:cNvPr id="0" name=""/>
        <dsp:cNvSpPr/>
      </dsp:nvSpPr>
      <dsp:spPr>
        <a:xfrm>
          <a:off x="2448275" y="28817"/>
          <a:ext cx="2179212" cy="110176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448275" y="28817"/>
        <a:ext cx="2179212" cy="1101769"/>
      </dsp:txXfrm>
    </dsp:sp>
    <dsp:sp modelId="{2A1FCE13-56D9-4ED8-B028-A8A308E1B6F0}">
      <dsp:nvSpPr>
        <dsp:cNvPr id="0" name=""/>
        <dsp:cNvSpPr/>
      </dsp:nvSpPr>
      <dsp:spPr>
        <a:xfrm rot="20098677">
          <a:off x="4083424" y="1604229"/>
          <a:ext cx="236791" cy="4162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20098677">
        <a:off x="4083424" y="1604229"/>
        <a:ext cx="236791" cy="416224"/>
      </dsp:txXfrm>
    </dsp:sp>
    <dsp:sp modelId="{8F717BB9-FFF8-4360-85C9-C7480D340CFD}">
      <dsp:nvSpPr>
        <dsp:cNvPr id="0" name=""/>
        <dsp:cNvSpPr/>
      </dsp:nvSpPr>
      <dsp:spPr>
        <a:xfrm>
          <a:off x="4102660" y="784907"/>
          <a:ext cx="2240195" cy="11017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4102660" y="784907"/>
        <a:ext cx="2240195" cy="1101769"/>
      </dsp:txXfrm>
    </dsp:sp>
    <dsp:sp modelId="{A59291B9-7BA4-4B08-8530-B8020A8C8F2D}">
      <dsp:nvSpPr>
        <dsp:cNvPr id="0" name=""/>
        <dsp:cNvSpPr/>
      </dsp:nvSpPr>
      <dsp:spPr>
        <a:xfrm rot="641211">
          <a:off x="4136253" y="2103969"/>
          <a:ext cx="210287" cy="4162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641211">
        <a:off x="4136253" y="2103969"/>
        <a:ext cx="210287" cy="416224"/>
      </dsp:txXfrm>
    </dsp:sp>
    <dsp:sp modelId="{6FB396B6-3E40-4E55-84D9-97AF022593FB}">
      <dsp:nvSpPr>
        <dsp:cNvPr id="0" name=""/>
        <dsp:cNvSpPr/>
      </dsp:nvSpPr>
      <dsp:spPr>
        <a:xfrm>
          <a:off x="4392483" y="1973042"/>
          <a:ext cx="1942982" cy="110176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4392483" y="1973042"/>
        <a:ext cx="1942982" cy="1101769"/>
      </dsp:txXfrm>
    </dsp:sp>
    <dsp:sp modelId="{EFC11A99-7EE0-4372-8AF4-71CE2423C5CA}">
      <dsp:nvSpPr>
        <dsp:cNvPr id="0" name=""/>
        <dsp:cNvSpPr/>
      </dsp:nvSpPr>
      <dsp:spPr>
        <a:xfrm rot="3241975">
          <a:off x="3820367" y="2648861"/>
          <a:ext cx="268260" cy="4162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3241975">
        <a:off x="3820367" y="2648861"/>
        <a:ext cx="268260" cy="416224"/>
      </dsp:txXfrm>
    </dsp:sp>
    <dsp:sp modelId="{040EC9BA-4DA5-4C91-A76C-7A6CC7CEA387}">
      <dsp:nvSpPr>
        <dsp:cNvPr id="0" name=""/>
        <dsp:cNvSpPr/>
      </dsp:nvSpPr>
      <dsp:spPr>
        <a:xfrm>
          <a:off x="3384374" y="3024337"/>
          <a:ext cx="2287175" cy="124579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 </a:t>
          </a:r>
          <a:endParaRPr lang="ru-RU" sz="1400" kern="1200" dirty="0"/>
        </a:p>
      </dsp:txBody>
      <dsp:txXfrm>
        <a:off x="3384374" y="3024337"/>
        <a:ext cx="2287175" cy="1245793"/>
      </dsp:txXfrm>
    </dsp:sp>
    <dsp:sp modelId="{DC38455E-5AE5-4D10-A992-9631B479265A}">
      <dsp:nvSpPr>
        <dsp:cNvPr id="0" name=""/>
        <dsp:cNvSpPr/>
      </dsp:nvSpPr>
      <dsp:spPr>
        <a:xfrm rot="7544991">
          <a:off x="2814807" y="2651375"/>
          <a:ext cx="269081" cy="4162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7544991">
        <a:off x="2814807" y="2651375"/>
        <a:ext cx="269081" cy="416224"/>
      </dsp:txXfrm>
    </dsp:sp>
    <dsp:sp modelId="{CE4DF53F-EA1C-4070-9659-545652749ED2}">
      <dsp:nvSpPr>
        <dsp:cNvPr id="0" name=""/>
        <dsp:cNvSpPr/>
      </dsp:nvSpPr>
      <dsp:spPr>
        <a:xfrm>
          <a:off x="1368153" y="3014708"/>
          <a:ext cx="2021395" cy="127450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 </a:t>
          </a:r>
          <a:endParaRPr lang="ru-RU" sz="1400" kern="1200" dirty="0"/>
        </a:p>
      </dsp:txBody>
      <dsp:txXfrm>
        <a:off x="1368153" y="3014708"/>
        <a:ext cx="2021395" cy="1274505"/>
      </dsp:txXfrm>
    </dsp:sp>
    <dsp:sp modelId="{C3372EF1-FDFA-4134-ACA3-42E98CDDCC85}">
      <dsp:nvSpPr>
        <dsp:cNvPr id="0" name=""/>
        <dsp:cNvSpPr/>
      </dsp:nvSpPr>
      <dsp:spPr>
        <a:xfrm rot="10035237">
          <a:off x="2576203" y="2130072"/>
          <a:ext cx="199354" cy="4162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035237">
        <a:off x="2576203" y="2130072"/>
        <a:ext cx="199354" cy="416224"/>
      </dsp:txXfrm>
    </dsp:sp>
    <dsp:sp modelId="{3A9B68B8-85E5-4C63-A6A1-70BE519A049D}">
      <dsp:nvSpPr>
        <dsp:cNvPr id="0" name=""/>
        <dsp:cNvSpPr/>
      </dsp:nvSpPr>
      <dsp:spPr>
        <a:xfrm>
          <a:off x="504059" y="2045046"/>
          <a:ext cx="2064760" cy="110176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 </a:t>
          </a:r>
          <a:endParaRPr lang="ru-RU" sz="1400" kern="1200" dirty="0"/>
        </a:p>
      </dsp:txBody>
      <dsp:txXfrm>
        <a:off x="504059" y="2045046"/>
        <a:ext cx="2064760" cy="1101769"/>
      </dsp:txXfrm>
    </dsp:sp>
    <dsp:sp modelId="{55461B4D-96D3-4302-AD96-F25618B4C9AD}">
      <dsp:nvSpPr>
        <dsp:cNvPr id="0" name=""/>
        <dsp:cNvSpPr/>
      </dsp:nvSpPr>
      <dsp:spPr>
        <a:xfrm rot="12443683">
          <a:off x="2618337" y="1580416"/>
          <a:ext cx="220221" cy="4162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2443683">
        <a:off x="2618337" y="1580416"/>
        <a:ext cx="220221" cy="416224"/>
      </dsp:txXfrm>
    </dsp:sp>
    <dsp:sp modelId="{716DE701-2CF5-42B1-9B57-31360F303494}">
      <dsp:nvSpPr>
        <dsp:cNvPr id="0" name=""/>
        <dsp:cNvSpPr/>
      </dsp:nvSpPr>
      <dsp:spPr>
        <a:xfrm>
          <a:off x="718295" y="748906"/>
          <a:ext cx="2134139" cy="11017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718295" y="748906"/>
        <a:ext cx="2134139" cy="110176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BAE95-BECB-4534-9185-2BBBCF8A3245}" type="datetimeFigureOut">
              <a:rPr lang="uk-UA" smtClean="0"/>
              <a:pPr/>
              <a:t>16.02.2020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E136C-23A6-45A6-8CAD-02C82798151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86961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E136C-23A6-45A6-8CAD-02C827981516}" type="slidenum">
              <a:rPr lang="uk-UA" smtClean="0"/>
              <a:pPr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160585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402A9-D149-4FFC-894D-75E1318ACE89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754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E136C-23A6-45A6-8CAD-02C827981516}" type="slidenum">
              <a:rPr lang="uk-UA" smtClean="0"/>
              <a:pPr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108418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E136C-23A6-45A6-8CAD-02C827981516}" type="slidenum">
              <a:rPr lang="uk-UA" smtClean="0"/>
              <a:pPr/>
              <a:t>30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108418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7EB48-ECAB-4D33-820D-A90FC9D14CEF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750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16.02.2020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image" Target="../media/image83.emf"/><Relationship Id="rId18" Type="http://schemas.openxmlformats.org/officeDocument/2006/relationships/image" Target="../media/image88.emf"/><Relationship Id="rId26" Type="http://schemas.openxmlformats.org/officeDocument/2006/relationships/image" Target="../media/image96.emf"/><Relationship Id="rId3" Type="http://schemas.openxmlformats.org/officeDocument/2006/relationships/image" Target="../media/image73.png"/><Relationship Id="rId21" Type="http://schemas.openxmlformats.org/officeDocument/2006/relationships/image" Target="../media/image91.emf"/><Relationship Id="rId34" Type="http://schemas.openxmlformats.org/officeDocument/2006/relationships/image" Target="../media/image104.emf"/><Relationship Id="rId7" Type="http://schemas.openxmlformats.org/officeDocument/2006/relationships/image" Target="../media/image77.emf"/><Relationship Id="rId12" Type="http://schemas.openxmlformats.org/officeDocument/2006/relationships/image" Target="../media/image82.emf"/><Relationship Id="rId17" Type="http://schemas.openxmlformats.org/officeDocument/2006/relationships/image" Target="../media/image87.emf"/><Relationship Id="rId25" Type="http://schemas.openxmlformats.org/officeDocument/2006/relationships/image" Target="../media/image95.emf"/><Relationship Id="rId33" Type="http://schemas.openxmlformats.org/officeDocument/2006/relationships/image" Target="../media/image103.emf"/><Relationship Id="rId2" Type="http://schemas.openxmlformats.org/officeDocument/2006/relationships/image" Target="../media/image72.png"/><Relationship Id="rId16" Type="http://schemas.openxmlformats.org/officeDocument/2006/relationships/image" Target="../media/image86.emf"/><Relationship Id="rId20" Type="http://schemas.openxmlformats.org/officeDocument/2006/relationships/image" Target="../media/image90.emf"/><Relationship Id="rId29" Type="http://schemas.openxmlformats.org/officeDocument/2006/relationships/image" Target="../media/image9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81.emf"/><Relationship Id="rId24" Type="http://schemas.openxmlformats.org/officeDocument/2006/relationships/image" Target="../media/image94.emf"/><Relationship Id="rId32" Type="http://schemas.openxmlformats.org/officeDocument/2006/relationships/image" Target="../media/image102.emf"/><Relationship Id="rId5" Type="http://schemas.openxmlformats.org/officeDocument/2006/relationships/image" Target="../media/image75.png"/><Relationship Id="rId15" Type="http://schemas.openxmlformats.org/officeDocument/2006/relationships/image" Target="../media/image85.emf"/><Relationship Id="rId23" Type="http://schemas.openxmlformats.org/officeDocument/2006/relationships/image" Target="../media/image93.emf"/><Relationship Id="rId28" Type="http://schemas.openxmlformats.org/officeDocument/2006/relationships/image" Target="../media/image98.emf"/><Relationship Id="rId10" Type="http://schemas.openxmlformats.org/officeDocument/2006/relationships/image" Target="../media/image80.emf"/><Relationship Id="rId19" Type="http://schemas.openxmlformats.org/officeDocument/2006/relationships/image" Target="../media/image89.emf"/><Relationship Id="rId31" Type="http://schemas.openxmlformats.org/officeDocument/2006/relationships/image" Target="../media/image101.emf"/><Relationship Id="rId4" Type="http://schemas.openxmlformats.org/officeDocument/2006/relationships/image" Target="../media/image74.png"/><Relationship Id="rId9" Type="http://schemas.openxmlformats.org/officeDocument/2006/relationships/image" Target="../media/image79.emf"/><Relationship Id="rId14" Type="http://schemas.openxmlformats.org/officeDocument/2006/relationships/image" Target="../media/image84.emf"/><Relationship Id="rId22" Type="http://schemas.openxmlformats.org/officeDocument/2006/relationships/image" Target="../media/image92.emf"/><Relationship Id="rId27" Type="http://schemas.openxmlformats.org/officeDocument/2006/relationships/image" Target="../media/image97.emf"/><Relationship Id="rId30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Relationship Id="rId9" Type="http://schemas.openxmlformats.org/officeDocument/2006/relationships/image" Target="../media/image11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wmf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4294967295"/>
          </p:nvPr>
        </p:nvSpPr>
        <p:spPr>
          <a:xfrm>
            <a:off x="683568" y="1412776"/>
            <a:ext cx="7643813" cy="4525962"/>
          </a:xfrm>
        </p:spPr>
        <p:txBody>
          <a:bodyPr>
            <a:normAutofit fontScale="97500"/>
          </a:bodyPr>
          <a:lstStyle/>
          <a:p>
            <a:pPr algn="r">
              <a:buNone/>
            </a:pPr>
            <a:r>
              <a:rPr lang="ru-RU" sz="4800" dirty="0" smtClean="0"/>
              <a:t>  Людина приходить у цей світ в «одязі», який набагато кращий за все те, що можна купити в </a:t>
            </a:r>
            <a:r>
              <a:rPr lang="ru-RU" sz="4800" dirty="0" err="1" smtClean="0"/>
              <a:t>магазині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246487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Еволюція шкіри у хордових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772816"/>
            <a:ext cx="4546848" cy="45259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1800" b="1" dirty="0" smtClean="0"/>
              <a:t>У амфібій</a:t>
            </a:r>
          </a:p>
          <a:p>
            <a:pPr algn="just">
              <a:lnSpc>
                <a:spcPct val="150000"/>
              </a:lnSpc>
            </a:pPr>
            <a:r>
              <a:rPr lang="uk-UA" sz="1800" dirty="0" smtClean="0"/>
              <a:t>Шкіра гладенька, слизька, містить багато залоз; шкіра бере участь у процесі газообміну; має неприємний смак і є захистом від ворогів; містить пігментні клітини, що дозволяють тваринам змінювати колір; під шкірою є лімфатичні порожнини; шкіра кріпиться в окремих місцях до м'язів, що надає їй рухомості.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88843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471780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Еволюція шкіри у хордових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412776"/>
            <a:ext cx="4038600" cy="288032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1800" b="1" dirty="0" smtClean="0"/>
              <a:t>У рептилій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1800" dirty="0" smtClean="0"/>
              <a:t>Тіло вкрите роговими лусками; шкіра під ними завжди суха; клітини епідермісу містять численні хроматофори, завдяки яким плазуни змінюють своє забарвлення.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816424" cy="223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81642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744416" cy="237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278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Еволюція шкіри у хордових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844824"/>
            <a:ext cx="4176464" cy="2260848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1800" b="1" dirty="0" smtClean="0"/>
              <a:t>У птахів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1800" dirty="0" smtClean="0"/>
              <a:t>У процесі еволюції утворилося пір'я (це вирости епідермісу); існують різні типи пір'я, що зменшує втрату тепла організмом.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112"/>
            <a:ext cx="4032448" cy="194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Любашка\птахи\сой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600400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Любашка\птахи\синичка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60040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055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Еволюція шкіри у хордових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2132856"/>
            <a:ext cx="3672408" cy="39604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2000" b="1" dirty="0" smtClean="0"/>
              <a:t>У ссавців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2000" dirty="0" smtClean="0"/>
              <a:t>Шкіра добре розвинена, має багато потових залоз і вкрита волосяним покривом; кількість і розподіл потових залоз залежить від потреби в терморегуляції</a:t>
            </a:r>
            <a:r>
              <a:rPr lang="uk-UA" sz="1800" dirty="0" smtClean="0"/>
              <a:t>.</a:t>
            </a: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507839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801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886700" cy="9078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Шкіра – найбільший орган людського тіла</a:t>
            </a:r>
            <a:endParaRPr lang="ru-RU" sz="4000" dirty="0">
              <a:solidFill>
                <a:srgbClr val="66423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6832"/>
            <a:ext cx="4644008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Маса шкіри з гіподермою –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15% від маси тіла</a:t>
            </a:r>
          </a:p>
          <a:p>
            <a:pPr>
              <a:lnSpc>
                <a:spcPct val="110000"/>
              </a:lnSpc>
            </a:pPr>
            <a:r>
              <a:rPr lang="uk-UA" dirty="0" smtClean="0">
                <a:latin typeface="Comic Sans MS" panose="030F0702030302020204" pitchFamily="66" charset="0"/>
              </a:rPr>
              <a:t>Площа шкіри –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1,5 – 2,5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</a:t>
            </a:r>
            <a:r>
              <a:rPr lang="ru-RU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ru-RU" dirty="0" smtClean="0">
                <a:latin typeface="Comic Sans MS" panose="030F0702030302020204" pitchFamily="66" charset="0"/>
              </a:rPr>
              <a:t>Товщина </a:t>
            </a:r>
            <a:r>
              <a:rPr lang="ru-RU" dirty="0">
                <a:latin typeface="Comic Sans MS" panose="030F0702030302020204" pitchFamily="66" charset="0"/>
              </a:rPr>
              <a:t>епідермісу з дермою в різних частинах організму становить </a:t>
            </a:r>
            <a:r>
              <a:rPr lang="ru-RU" dirty="0" smtClean="0">
                <a:latin typeface="Comic Sans MS" panose="030F0702030302020204" pitchFamily="66" charset="0"/>
              </a:rPr>
              <a:t>від   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0,5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до 5 мм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smtClean="0">
                <a:latin typeface="Comic Sans MS" panose="030F0702030302020204" pitchFamily="66" charset="0"/>
              </a:rPr>
              <a:t>товщина </a:t>
            </a:r>
            <a:r>
              <a:rPr lang="ru-RU" dirty="0">
                <a:latin typeface="Comic Sans MS" panose="030F0702030302020204" pitchFamily="66" charset="0"/>
              </a:rPr>
              <a:t>підшкірної </a:t>
            </a:r>
            <a:r>
              <a:rPr lang="ru-RU" dirty="0" smtClean="0">
                <a:latin typeface="Comic Sans MS" panose="030F0702030302020204" pitchFamily="66" charset="0"/>
              </a:rPr>
              <a:t> клітковини  може </a:t>
            </a:r>
            <a:r>
              <a:rPr lang="ru-RU" dirty="0">
                <a:latin typeface="Comic Sans MS" panose="030F0702030302020204" pitchFamily="66" charset="0"/>
              </a:rPr>
              <a:t>досягати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 см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828" r="3770"/>
          <a:stretch/>
        </p:blipFill>
        <p:spPr>
          <a:xfrm>
            <a:off x="4644007" y="1988840"/>
            <a:ext cx="4352075" cy="44438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637486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364269" cy="6807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80" y="32473"/>
            <a:ext cx="8924919" cy="732231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Шкіра складається  з трьох шарів:</a:t>
            </a:r>
            <a:endParaRPr lang="ru-RU" sz="3600" dirty="0">
              <a:solidFill>
                <a:srgbClr val="784347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2420888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епідерміс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3645024"/>
            <a:ext cx="1773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д</a:t>
            </a:r>
            <a:r>
              <a:rPr lang="uk-UA" sz="2000" dirty="0" smtClean="0">
                <a:latin typeface="Comic Sans MS" panose="030F0702030302020204" pitchFamily="66" charset="0"/>
              </a:rPr>
              <a:t>ерма –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в</a:t>
            </a:r>
            <a:r>
              <a:rPr lang="uk-UA" sz="2000" dirty="0" smtClean="0">
                <a:latin typeface="Comic Sans MS" panose="030F0702030302020204" pitchFamily="66" charset="0"/>
              </a:rPr>
              <a:t>ласне шкіра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5013176"/>
            <a:ext cx="2484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п</a:t>
            </a:r>
            <a:r>
              <a:rPr lang="uk-UA" sz="2000" dirty="0" smtClean="0">
                <a:latin typeface="Comic Sans MS" panose="030F0702030302020204" pitchFamily="66" charset="0"/>
              </a:rPr>
              <a:t>ідшкірна </a:t>
            </a:r>
          </a:p>
          <a:p>
            <a:r>
              <a:rPr lang="uk-UA" sz="2000" dirty="0" smtClean="0">
                <a:latin typeface="Comic Sans MS" panose="030F0702030302020204" pitchFamily="66" charset="0"/>
              </a:rPr>
              <a:t>жирова клітковина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6228184" y="2276872"/>
            <a:ext cx="189154" cy="67597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6084168" y="2924944"/>
            <a:ext cx="339853" cy="230380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6084168" y="5229200"/>
            <a:ext cx="189154" cy="4204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9303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2544071" cy="954368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Епідерміс</a:t>
            </a:r>
            <a:endParaRPr lang="ru-RU" sz="4000" dirty="0">
              <a:solidFill>
                <a:srgbClr val="784347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r="-140" b="56941"/>
          <a:stretch/>
        </p:blipFill>
        <p:spPr>
          <a:xfrm>
            <a:off x="5004049" y="4869160"/>
            <a:ext cx="4025616" cy="19007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85" r="5795" b="11950"/>
          <a:stretch/>
        </p:blipFill>
        <p:spPr>
          <a:xfrm>
            <a:off x="251520" y="1268760"/>
            <a:ext cx="3024336" cy="26479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24" t="3667" r="28476"/>
          <a:stretch/>
        </p:blipFill>
        <p:spPr>
          <a:xfrm>
            <a:off x="5674781" y="0"/>
            <a:ext cx="2683898" cy="4565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880" y="692696"/>
            <a:ext cx="18213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Роговий шар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утворений </a:t>
            </a:r>
            <a:endParaRPr lang="ru-RU" sz="2000" dirty="0" smtClean="0">
              <a:latin typeface="Comic Sans MS" panose="030F0702030302020204" pitchFamily="66" charset="0"/>
            </a:endParaRPr>
          </a:p>
          <a:p>
            <a:r>
              <a:rPr lang="ru-RU" sz="2000" dirty="0" smtClean="0">
                <a:latin typeface="Comic Sans MS" panose="030F0702030302020204" pitchFamily="66" charset="0"/>
              </a:rPr>
              <a:t>зроговілими </a:t>
            </a:r>
          </a:p>
          <a:p>
            <a:r>
              <a:rPr lang="ru-RU" sz="2000" dirty="0" smtClean="0">
                <a:latin typeface="Comic Sans MS" panose="030F0702030302020204" pitchFamily="66" charset="0"/>
              </a:rPr>
              <a:t>клітинами</a:t>
            </a:r>
            <a:endParaRPr lang="ru-RU" sz="2000" dirty="0">
              <a:latin typeface="Comic Sans MS" panose="030F0702030302020204" pitchFamily="66" charset="0"/>
            </a:endParaRPr>
          </a:p>
          <a:p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2492896"/>
            <a:ext cx="26709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Ростковий шар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у</a:t>
            </a:r>
            <a:r>
              <a:rPr lang="uk-UA" sz="2000" dirty="0" smtClean="0">
                <a:latin typeface="Comic Sans MS" panose="030F0702030302020204" pitchFamily="66" charset="0"/>
              </a:rPr>
              <a:t>творений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ж</a:t>
            </a:r>
            <a:r>
              <a:rPr lang="uk-UA" sz="2000" dirty="0" smtClean="0">
                <a:latin typeface="Comic Sans MS" panose="030F0702030302020204" pitchFamily="66" charset="0"/>
              </a:rPr>
              <a:t>ивими клітинами, </a:t>
            </a:r>
          </a:p>
          <a:p>
            <a:r>
              <a:rPr lang="uk-UA" sz="2000" dirty="0" smtClean="0">
                <a:latin typeface="Comic Sans MS" panose="030F0702030302020204" pitchFamily="66" charset="0"/>
              </a:rPr>
              <a:t>здатними до поділу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9830" y="4221088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меланоцит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330066" y="2993083"/>
            <a:ext cx="798681" cy="11396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Левая фигурная скобка 13"/>
          <p:cNvSpPr/>
          <p:nvPr/>
        </p:nvSpPr>
        <p:spPr>
          <a:xfrm>
            <a:off x="5620223" y="645256"/>
            <a:ext cx="311934" cy="128195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5598445" y="1995457"/>
            <a:ext cx="364715" cy="241026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077072"/>
            <a:ext cx="4314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Клітини рогового шару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остійно злущуються і замінюються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за рахунок глибше розташованих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373216"/>
            <a:ext cx="4992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Меланоцити</a:t>
            </a:r>
            <a:r>
              <a:rPr lang="uk-UA" sz="24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 – клітини, </a:t>
            </a:r>
          </a:p>
          <a:p>
            <a:r>
              <a:rPr lang="uk-UA" sz="24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що виробляють пігмент меланін</a:t>
            </a:r>
            <a:endParaRPr lang="ru-RU" sz="2400" dirty="0">
              <a:solidFill>
                <a:srgbClr val="492A2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078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4" grpId="0" animBg="1"/>
      <p:bldP spid="15" grpId="0" animBg="1"/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1826" b="271"/>
          <a:stretch/>
        </p:blipFill>
        <p:spPr>
          <a:xfrm>
            <a:off x="542232" y="99049"/>
            <a:ext cx="3932896" cy="25378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156248" y="2698813"/>
            <a:ext cx="470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Чим темніша шкіра, тим більший у ній вміст меланіну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428999"/>
            <a:ext cx="4176463" cy="25780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0" y="5949280"/>
            <a:ext cx="669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У деяких людей меланоцити розташовані групами,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ому на сонці при утворенні меланіну виникає ластовиння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0"/>
            <a:ext cx="3865610" cy="48009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5148064" y="5013176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Якщо меланін в шкірі відсутній,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виникає відхилення - альбінізм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46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196752"/>
            <a:ext cx="3600400" cy="5221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2040910" cy="894921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Дерма</a:t>
            </a:r>
            <a:endParaRPr lang="ru-RU" sz="40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-528" r="56908" b="19751"/>
          <a:stretch/>
        </p:blipFill>
        <p:spPr>
          <a:xfrm>
            <a:off x="102798" y="4725144"/>
            <a:ext cx="1300850" cy="20137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6055" t="42631" r="52819" b="27378"/>
          <a:stretch/>
        </p:blipFill>
        <p:spPr>
          <a:xfrm>
            <a:off x="221588" y="908720"/>
            <a:ext cx="1328768" cy="1972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4127" y="120030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еластин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461395" y="1522596"/>
            <a:ext cx="338885" cy="1734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2844" y="179812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колаген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408848" y="2107090"/>
            <a:ext cx="340697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72200" y="2780928"/>
            <a:ext cx="27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Сосочковий шар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творює виступи - сосочки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7637" y="3861048"/>
            <a:ext cx="2796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Сітчастий шар 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творений переплетеними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 вигляді сітки </a:t>
            </a:r>
          </a:p>
          <a:p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овстими волокнами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Правая фигурная скобка 19"/>
          <p:cNvSpPr/>
          <p:nvPr/>
        </p:nvSpPr>
        <p:spPr>
          <a:xfrm>
            <a:off x="6073466" y="3481163"/>
            <a:ext cx="187044" cy="1580221"/>
          </a:xfrm>
          <a:prstGeom prst="rightBrace">
            <a:avLst>
              <a:gd name="adj1" fmla="val 3483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3743" y="836712"/>
            <a:ext cx="2810257" cy="16561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/>
          <p:cNvSpPr txBox="1"/>
          <p:nvPr/>
        </p:nvSpPr>
        <p:spPr>
          <a:xfrm>
            <a:off x="2699792" y="476672"/>
            <a:ext cx="3889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Малюнок із папілярних ліній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 кожної людини індивідуальний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6100962" y="3144802"/>
            <a:ext cx="50831" cy="27790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2924944"/>
            <a:ext cx="3087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Дерма пружна завдяки</a:t>
            </a:r>
          </a:p>
          <a:p>
            <a:r>
              <a:rPr lang="uk-UA" dirty="0" err="1">
                <a:latin typeface="Comic Sans MS" panose="030F0702030302020204" pitchFamily="66" charset="0"/>
              </a:rPr>
              <a:t>г</a:t>
            </a:r>
            <a:r>
              <a:rPr lang="uk-UA" dirty="0" err="1" smtClean="0">
                <a:latin typeface="Comic Sans MS" panose="030F0702030302020204" pitchFamily="66" charset="0"/>
              </a:rPr>
              <a:t>ладком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язовим волокнам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</a:t>
            </a:r>
            <a:r>
              <a:rPr lang="uk-UA" dirty="0" smtClean="0">
                <a:latin typeface="Comic Sans MS" panose="030F0702030302020204" pitchFamily="66" charset="0"/>
              </a:rPr>
              <a:t> вмісту білків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67436" y="612755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рецептор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194356" y="4917276"/>
            <a:ext cx="862943" cy="1232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74386" y="6276493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отова залоза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165809" y="5289978"/>
            <a:ext cx="33630" cy="1043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96562" y="5698307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альна залоза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837693" y="4153323"/>
            <a:ext cx="1146566" cy="16052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81792" y="6091827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олосяна сумка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726641" y="4829500"/>
            <a:ext cx="490818" cy="13202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35620" y="4173811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ровоносні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судини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4352" y="568626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нерви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2466347" y="4125184"/>
            <a:ext cx="834573" cy="4104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2918482" y="5025590"/>
            <a:ext cx="601754" cy="6790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476182" y="4946623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л</a:t>
            </a:r>
            <a:r>
              <a:rPr lang="uk-UA" dirty="0" smtClean="0">
                <a:latin typeface="Comic Sans MS" panose="030F0702030302020204" pitchFamily="66" charset="0"/>
              </a:rPr>
              <a:t>імфатичні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судини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>
            <a:off x="2727426" y="4656330"/>
            <a:ext cx="512464" cy="4416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23432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7" grpId="0"/>
      <p:bldP spid="19" grpId="0"/>
      <p:bldP spid="20" grpId="0" animBg="1"/>
      <p:bldP spid="22" grpId="0"/>
      <p:bldP spid="23" grpId="0" animBg="1"/>
      <p:bldP spid="24" grpId="0"/>
      <p:bldP spid="25" grpId="0"/>
      <p:bldP spid="28" grpId="0"/>
      <p:bldP spid="31" grpId="0"/>
      <p:bldP spid="36" grpId="0"/>
      <p:bldP spid="40" grpId="0"/>
      <p:bldP spid="42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4626379" cy="665816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Рецептори шкіри</a:t>
            </a:r>
            <a:endParaRPr lang="ru-RU" sz="4000" dirty="0">
              <a:solidFill>
                <a:srgbClr val="66423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45322" t="-3494"/>
          <a:stretch/>
        </p:blipFill>
        <p:spPr>
          <a:xfrm>
            <a:off x="4193775" y="161803"/>
            <a:ext cx="4722563" cy="5925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43695" r="84024" b="34077"/>
          <a:stretch/>
        </p:blipFill>
        <p:spPr>
          <a:xfrm>
            <a:off x="2412271" y="941295"/>
            <a:ext cx="1359995" cy="1255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373" y="2188737"/>
            <a:ext cx="221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ільця Мейснера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тиск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17039" t="46260" r="70202" b="34290"/>
          <a:stretch/>
        </p:blipFill>
        <p:spPr>
          <a:xfrm>
            <a:off x="2638295" y="2895983"/>
            <a:ext cx="1024047" cy="1093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7528" y="4028902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Тільця Руффіні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тепло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32563" t="45405" r="54785" b="34291"/>
          <a:stretch/>
        </p:blipFill>
        <p:spPr>
          <a:xfrm>
            <a:off x="710924" y="2856759"/>
            <a:ext cx="996321" cy="11721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93111" y="4058976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Тільця Краузе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холод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24482" t="17406" r="61483" b="61648"/>
          <a:stretch/>
        </p:blipFill>
        <p:spPr>
          <a:xfrm>
            <a:off x="2640221" y="4590118"/>
            <a:ext cx="1093790" cy="11674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4844" y="5764306"/>
            <a:ext cx="1830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Тільця Паччіні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сильний тиск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l="24057" t="70625" r="60420" b="7575"/>
          <a:stretch/>
        </p:blipFill>
        <p:spPr>
          <a:xfrm>
            <a:off x="736077" y="4705307"/>
            <a:ext cx="1062040" cy="9892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2625" y="5764307"/>
            <a:ext cx="23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Диски Меркеля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дотик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/>
          <a:srcRect l="10022" t="71266" r="78707" b="8216"/>
          <a:stretch/>
        </p:blipFill>
        <p:spPr>
          <a:xfrm>
            <a:off x="729397" y="969062"/>
            <a:ext cx="975683" cy="12371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9711" y="2180355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Вільні нервові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закінчення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879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9491" y="188640"/>
            <a:ext cx="8496944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glow rad="101600">
              <a:srgbClr val="FF0000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just">
              <a:buAutoNum type="arabicPeriod"/>
            </a:pPr>
            <a:r>
              <a:rPr lang="uk-UA" sz="2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Нефрон – структура і функціональна одиниця: </a:t>
            </a:r>
          </a:p>
          <a:p>
            <a:pPr marL="457200" indent="-457200" algn="just"/>
            <a:r>
              <a:rPr lang="uk-UA" sz="2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а) легенів; б) нирок; в) серця. </a:t>
            </a:r>
            <a:endParaRPr lang="uk-UA" sz="24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1540" y="2204864"/>
            <a:ext cx="8496944" cy="461665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spcAft>
                <a:spcPts val="0"/>
              </a:spcAft>
              <a:tabLst>
                <a:tab pos="1249045" algn="l"/>
              </a:tabLst>
            </a:pPr>
            <a:r>
              <a:rPr lang="ru-RU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ru-RU" sz="2400" b="1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 розміщені нирки?</a:t>
            </a:r>
            <a:endParaRPr lang="ru-RU" sz="2400" b="1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852936"/>
            <a:ext cx="8496944" cy="830997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0000FF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 Видільну функцію в організмі людини виконують такі органи та системи органів 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як: </a:t>
            </a:r>
            <a:endParaRPr lang="uk-UA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172037"/>
            <a:ext cx="8496944" cy="830997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Сеча </a:t>
            </a:r>
            <a:r>
              <a:rPr lang="ru-RU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утворюється</a:t>
            </a:r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з:</a:t>
            </a:r>
          </a:p>
          <a:p>
            <a:pPr algn="just"/>
            <a:r>
              <a:rPr lang="ru-RU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 лімфи; б) крові; в) плазми крові.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5292" y="3861048"/>
            <a:ext cx="8496944" cy="461665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5. В основі утворення первинної сечі лежить </a:t>
            </a:r>
            <a:r>
              <a:rPr lang="ru-RU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процес… </a:t>
            </a:r>
            <a:endParaRPr lang="ru-RU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1540" y="4509120"/>
            <a:ext cx="8496944" cy="461665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spcAft>
                <a:spcPts val="0"/>
              </a:spcAft>
              <a:tabLst>
                <a:tab pos="1249045" algn="l"/>
              </a:tabLst>
            </a:pPr>
            <a:r>
              <a:rPr lang="ru-RU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6. В основі утворення вторинної сечі лежить </a:t>
            </a:r>
            <a:r>
              <a:rPr lang="ru-RU" sz="2400" b="1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процес… </a:t>
            </a:r>
            <a:endParaRPr lang="ru-RU" sz="2400" b="1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6591" y="5229200"/>
            <a:ext cx="8496944" cy="461665"/>
          </a:xfrm>
          <a:prstGeom prst="rect">
            <a:avLst/>
          </a:prstGeom>
          <a:ln>
            <a:solidFill>
              <a:srgbClr val="FF0066"/>
            </a:solidFill>
          </a:ln>
          <a:effectLst>
            <a:glow rad="101600">
              <a:srgbClr val="FF0000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7. За добу первинної сечі 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утворюється… </a:t>
            </a:r>
            <a:endParaRPr lang="uk-UA" sz="24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591" y="5949280"/>
            <a:ext cx="8496944" cy="461665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0000FF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8. За добу вторинної сечі 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утворюється… </a:t>
            </a:r>
            <a:endParaRPr lang="uk-UA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54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8951" y="50034"/>
            <a:ext cx="4284149" cy="6807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487" y="-75105"/>
            <a:ext cx="6861362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Підшкірна жирова </a:t>
            </a:r>
            <a:br>
              <a:rPr lang="ru-RU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клітковина</a:t>
            </a:r>
            <a:endParaRPr lang="ru-RU" sz="3600" dirty="0">
              <a:solidFill>
                <a:srgbClr val="784347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6101" y="4437112"/>
            <a:ext cx="2867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uk-UA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ідшкірна жирова клітковина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м</a:t>
            </a:r>
            <a:r>
              <a:rPr lang="uk-UA" sz="2000" dirty="0" smtClean="0">
                <a:latin typeface="Comic Sans MS" panose="030F0702030302020204" pitchFamily="66" charset="0"/>
              </a:rPr>
              <a:t>істить пухку сполучну 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т</a:t>
            </a:r>
            <a:r>
              <a:rPr lang="uk-UA" sz="2000" dirty="0" smtClean="0">
                <a:latin typeface="Comic Sans MS" panose="030F0702030302020204" pitchFamily="66" charset="0"/>
              </a:rPr>
              <a:t>канину і жирові клітини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5873946" y="5297972"/>
            <a:ext cx="189154" cy="420487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2121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3241295" y="964091"/>
            <a:ext cx="2081942" cy="1111350"/>
          </a:xfrm>
          <a:prstGeom prst="flowChartMagneticDisk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uk-UA" altLang="uk-UA" sz="1050" b="1" dirty="0" smtClean="0">
              <a:latin typeface="Times New Roman" pitchFamily="18" charset="0"/>
            </a:endParaRPr>
          </a:p>
          <a:p>
            <a:pPr algn="ctr" eaLnBrk="0" hangingPunct="0"/>
            <a:r>
              <a:rPr lang="uk-UA" altLang="uk-UA" sz="4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НІГТІ</a:t>
            </a:r>
            <a:endParaRPr lang="ru-RU" altLang="uk-UA" sz="4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115102" y="3140621"/>
            <a:ext cx="3231976" cy="1575792"/>
          </a:xfrm>
          <a:prstGeom prst="flowChartMagneticDisk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uk-UA" altLang="uk-UA" sz="1050" b="1" dirty="0" smtClean="0">
              <a:latin typeface="Times New Roman" pitchFamily="18" charset="0"/>
            </a:endParaRPr>
          </a:p>
          <a:p>
            <a:pPr algn="ctr" eaLnBrk="0" hangingPunct="0"/>
            <a:r>
              <a:rPr lang="uk-UA" altLang="uk-UA" sz="4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ВОЛОССЯ</a:t>
            </a:r>
            <a:endParaRPr lang="ru-RU" altLang="uk-UA" sz="4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3527174" y="3581028"/>
            <a:ext cx="5400600" cy="1512168"/>
          </a:xfrm>
          <a:prstGeom prst="flowChartMagneticDisk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uk-UA" altLang="uk-UA" sz="700" b="1" dirty="0" smtClean="0">
              <a:latin typeface="Times New Roman" pitchFamily="18" charset="0"/>
            </a:endParaRPr>
          </a:p>
          <a:p>
            <a:pPr algn="ctr" eaLnBrk="0" hangingPunct="0"/>
            <a:r>
              <a:rPr lang="uk-UA" altLang="uk-UA" sz="4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ШКІРНІ ЗАЛОЗИ</a:t>
            </a:r>
            <a:endParaRPr lang="ru-RU" altLang="uk-UA" sz="4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7227910" y="5412567"/>
            <a:ext cx="1848942" cy="1196998"/>
          </a:xfrm>
          <a:prstGeom prst="flowChartMagneticDisk">
            <a:avLst/>
          </a:prstGeom>
          <a:gradFill flip="none" rotWithShape="1">
            <a:gsLst>
              <a:gs pos="28000">
                <a:srgbClr val="F14124">
                  <a:tint val="18000"/>
                  <a:satMod val="120000"/>
                  <a:lumMod val="88000"/>
                </a:srgbClr>
              </a:gs>
              <a:gs pos="100000">
                <a:srgbClr val="F14124">
                  <a:tint val="40000"/>
                  <a:satMod val="100000"/>
                  <a:lumMod val="7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solidFill>
              <a:srgbClr val="F14124"/>
            </a:solidFill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uk-UA" sz="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400" b="1" kern="0" dirty="0" smtClean="0">
                <a:solidFill>
                  <a:srgbClr val="006600"/>
                </a:solidFill>
                <a:latin typeface="Georgia" panose="02040502050405020303" pitchFamily="18" charset="0"/>
              </a:rPr>
              <a:t>МОЛОЧНІ </a:t>
            </a:r>
            <a:endParaRPr lang="uk-UA" altLang="uk-UA" sz="2400" b="1" kern="0" dirty="0">
              <a:solidFill>
                <a:srgbClr val="006600"/>
              </a:solidFill>
              <a:latin typeface="Georgia" panose="02040502050405020303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400" b="1" kern="0" dirty="0">
                <a:solidFill>
                  <a:srgbClr val="006600"/>
                </a:solidFill>
                <a:latin typeface="Georgia" panose="02040502050405020303" pitchFamily="18" charset="0"/>
              </a:rPr>
              <a:t>ЗАЛОЗИ</a:t>
            </a:r>
            <a:endParaRPr lang="ru-RU" altLang="uk-UA" sz="2400" kern="0" dirty="0">
              <a:solidFill>
                <a:srgbClr val="0066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5169772" y="5519297"/>
            <a:ext cx="1885114" cy="1090268"/>
          </a:xfrm>
          <a:prstGeom prst="flowChartMagneticDisk">
            <a:avLst/>
          </a:prstGeom>
          <a:gradFill flip="none" rotWithShape="1">
            <a:gsLst>
              <a:gs pos="28000">
                <a:srgbClr val="F14124">
                  <a:tint val="18000"/>
                  <a:satMod val="120000"/>
                  <a:lumMod val="88000"/>
                </a:srgbClr>
              </a:gs>
              <a:gs pos="100000">
                <a:srgbClr val="F14124">
                  <a:tint val="40000"/>
                  <a:satMod val="100000"/>
                  <a:lumMod val="7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solidFill>
              <a:srgbClr val="F14124"/>
            </a:solidFill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uk-UA" sz="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400" b="1" kern="0" dirty="0" smtClean="0">
                <a:solidFill>
                  <a:srgbClr val="006600"/>
                </a:solidFill>
                <a:latin typeface="Georgia" panose="02040502050405020303" pitchFamily="18" charset="0"/>
              </a:rPr>
              <a:t>САЛЬНІ </a:t>
            </a:r>
            <a:endParaRPr lang="uk-UA" altLang="uk-UA" sz="2400" b="1" kern="0" dirty="0">
              <a:solidFill>
                <a:srgbClr val="006600"/>
              </a:solidFill>
              <a:latin typeface="Georgia" panose="02040502050405020303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400" b="1" kern="0" dirty="0">
                <a:solidFill>
                  <a:srgbClr val="006600"/>
                </a:solidFill>
                <a:latin typeface="Georgia" panose="02040502050405020303" pitchFamily="18" charset="0"/>
              </a:rPr>
              <a:t>ЗАЛОЗИ</a:t>
            </a:r>
            <a:endParaRPr lang="ru-RU" altLang="uk-UA" sz="2400" kern="0" dirty="0">
              <a:solidFill>
                <a:srgbClr val="00660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3085016" y="5560473"/>
            <a:ext cx="1932650" cy="1049092"/>
          </a:xfrm>
          <a:prstGeom prst="flowChartMagneticDisk">
            <a:avLst/>
          </a:prstGeom>
          <a:gradFill flip="none" rotWithShape="1">
            <a:gsLst>
              <a:gs pos="28000">
                <a:srgbClr val="F14124">
                  <a:tint val="18000"/>
                  <a:satMod val="120000"/>
                  <a:lumMod val="88000"/>
                </a:srgbClr>
              </a:gs>
              <a:gs pos="100000">
                <a:srgbClr val="F14124">
                  <a:tint val="40000"/>
                  <a:satMod val="100000"/>
                  <a:lumMod val="7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solidFill>
              <a:srgbClr val="F14124"/>
            </a:solidFill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uk-UA" sz="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eorgia" panose="02040502050405020303" pitchFamily="18" charset="0"/>
              </a:rPr>
              <a:t>ПОТОВІ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eorgia" panose="02040502050405020303" pitchFamily="18" charset="0"/>
              </a:rPr>
              <a:t>ЗАЛОЗИ</a:t>
            </a:r>
            <a:endParaRPr kumimoji="0" lang="ru-RU" altLang="uk-UA" sz="2400" b="0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5528046" y="753472"/>
            <a:ext cx="3399728" cy="2027455"/>
          </a:xfrm>
          <a:prstGeom prst="flowChartMagneticDisk">
            <a:avLst/>
          </a:prstGeom>
          <a:gradFill flip="none" rotWithShape="1">
            <a:gsLst>
              <a:gs pos="28000">
                <a:srgbClr val="4E67C8">
                  <a:tint val="18000"/>
                  <a:satMod val="120000"/>
                  <a:lumMod val="88000"/>
                </a:srgbClr>
              </a:gs>
              <a:gs pos="100000">
                <a:srgbClr val="4E67C8">
                  <a:tint val="40000"/>
                  <a:satMod val="100000"/>
                  <a:lumMod val="78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solidFill>
              <a:srgbClr val="4E67C8"/>
            </a:solidFill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uk-UA" sz="7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rPr>
              <a:t>ПОХІДНІ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</a:rPr>
              <a:t>ШКІРИ</a:t>
            </a:r>
            <a:endParaRPr kumimoji="0" lang="ru-RU" altLang="uk-UA" sz="4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6" name="AutoShape 31"/>
          <p:cNvSpPr>
            <a:spLocks noChangeArrowheads="1"/>
          </p:cNvSpPr>
          <p:nvPr/>
        </p:nvSpPr>
        <p:spPr bwMode="auto">
          <a:xfrm rot="5400000">
            <a:off x="6531740" y="3164878"/>
            <a:ext cx="1046292" cy="346048"/>
          </a:xfrm>
          <a:prstGeom prst="rightArrow">
            <a:avLst>
              <a:gd name="adj1" fmla="val 50000"/>
              <a:gd name="adj2" fmla="val 179545"/>
            </a:avLst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uk-UA" dirty="0"/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 rot="10800000">
            <a:off x="4573250" y="986125"/>
            <a:ext cx="1072922" cy="355760"/>
          </a:xfrm>
          <a:prstGeom prst="rightArrow">
            <a:avLst>
              <a:gd name="adj1" fmla="val 50000"/>
              <a:gd name="adj2" fmla="val 179545"/>
            </a:avLst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uk-UA" dirty="0"/>
          </a:p>
        </p:txBody>
      </p:sp>
      <p:sp>
        <p:nvSpPr>
          <p:cNvPr id="19" name="AutoShape 31"/>
          <p:cNvSpPr>
            <a:spLocks noChangeArrowheads="1"/>
          </p:cNvSpPr>
          <p:nvPr/>
        </p:nvSpPr>
        <p:spPr bwMode="auto">
          <a:xfrm rot="5400000">
            <a:off x="5574836" y="5199293"/>
            <a:ext cx="887321" cy="213137"/>
          </a:xfrm>
          <a:prstGeom prst="rightArrow">
            <a:avLst>
              <a:gd name="adj1" fmla="val 50000"/>
              <a:gd name="adj2" fmla="val 179545"/>
            </a:avLst>
          </a:prstGeom>
          <a:solidFill>
            <a:srgbClr val="F14124"/>
          </a:solidFill>
          <a:ln w="15875" cap="flat" cmpd="sng" algn="ctr">
            <a:solidFill>
              <a:srgbClr val="F14124">
                <a:shade val="50000"/>
                <a:shade val="75000"/>
                <a:satMod val="125000"/>
                <a:lumMod val="75000"/>
              </a:srgbClr>
            </a:solidFill>
            <a:prstDash val="solid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20" name="AutoShape 31"/>
          <p:cNvSpPr>
            <a:spLocks noChangeArrowheads="1"/>
          </p:cNvSpPr>
          <p:nvPr/>
        </p:nvSpPr>
        <p:spPr bwMode="auto">
          <a:xfrm rot="7493211">
            <a:off x="4129589" y="5107298"/>
            <a:ext cx="887321" cy="213137"/>
          </a:xfrm>
          <a:prstGeom prst="rightArrow">
            <a:avLst>
              <a:gd name="adj1" fmla="val 50000"/>
              <a:gd name="adj2" fmla="val 179545"/>
            </a:avLst>
          </a:prstGeom>
          <a:solidFill>
            <a:srgbClr val="F14124"/>
          </a:solidFill>
          <a:ln w="15875" cap="flat" cmpd="sng" algn="ctr">
            <a:solidFill>
              <a:srgbClr val="F14124">
                <a:shade val="50000"/>
                <a:shade val="75000"/>
                <a:satMod val="125000"/>
                <a:lumMod val="75000"/>
              </a:srgbClr>
            </a:solidFill>
            <a:prstDash val="solid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 rot="3756743">
            <a:off x="7325124" y="5199998"/>
            <a:ext cx="887321" cy="213137"/>
          </a:xfrm>
          <a:prstGeom prst="rightArrow">
            <a:avLst>
              <a:gd name="adj1" fmla="val 50000"/>
              <a:gd name="adj2" fmla="val 179545"/>
            </a:avLst>
          </a:prstGeom>
          <a:solidFill>
            <a:srgbClr val="F14124"/>
          </a:solidFill>
          <a:ln w="15875" cap="flat" cmpd="sng" algn="ctr">
            <a:solidFill>
              <a:srgbClr val="F14124">
                <a:shade val="50000"/>
                <a:shade val="75000"/>
                <a:satMod val="125000"/>
                <a:lumMod val="75000"/>
              </a:srgbClr>
            </a:solidFill>
            <a:prstDash val="solid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4593" y="2395013"/>
            <a:ext cx="1685118" cy="1121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860" b="17128"/>
          <a:stretch/>
        </p:blipFill>
        <p:spPr bwMode="auto">
          <a:xfrm>
            <a:off x="115102" y="880333"/>
            <a:ext cx="2974746" cy="1934423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31"/>
          <p:cNvSpPr>
            <a:spLocks noChangeArrowheads="1"/>
          </p:cNvSpPr>
          <p:nvPr/>
        </p:nvSpPr>
        <p:spPr bwMode="auto">
          <a:xfrm rot="8390531">
            <a:off x="4851139" y="2515451"/>
            <a:ext cx="1089283" cy="344888"/>
          </a:xfrm>
          <a:prstGeom prst="rightArrow">
            <a:avLst>
              <a:gd name="adj1" fmla="val 50000"/>
              <a:gd name="adj2" fmla="val 179545"/>
            </a:avLst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uk-UA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8394488"/>
              </p:ext>
            </p:extLst>
          </p:nvPr>
        </p:nvGraphicFramePr>
        <p:xfrm>
          <a:off x="146744" y="5251395"/>
          <a:ext cx="2751312" cy="135817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824856"/>
                <a:gridCol w="1009228"/>
                <a:gridCol w="917228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Назва </a:t>
                      </a:r>
                      <a:r>
                        <a:rPr lang="uk-UA" sz="1600" dirty="0">
                          <a:effectLst/>
                        </a:rPr>
                        <a:t>залози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Секрет, що виділяє залоза</a:t>
                      </a:r>
                      <a:endParaRPr lang="uk-UA" sz="12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Функції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471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00104865"/>
              </p:ext>
            </p:extLst>
          </p:nvPr>
        </p:nvGraphicFramePr>
        <p:xfrm>
          <a:off x="467544" y="1412776"/>
          <a:ext cx="7920880" cy="453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Залози шкіри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90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0"/>
            <a:ext cx="4077821" cy="240974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Потові залози</a:t>
            </a:r>
            <a:r>
              <a:rPr lang="uk-UA" sz="40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/>
            </a:r>
            <a:br>
              <a:rPr lang="uk-UA" sz="4000" dirty="0" smtClean="0">
                <a:solidFill>
                  <a:srgbClr val="492A20"/>
                </a:solidFill>
                <a:latin typeface="Comic Sans MS" panose="030F0702030302020204" pitchFamily="66" charset="0"/>
              </a:rPr>
            </a:br>
            <a:r>
              <a:rPr lang="uk-UA" sz="31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беруть початок на межі сітчастого шару і підшкірної жирової клітковини</a:t>
            </a:r>
            <a:endParaRPr lang="ru-RU" sz="3100" dirty="0">
              <a:solidFill>
                <a:srgbClr val="492A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2048"/>
          <a:stretch/>
        </p:blipFill>
        <p:spPr>
          <a:xfrm>
            <a:off x="208429" y="158939"/>
            <a:ext cx="4294793" cy="65108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499992" y="5589240"/>
            <a:ext cx="464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Кількість потових залоз – біля 2,5 млн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Щодоби виділяється 500 мл поту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 (у спеку – до 3 л)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1196" y="4742578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клубочок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>
            <a:endCxn id="6" idx="1"/>
          </p:cNvCxnSpPr>
          <p:nvPr/>
        </p:nvCxnSpPr>
        <p:spPr>
          <a:xfrm flipV="1">
            <a:off x="3946712" y="4927244"/>
            <a:ext cx="674484" cy="4067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03222" y="262285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отова пора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93776" y="2537595"/>
            <a:ext cx="665630" cy="1428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44208" y="2780928"/>
            <a:ext cx="22236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Склад поту: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98% води,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сечовина, 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амоніак, 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сіль </a:t>
            </a:r>
            <a:r>
              <a:rPr lang="en-US" sz="2800" dirty="0" smtClean="0">
                <a:latin typeface="Comic Sans MS" panose="030F0702030302020204" pitchFamily="66" charset="0"/>
              </a:rPr>
              <a:t>NaCl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35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052736"/>
            <a:ext cx="3600450" cy="355781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Молочні залози </a:t>
            </a:r>
            <a:r>
              <a:rPr lang="uk-UA" sz="4000" dirty="0" smtClean="0">
                <a:latin typeface="Comic Sans MS" panose="030F0702030302020204" pitchFamily="66" charset="0"/>
              </a:rPr>
              <a:t/>
            </a:r>
            <a:br>
              <a:rPr lang="uk-UA" sz="4000" dirty="0" smtClean="0">
                <a:latin typeface="Comic Sans MS" panose="030F0702030302020204" pitchFamily="66" charset="0"/>
              </a:rPr>
            </a:br>
            <a:r>
              <a:rPr lang="uk-UA" sz="31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– це видозмінені потові залози, призначені для вигодовування новонародженого материнським молоком</a:t>
            </a:r>
            <a:endParaRPr lang="ru-RU" sz="3100" dirty="0">
              <a:solidFill>
                <a:srgbClr val="492A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8" r="9529"/>
          <a:stretch/>
        </p:blipFill>
        <p:spPr>
          <a:xfrm>
            <a:off x="168088" y="1052736"/>
            <a:ext cx="4652683" cy="55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057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764704"/>
            <a:ext cx="4803961" cy="175761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Сальні залози </a:t>
            </a:r>
            <a:r>
              <a:rPr lang="uk-UA" dirty="0" smtClean="0">
                <a:latin typeface="Comic Sans MS" panose="030F0702030302020204" pitchFamily="66" charset="0"/>
              </a:rPr>
              <a:t/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розміщені на межі сосочкового і сітчастого шарів</a:t>
            </a:r>
            <a:endParaRPr lang="ru-RU" sz="31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26197"/>
          <a:stretch/>
        </p:blipFill>
        <p:spPr>
          <a:xfrm>
            <a:off x="172878" y="155525"/>
            <a:ext cx="3168716" cy="65110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211622" y="4381744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ішечок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альної залози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единительная линия 6"/>
          <p:cNvCxnSpPr>
            <a:endCxn id="5" idx="1"/>
          </p:cNvCxnSpPr>
          <p:nvPr/>
        </p:nvCxnSpPr>
        <p:spPr>
          <a:xfrm>
            <a:off x="2265830" y="3971365"/>
            <a:ext cx="945792" cy="733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50910" y="239179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протока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158253" y="2635625"/>
            <a:ext cx="1283039" cy="1434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4767" y="2780928"/>
            <a:ext cx="5109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Шкірне сало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 (приблизно 20 г на добу)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з</a:t>
            </a:r>
            <a:r>
              <a:rPr lang="uk-UA" sz="2400" dirty="0" smtClean="0">
                <a:latin typeface="Comic Sans MS" panose="030F0702030302020204" pitchFamily="66" charset="0"/>
              </a:rPr>
              <a:t>мащує волосся та епідерміс 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п</a:t>
            </a:r>
            <a:r>
              <a:rPr lang="uk-UA" sz="2400" dirty="0" smtClean="0">
                <a:latin typeface="Comic Sans MS" panose="030F0702030302020204" pitchFamily="66" charset="0"/>
              </a:rPr>
              <a:t>ом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smtClean="0">
                <a:latin typeface="Comic Sans MS" panose="030F0702030302020204" pitchFamily="66" charset="0"/>
              </a:rPr>
              <a:t>якшує його і захищає від мікробів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202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43532408"/>
              </p:ext>
            </p:extLst>
          </p:nvPr>
        </p:nvGraphicFramePr>
        <p:xfrm>
          <a:off x="1835696" y="1844824"/>
          <a:ext cx="612068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Похідні шкіри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487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"/>
            <a:ext cx="5796135" cy="1124743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Волосся</a:t>
            </a:r>
            <a: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 </a:t>
            </a:r>
            <a:b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</a:br>
            <a:r>
              <a:rPr lang="uk-UA" sz="28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– видовжені похідні епідермісу</a:t>
            </a:r>
            <a:endParaRPr lang="ru-RU" sz="28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26197"/>
          <a:stretch/>
        </p:blipFill>
        <p:spPr>
          <a:xfrm>
            <a:off x="172878" y="155525"/>
            <a:ext cx="3168716" cy="65110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42" r="13801" b="8713"/>
          <a:stretch/>
        </p:blipFill>
        <p:spPr>
          <a:xfrm>
            <a:off x="7020272" y="1988840"/>
            <a:ext cx="1883656" cy="30229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635896" y="1109004"/>
            <a:ext cx="518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Волосина містить білки кератин, меланін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і не містить нервових закінчень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3130" y="4347882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олосяний фолікул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>
            <a:endCxn id="9" idx="1"/>
          </p:cNvCxnSpPr>
          <p:nvPr/>
        </p:nvCxnSpPr>
        <p:spPr>
          <a:xfrm flipV="1">
            <a:off x="1788459" y="4532548"/>
            <a:ext cx="1734671" cy="1846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37557" y="5208494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олосяна цибулина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>
            <a:endCxn id="14" idx="1"/>
          </p:cNvCxnSpPr>
          <p:nvPr/>
        </p:nvCxnSpPr>
        <p:spPr>
          <a:xfrm>
            <a:off x="1788459" y="5378824"/>
            <a:ext cx="1749098" cy="143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03812" y="5907741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орінь волосини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>
            <a:endCxn id="19" idx="1"/>
          </p:cNvCxnSpPr>
          <p:nvPr/>
        </p:nvCxnSpPr>
        <p:spPr>
          <a:xfrm>
            <a:off x="1788459" y="5577827"/>
            <a:ext cx="1815353" cy="5145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52207" y="177061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стрижень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2151530" y="1987172"/>
            <a:ext cx="1290917" cy="1721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37557" y="3363107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яз – підіймач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волосини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7" name="Прямая соединительная линия 26"/>
          <p:cNvCxnSpPr>
            <a:endCxn id="25" idx="1"/>
          </p:cNvCxnSpPr>
          <p:nvPr/>
        </p:nvCxnSpPr>
        <p:spPr>
          <a:xfrm flipV="1">
            <a:off x="2850777" y="3686273"/>
            <a:ext cx="686780" cy="1470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8289" y="5085183"/>
            <a:ext cx="1954516" cy="15814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TextBox 28"/>
          <p:cNvSpPr txBox="1"/>
          <p:nvPr/>
        </p:nvSpPr>
        <p:spPr>
          <a:xfrm>
            <a:off x="5220072" y="6237312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«Гусяча» шкіра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1856" y="1988839"/>
            <a:ext cx="1513360" cy="2804699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33" name="Прямая соединительная линия 32"/>
          <p:cNvCxnSpPr>
            <a:stCxn id="19" idx="3"/>
          </p:cNvCxnSpPr>
          <p:nvPr/>
        </p:nvCxnSpPr>
        <p:spPr>
          <a:xfrm flipV="1">
            <a:off x="5620711" y="4222378"/>
            <a:ext cx="451058" cy="18700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4960062" y="3686271"/>
            <a:ext cx="1111708" cy="15849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4960062" y="2849887"/>
            <a:ext cx="1059431" cy="14979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20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  <p:bldP spid="19" grpId="0"/>
      <p:bldP spid="22" grpId="0"/>
      <p:bldP spid="25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323" y="1457492"/>
            <a:ext cx="2143125" cy="2466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5333"/>
          <a:stretch/>
        </p:blipFill>
        <p:spPr>
          <a:xfrm>
            <a:off x="4634341" y="1457491"/>
            <a:ext cx="2351405" cy="24686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2295" y="1457490"/>
            <a:ext cx="1387241" cy="24669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53764" b="66985"/>
          <a:stretch/>
        </p:blipFill>
        <p:spPr>
          <a:xfrm>
            <a:off x="2588559" y="1457492"/>
            <a:ext cx="1756671" cy="2466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54235" t="64397"/>
          <a:stretch/>
        </p:blipFill>
        <p:spPr>
          <a:xfrm>
            <a:off x="1461565" y="4123765"/>
            <a:ext cx="1675765" cy="25639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4162" y="63532"/>
            <a:ext cx="8470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Найменшу </a:t>
            </a:r>
            <a:r>
              <a:rPr lang="ru-RU" sz="2400" b="1" dirty="0">
                <a:latin typeface="Comic Sans MS" panose="030F0702030302020204" pitchFamily="66" charset="0"/>
              </a:rPr>
              <a:t>щільність </a:t>
            </a:r>
            <a:r>
              <a:rPr lang="ru-RU" sz="2400" b="1" dirty="0" smtClean="0">
                <a:latin typeface="Comic Sans MS" panose="030F0702030302020204" pitchFamily="66" charset="0"/>
              </a:rPr>
              <a:t>волосся </a:t>
            </a:r>
            <a:r>
              <a:rPr lang="ru-RU" sz="2400" b="1" dirty="0">
                <a:latin typeface="Comic Sans MS" panose="030F0702030302020204" pitchFamily="66" charset="0"/>
              </a:rPr>
              <a:t>на голові </a:t>
            </a:r>
            <a:endParaRPr lang="ru-RU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мають рудоволосі (</a:t>
            </a:r>
            <a:r>
              <a:rPr lang="ru-RU" sz="2400" b="1" dirty="0">
                <a:latin typeface="Comic Sans MS" panose="030F0702030302020204" pitchFamily="66" charset="0"/>
              </a:rPr>
              <a:t>від 60 до </a:t>
            </a:r>
            <a:r>
              <a:rPr lang="ru-RU" sz="2400" b="1" dirty="0" smtClean="0">
                <a:latin typeface="Comic Sans MS" panose="030F0702030302020204" pitchFamily="66" charset="0"/>
              </a:rPr>
              <a:t>88 тис. </a:t>
            </a:r>
            <a:r>
              <a:rPr lang="ru-RU" sz="2400" b="1" dirty="0">
                <a:latin typeface="Comic Sans MS" panose="030F0702030302020204" pitchFamily="66" charset="0"/>
              </a:rPr>
              <a:t>волосинок), </a:t>
            </a:r>
            <a:endParaRPr lang="ru-RU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а </a:t>
            </a:r>
            <a:r>
              <a:rPr lang="ru-RU" sz="2400" b="1" dirty="0">
                <a:latin typeface="Comic Sans MS" panose="030F0702030302020204" pitchFamily="66" charset="0"/>
              </a:rPr>
              <a:t>найбільшу — блондини (до </a:t>
            </a:r>
            <a:r>
              <a:rPr lang="ru-RU" sz="2400" b="1" dirty="0" smtClean="0">
                <a:latin typeface="Comic Sans MS" panose="030F0702030302020204" pitchFamily="66" charset="0"/>
              </a:rPr>
              <a:t>140 </a:t>
            </a:r>
            <a:r>
              <a:rPr lang="ru-RU" sz="2400" b="1" dirty="0">
                <a:latin typeface="Comic Sans MS" panose="030F0702030302020204" pitchFamily="66" charset="0"/>
              </a:rPr>
              <a:t>тис. в</a:t>
            </a:r>
            <a:r>
              <a:rPr lang="ru-RU" sz="2400" b="1" dirty="0" smtClean="0">
                <a:latin typeface="Comic Sans MS" panose="030F0702030302020204" pitchFamily="66" charset="0"/>
              </a:rPr>
              <a:t>олосинок)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162" y="3939099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</a:t>
            </a:r>
            <a:r>
              <a:rPr lang="uk-UA" dirty="0" smtClean="0">
                <a:latin typeface="Comic Sans MS" panose="030F0702030302020204" pitchFamily="66" charset="0"/>
              </a:rPr>
              <a:t>лондин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3298" y="39570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шатен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5571" y="3962013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рудий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9490" y="3974959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брюнет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5373216"/>
            <a:ext cx="5561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І</a:t>
            </a:r>
            <a:r>
              <a:rPr lang="ru-RU" sz="2400" dirty="0" smtClean="0">
                <a:latin typeface="Comic Sans MS" panose="030F0702030302020204" pitchFamily="66" charset="0"/>
              </a:rPr>
              <a:t>з віком або при сильному стресі </a:t>
            </a: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вироблення меланіну припиняється</a:t>
            </a:r>
          </a:p>
          <a:p>
            <a:pPr algn="ctr"/>
            <a:r>
              <a:rPr lang="ru-RU" sz="2400" dirty="0">
                <a:latin typeface="Comic Sans MS" panose="030F0702030302020204" pitchFamily="66" charset="0"/>
              </a:rPr>
              <a:t>і</a:t>
            </a:r>
            <a:r>
              <a:rPr lang="ru-RU" sz="2400" dirty="0" smtClean="0">
                <a:latin typeface="Comic Sans MS" panose="030F0702030302020204" pitchFamily="66" charset="0"/>
              </a:rPr>
              <a:t> волосся сивіє 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03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0941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Нігті</a:t>
            </a:r>
            <a:r>
              <a:rPr lang="uk-UA" sz="36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– похідні епідермісу у вигляді </a:t>
            </a:r>
            <a:br>
              <a:rPr lang="uk-UA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</a:br>
            <a:r>
              <a:rPr lang="uk-UA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ороговілих пластинок</a:t>
            </a:r>
            <a:endParaRPr lang="ru-RU" sz="2800" dirty="0">
              <a:solidFill>
                <a:srgbClr val="66423C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1" y="881644"/>
            <a:ext cx="6866444" cy="52860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1290868" y="1521731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орінь нігтя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6288" y="172383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кутикула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1254" y="1706397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іло нігтя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4002" y="242943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ільний край нігтя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4002" y="2976282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ігтьове ложе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4002" y="3585882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епідерміс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7489" y="395521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4002" y="4580963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ф</a:t>
            </a:r>
            <a:r>
              <a:rPr lang="uk-UA" dirty="0" smtClean="0">
                <a:latin typeface="Comic Sans MS" panose="030F0702030302020204" pitchFamily="66" charset="0"/>
              </a:rPr>
              <a:t>аланга пальця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0470" y="1545522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півмісяць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1530" y="5558118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ігтьовий матрикс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87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007299"/>
            <a:ext cx="8496944" cy="461665"/>
          </a:xfrm>
          <a:prstGeom prst="rect">
            <a:avLst/>
          </a:prstGeom>
          <a:ln>
            <a:solidFill>
              <a:srgbClr val="FF0066"/>
            </a:solidFill>
          </a:ln>
          <a:effectLst>
            <a:glow rad="101600">
              <a:srgbClr val="FF0000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9. У дорослої людини маса однієї нирки становить 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uk-UA" sz="24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5455" y="3056790"/>
            <a:ext cx="8496944" cy="461665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spcAft>
                <a:spcPts val="0"/>
              </a:spcAft>
              <a:tabLst>
                <a:tab pos="1249045" algn="l"/>
              </a:tabLst>
            </a:pPr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11. Стінки нирки представлені двома шарами </a:t>
            </a:r>
            <a:r>
              <a:rPr lang="ru-RU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ru-RU" sz="2400" b="1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798" y="3984780"/>
            <a:ext cx="8496944" cy="461665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0000FF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12. Нирки виконують в організмі такі 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функції як: </a:t>
            </a:r>
            <a:endParaRPr lang="uk-UA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916832"/>
            <a:ext cx="8496944" cy="830997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10. Які органи входять до складу сечовидільної системи?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0384" y="4912771"/>
            <a:ext cx="8496944" cy="461665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13. Що таке мимовільне (довільне) сечовипускання?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4908" y="5776258"/>
            <a:ext cx="8496944" cy="830997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40000"/>
              </a:srgb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spcAft>
                <a:spcPts val="0"/>
              </a:spcAft>
              <a:tabLst>
                <a:tab pos="1249045" algn="l"/>
              </a:tabLst>
            </a:pPr>
            <a:r>
              <a:rPr lang="ru-RU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14. Процес видалення з організму непотрібних продуктів обміну речовин, та надлишку води та солей</a:t>
            </a:r>
            <a:endParaRPr lang="ru-RU" sz="2400" b="1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55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трелка вправо 20"/>
          <p:cNvSpPr/>
          <p:nvPr/>
        </p:nvSpPr>
        <p:spPr>
          <a:xfrm rot="4043799">
            <a:off x="4650969" y="4496336"/>
            <a:ext cx="2016905" cy="264563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2717213" y="2190131"/>
            <a:ext cx="3626606" cy="145665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EAD5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4800" b="1" dirty="0" smtClean="0">
                <a:solidFill>
                  <a:srgbClr val="FF0000"/>
                </a:solidFill>
                <a:latin typeface="+mj-lt"/>
              </a:rPr>
              <a:t>ФУНКЦІЇ </a:t>
            </a:r>
          </a:p>
          <a:p>
            <a:pPr algn="ctr" eaLnBrk="0" hangingPunct="0"/>
            <a:r>
              <a:rPr lang="uk-UA" altLang="uk-UA" sz="4800" b="1" dirty="0" smtClean="0">
                <a:solidFill>
                  <a:srgbClr val="FF0000"/>
                </a:solidFill>
                <a:latin typeface="+mj-lt"/>
              </a:rPr>
              <a:t>ШКІРИ</a:t>
            </a:r>
            <a:endParaRPr lang="ru-RU" altLang="uk-UA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467544" y="836712"/>
            <a:ext cx="4104456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EAD5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ТЕРМОРЕГУЛЯЦІЙНА</a:t>
            </a:r>
            <a:endParaRPr lang="ru-RU" altLang="uk-UA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4741845" y="4348817"/>
            <a:ext cx="31115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EAD5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РЕЦЕПТОРНА</a:t>
            </a:r>
            <a:endParaRPr lang="ru-RU" altLang="uk-UA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6588224" y="2561096"/>
            <a:ext cx="2400300" cy="10119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ДИХАЛЬНА</a:t>
            </a:r>
            <a:endParaRPr lang="ru-RU" altLang="uk-UA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19471" y="2708919"/>
            <a:ext cx="2430295" cy="9378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ЗАХИСНА</a:t>
            </a:r>
            <a:endParaRPr lang="ru-RU" altLang="uk-UA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5940152" y="1124744"/>
            <a:ext cx="2286675" cy="83894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ОБМІННА</a:t>
            </a:r>
            <a:endParaRPr lang="ru-RU" altLang="uk-UA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319622" y="4181804"/>
            <a:ext cx="2460290" cy="9753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ВИДІЛЬНА</a:t>
            </a:r>
            <a:endParaRPr lang="ru-RU" altLang="uk-UA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5659422" y="5569367"/>
            <a:ext cx="2616200" cy="8640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cap="all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синтетична</a:t>
            </a:r>
            <a:endParaRPr lang="ru-RU" altLang="uk-UA" sz="2000" cap="all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1988695" y="5555372"/>
            <a:ext cx="2616200" cy="768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2E5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90000" dist="508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ДЕПО КРОВІ</a:t>
            </a:r>
            <a:endParaRPr lang="ru-RU" altLang="uk-UA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4596984" y="260648"/>
            <a:ext cx="3576637" cy="712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EAD5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295" endPos="92000" dist="101600" dir="5400000" sy="-100000" algn="bl" rotWithShape="0"/>
          </a:effectLst>
          <a:extLst/>
        </p:spPr>
        <p:txBody>
          <a:bodyPr wrap="none" anchor="ctr"/>
          <a:lstStyle/>
          <a:p>
            <a:pPr algn="ctr" eaLnBrk="0" hangingPunct="0"/>
            <a:r>
              <a:rPr lang="uk-UA" alt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САМООЧИЩЕННЯ</a:t>
            </a:r>
            <a:endParaRPr lang="ru-RU" altLang="uk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3869040">
            <a:off x="5536028" y="3809858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7674840">
            <a:off x="2828136" y="3829852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6804239">
            <a:off x="3276347" y="4469254"/>
            <a:ext cx="1995979" cy="263712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0619283">
            <a:off x="2119467" y="2912729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368528">
            <a:off x="5908779" y="2912729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13648147">
            <a:off x="3391095" y="1788150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9118460">
            <a:off x="5930732" y="1972549"/>
            <a:ext cx="777633" cy="262889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7189147">
            <a:off x="4475951" y="1408259"/>
            <a:ext cx="1385890" cy="289945"/>
          </a:xfrm>
          <a:prstGeom prst="rightArrow">
            <a:avLst/>
          </a:prstGeom>
          <a:solidFill>
            <a:srgbClr val="00B0F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96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7072" y="260648"/>
            <a:ext cx="59310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Властивості шкіри</a:t>
            </a:r>
            <a:endParaRPr lang="ru-RU" sz="4000" b="1" cap="all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56"/>
          <a:stretch/>
        </p:blipFill>
        <p:spPr bwMode="auto">
          <a:xfrm>
            <a:off x="4582596" y="4005064"/>
            <a:ext cx="4324930" cy="238559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41" b="23528"/>
          <a:stretch/>
        </p:blipFill>
        <p:spPr bwMode="auto">
          <a:xfrm>
            <a:off x="257602" y="1115616"/>
            <a:ext cx="4096593" cy="198782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380"/>
          <a:stretch/>
        </p:blipFill>
        <p:spPr bwMode="auto">
          <a:xfrm>
            <a:off x="4562515" y="1124744"/>
            <a:ext cx="4324930" cy="252038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5" b="12428"/>
          <a:stretch/>
        </p:blipFill>
        <p:spPr bwMode="auto">
          <a:xfrm>
            <a:off x="248272" y="3429000"/>
            <a:ext cx="4097201" cy="300567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644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bg1"/>
          </a:solidFill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«Дерево пізнання»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48"/>
          <a:stretch/>
        </p:blipFill>
        <p:spPr bwMode="auto">
          <a:xfrm>
            <a:off x="3517881" y="1863585"/>
            <a:ext cx="2476500" cy="362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544" y="2438812"/>
            <a:ext cx="3168352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027332"/>
            <a:ext cx="250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Дрібні волосини на тілі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 живуть 50 днів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30185" y="977768"/>
            <a:ext cx="3164098" cy="190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5894" y="3581916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5683" y="2722750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8496" y="3830797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4" y="4458543"/>
            <a:ext cx="2540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Кожен день у людини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 випадає 40-70 волосин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7231" y="4161950"/>
            <a:ext cx="247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Волосина витримує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навантаження до 100 г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3614" y="3258750"/>
            <a:ext cx="2504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Коса дівчини витримує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 вантаж 20 тонн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1467308"/>
            <a:ext cx="2558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Найдовше волосся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зафіксовано довжиною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 7, 92 м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43608" y="978060"/>
            <a:ext cx="31702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8676" y="1605807"/>
            <a:ext cx="2140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Вії міняються 1 раз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на 3-5 місяців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01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Розгадайте ребус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http://3.bp.blogspot.com/-J1_MZgBeByU/UMwh39XFJ9I/AAAAAAAACvc/MHZjb69JaCk/s1600/%D0%BC%D0%B0%D0%BB%D1%8E%D0%BD%D0%BE%D0%BA+%D0%B4%D0%B5%D1%80%D0%B5%D0%B2%D0%BE_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85924"/>
            <a:ext cx="2520280" cy="218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6468" y="2708920"/>
            <a:ext cx="214982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1431" y="1910407"/>
            <a:ext cx="14811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16832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41168"/>
            <a:ext cx="34448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084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Розгадайте ребус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236964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64904"/>
            <a:ext cx="230425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4467" y="1824683"/>
            <a:ext cx="163353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42889"/>
            <a:ext cx="14636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18415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97152"/>
            <a:ext cx="42926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870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Розгадайте 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ребус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1004" y="2276872"/>
            <a:ext cx="6703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="1" dirty="0"/>
              <a:t>Г</a:t>
            </a:r>
            <a:endParaRPr lang="ru-RU" sz="8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34816"/>
            <a:ext cx="2309964" cy="219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93532" y="2109072"/>
            <a:ext cx="5052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ʼ</a:t>
            </a:r>
            <a:endParaRPr lang="ru-RU" sz="10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22"/>
          <a:stretch>
            <a:fillRect/>
          </a:stretch>
        </p:blipFill>
        <p:spPr bwMode="auto">
          <a:xfrm>
            <a:off x="4427984" y="2420810"/>
            <a:ext cx="2448272" cy="223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4248" y="2132856"/>
            <a:ext cx="11464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err="1" smtClean="0"/>
              <a:t>ʼʼʼ</a:t>
            </a:r>
            <a:endParaRPr lang="ru-RU" sz="10000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5085184"/>
            <a:ext cx="2619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i="1" dirty="0" smtClean="0"/>
              <a:t>(</a:t>
            </a:r>
            <a:r>
              <a:rPr lang="uk-UA" sz="6600" b="1" i="1" dirty="0" smtClean="0"/>
              <a:t>нігті)</a:t>
            </a:r>
            <a:endParaRPr lang="ru-RU" sz="6600" b="1" i="1" dirty="0"/>
          </a:p>
        </p:txBody>
      </p:sp>
    </p:spTree>
    <p:extLst>
      <p:ext uri="{BB962C8B-B14F-4D97-AF65-F5344CB8AC3E}">
        <p14:creationId xmlns:p14="http://schemas.microsoft.com/office/powerpoint/2010/main" xmlns="" val="269160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 цікаво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412776"/>
            <a:ext cx="4572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За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виростає</a:t>
            </a:r>
            <a:r>
              <a:rPr lang="ru-RU" dirty="0"/>
              <a:t> 28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нігтів</a:t>
            </a:r>
            <a:r>
              <a:rPr lang="ru-RU" dirty="0"/>
              <a:t> на руках. </a:t>
            </a:r>
            <a:endParaRPr lang="ru-RU" dirty="0" smtClean="0"/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err="1" smtClean="0"/>
              <a:t>Нігті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пальцях</a:t>
            </a:r>
            <a:r>
              <a:rPr lang="ru-RU" dirty="0"/>
              <a:t> рук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/>
              <a:t>у 4 рази </a:t>
            </a:r>
            <a:r>
              <a:rPr lang="ru-RU" dirty="0" err="1"/>
              <a:t>швидше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на </a:t>
            </a:r>
            <a:r>
              <a:rPr lang="ru-RU" dirty="0" err="1"/>
              <a:t>пальцях</a:t>
            </a:r>
            <a:r>
              <a:rPr lang="ru-RU" dirty="0"/>
              <a:t> </a:t>
            </a:r>
            <a:r>
              <a:rPr lang="ru-RU" dirty="0" err="1"/>
              <a:t>ніг</a:t>
            </a:r>
            <a:r>
              <a:rPr lang="ru-RU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err="1" smtClean="0"/>
              <a:t>Найдовші</a:t>
            </a:r>
            <a:r>
              <a:rPr lang="ru-RU" dirty="0" smtClean="0"/>
              <a:t> </a:t>
            </a:r>
            <a:r>
              <a:rPr lang="ru-RU" dirty="0" err="1"/>
              <a:t>нігті</a:t>
            </a:r>
            <a:r>
              <a:rPr lang="ru-RU" dirty="0"/>
              <a:t> на руках </a:t>
            </a: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</a:t>
            </a:r>
            <a:r>
              <a:rPr lang="ru-RU" dirty="0" smtClean="0"/>
              <a:t>8,65 м (</a:t>
            </a:r>
            <a:r>
              <a:rPr lang="ru-RU" dirty="0" err="1"/>
              <a:t>цей</a:t>
            </a:r>
            <a:r>
              <a:rPr lang="ru-RU" dirty="0"/>
              <a:t> рекорд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 smtClean="0"/>
              <a:t>зареєстрований</a:t>
            </a:r>
            <a:r>
              <a:rPr lang="ru-RU" dirty="0" smtClean="0"/>
              <a:t> </a:t>
            </a:r>
            <a:r>
              <a:rPr lang="ru-RU" dirty="0"/>
              <a:t>в 2008 </a:t>
            </a:r>
            <a:r>
              <a:rPr lang="ru-RU" dirty="0" smtClean="0"/>
              <a:t>р.). </a:t>
            </a:r>
            <a:r>
              <a:rPr lang="ru-RU" dirty="0" err="1" smtClean="0"/>
              <a:t>Нинішній</a:t>
            </a:r>
            <a:r>
              <a:rPr lang="ru-RU" dirty="0" smtClean="0"/>
              <a:t> </a:t>
            </a:r>
            <a:r>
              <a:rPr lang="ru-RU" dirty="0" err="1"/>
              <a:t>власник</a:t>
            </a:r>
            <a:r>
              <a:rPr lang="ru-RU" dirty="0"/>
              <a:t> титулу – </a:t>
            </a:r>
            <a:r>
              <a:rPr lang="ru-RU" dirty="0" err="1"/>
              <a:t>Мелвін</a:t>
            </a:r>
            <a:r>
              <a:rPr lang="ru-RU" dirty="0"/>
              <a:t> Бут,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</a:t>
            </a:r>
            <a:r>
              <a:rPr lang="ru-RU" dirty="0" err="1"/>
              <a:t>нігтів</a:t>
            </a:r>
            <a:r>
              <a:rPr lang="ru-RU" dirty="0"/>
              <a:t> </a:t>
            </a:r>
            <a:r>
              <a:rPr lang="ru-RU" dirty="0" smtClean="0"/>
              <a:t>– 9</a:t>
            </a:r>
            <a:r>
              <a:rPr lang="uk-UA" dirty="0"/>
              <a:t>,</a:t>
            </a:r>
            <a:r>
              <a:rPr lang="en-US" dirty="0" smtClean="0"/>
              <a:t>85</a:t>
            </a:r>
            <a:r>
              <a:rPr lang="ru-RU" dirty="0" smtClean="0"/>
              <a:t> </a:t>
            </a:r>
            <a:r>
              <a:rPr lang="ru-RU" dirty="0"/>
              <a:t>м.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85184"/>
            <a:ext cx="2016224" cy="138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563" y="1412776"/>
            <a:ext cx="2899916" cy="403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747" y="4164474"/>
            <a:ext cx="367354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2268466" cy="31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8648" y="5657031"/>
            <a:ext cx="191437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err="1"/>
              <a:t>Шридхар</a:t>
            </a:r>
            <a:r>
              <a:rPr lang="ru-RU" dirty="0"/>
              <a:t> </a:t>
            </a:r>
            <a:r>
              <a:rPr lang="ru-RU" dirty="0" err="1"/>
              <a:t>Чиллал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956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 що розкажуть нігті?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0561901"/>
              </p:ext>
            </p:extLst>
          </p:nvPr>
        </p:nvGraphicFramePr>
        <p:xfrm>
          <a:off x="683568" y="1844824"/>
          <a:ext cx="7776864" cy="453650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888432"/>
                <a:gridCol w="3888432"/>
              </a:tblGrid>
              <a:tr h="50080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70C0"/>
                          </a:solidFill>
                        </a:rPr>
                        <a:t>Ознака 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rgbClr val="0070C0"/>
                          </a:solidFill>
                        </a:rPr>
                        <a:t>Висновок 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7490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Гладкі,</a:t>
                      </a:r>
                      <a:r>
                        <a:rPr lang="uk-UA" baseline="0" dirty="0" smtClean="0"/>
                        <a:t> б</a:t>
                      </a:r>
                      <a:r>
                        <a:rPr lang="uk-UA" dirty="0" smtClean="0"/>
                        <a:t>лідо-розові</a:t>
                      </a:r>
                      <a:r>
                        <a:rPr lang="uk-UA" baseline="0" dirty="0" smtClean="0"/>
                        <a:t> нігті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Здорові </a:t>
                      </a:r>
                      <a:endParaRPr lang="ru-RU" dirty="0"/>
                    </a:p>
                  </a:txBody>
                  <a:tcPr/>
                </a:tc>
              </a:tr>
              <a:tr h="47490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Блідий колір нігтів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Захворювання </a:t>
                      </a:r>
                      <a:endParaRPr lang="ru-RU" dirty="0"/>
                    </a:p>
                  </a:txBody>
                  <a:tcPr/>
                </a:tc>
              </a:tr>
              <a:tr h="47490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Жовті нігті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Хвороби печінки</a:t>
                      </a:r>
                      <a:endParaRPr lang="ru-RU" dirty="0"/>
                    </a:p>
                  </a:txBody>
                  <a:tcPr/>
                </a:tc>
              </a:tr>
              <a:tr h="58808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Синій колір нігтів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Серцева недостатність</a:t>
                      </a:r>
                      <a:endParaRPr lang="ru-RU" dirty="0"/>
                    </a:p>
                  </a:txBody>
                  <a:tcPr/>
                </a:tc>
              </a:tr>
              <a:tr h="56256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Увігнута і випукла форма нігтів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Нестача заліза в організмі</a:t>
                      </a:r>
                      <a:endParaRPr lang="ru-RU" dirty="0"/>
                    </a:p>
                  </a:txBody>
                  <a:tcPr/>
                </a:tc>
              </a:tr>
              <a:tr h="81969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Довгі лінії на нігтях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Погане всмоктування в системі травлення</a:t>
                      </a:r>
                      <a:endParaRPr lang="ru-RU" dirty="0"/>
                    </a:p>
                  </a:txBody>
                  <a:tcPr/>
                </a:tc>
              </a:tr>
              <a:tr h="640664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Поперечні борозни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Ознака стресу, погане харчування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5944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464496"/>
          </a:xfrm>
        </p:spPr>
        <p:txBody>
          <a:bodyPr>
            <a:noAutofit/>
          </a:bodyPr>
          <a:lstStyle/>
          <a:p>
            <a:pPr algn="ctr" fontAlgn="base">
              <a:buNone/>
            </a:pP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Нігті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характер</a:t>
            </a:r>
          </a:p>
          <a:p>
            <a:pPr fontAlgn="base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Нігті рожевого кольору — свідчення твердості і постійності.</a:t>
            </a:r>
          </a:p>
          <a:p>
            <a:pPr fontAlgn="base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Нерівні, зігнуті, скручені нігті - знак свавільної і хижої вдачі.</a:t>
            </a:r>
          </a:p>
          <a:p>
            <a:pPr fontAlgn="base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Люди з блідими (особливо з круглими) нігтями вважаються небезпечними в усіх відношеннях.</a:t>
            </a:r>
          </a:p>
          <a:p>
            <a:pPr fontAlgn="base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Білі крапки, що іноді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усіюють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нігті, за переказами, провіщають щастя, темні точки — нещастя. Білі плями, за спостереженнями, супроводять підвищеній нервозності.</a:t>
            </a:r>
          </a:p>
          <a:p>
            <a:pPr fontAlgn="base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Короткі нігті — ознака бойової натури, прискіпливої вдачі, людина з такими нігтями — сперечальник, забіяка, насмішник.</a:t>
            </a:r>
          </a:p>
          <a:p>
            <a:pPr fontAlgn="base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Короткі і притому товсті, тверді нігті указують на гнівливу вдачу. Помічено, що люди з такими нігтями довго живуть.</a:t>
            </a:r>
          </a:p>
          <a:p>
            <a:pPr fontAlgn="base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Знаком великої чутливості вважаються маленькі нігті, врослі в тіло, яке як би з усіх боків на них насувається, немов прагнучи покрити їх.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26064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Це цікаво </a:t>
            </a:r>
            <a:endParaRPr kumimoji="0" lang="ru-RU" sz="50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47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Розгадайте кросворд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218462593"/>
              </p:ext>
            </p:extLst>
          </p:nvPr>
        </p:nvGraphicFramePr>
        <p:xfrm>
          <a:off x="3851920" y="2636912"/>
          <a:ext cx="4614696" cy="2465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558"/>
                <a:gridCol w="384558"/>
                <a:gridCol w="384558"/>
                <a:gridCol w="384558"/>
                <a:gridCol w="384558"/>
                <a:gridCol w="384558"/>
                <a:gridCol w="384558"/>
                <a:gridCol w="384558"/>
                <a:gridCol w="384558"/>
                <a:gridCol w="384558"/>
                <a:gridCol w="384558"/>
                <a:gridCol w="384558"/>
              </a:tblGrid>
              <a:tr h="493127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12700" cmpd="sng">
                      <a:noFill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127">
                <a:tc rowSpan="3"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12700" cmpd="sng">
                      <a:noFill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3127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3127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12700" cmpd="sng">
                      <a:noFill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endParaRPr lang="ru-RU" dirty="0"/>
                    </a:p>
                  </a:txBody>
                  <a:tcPr marL="65750" marR="65750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323528" y="2276872"/>
            <a:ext cx="3240360" cy="32403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sz="1800" dirty="0" smtClean="0"/>
              <a:t>1.Одна з функцій шкіри.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1800" dirty="0" smtClean="0"/>
              <a:t>2.Нервові закінчення, які сприймають подразнення.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1800" dirty="0" smtClean="0"/>
              <a:t>3.Запасна тканина організму.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1800" dirty="0" smtClean="0"/>
              <a:t>4.Пігмент шкіри.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1800" dirty="0" smtClean="0"/>
              <a:t>5.Залоза зовнішньої секреції.</a:t>
            </a:r>
            <a:endParaRPr lang="ru-RU" sz="18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904" y="2631660"/>
            <a:ext cx="39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2779" y="3119023"/>
            <a:ext cx="39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846" y="3606385"/>
            <a:ext cx="39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39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81128"/>
            <a:ext cx="39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1661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1661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3286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31660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3286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7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3286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8" name="Picture 1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4294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0734" y="2670222"/>
            <a:ext cx="5942013" cy="4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0" name="Picture 2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1902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1" name="Picture 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12910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2" name="Picture 2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707" y="312910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3" name="Picture 2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92" y="3152775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4" name="Picture 2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152775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5" name="Picture 2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0631" y="3152775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918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7" name="Picture 2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33266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8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1365" y="3145100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9" name="Picture 2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721" y="3606385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0" name="Picture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2891" y="3608790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1" name="Picture 3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0734" y="3609992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2" name="Picture 3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0" y="3612397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3" name="Picture 3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897" y="3613599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4" name="Picture 3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614801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92" y="4172831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6" name="Picture 3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3857" y="4161459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0630" y="4149080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8" name="Picture 38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426" y="4149079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9" name="Picture 39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0610" y="4165066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0" name="Picture 40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1364" y="4164971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1" name="Picture 41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612" y="4153243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2" name="Picture 4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7249" y="4640605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3" name="Picture 4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1793" y="4636442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4" name="Picture 4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306" y="4635891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5" name="Picture 4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8359" y="4635890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6" name="Picture 4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2891" y="4644768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7" name="Picture 47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92" y="4635889"/>
            <a:ext cx="59420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917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Documents and Settings\Пользователь\Мои документы\Мазур\Новая папка111\фон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1" y="-20082"/>
            <a:ext cx="91694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>
            <a:off x="539552" y="404664"/>
            <a:ext cx="8064896" cy="1080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ВПІЗНАЙ НЕЗНАЙОМЦЯ!!!</a:t>
            </a:r>
            <a:endParaRPr lang="uk-UA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2339752" y="1895534"/>
            <a:ext cx="5976665" cy="684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uk-UA" altLang="uk-UA" sz="3200" b="1" dirty="0" smtClean="0">
              <a:solidFill>
                <a:srgbClr val="006600"/>
              </a:solidFill>
              <a:latin typeface="Monotype Corsiva" pitchFamily="66" charset="0"/>
            </a:endParaRPr>
          </a:p>
          <a:p>
            <a:pPr algn="ctr" eaLnBrk="0" hangingPunct="0"/>
            <a:r>
              <a:rPr lang="uk-UA" altLang="uk-UA" sz="4000" b="1" dirty="0" smtClean="0">
                <a:solidFill>
                  <a:srgbClr val="006600"/>
                </a:solidFill>
                <a:latin typeface="Monotype Corsiva" pitchFamily="66" charset="0"/>
              </a:rPr>
              <a:t>Це </a:t>
            </a:r>
            <a:r>
              <a:rPr lang="uk-UA" altLang="uk-UA" sz="4000" b="1" dirty="0">
                <a:solidFill>
                  <a:srgbClr val="006600"/>
                </a:solidFill>
                <a:latin typeface="Monotype Corsiva" pitchFamily="66" charset="0"/>
              </a:rPr>
              <a:t>найважчий </a:t>
            </a:r>
            <a:r>
              <a:rPr lang="uk-UA" altLang="uk-UA" sz="4000" b="1" dirty="0" smtClean="0">
                <a:solidFill>
                  <a:srgbClr val="006600"/>
                </a:solidFill>
                <a:latin typeface="Monotype Corsiva" pitchFamily="66" charset="0"/>
              </a:rPr>
              <a:t>орган</a:t>
            </a:r>
            <a:endParaRPr lang="uk-UA" altLang="uk-UA" sz="4000" b="1" dirty="0">
              <a:solidFill>
                <a:srgbClr val="006600"/>
              </a:solidFill>
              <a:latin typeface="Monotype Corsiva" pitchFamily="66" charset="0"/>
            </a:endParaRPr>
          </a:p>
          <a:p>
            <a:pPr algn="ctr" eaLnBrk="0" hangingPunct="0"/>
            <a:endParaRPr lang="ru-RU" altLang="uk-UA" sz="2000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827583" y="2741590"/>
            <a:ext cx="7920881" cy="97544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uk-UA" sz="3600" b="1" dirty="0" smtClean="0">
                <a:solidFill>
                  <a:srgbClr val="0033CC"/>
                </a:solidFill>
                <a:latin typeface="Monotype Corsiva" pitchFamily="66" charset="0"/>
              </a:rPr>
              <a:t>Маса </a:t>
            </a:r>
            <a:r>
              <a:rPr lang="ru-RU" altLang="uk-UA" sz="3600" b="1" dirty="0">
                <a:solidFill>
                  <a:srgbClr val="0033CC"/>
                </a:solidFill>
                <a:latin typeface="Monotype Corsiva" pitchFamily="66" charset="0"/>
              </a:rPr>
              <a:t>цього органа у дорослої </a:t>
            </a:r>
            <a:r>
              <a:rPr lang="ru-RU" altLang="uk-UA" sz="3600" b="1" dirty="0" smtClean="0">
                <a:solidFill>
                  <a:srgbClr val="0033CC"/>
                </a:solidFill>
                <a:latin typeface="Monotype Corsiva" pitchFamily="66" charset="0"/>
              </a:rPr>
              <a:t>людини</a:t>
            </a:r>
          </a:p>
          <a:p>
            <a:pPr algn="ctr" eaLnBrk="0" hangingPunct="0"/>
            <a:r>
              <a:rPr lang="ru-RU" altLang="uk-UA" sz="3600" b="1" dirty="0" smtClean="0">
                <a:solidFill>
                  <a:srgbClr val="0033CC"/>
                </a:solidFill>
                <a:latin typeface="Monotype Corsiva" pitchFamily="66" charset="0"/>
              </a:rPr>
              <a:t> </a:t>
            </a:r>
            <a:r>
              <a:rPr lang="ru-RU" altLang="uk-UA" sz="3600" b="1" dirty="0">
                <a:solidFill>
                  <a:srgbClr val="0033CC"/>
                </a:solidFill>
                <a:latin typeface="Monotype Corsiva" pitchFamily="66" charset="0"/>
              </a:rPr>
              <a:t>в середньому досягає 2,7 </a:t>
            </a:r>
            <a:r>
              <a:rPr lang="ru-RU" altLang="uk-UA" sz="3600" b="1" dirty="0" smtClean="0">
                <a:solidFill>
                  <a:srgbClr val="0033CC"/>
                </a:solidFill>
                <a:latin typeface="Monotype Corsiva" pitchFamily="66" charset="0"/>
              </a:rPr>
              <a:t>кг</a:t>
            </a:r>
            <a:endParaRPr lang="ru-RU" altLang="uk-UA" sz="3600" b="1" dirty="0">
              <a:solidFill>
                <a:srgbClr val="0033CC"/>
              </a:solidFill>
              <a:latin typeface="Monotype Corsiva" pitchFamily="66" charset="0"/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147027" y="3933056"/>
            <a:ext cx="8849946" cy="684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uk-UA" sz="3600" b="1" dirty="0" smtClean="0">
                <a:solidFill>
                  <a:srgbClr val="FF0000"/>
                </a:solidFill>
                <a:latin typeface="Monotype Corsiva" pitchFamily="66" charset="0"/>
              </a:rPr>
              <a:t>Його називають «дзеркалом здоров'я і хвороби»</a:t>
            </a:r>
            <a:endParaRPr lang="ru-RU" altLang="uk-UA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60814" y="4797152"/>
            <a:ext cx="8996972" cy="684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uk-UA" sz="3600" b="1" dirty="0">
                <a:solidFill>
                  <a:srgbClr val="851545"/>
                </a:solidFill>
                <a:latin typeface="Monotype Corsiva" pitchFamily="66" charset="0"/>
              </a:rPr>
              <a:t>Цей орган постійно відмирає і народжується знову</a:t>
            </a:r>
            <a:endParaRPr lang="ru-RU" altLang="uk-UA" sz="2400" dirty="0">
              <a:solidFill>
                <a:srgbClr val="851545"/>
              </a:solidFill>
              <a:latin typeface="Monotype Corsiva" pitchFamily="66" charset="0"/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199273" y="5733256"/>
            <a:ext cx="8745453" cy="684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uk-UA" sz="3600" b="1" dirty="0">
                <a:solidFill>
                  <a:srgbClr val="5800B0"/>
                </a:solidFill>
                <a:latin typeface="Monotype Corsiva" pitchFamily="66" charset="0"/>
              </a:rPr>
              <a:t>Цей орган тісно пов'язаний з нервовою системою</a:t>
            </a:r>
            <a:endParaRPr lang="ru-RU" altLang="uk-UA" sz="2400" dirty="0">
              <a:solidFill>
                <a:srgbClr val="5800B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32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120680"/>
          </a:xfr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uk-UA" sz="1800" dirty="0" smtClean="0"/>
          </a:p>
          <a:p>
            <a:pPr marL="0" indent="0">
              <a:lnSpc>
                <a:spcPct val="150000"/>
              </a:lnSpc>
              <a:buNone/>
            </a:pPr>
            <a:endParaRPr lang="uk-UA" sz="1800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1412776"/>
            <a:ext cx="6318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dirty="0"/>
              <a:t>1</a:t>
            </a:r>
            <a:r>
              <a:rPr lang="uk-UA" dirty="0" smtClean="0"/>
              <a:t>. Зовнішнім </a:t>
            </a:r>
            <a:r>
              <a:rPr lang="uk-UA" dirty="0"/>
              <a:t>покривом тіла є…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2</a:t>
            </a:r>
            <a:r>
              <a:rPr lang="uk-UA" dirty="0" smtClean="0"/>
              <a:t>. Вона </a:t>
            </a:r>
            <a:r>
              <a:rPr lang="uk-UA" dirty="0"/>
              <a:t>складається з …                     шарів.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3</a:t>
            </a:r>
            <a:r>
              <a:rPr lang="uk-UA" dirty="0" smtClean="0"/>
              <a:t>. Верхній </a:t>
            </a:r>
            <a:r>
              <a:rPr lang="uk-UA" dirty="0"/>
              <a:t>шар шкіри називається…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4</a:t>
            </a:r>
            <a:r>
              <a:rPr lang="uk-UA" dirty="0" smtClean="0"/>
              <a:t>. Він </a:t>
            </a:r>
            <a:r>
              <a:rPr lang="uk-UA" dirty="0"/>
              <a:t>захищає шкіру від…</a:t>
            </a:r>
          </a:p>
          <a:p>
            <a:pPr>
              <a:lnSpc>
                <a:spcPct val="150000"/>
              </a:lnSpc>
            </a:pPr>
            <a:endParaRPr lang="uk-UA" dirty="0"/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5</a:t>
            </a:r>
            <a:r>
              <a:rPr lang="uk-UA" dirty="0" smtClean="0"/>
              <a:t>. Під </a:t>
            </a:r>
            <a:r>
              <a:rPr lang="uk-UA" dirty="0"/>
              <a:t>епідермісом розташована…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6</a:t>
            </a:r>
            <a:r>
              <a:rPr lang="uk-UA" dirty="0" smtClean="0"/>
              <a:t>. У </a:t>
            </a:r>
            <a:r>
              <a:rPr lang="uk-UA" dirty="0"/>
              <a:t>ній є…</a:t>
            </a:r>
          </a:p>
          <a:p>
            <a:pPr>
              <a:lnSpc>
                <a:spcPct val="150000"/>
              </a:lnSpc>
            </a:pPr>
            <a:endParaRPr lang="uk-UA" dirty="0"/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7</a:t>
            </a:r>
            <a:r>
              <a:rPr lang="uk-UA" dirty="0" smtClean="0"/>
              <a:t>. Найнижчий </a:t>
            </a:r>
            <a:r>
              <a:rPr lang="uk-UA" dirty="0"/>
              <a:t>шар шкіри – це…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/>
              <a:t>8</a:t>
            </a:r>
            <a:r>
              <a:rPr lang="uk-UA" dirty="0" smtClean="0"/>
              <a:t>. Шкіра </a:t>
            </a:r>
            <a:r>
              <a:rPr lang="uk-UA" dirty="0"/>
              <a:t>виконує такі функції: …, …, …, …, …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Завершіть фразу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776" y="1564605"/>
            <a:ext cx="594201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947" y="1978812"/>
            <a:ext cx="594201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13074"/>
            <a:ext cx="594201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75432"/>
            <a:ext cx="5942013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45024"/>
            <a:ext cx="5796136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59420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403" y="4843803"/>
            <a:ext cx="594201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29200"/>
            <a:ext cx="59420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881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Презентації\для презентацій\фон з рамочками\Рисунок1лоплрп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95936" y="0"/>
            <a:ext cx="5148064" cy="4725144"/>
          </a:xfrm>
          <a:prstGeom prst="rect">
            <a:avLst/>
          </a:prstGeom>
          <a:noFill/>
        </p:spPr>
      </p:pic>
      <p:pic>
        <p:nvPicPr>
          <p:cNvPr id="46083" name="Picture 3" descr="woman_leading_meeting_hg_cl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1139"/>
            <a:ext cx="4419600" cy="66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4419600" y="188640"/>
            <a:ext cx="4724400" cy="733428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uk-UA" sz="4800" kern="10" dirty="0">
                <a:ln w="9525">
                  <a:noFill/>
                  <a:round/>
                  <a:headEnd/>
                  <a:tailEnd/>
                </a:ln>
                <a:solidFill>
                  <a:srgbClr val="3305B3"/>
                </a:solidFill>
                <a:effectLst>
                  <a:outerShdw dist="45791" dir="2021404" algn="ctr" rotWithShape="0">
                    <a:srgbClr val="CCECFF"/>
                  </a:outerShdw>
                </a:effectLst>
                <a:latin typeface="Segoe Script"/>
              </a:rPr>
              <a:t>Домашнє</a:t>
            </a:r>
            <a:r>
              <a:rPr lang="uk-UA" sz="4800" kern="10" dirty="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CCECFF"/>
                  </a:outerShdw>
                </a:effectLst>
                <a:latin typeface="Segoe Script"/>
              </a:rPr>
              <a:t> </a:t>
            </a:r>
            <a:r>
              <a:rPr lang="uk-UA" sz="4800" kern="10" dirty="0">
                <a:ln w="9525">
                  <a:noFill/>
                  <a:round/>
                  <a:headEnd/>
                  <a:tailEnd/>
                </a:ln>
                <a:solidFill>
                  <a:srgbClr val="3305B3"/>
                </a:solidFill>
                <a:effectLst>
                  <a:outerShdw dist="45791" dir="2021404" algn="ctr" rotWithShape="0">
                    <a:srgbClr val="CCECFF"/>
                  </a:outerShdw>
                </a:effectLst>
                <a:latin typeface="Segoe Script"/>
              </a:rPr>
              <a:t>завдання</a:t>
            </a:r>
          </a:p>
        </p:txBody>
      </p:sp>
      <p:pic>
        <p:nvPicPr>
          <p:cNvPr id="46085" name="Picture 9" descr="2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2" y="4725143"/>
            <a:ext cx="3751263" cy="21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962400"/>
            <a:ext cx="26749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j0214098.wav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00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24128" y="908720"/>
            <a:ext cx="1656184" cy="10310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uk-UA" sz="5900" b="1" dirty="0">
                <a:latin typeface="+mj-lt"/>
              </a:rPr>
              <a:t>§ </a:t>
            </a:r>
            <a:r>
              <a:rPr lang="uk-UA" sz="5900" b="1" dirty="0" smtClean="0">
                <a:latin typeface="+mj-lt"/>
              </a:rPr>
              <a:t>26</a:t>
            </a:r>
            <a:endParaRPr lang="uk-UA" sz="5900" b="1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1988840"/>
            <a:ext cx="4572000" cy="263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600" dirty="0" smtClean="0"/>
              <a:t>Додаткове завдання:</a:t>
            </a:r>
          </a:p>
          <a:p>
            <a:pPr algn="just">
              <a:lnSpc>
                <a:spcPct val="150000"/>
              </a:lnSpc>
            </a:pPr>
            <a:r>
              <a:rPr lang="uk-UA" sz="1600" dirty="0" smtClean="0"/>
              <a:t>Поясніть такі факти: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600" dirty="0" smtClean="0"/>
              <a:t>Після бані «легко дихати».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600" dirty="0" smtClean="0"/>
              <a:t>Худі люди швидше замерзають, ніж повні.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1600" dirty="0" smtClean="0"/>
              <a:t>Коли кішка зустрічається із собакою, її шерсть стає «дибки». Коли нам холодно або страшно, у нас волосся «стає дибки».</a:t>
            </a:r>
            <a:endParaRPr lang="ru-RU" sz="16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5404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79512" y="0"/>
            <a:ext cx="8568952" cy="6597352"/>
          </a:xfrm>
          <a:prstGeom prst="horizontalScroll">
            <a:avLst/>
          </a:prstGeom>
          <a:ln/>
          <a:effectLst>
            <a:reflection blurRad="6350" stA="50000" endA="295" endPos="92000" dist="101600" dir="5400000" sy="-100000" algn="bl" rotWithShape="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 algn="ctr"/>
            <a:r>
              <a:rPr kumimoji="0" lang="uk-UA" altLang="uk-U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anose="03010101010201010101" pitchFamily="66" charset="0"/>
              </a:rPr>
              <a:t>"</a:t>
            </a:r>
            <a:r>
              <a:rPr lang="ru-RU" altLang="uk-UA" sz="4400" b="1" kern="0" dirty="0">
                <a:solidFill>
                  <a:srgbClr val="003399"/>
                </a:solidFill>
                <a:effectLst/>
                <a:latin typeface="Monotype Corsiva" panose="03010101010201010101" pitchFamily="66" charset="0"/>
              </a:rPr>
              <a:t>Природа вибрала вас, і я бажаю, щоб життя, яке ще попереду, ви пройшли гідно, не зустрічаючись із хворобами, залишили гарний слід у житті, щоб на основі знань з біології ви віднайшли «рецепт» вічної молодості.</a:t>
            </a:r>
            <a:endParaRPr kumimoji="0" lang="ru-RU" altLang="uk-UA" sz="3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24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-285784" y="0"/>
            <a:ext cx="94297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uk-UA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ЗНАЧЕННЯ </a:t>
            </a:r>
          </a:p>
          <a:p>
            <a:pPr algn="ctr">
              <a:spcBef>
                <a:spcPts val="0"/>
              </a:spcBef>
              <a:defRPr/>
            </a:pPr>
            <a:r>
              <a:rPr lang="uk-UA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І БУДОВА ШКІРИ.</a:t>
            </a:r>
          </a:p>
          <a:p>
            <a:pPr algn="ctr">
              <a:spcBef>
                <a:spcPts val="0"/>
              </a:spcBef>
              <a:defRPr/>
            </a:pPr>
            <a:r>
              <a:rPr lang="uk-UA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ТЕРМОРЕГУЛЯЦІЯ</a:t>
            </a:r>
            <a:endParaRPr lang="uk-UA" sz="54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98" t="16397" r="4365" b="15511"/>
          <a:stretch/>
        </p:blipFill>
        <p:spPr bwMode="auto">
          <a:xfrm>
            <a:off x="395536" y="2564904"/>
            <a:ext cx="316835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 rot="16200000">
            <a:off x="4295116" y="1761668"/>
            <a:ext cx="3934305" cy="5396761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uk-UA" altLang="uk-UA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 eaLnBrk="0" hangingPunct="0"/>
            <a:r>
              <a:rPr lang="uk-UA" alt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Шкіра – це орган, за станом</a:t>
            </a:r>
          </a:p>
          <a:p>
            <a:pPr algn="ctr" eaLnBrk="0" hangingPunct="0"/>
            <a:r>
              <a:rPr lang="uk-UA" alt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 якого можна визначити</a:t>
            </a:r>
          </a:p>
          <a:p>
            <a:pPr algn="ctr" eaLnBrk="0" hangingPunct="0"/>
            <a:r>
              <a:rPr lang="uk-UA" alt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 здоров'я і навіть життєву</a:t>
            </a:r>
          </a:p>
          <a:p>
            <a:pPr algn="ctr" eaLnBrk="0" hangingPunct="0"/>
            <a:r>
              <a:rPr lang="uk-UA" alt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 історію людини</a:t>
            </a:r>
          </a:p>
          <a:p>
            <a:pPr algn="ctr" eaLnBrk="0" hangingPunct="0"/>
            <a:r>
              <a:rPr lang="uk-UA" altLang="uk-UA" sz="2800" b="1" dirty="0" smtClean="0">
                <a:latin typeface="Monotype Corsiva" pitchFamily="66" charset="0"/>
              </a:rPr>
              <a:t>Вільгельм Вінтерніц</a:t>
            </a:r>
          </a:p>
          <a:p>
            <a:pPr algn="ctr" eaLnBrk="0" hangingPunct="0"/>
            <a:r>
              <a:rPr lang="ru-RU" altLang="uk-UA" sz="2400" b="1" dirty="0" smtClean="0">
                <a:latin typeface="Monotype Corsiva" pitchFamily="66" charset="0"/>
              </a:rPr>
              <a:t>  </a:t>
            </a:r>
            <a:endParaRPr lang="ru-RU" alt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02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Мета уроку: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3573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772816"/>
            <a:ext cx="7927309" cy="401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uk-UA" sz="2400" b="1" dirty="0" smtClean="0"/>
              <a:t>1) </a:t>
            </a:r>
            <a:r>
              <a:rPr lang="uk-UA" sz="2400" dirty="0" smtClean="0"/>
              <a:t>вивчити </a:t>
            </a:r>
            <a:r>
              <a:rPr lang="uk-UA" sz="2400" dirty="0"/>
              <a:t>будову шкіри та її похідних; </a:t>
            </a:r>
            <a:r>
              <a:rPr lang="uk-UA" sz="2400" dirty="0" smtClean="0"/>
              <a:t>установити відповідність </a:t>
            </a:r>
            <a:r>
              <a:rPr lang="uk-UA" sz="2400" dirty="0"/>
              <a:t>будови шкіри її </a:t>
            </a:r>
            <a:r>
              <a:rPr lang="uk-UA" sz="2400" dirty="0" smtClean="0"/>
              <a:t>функціям;</a:t>
            </a:r>
          </a:p>
          <a:p>
            <a:pPr marL="0" indent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uk-UA" sz="2400" b="1" dirty="0" smtClean="0"/>
              <a:t>2) </a:t>
            </a:r>
            <a:r>
              <a:rPr lang="uk-UA" sz="2400" dirty="0" smtClean="0"/>
              <a:t>розвивати </a:t>
            </a:r>
            <a:r>
              <a:rPr lang="uk-UA" sz="2400" dirty="0"/>
              <a:t>образне і логічне мислення, вміння досліджувати біологічні об'єкти й робити </a:t>
            </a:r>
            <a:r>
              <a:rPr lang="uk-UA" sz="2400" dirty="0" smtClean="0"/>
              <a:t>висновки; </a:t>
            </a:r>
          </a:p>
          <a:p>
            <a:pPr marL="0" indent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uk-UA" sz="2400" b="1" dirty="0" smtClean="0"/>
              <a:t>3) </a:t>
            </a:r>
            <a:r>
              <a:rPr lang="uk-UA" sz="2400" dirty="0" smtClean="0"/>
              <a:t>формувати здоров</a:t>
            </a:r>
            <a:r>
              <a:rPr lang="en-US" sz="2400" dirty="0" smtClean="0"/>
              <a:t>’</a:t>
            </a:r>
            <a:r>
              <a:rPr lang="uk-UA" sz="2400" dirty="0" smtClean="0"/>
              <a:t>язберігаючі компетентності учнів, виховувати бережливе ставлення до свого здоров'я і здоров'я оточуючих.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5421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08498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Асоціативний кущ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61127258"/>
              </p:ext>
            </p:extLst>
          </p:nvPr>
        </p:nvGraphicFramePr>
        <p:xfrm>
          <a:off x="1187624" y="1844824"/>
          <a:ext cx="684076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12160" y="292494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Бар'єр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84168" y="3861048"/>
            <a:ext cx="929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Відчуття</a:t>
            </a:r>
          </a:p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 холоду</a:t>
            </a:r>
          </a:p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 і тепла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5301208"/>
            <a:ext cx="207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Потовиділення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5229200"/>
            <a:ext cx="103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Засмага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414908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Чиста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206084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Покрив</a:t>
            </a:r>
          </a:p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тіла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278092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Плівка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 тіла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84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P spid="3" grpId="0"/>
      <p:bldP spid="4" grpId="0"/>
      <p:bldP spid="6" grpId="0"/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Пользователь\Мои документы\Мазур\Новая папка111\фон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142"/>
          <a:stretch/>
        </p:blipFill>
        <p:spPr bwMode="auto">
          <a:xfrm>
            <a:off x="0" y="-31474"/>
            <a:ext cx="9169400" cy="163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otipb.at.ua/104/4/8dd8f984b34049ae379f2b17fffea4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58" t="6519" r="28043" b="17200"/>
          <a:stretch/>
        </p:blipFill>
        <p:spPr bwMode="auto">
          <a:xfrm>
            <a:off x="-90874" y="2414453"/>
            <a:ext cx="1374819" cy="131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42" t="4757" r="26585" b="8564"/>
          <a:stretch/>
        </p:blipFill>
        <p:spPr bwMode="auto">
          <a:xfrm>
            <a:off x="7899741" y="1420570"/>
            <a:ext cx="1196838" cy="1559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611" y="3222544"/>
            <a:ext cx="4477196" cy="156966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Чим характеризується шкіра птахів?</a:t>
            </a:r>
            <a:endParaRPr lang="uk-UA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83270" y="3250662"/>
            <a:ext cx="4325927" cy="156966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Які особливості будови шкіри у ссавців?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114" y="1902922"/>
            <a:ext cx="8408168" cy="1077218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Які особливості будови шкіри </a:t>
            </a:r>
          </a:p>
          <a:p>
            <a:pPr algn="ctr"/>
            <a:r>
              <a:rPr lang="uk-UA" sz="3200" b="1" cap="all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плазунів?</a:t>
            </a:r>
            <a:endParaRPr lang="uk-UA" sz="3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323528" y="181338"/>
            <a:ext cx="8685669" cy="1080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ПРИГАДАЙ З КУРСУ ЗООЛОГІЇ!!!</a:t>
            </a:r>
            <a:endParaRPr lang="uk-UA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05673" y="5013176"/>
            <a:ext cx="5040560" cy="1569660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Які похідні шкіри були характерні для ссавців?</a:t>
            </a:r>
            <a:endParaRPr lang="uk-UA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439"/>
          <a:stretch/>
        </p:blipFill>
        <p:spPr bwMode="auto">
          <a:xfrm>
            <a:off x="151932" y="5009322"/>
            <a:ext cx="1467740" cy="169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30576"/>
            <a:ext cx="1682717" cy="394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177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Еволюція шкіри у хордових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772816"/>
            <a:ext cx="4038600" cy="220107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2000" b="1" dirty="0" smtClean="0"/>
              <a:t>У риб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sz="2000" dirty="0" smtClean="0"/>
              <a:t>Добре розвинута луска або шкірні пластинки і залози, що виділяють слиз.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672408" cy="205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4"/>
            <a:ext cx="3816424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672408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903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trips dir="rd"/>
      </p:transition>
    </mc:Choice>
    <mc:Fallback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2062</TotalTime>
  <Words>1470</Words>
  <Application>Microsoft Office PowerPoint</Application>
  <PresentationFormat>Экран (4:3)</PresentationFormat>
  <Paragraphs>331</Paragraphs>
  <Slides>42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Слайд 1</vt:lpstr>
      <vt:lpstr>Слайд 2</vt:lpstr>
      <vt:lpstr>Слайд 3</vt:lpstr>
      <vt:lpstr>Слайд 4</vt:lpstr>
      <vt:lpstr>Слайд 5</vt:lpstr>
      <vt:lpstr>Мета уроку:</vt:lpstr>
      <vt:lpstr>Асоціативний кущ</vt:lpstr>
      <vt:lpstr>Слайд 8</vt:lpstr>
      <vt:lpstr>Еволюція шкіри у хордових</vt:lpstr>
      <vt:lpstr>Еволюція шкіри у хордових</vt:lpstr>
      <vt:lpstr>Еволюція шкіри у хордових</vt:lpstr>
      <vt:lpstr>Еволюція шкіри у хордових</vt:lpstr>
      <vt:lpstr>Еволюція шкіри у хордових</vt:lpstr>
      <vt:lpstr>Шкіра – найбільший орган людського тіла</vt:lpstr>
      <vt:lpstr>Шкіра складається  з трьох шарів:</vt:lpstr>
      <vt:lpstr>Епідерміс</vt:lpstr>
      <vt:lpstr>Слайд 17</vt:lpstr>
      <vt:lpstr>Дерма</vt:lpstr>
      <vt:lpstr>Рецептори шкіри</vt:lpstr>
      <vt:lpstr>Підшкірна жирова  клітковина</vt:lpstr>
      <vt:lpstr>Слайд 21</vt:lpstr>
      <vt:lpstr>Залози шкіри</vt:lpstr>
      <vt:lpstr>Потові залози беруть початок на межі сітчастого шару і підшкірної жирової клітковини</vt:lpstr>
      <vt:lpstr>Молочні залози  – це видозмінені потові залози, призначені для вигодовування новонародженого материнським молоком</vt:lpstr>
      <vt:lpstr>Сальні залози  розміщені на межі сосочкового і сітчастого шарів</vt:lpstr>
      <vt:lpstr>Похідні шкіри</vt:lpstr>
      <vt:lpstr>Волосся  – видовжені похідні епідермісу</vt:lpstr>
      <vt:lpstr>Слайд 28</vt:lpstr>
      <vt:lpstr>Нігті – похідні епідермісу у вигляді  ороговілих пластинок</vt:lpstr>
      <vt:lpstr>Слайд 30</vt:lpstr>
      <vt:lpstr>Слайд 31</vt:lpstr>
      <vt:lpstr>«Дерево пізнання»</vt:lpstr>
      <vt:lpstr>Розгадайте ребус</vt:lpstr>
      <vt:lpstr>Розгадайте ребус</vt:lpstr>
      <vt:lpstr>Розгадайте ребус </vt:lpstr>
      <vt:lpstr>Це цікаво </vt:lpstr>
      <vt:lpstr>Про що розкажуть нігті? </vt:lpstr>
      <vt:lpstr>Слайд 38</vt:lpstr>
      <vt:lpstr>Розгадайте кросворд</vt:lpstr>
      <vt:lpstr>Завершіть фразу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VALERA</dc:creator>
  <cp:lastModifiedBy>Наталья</cp:lastModifiedBy>
  <cp:revision>254</cp:revision>
  <dcterms:created xsi:type="dcterms:W3CDTF">2014-12-12T17:38:37Z</dcterms:created>
  <dcterms:modified xsi:type="dcterms:W3CDTF">2020-02-16T12:03:52Z</dcterms:modified>
</cp:coreProperties>
</file>