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8" r:id="rId8"/>
    <p:sldId id="269" r:id="rId9"/>
    <p:sldId id="270" r:id="rId10"/>
    <p:sldId id="271" r:id="rId11"/>
    <p:sldId id="261" r:id="rId12"/>
    <p:sldId id="262" r:id="rId13"/>
    <p:sldId id="263" r:id="rId14"/>
    <p:sldId id="265" r:id="rId15"/>
    <p:sldId id="267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1" autoAdjust="0"/>
    <p:restoredTop sz="94660"/>
  </p:normalViewPr>
  <p:slideViewPr>
    <p:cSldViewPr>
      <p:cViewPr varScale="1">
        <p:scale>
          <a:sx n="65" d="100"/>
          <a:sy n="65" d="100"/>
        </p:scale>
        <p:origin x="-1304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13.wdp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microsoft.com/office/2007/relationships/hdphoto" Target="../media/hdphoto14.wdp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microsoft.com/office/2007/relationships/hdphoto" Target="../media/hdphoto8.wdp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6"/>
            <a:ext cx="9164388" cy="690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836712"/>
            <a:ext cx="5837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«Чарівна торбинка»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7824" y="2492896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Логіко-математичний розвиток</a:t>
            </a:r>
          </a:p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    молодша група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159" y="188640"/>
            <a:ext cx="936104" cy="80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52520"/>
            <a:ext cx="9382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94118"/>
            <a:ext cx="9382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9030">
            <a:off x="2888068" y="3477032"/>
            <a:ext cx="3228371" cy="360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957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71400"/>
            <a:ext cx="9169400" cy="718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739" b="87871" l="24417" r="97487">
                        <a14:foregroundMark x1="26032" y1="74798" x2="37343" y2="86119"/>
                        <a14:foregroundMark x1="45063" y1="74528" x2="50628" y2="80593"/>
                        <a14:backgroundMark x1="76122" y1="85849" x2="78097" y2="87871"/>
                        <a14:backgroundMark x1="44704" y1="84367" x2="45242" y2="87871"/>
                        <a14:backgroundMark x1="60682" y1="83827" x2="60323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128" b="11224"/>
          <a:stretch/>
        </p:blipFill>
        <p:spPr bwMode="auto">
          <a:xfrm>
            <a:off x="-1980728" y="3590573"/>
            <a:ext cx="7876419" cy="342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77072"/>
            <a:ext cx="1289457" cy="1199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"/>
          <a:stretch/>
        </p:blipFill>
        <p:spPr bwMode="auto">
          <a:xfrm>
            <a:off x="-254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0" y="2286124"/>
            <a:ext cx="8627775" cy="234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402" y="5245404"/>
            <a:ext cx="1409253" cy="161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415" y="3398274"/>
            <a:ext cx="2082193" cy="119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64885"/>
            <a:ext cx="207962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333" y="3398274"/>
            <a:ext cx="207962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4532" y1="44444" x2="76779" y2="59259"/>
                        <a14:foregroundMark x1="88015" y1="45503" x2="89139" y2="4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80" y="2780928"/>
            <a:ext cx="2750016" cy="201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47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2" t="15825" r="22322" b="16918"/>
          <a:stretch/>
        </p:blipFill>
        <p:spPr bwMode="auto">
          <a:xfrm>
            <a:off x="6732240" y="4077072"/>
            <a:ext cx="2529193" cy="289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332656"/>
            <a:ext cx="7848872" cy="273630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717032"/>
            <a:ext cx="5976664" cy="259228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1810"/>
            <a:ext cx="259715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9331"/>
            <a:ext cx="259715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563" y="479331"/>
            <a:ext cx="259715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1" b="100000" l="9811" r="89811">
                        <a14:foregroundMark x1="37358" y1="39623" x2="66038" y2="91321"/>
                        <a14:foregroundMark x1="82642" y1="50943" x2="85283" y2="66792"/>
                        <a14:foregroundMark x1="83774" y1="69811" x2="78491" y2="83396"/>
                        <a14:foregroundMark x1="17358" y1="73962" x2="21132" y2="81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58" y="3801063"/>
            <a:ext cx="25241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54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5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6271"/>
            <a:ext cx="4999037" cy="627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32856"/>
            <a:ext cx="3140028" cy="431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902" y="2491110"/>
            <a:ext cx="1441003" cy="144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96952"/>
            <a:ext cx="14382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472" y="4509120"/>
            <a:ext cx="14382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8" y="980728"/>
            <a:ext cx="1262062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09" y="4419312"/>
            <a:ext cx="1262063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435227"/>
            <a:ext cx="1262063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03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16632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Давайте </a:t>
            </a:r>
            <a:r>
              <a:rPr lang="ru-RU" sz="2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поміркуємо</a:t>
            </a:r>
            <a:r>
              <a:rPr lang="ru-RU" sz="2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, а на </a:t>
            </a:r>
            <a:r>
              <a:rPr lang="ru-RU" sz="2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що</a:t>
            </a:r>
            <a:r>
              <a:rPr lang="ru-RU" sz="2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 схожа цифра 1?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1858963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049" y="2924944"/>
            <a:ext cx="3494087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36712"/>
            <a:ext cx="2225675" cy="3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069" y="1282636"/>
            <a:ext cx="2434133" cy="334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77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25144"/>
            <a:ext cx="1476532" cy="203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19245"/>
            <a:ext cx="1474787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719244"/>
            <a:ext cx="1474787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81" y="1045231"/>
            <a:ext cx="3090863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3688"/>
            <a:ext cx="2670384" cy="335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623" y="749424"/>
            <a:ext cx="25304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64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404664"/>
            <a:ext cx="68025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Підсумок</a:t>
            </a:r>
          </a:p>
          <a:p>
            <a:r>
              <a:rPr lang="uk-UA" dirty="0"/>
              <a:t>Дуже сподобалось мишці у нас в гостях!</a:t>
            </a:r>
          </a:p>
          <a:p>
            <a:r>
              <a:rPr lang="uk-UA" dirty="0"/>
              <a:t>Які фігури принесла мишка у торбинці?</a:t>
            </a:r>
          </a:p>
          <a:p>
            <a:r>
              <a:rPr lang="uk-UA" dirty="0"/>
              <a:t>Чи котиться квадрат! А трикутник! З якою цифрою познайомились?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183" y="2564904"/>
            <a:ext cx="2249487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667" l="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95361"/>
            <a:ext cx="1549974" cy="154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1" y="2657476"/>
            <a:ext cx="846708" cy="84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715" y="3504184"/>
            <a:ext cx="1024831" cy="102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072200"/>
            <a:ext cx="1069082" cy="1069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59324"/>
            <a:ext cx="1045964" cy="104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218" y="4797152"/>
            <a:ext cx="893564" cy="89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888" y="3853682"/>
            <a:ext cx="1173212" cy="11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1" y="3177138"/>
            <a:ext cx="4312891" cy="267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65" y="5859760"/>
            <a:ext cx="3511550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12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4.52464E-6 C -0.00226 -0.01596 -0.00296 -0.03216 -0.00435 -0.04835 C -0.00313 -0.13949 -0.00417 -0.22901 0.00225 -0.31922 C 0.00346 -0.36063 0.00416 -0.40227 0.00121 -0.44391 C 0.00051 -0.45247 -0.00417 -0.48254 -0.00765 -0.48901 C -0.01042 -0.49457 -0.01754 -0.50359 -0.01754 -0.50359 C -0.01893 -0.50914 -0.02136 -0.51307 -0.0231 -0.51839 C -0.02431 -0.52209 -0.02518 -0.52626 -0.0264 -0.52996 C -0.02744 -0.53343 -0.02865 -0.5369 -0.0297 -0.54037 C -0.03438 -0.57206 -0.03386 -0.60491 -0.03733 -0.63683 C -0.03838 -0.64608 -0.04098 -0.65927 -0.04289 -0.66759 C -0.04358 -0.67083 -0.04619 -0.67638 -0.04619 -0.67638 " pathEditMode="relative" ptsTypes="fffffffffffA">
                                      <p:cBhvr>
                                        <p:cTn id="6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1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667E-6 8.11705E-6 C -0.00138 -0.00971 -0.00364 -0.01942 -0.00538 -0.02914 C -0.00607 -0.03307 -0.0085 -0.03585 -0.00989 -0.03932 C -0.01302 -0.08327 -0.00833 -0.12768 -0.01527 -0.17117 C -0.01822 -0.23409 -0.01492 -0.29747 -0.01319 -0.36016 C -0.01232 -0.39139 -0.0118 -0.42262 -0.01093 -0.45385 C -0.01058 -0.46819 -0.00867 -0.47975 -0.00659 -0.4934 C -0.00624 -0.49571 -0.00347 -0.50636 -0.00433 -0.50797 C -0.00538 -0.50959 -0.00729 -0.50589 -0.00867 -0.50497 C -0.02083 -0.51098 -0.02032 -0.51306 -0.02969 -0.52555 C -0.03368 -0.53967 -0.03837 -0.55216 -0.04392 -0.56511 C -0.04687 -0.57228 -0.04601 -0.57737 -0.04826 -0.58547 C -0.05261 -0.60189 -0.06112 -0.61508 -0.06579 -0.63242 C -0.07274 -0.65833 -0.07639 -0.68655 -0.08229 -0.71292 C -0.08438 -0.72195 -0.0849 -0.72958 -0.08889 -0.73791 C -0.08976 -0.74716 -0.09218 -0.75641 -0.09218 -0.76567 L -0.06042 -0.70275 " pathEditMode="relative" ptsTypes="fffffffffffffffAA">
                                      <p:cBhvr>
                                        <p:cTn id="14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6.79158E-6 C 0.00157 -0.03862 0.00382 -0.07772 0.00782 -0.11589 C 0.00816 -0.12815 0.00782 -0.14041 0.00886 -0.15243 C 0.00938 -0.15845 0.01216 -0.164 0.01216 -0.17002 C 0.01268 -0.22229 0.01025 -0.27827 0.0066 -0.33101 C 0.00504 -0.39023 -0.00659 -0.4476 -0.00659 -0.50682 " pathEditMode="relative" ptsTypes="fffffA">
                                      <p:cBhvr>
                                        <p:cTn id="1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5.66736E-7 C -0.00261 -0.00347 -0.00677 -0.00555 -0.00764 -0.01018 C -0.00938 -0.01966 -0.01198 -0.02868 -0.01424 -0.03793 C -0.01459 -0.04279 -0.01459 -0.04788 -0.01528 -0.05274 C -0.01563 -0.05482 -0.01719 -0.05644 -0.01754 -0.05852 C -0.01962 -0.07032 -0.0191 -0.08281 -0.0198 -0.09507 C -0.01945 -0.13856 -0.01945 -0.18205 -0.01858 -0.22554 C -0.01736 -0.28152 -0.0099 -0.33796 -0.0066 -0.39371 C -0.00695 -0.41337 -0.00695 -0.4328 -0.00764 -0.45246 C -0.00799 -0.46056 -0.00799 -0.46958 -0.0132 -0.47444 C -0.01545 -0.49618 -0.01563 -0.51839 -0.01198 -0.54013 C -0.01077 -0.55702 -0.00799 -0.57275 -0.0033 -0.58848 C -0.00365 -0.59634 -0.00382 -0.60421 -0.00434 -0.61207 C -0.00539 -0.62757 -0.01198 -0.63983 -0.01198 -0.65579 " pathEditMode="relative" ptsTypes="fffffffffffffA">
                                      <p:cBhvr>
                                        <p:cTn id="22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8.67916E-6 C -0.00226 -0.15869 -0.00018 -0.31622 0.01093 -0.47445 C 0.01128 -0.50984 0.01146 -0.54546 0.01198 -0.58108 C 0.01302 -0.63961 0.00277 -0.7023 0.01857 -0.75666 C 0.01753 -0.76568 0.01458 -0.77655 0.00868 -0.78187 C 0.00364 -0.80315 0.00347 -0.82559 0.00104 -0.84757 C -0.00139 -0.86838 -0.00886 -0.88897 -0.00886 -0.91048 " pathEditMode="relative" ptsTypes="ffffffA">
                                      <p:cBhvr>
                                        <p:cTn id="26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70021E-6 C -0.0033 -0.00925 -0.0033 -0.01619 -0.00452 -0.02637 C -0.00608 -0.04002 -0.00833 -0.05413 -0.01111 -0.06731 C -0.01945 -0.161 -0.01302 -0.28568 -0.0066 -0.38098 C -0.00695 -0.39579 -0.01389 -0.47698 -0.00226 -0.48762 C -0.00486 -0.49641 -0.00625 -0.5052 -0.00886 -0.51399 C -0.0092 -0.517 -0.0092 -0.52001 -0.0099 -0.52278 C -0.01077 -0.52625 -0.0125 -0.52926 -0.0132 -0.53296 C -0.01406 -0.53782 -0.01372 -0.54314 -0.01441 -0.54777 C -0.01615 -0.5591 -0.0191 -0.56997 -0.02101 -0.58131 C -0.02431 -0.60028 -0.02622 -0.62063 -0.03195 -0.63844 C -0.03333 -0.67199 -0.04011 -0.70553 -0.04288 -0.73953 C -0.04757 -0.79667 -0.0441 -0.85473 -0.0441 -0.91233 " pathEditMode="relative" ptsTypes="ffffffffffffA">
                                      <p:cBhvr>
                                        <p:cTn id="30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23813"/>
            <a:ext cx="916305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79" b="97800" l="2542" r="99153">
                        <a14:foregroundMark x1="34322" y1="40342" x2="36441" y2="44743"/>
                        <a14:foregroundMark x1="65254" y1="38631" x2="65678" y2="43765"/>
                        <a14:foregroundMark x1="28390" y1="55257" x2="52966" y2="60880"/>
                        <a14:foregroundMark x1="49153" y1="65526" x2="55932" y2="72127"/>
                        <a14:foregroundMark x1="30085" y1="60391" x2="23729" y2="66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64904"/>
            <a:ext cx="224790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3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4382">
            <a:off x="4294669" y="3991470"/>
            <a:ext cx="1449354" cy="188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1"/>
            <a:ext cx="2736304" cy="2835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n w="900" cmpd="sng">
                  <a:solidFill>
                    <a:schemeClr val="accent1">
                      <a:lumMod val="75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Бігла мишка без зупинки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n w="900" cmpd="sng">
                  <a:solidFill>
                    <a:schemeClr val="accent1">
                      <a:lumMod val="75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І несла до нас торбинку,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n w="900" cmpd="sng">
                  <a:solidFill>
                    <a:schemeClr val="accent1">
                      <a:lumMod val="75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Бігла, </a:t>
            </a:r>
            <a:r>
              <a:rPr lang="uk-UA" b="1" dirty="0" err="1">
                <a:ln w="900" cmpd="sng">
                  <a:solidFill>
                    <a:schemeClr val="accent1">
                      <a:lumMod val="75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бігла</a:t>
            </a:r>
            <a:r>
              <a:rPr lang="uk-UA" b="1" dirty="0">
                <a:ln w="900" cmpd="sng">
                  <a:solidFill>
                    <a:schemeClr val="accent1">
                      <a:lumMod val="75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задивилась,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n w="900" cmpd="sng">
                  <a:solidFill>
                    <a:schemeClr val="accent1">
                      <a:lumMod val="75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Через пень перечепилась,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n w="900" cmpd="sng">
                  <a:solidFill>
                    <a:schemeClr val="accent1">
                      <a:lumMod val="75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І торбинка загубилась.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614" y="5314717"/>
            <a:ext cx="1714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28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" y="-39133"/>
            <a:ext cx="916305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7051">
            <a:off x="3818077" y="3558659"/>
            <a:ext cx="3239462" cy="361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38" y="1556792"/>
            <a:ext cx="571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72200" y="332656"/>
            <a:ext cx="2761550" cy="1262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Я в садочок ранком йшла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І торбинку ту знайшла.</a:t>
            </a:r>
          </a:p>
          <a:p>
            <a:pPr lvl="0"/>
            <a:r>
              <a:rPr lang="uk-UA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Вам, малята, принесла</a:t>
            </a:r>
            <a:endParaRPr lang="uk-UA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069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-1831" r="104" b="33182"/>
          <a:stretch/>
        </p:blipFill>
        <p:spPr bwMode="auto">
          <a:xfrm>
            <a:off x="-9525" y="-171400"/>
            <a:ext cx="916305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3068960"/>
            <a:ext cx="4041775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62972" y="2132856"/>
            <a:ext cx="2880320" cy="28803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827584" y="908720"/>
            <a:ext cx="3147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квадрат - фігура вправна,</a:t>
            </a:r>
          </a:p>
          <a:p>
            <a:r>
              <a:rPr lang="uk-UA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Кубик він, картина гарна.</a:t>
            </a:r>
          </a:p>
          <a:p>
            <a:r>
              <a:rPr lang="uk-UA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Печиво смачне квадратне,</a:t>
            </a:r>
          </a:p>
          <a:p>
            <a:r>
              <a:rPr lang="uk-UA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 даху – квадратна хата.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6667" l="10000" r="90000">
                        <a14:foregroundMark x1="51667" y1="87778" x2="74444" y2="73889"/>
                        <a14:foregroundMark x1="56667" y1="81944" x2="69167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8985" flipH="1" flipV="1">
            <a:off x="7541953" y="1704894"/>
            <a:ext cx="946431" cy="94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39145" y="1508885"/>
            <a:ext cx="1272704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86" y="4437112"/>
            <a:ext cx="1274763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657" y="4339282"/>
            <a:ext cx="134143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70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71450"/>
            <a:ext cx="91694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313143"/>
            <a:ext cx="4041775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Равнобедренный треугольник 3"/>
          <p:cNvSpPr/>
          <p:nvPr/>
        </p:nvSpPr>
        <p:spPr>
          <a:xfrm>
            <a:off x="3645223" y="404664"/>
            <a:ext cx="3859689" cy="506351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899592" y="1124744"/>
            <a:ext cx="29354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Наш трикутник молодець,</a:t>
            </a:r>
          </a:p>
          <a:p>
            <a:r>
              <a:rPr lang="uk-UA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Наче справжній пустунець.</a:t>
            </a:r>
          </a:p>
          <a:p>
            <a:r>
              <a:rPr lang="uk-UA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То дитяча піраміда,</a:t>
            </a:r>
          </a:p>
          <a:p>
            <a:r>
              <a:rPr lang="uk-UA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То ялинка вже красива,</a:t>
            </a:r>
          </a:p>
          <a:p>
            <a:r>
              <a:rPr lang="uk-UA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Дах великий, гір вершина,</a:t>
            </a:r>
          </a:p>
          <a:p>
            <a:r>
              <a:rPr lang="uk-UA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В шлюпці нашій він вітрило.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-223043"/>
            <a:ext cx="134143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794280"/>
            <a:ext cx="134143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240" y="4794280"/>
            <a:ext cx="1279525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4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243408"/>
            <a:ext cx="9169400" cy="718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54547"/>
            <a:ext cx="3528392" cy="314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76676"/>
            <a:ext cx="2901950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7584" y="620688"/>
            <a:ext cx="7370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Дидактична вправа «Котиться чи ні?»</a:t>
            </a:r>
          </a:p>
        </p:txBody>
      </p:sp>
    </p:spTree>
    <p:extLst>
      <p:ext uri="{BB962C8B-B14F-4D97-AF65-F5344CB8AC3E}">
        <p14:creationId xmlns:p14="http://schemas.microsoft.com/office/powerpoint/2010/main" val="237729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02" y="-390475"/>
            <a:ext cx="9169400" cy="727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07" y="2608241"/>
            <a:ext cx="4256702" cy="379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826" y="2780928"/>
            <a:ext cx="3583236" cy="358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154" l="4527" r="91358">
                        <a14:foregroundMark x1="33333" y1="36538" x2="64198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52" y="4382964"/>
            <a:ext cx="2082253" cy="178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361" y="4221088"/>
            <a:ext cx="1609651" cy="137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768" y="2970914"/>
            <a:ext cx="1800200" cy="153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404" y="4618701"/>
            <a:ext cx="1774725" cy="151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75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" y="-200531"/>
            <a:ext cx="9169400" cy="718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3" b="93451" l="10000" r="99785">
                        <a14:foregroundMark x1="65054" y1="46823" x2="69032" y2="49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379961"/>
            <a:ext cx="3316274" cy="3647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620688"/>
            <a:ext cx="49848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Фізкультхвилинка</a:t>
            </a:r>
            <a:endParaRPr lang="uk-UA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960" y="1844824"/>
            <a:ext cx="477970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Встанем</a:t>
            </a:r>
            <a:r>
              <a:rPr lang="uk-UA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разом на хвилинку,</a:t>
            </a:r>
          </a:p>
          <a:p>
            <a:r>
              <a:rPr lang="uk-UA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Зробимо </a:t>
            </a:r>
            <a:r>
              <a:rPr lang="uk-UA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фізкультхвилинку</a:t>
            </a:r>
            <a:r>
              <a:rPr lang="uk-UA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uk-UA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Руки вгору, руки вниз,</a:t>
            </a:r>
          </a:p>
          <a:p>
            <a:r>
              <a:rPr lang="uk-UA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Вправо, вліво нахились,</a:t>
            </a:r>
          </a:p>
          <a:p>
            <a:r>
              <a:rPr lang="uk-UA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Сіли, встали, сіли, встали,</a:t>
            </a:r>
          </a:p>
          <a:p>
            <a:r>
              <a:rPr lang="uk-UA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Як зайчата, пострибали,</a:t>
            </a:r>
          </a:p>
          <a:p>
            <a:r>
              <a:rPr lang="uk-UA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Ніжками потупотіли,</a:t>
            </a:r>
          </a:p>
          <a:p>
            <a:r>
              <a:rPr lang="uk-UA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У долоньки поплескали,</a:t>
            </a:r>
          </a:p>
          <a:p>
            <a:r>
              <a:rPr lang="uk-UA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Веселенько усміхнулись,</a:t>
            </a:r>
          </a:p>
          <a:p>
            <a:r>
              <a:rPr lang="uk-UA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До роботи повернулись.</a:t>
            </a:r>
          </a:p>
        </p:txBody>
      </p:sp>
    </p:spTree>
    <p:extLst>
      <p:ext uri="{BB962C8B-B14F-4D97-AF65-F5344CB8AC3E}">
        <p14:creationId xmlns:p14="http://schemas.microsoft.com/office/powerpoint/2010/main" val="3284449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" y="-280247"/>
            <a:ext cx="9169400" cy="718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7" b="92208" l="986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698" y="4260042"/>
            <a:ext cx="3090863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0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550386"/>
            <a:ext cx="182513" cy="26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905" y="5774549"/>
            <a:ext cx="182563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009" y="5562856"/>
            <a:ext cx="182563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889847" y="3612382"/>
            <a:ext cx="1396721" cy="137405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угольник 8"/>
          <p:cNvSpPr/>
          <p:nvPr/>
        </p:nvSpPr>
        <p:spPr>
          <a:xfrm>
            <a:off x="5889847" y="4957822"/>
            <a:ext cx="1418456" cy="131367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10800000">
            <a:off x="7980449" y="4122438"/>
            <a:ext cx="530352" cy="835384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7324976" y="4960894"/>
            <a:ext cx="1366514" cy="131060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угольник 11"/>
          <p:cNvSpPr/>
          <p:nvPr/>
        </p:nvSpPr>
        <p:spPr>
          <a:xfrm>
            <a:off x="2627784" y="4877824"/>
            <a:ext cx="1533995" cy="13936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 12"/>
          <p:cNvSpPr/>
          <p:nvPr/>
        </p:nvSpPr>
        <p:spPr>
          <a:xfrm>
            <a:off x="4283968" y="4861686"/>
            <a:ext cx="1473696" cy="140234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090" y="3300492"/>
            <a:ext cx="1332967" cy="31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40035" y="3313853"/>
            <a:ext cx="1066228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81762" y="3300492"/>
            <a:ext cx="1204812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Овал 13"/>
          <p:cNvSpPr/>
          <p:nvPr/>
        </p:nvSpPr>
        <p:spPr>
          <a:xfrm>
            <a:off x="6182835" y="587280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/>
        </p:nvSpPr>
        <p:spPr>
          <a:xfrm>
            <a:off x="4563616" y="590869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Овал 15"/>
          <p:cNvSpPr/>
          <p:nvPr/>
        </p:nvSpPr>
        <p:spPr>
          <a:xfrm>
            <a:off x="7596401" y="580682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/>
          <p:cNvSpPr/>
          <p:nvPr/>
        </p:nvSpPr>
        <p:spPr>
          <a:xfrm>
            <a:off x="2987824" y="586892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угольник 17"/>
          <p:cNvSpPr/>
          <p:nvPr/>
        </p:nvSpPr>
        <p:spPr>
          <a:xfrm>
            <a:off x="6141875" y="384220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35880">
            <a:off x="8579953" y="4949191"/>
            <a:ext cx="366143" cy="1668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91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190</Words>
  <Application>Microsoft Office PowerPoint</Application>
  <PresentationFormat>Экран (4:3)</PresentationFormat>
  <Paragraphs>38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ps</dc:creator>
  <cp:lastModifiedBy>ps</cp:lastModifiedBy>
  <cp:revision>38</cp:revision>
  <dcterms:created xsi:type="dcterms:W3CDTF">2024-12-12T12:28:00Z</dcterms:created>
  <dcterms:modified xsi:type="dcterms:W3CDTF">2024-12-19T11:50:29Z</dcterms:modified>
</cp:coreProperties>
</file>