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4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525" r:id="rId3"/>
    <p:sldId id="422" r:id="rId4"/>
    <p:sldId id="2079" r:id="rId5"/>
    <p:sldId id="2089" r:id="rId6"/>
    <p:sldId id="2088" r:id="rId7"/>
    <p:sldId id="2090" r:id="rId8"/>
    <p:sldId id="2091" r:id="rId9"/>
    <p:sldId id="2092" r:id="rId10"/>
    <p:sldId id="2093" r:id="rId11"/>
    <p:sldId id="2094" r:id="rId12"/>
    <p:sldId id="2095" r:id="rId13"/>
    <p:sldId id="2096" r:id="rId14"/>
    <p:sldId id="2097" r:id="rId15"/>
    <p:sldId id="2098" r:id="rId16"/>
    <p:sldId id="2099" r:id="rId17"/>
    <p:sldId id="2100" r:id="rId18"/>
    <p:sldId id="2107" r:id="rId19"/>
    <p:sldId id="2101" r:id="rId20"/>
    <p:sldId id="2102" r:id="rId21"/>
    <p:sldId id="2103" r:id="rId22"/>
    <p:sldId id="2104" r:id="rId23"/>
    <p:sldId id="2105" r:id="rId24"/>
    <p:sldId id="2106" r:id="rId25"/>
    <p:sldId id="454" r:id="rId26"/>
    <p:sldId id="1876" r:id="rId27"/>
    <p:sldId id="1995" r:id="rId28"/>
    <p:sldId id="1877" r:id="rId29"/>
    <p:sldId id="1881" r:id="rId30"/>
    <p:sldId id="668"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к" initials="п"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616161"/>
    <a:srgbClr val="8DE0D2"/>
    <a:srgbClr val="BAE533"/>
    <a:srgbClr val="2F3242"/>
    <a:srgbClr val="E6E6E6"/>
    <a:srgbClr val="79BA1A"/>
    <a:srgbClr val="B363EA"/>
    <a:srgbClr val="B464EB"/>
    <a:srgbClr val="DBFD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Помір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Помір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8B1032C-EA38-4F05-BA0D-38AFFFC7BED3}" styleName="Світли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Світлий стиль 2 – акцент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Помір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Без стилю та сітки таблиці">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Помірний стиль 1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3" autoAdjust="0"/>
    <p:restoredTop sz="94660"/>
  </p:normalViewPr>
  <p:slideViewPr>
    <p:cSldViewPr snapToGrid="0">
      <p:cViewPr>
        <p:scale>
          <a:sx n="36" d="100"/>
          <a:sy n="36" d="100"/>
        </p:scale>
        <p:origin x="-144" y="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1FE15A-CFEA-4D35-A2DF-2F28DD55C671}"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uk-UA"/>
        </a:p>
      </dgm:t>
    </dgm:pt>
    <dgm:pt modelId="{6D8DA87C-FBE1-41BA-910E-2F05073845C5}">
      <dgm:prSet phldrT="[Текст]" custT="1"/>
      <dgm:spPr/>
      <dgm:t>
        <a:bodyPr/>
        <a:lstStyle/>
        <a:p>
          <a:r>
            <a:rPr lang="en-US" sz="1800" b="1" dirty="0"/>
            <a:t>Click</a:t>
          </a:r>
          <a:r>
            <a:rPr lang="en-US" sz="1800" dirty="0"/>
            <a:t> (</a:t>
          </a:r>
          <a:r>
            <a:rPr lang="uk-UA" sz="1800" dirty="0" err="1"/>
            <a:t>англ</a:t>
          </a:r>
          <a:r>
            <a:rPr lang="uk-UA" sz="1800" dirty="0"/>
            <a:t>, </a:t>
          </a:r>
          <a:r>
            <a:rPr lang="en-US" sz="1800" dirty="0"/>
            <a:t>click - </a:t>
          </a:r>
          <a:r>
            <a:rPr lang="uk-UA" sz="1800" dirty="0"/>
            <a:t>клацання) - вибір будь-якої точки вікна; </a:t>
          </a:r>
        </a:p>
      </dgm:t>
    </dgm:pt>
    <dgm:pt modelId="{9D28E334-817D-4968-8BC2-60DEC88AECBE}" type="parTrans" cxnId="{26BC26F1-2553-4E23-BDBD-3AD381946ECA}">
      <dgm:prSet/>
      <dgm:spPr/>
      <dgm:t>
        <a:bodyPr/>
        <a:lstStyle/>
        <a:p>
          <a:endParaRPr lang="uk-UA" sz="1800"/>
        </a:p>
      </dgm:t>
    </dgm:pt>
    <dgm:pt modelId="{F6EE64D6-331A-4BF3-A430-23A01D5DA97A}" type="sibTrans" cxnId="{26BC26F1-2553-4E23-BDBD-3AD381946ECA}">
      <dgm:prSet/>
      <dgm:spPr/>
      <dgm:t>
        <a:bodyPr/>
        <a:lstStyle/>
        <a:p>
          <a:endParaRPr lang="uk-UA" sz="1800"/>
        </a:p>
      </dgm:t>
    </dgm:pt>
    <dgm:pt modelId="{29712C07-E146-4C6A-A33A-78DD863050DF}">
      <dgm:prSet phldrT="[Текст]" custT="1"/>
      <dgm:spPr/>
      <dgm:t>
        <a:bodyPr/>
        <a:lstStyle/>
        <a:p>
          <a:r>
            <a:rPr lang="en-US" sz="1800" b="1" dirty="0" err="1"/>
            <a:t>DblClick</a:t>
          </a:r>
          <a:r>
            <a:rPr lang="en-US" sz="1800" dirty="0"/>
            <a:t> (</a:t>
          </a:r>
          <a:r>
            <a:rPr lang="uk-UA" sz="1800" dirty="0" err="1"/>
            <a:t>англ</a:t>
          </a:r>
          <a:r>
            <a:rPr lang="uk-UA" sz="1800" dirty="0"/>
            <a:t>, </a:t>
          </a:r>
          <a:r>
            <a:rPr lang="en-US" sz="1800" dirty="0"/>
            <a:t>double — </a:t>
          </a:r>
          <a:r>
            <a:rPr lang="uk-UA" sz="1800" dirty="0"/>
            <a:t>подвійний) - подвійне клацання в будь-якій точці вікна; </a:t>
          </a:r>
        </a:p>
      </dgm:t>
    </dgm:pt>
    <dgm:pt modelId="{4180F965-314A-496D-BACB-A72FEDF28DF0}" type="parTrans" cxnId="{2FE51D83-2224-4FA1-BB38-002CB1F33677}">
      <dgm:prSet/>
      <dgm:spPr/>
      <dgm:t>
        <a:bodyPr/>
        <a:lstStyle/>
        <a:p>
          <a:endParaRPr lang="uk-UA" sz="1800"/>
        </a:p>
      </dgm:t>
    </dgm:pt>
    <dgm:pt modelId="{A54DD564-3946-4C6E-A64A-B25BB2A08950}" type="sibTrans" cxnId="{2FE51D83-2224-4FA1-BB38-002CB1F33677}">
      <dgm:prSet/>
      <dgm:spPr/>
      <dgm:t>
        <a:bodyPr/>
        <a:lstStyle/>
        <a:p>
          <a:endParaRPr lang="uk-UA" sz="1800"/>
        </a:p>
      </dgm:t>
    </dgm:pt>
    <dgm:pt modelId="{2014C56C-B31A-43B5-BD10-F6F2EEAE8F98}">
      <dgm:prSet phldrT="[Текст]" custT="1"/>
      <dgm:spPr/>
      <dgm:t>
        <a:bodyPr/>
        <a:lstStyle/>
        <a:p>
          <a:r>
            <a:rPr lang="en-US" sz="1800" b="1" dirty="0"/>
            <a:t>Close</a:t>
          </a:r>
          <a:r>
            <a:rPr lang="en-US" sz="1800" dirty="0"/>
            <a:t> (</a:t>
          </a:r>
          <a:r>
            <a:rPr lang="uk-UA" sz="1800" dirty="0" err="1"/>
            <a:t>англ</a:t>
          </a:r>
          <a:r>
            <a:rPr lang="uk-UA" sz="1800" dirty="0"/>
            <a:t>, </a:t>
          </a:r>
          <a:r>
            <a:rPr lang="en-US" sz="1800" dirty="0"/>
            <a:t>close - </a:t>
          </a:r>
          <a:r>
            <a:rPr lang="uk-UA" sz="1800" dirty="0"/>
            <a:t>закрити) - закривання вікна; </a:t>
          </a:r>
        </a:p>
      </dgm:t>
    </dgm:pt>
    <dgm:pt modelId="{E13F7194-925C-472A-B181-71F4FC06979E}" type="parTrans" cxnId="{CCB6C6C5-49B0-4190-8BF2-863965BA8595}">
      <dgm:prSet/>
      <dgm:spPr/>
      <dgm:t>
        <a:bodyPr/>
        <a:lstStyle/>
        <a:p>
          <a:endParaRPr lang="uk-UA" sz="1800"/>
        </a:p>
      </dgm:t>
    </dgm:pt>
    <dgm:pt modelId="{F1E8502D-4851-4E76-B4CC-3CBB3B2948DB}" type="sibTrans" cxnId="{CCB6C6C5-49B0-4190-8BF2-863965BA8595}">
      <dgm:prSet/>
      <dgm:spPr/>
      <dgm:t>
        <a:bodyPr/>
        <a:lstStyle/>
        <a:p>
          <a:endParaRPr lang="uk-UA" sz="1800"/>
        </a:p>
      </dgm:t>
    </dgm:pt>
    <dgm:pt modelId="{395D2809-C1E8-4281-9AEA-33198E9C598B}">
      <dgm:prSet phldrT="[Текст]" custT="1"/>
      <dgm:spPr/>
      <dgm:t>
        <a:bodyPr/>
        <a:lstStyle/>
        <a:p>
          <a:r>
            <a:rPr lang="en-US" sz="1800" b="1" dirty="0" err="1"/>
            <a:t>MouseMove</a:t>
          </a:r>
          <a:r>
            <a:rPr lang="en-US" sz="1800" dirty="0"/>
            <a:t> (</a:t>
          </a:r>
          <a:r>
            <a:rPr lang="uk-UA" sz="1800" dirty="0" err="1"/>
            <a:t>англ</a:t>
          </a:r>
          <a:r>
            <a:rPr lang="uk-UA" sz="1800" dirty="0"/>
            <a:t>, </a:t>
          </a:r>
          <a:r>
            <a:rPr lang="en-US" sz="1800" dirty="0"/>
            <a:t>mouse move - </a:t>
          </a:r>
          <a:r>
            <a:rPr lang="uk-UA" sz="1800" dirty="0"/>
            <a:t>переміщення миші) - переміщення вказівника в межах вікна виконання проєкту та інші.</a:t>
          </a:r>
        </a:p>
      </dgm:t>
    </dgm:pt>
    <dgm:pt modelId="{6EE077FD-11CA-4FEF-BAEA-F313B957F6DA}" type="parTrans" cxnId="{5ACD2C73-4374-42B1-A1E7-44CDA43BE435}">
      <dgm:prSet/>
      <dgm:spPr/>
      <dgm:t>
        <a:bodyPr/>
        <a:lstStyle/>
        <a:p>
          <a:endParaRPr lang="uk-UA" sz="1800"/>
        </a:p>
      </dgm:t>
    </dgm:pt>
    <dgm:pt modelId="{29F70952-9614-41A9-860D-D9B2DEC755AC}" type="sibTrans" cxnId="{5ACD2C73-4374-42B1-A1E7-44CDA43BE435}">
      <dgm:prSet/>
      <dgm:spPr/>
      <dgm:t>
        <a:bodyPr/>
        <a:lstStyle/>
        <a:p>
          <a:endParaRPr lang="uk-UA" sz="1800"/>
        </a:p>
      </dgm:t>
    </dgm:pt>
    <dgm:pt modelId="{2CEA8BFF-2E27-4D64-962D-576EC04DE5F5}">
      <dgm:prSet phldrT="[Текст]" custT="1"/>
      <dgm:spPr/>
      <dgm:t>
        <a:bodyPr/>
        <a:lstStyle/>
        <a:p>
          <a:r>
            <a:rPr lang="en-US" sz="1800" b="1" dirty="0"/>
            <a:t>Create</a:t>
          </a:r>
          <a:r>
            <a:rPr lang="en-US" sz="1800" dirty="0"/>
            <a:t> (</a:t>
          </a:r>
          <a:r>
            <a:rPr lang="uk-UA" sz="1800" dirty="0" err="1"/>
            <a:t>англ</a:t>
          </a:r>
          <a:r>
            <a:rPr lang="uk-UA" sz="1800" dirty="0"/>
            <a:t>, </a:t>
          </a:r>
          <a:r>
            <a:rPr lang="en-US" sz="1800" dirty="0"/>
            <a:t>create - </a:t>
          </a:r>
          <a:r>
            <a:rPr lang="uk-UA" sz="1800" dirty="0"/>
            <a:t>створення) - створення вікна; </a:t>
          </a:r>
        </a:p>
      </dgm:t>
    </dgm:pt>
    <dgm:pt modelId="{6B752A6E-45F1-4FF7-A53C-7609236B14B7}" type="parTrans" cxnId="{D5E8F5B4-B203-49CA-940F-AD509E12424E}">
      <dgm:prSet/>
      <dgm:spPr/>
      <dgm:t>
        <a:bodyPr/>
        <a:lstStyle/>
        <a:p>
          <a:endParaRPr lang="uk-UA" sz="1800"/>
        </a:p>
      </dgm:t>
    </dgm:pt>
    <dgm:pt modelId="{C8D38E61-12B0-4D93-9165-46575E42C3F1}" type="sibTrans" cxnId="{D5E8F5B4-B203-49CA-940F-AD509E12424E}">
      <dgm:prSet/>
      <dgm:spPr/>
      <dgm:t>
        <a:bodyPr/>
        <a:lstStyle/>
        <a:p>
          <a:endParaRPr lang="uk-UA" sz="1800"/>
        </a:p>
      </dgm:t>
    </dgm:pt>
    <dgm:pt modelId="{227E46C6-A043-44BF-B04B-93A585B1D000}">
      <dgm:prSet phldrT="[Текст]" custT="1"/>
      <dgm:spPr/>
      <dgm:t>
        <a:bodyPr/>
        <a:lstStyle/>
        <a:p>
          <a:r>
            <a:rPr lang="en-US" sz="1800" b="1" dirty="0" err="1"/>
            <a:t>KeyPress</a:t>
          </a:r>
          <a:r>
            <a:rPr lang="en-US" sz="1800" dirty="0"/>
            <a:t> (</a:t>
          </a:r>
          <a:r>
            <a:rPr lang="uk-UA" sz="1800" dirty="0" err="1"/>
            <a:t>англ</a:t>
          </a:r>
          <a:r>
            <a:rPr lang="uk-UA" sz="1800" dirty="0"/>
            <a:t>, </a:t>
          </a:r>
          <a:r>
            <a:rPr lang="en-US" sz="1800" dirty="0"/>
            <a:t>key press - </a:t>
          </a:r>
          <a:r>
            <a:rPr lang="uk-UA" sz="1800" dirty="0"/>
            <a:t>натиснення клавіші) - натиснення будь-якої клавіші на клавіатурі; </a:t>
          </a:r>
        </a:p>
      </dgm:t>
    </dgm:pt>
    <dgm:pt modelId="{4454CAFC-6582-4DE2-B2E6-53603AE14A59}" type="parTrans" cxnId="{6AE07DC7-0962-41B1-964A-429BD9D6FEE3}">
      <dgm:prSet/>
      <dgm:spPr/>
      <dgm:t>
        <a:bodyPr/>
        <a:lstStyle/>
        <a:p>
          <a:endParaRPr lang="uk-UA" sz="1800"/>
        </a:p>
      </dgm:t>
    </dgm:pt>
    <dgm:pt modelId="{D996EE61-5603-40E3-B2C0-D083D543F126}" type="sibTrans" cxnId="{6AE07DC7-0962-41B1-964A-429BD9D6FEE3}">
      <dgm:prSet/>
      <dgm:spPr/>
      <dgm:t>
        <a:bodyPr/>
        <a:lstStyle/>
        <a:p>
          <a:endParaRPr lang="uk-UA" sz="1800"/>
        </a:p>
      </dgm:t>
    </dgm:pt>
    <dgm:pt modelId="{0A6AF485-ADE2-4F90-9010-5ADED5F30E3F}" type="pres">
      <dgm:prSet presAssocID="{6A1FE15A-CFEA-4D35-A2DF-2F28DD55C671}" presName="Name0" presStyleCnt="0">
        <dgm:presLayoutVars>
          <dgm:chMax val="7"/>
          <dgm:chPref val="7"/>
          <dgm:dir/>
        </dgm:presLayoutVars>
      </dgm:prSet>
      <dgm:spPr/>
      <dgm:t>
        <a:bodyPr/>
        <a:lstStyle/>
        <a:p>
          <a:endParaRPr lang="uk-UA"/>
        </a:p>
      </dgm:t>
    </dgm:pt>
    <dgm:pt modelId="{77701259-3A34-472C-84DA-9C8343056B29}" type="pres">
      <dgm:prSet presAssocID="{6A1FE15A-CFEA-4D35-A2DF-2F28DD55C671}" presName="Name1" presStyleCnt="0"/>
      <dgm:spPr/>
    </dgm:pt>
    <dgm:pt modelId="{2B62498E-4E7D-4AAD-98FD-9F4A42BCA079}" type="pres">
      <dgm:prSet presAssocID="{6A1FE15A-CFEA-4D35-A2DF-2F28DD55C671}" presName="cycle" presStyleCnt="0"/>
      <dgm:spPr/>
    </dgm:pt>
    <dgm:pt modelId="{E5CDA978-7FF4-4DD1-9D14-2D7426EE38C8}" type="pres">
      <dgm:prSet presAssocID="{6A1FE15A-CFEA-4D35-A2DF-2F28DD55C671}" presName="srcNode" presStyleLbl="node1" presStyleIdx="0" presStyleCnt="6"/>
      <dgm:spPr/>
    </dgm:pt>
    <dgm:pt modelId="{EB826CC4-9701-45F2-930F-73280B07D20C}" type="pres">
      <dgm:prSet presAssocID="{6A1FE15A-CFEA-4D35-A2DF-2F28DD55C671}" presName="conn" presStyleLbl="parChTrans1D2" presStyleIdx="0" presStyleCnt="1"/>
      <dgm:spPr/>
      <dgm:t>
        <a:bodyPr/>
        <a:lstStyle/>
        <a:p>
          <a:endParaRPr lang="uk-UA"/>
        </a:p>
      </dgm:t>
    </dgm:pt>
    <dgm:pt modelId="{B8C1E017-92FD-4A77-B07C-5ACF258C791E}" type="pres">
      <dgm:prSet presAssocID="{6A1FE15A-CFEA-4D35-A2DF-2F28DD55C671}" presName="extraNode" presStyleLbl="node1" presStyleIdx="0" presStyleCnt="6"/>
      <dgm:spPr/>
    </dgm:pt>
    <dgm:pt modelId="{7AEFA33F-FE51-4B4D-8E1B-9DF274E51592}" type="pres">
      <dgm:prSet presAssocID="{6A1FE15A-CFEA-4D35-A2DF-2F28DD55C671}" presName="dstNode" presStyleLbl="node1" presStyleIdx="0" presStyleCnt="6"/>
      <dgm:spPr/>
    </dgm:pt>
    <dgm:pt modelId="{2D16D92E-E035-4B88-880C-A698196776FC}" type="pres">
      <dgm:prSet presAssocID="{6D8DA87C-FBE1-41BA-910E-2F05073845C5}" presName="text_1" presStyleLbl="node1" presStyleIdx="0" presStyleCnt="6">
        <dgm:presLayoutVars>
          <dgm:bulletEnabled val="1"/>
        </dgm:presLayoutVars>
      </dgm:prSet>
      <dgm:spPr/>
      <dgm:t>
        <a:bodyPr/>
        <a:lstStyle/>
        <a:p>
          <a:endParaRPr lang="uk-UA"/>
        </a:p>
      </dgm:t>
    </dgm:pt>
    <dgm:pt modelId="{7456796E-34B7-470F-8A32-460DBA2C005D}" type="pres">
      <dgm:prSet presAssocID="{6D8DA87C-FBE1-41BA-910E-2F05073845C5}" presName="accent_1" presStyleCnt="0"/>
      <dgm:spPr/>
    </dgm:pt>
    <dgm:pt modelId="{D912C652-1C77-4EF3-9565-30B3930C8E28}" type="pres">
      <dgm:prSet presAssocID="{6D8DA87C-FBE1-41BA-910E-2F05073845C5}" presName="accentRepeatNode" presStyleLbl="solidFgAcc1" presStyleIdx="0" presStyleCnt="6"/>
      <dgm:spPr/>
    </dgm:pt>
    <dgm:pt modelId="{7802DBA7-EC7F-494D-8EB7-3CB5F08E882E}" type="pres">
      <dgm:prSet presAssocID="{29712C07-E146-4C6A-A33A-78DD863050DF}" presName="text_2" presStyleLbl="node1" presStyleIdx="1" presStyleCnt="6">
        <dgm:presLayoutVars>
          <dgm:bulletEnabled val="1"/>
        </dgm:presLayoutVars>
      </dgm:prSet>
      <dgm:spPr/>
      <dgm:t>
        <a:bodyPr/>
        <a:lstStyle/>
        <a:p>
          <a:endParaRPr lang="uk-UA"/>
        </a:p>
      </dgm:t>
    </dgm:pt>
    <dgm:pt modelId="{893F2E9D-BA71-4830-833B-430AACFA1B8A}" type="pres">
      <dgm:prSet presAssocID="{29712C07-E146-4C6A-A33A-78DD863050DF}" presName="accent_2" presStyleCnt="0"/>
      <dgm:spPr/>
    </dgm:pt>
    <dgm:pt modelId="{36FE2F87-D1D1-493B-8FF6-0375361247D0}" type="pres">
      <dgm:prSet presAssocID="{29712C07-E146-4C6A-A33A-78DD863050DF}" presName="accentRepeatNode" presStyleLbl="solidFgAcc1" presStyleIdx="1" presStyleCnt="6"/>
      <dgm:spPr/>
    </dgm:pt>
    <dgm:pt modelId="{A9A086CD-7E8B-434E-9B81-5F58DE73D4DF}" type="pres">
      <dgm:prSet presAssocID="{2014C56C-B31A-43B5-BD10-F6F2EEAE8F98}" presName="text_3" presStyleLbl="node1" presStyleIdx="2" presStyleCnt="6">
        <dgm:presLayoutVars>
          <dgm:bulletEnabled val="1"/>
        </dgm:presLayoutVars>
      </dgm:prSet>
      <dgm:spPr/>
      <dgm:t>
        <a:bodyPr/>
        <a:lstStyle/>
        <a:p>
          <a:endParaRPr lang="uk-UA"/>
        </a:p>
      </dgm:t>
    </dgm:pt>
    <dgm:pt modelId="{B1870B18-418F-4A92-B831-DF2D9B96BCBB}" type="pres">
      <dgm:prSet presAssocID="{2014C56C-B31A-43B5-BD10-F6F2EEAE8F98}" presName="accent_3" presStyleCnt="0"/>
      <dgm:spPr/>
    </dgm:pt>
    <dgm:pt modelId="{C9AEC577-1B08-4419-85FF-AEB6FB69D69F}" type="pres">
      <dgm:prSet presAssocID="{2014C56C-B31A-43B5-BD10-F6F2EEAE8F98}" presName="accentRepeatNode" presStyleLbl="solidFgAcc1" presStyleIdx="2" presStyleCnt="6"/>
      <dgm:spPr/>
    </dgm:pt>
    <dgm:pt modelId="{DD7AC4A3-92D1-4CF0-849D-049016549293}" type="pres">
      <dgm:prSet presAssocID="{2CEA8BFF-2E27-4D64-962D-576EC04DE5F5}" presName="text_4" presStyleLbl="node1" presStyleIdx="3" presStyleCnt="6">
        <dgm:presLayoutVars>
          <dgm:bulletEnabled val="1"/>
        </dgm:presLayoutVars>
      </dgm:prSet>
      <dgm:spPr/>
      <dgm:t>
        <a:bodyPr/>
        <a:lstStyle/>
        <a:p>
          <a:endParaRPr lang="uk-UA"/>
        </a:p>
      </dgm:t>
    </dgm:pt>
    <dgm:pt modelId="{F647E2E6-766D-4B96-B2D3-E54553783674}" type="pres">
      <dgm:prSet presAssocID="{2CEA8BFF-2E27-4D64-962D-576EC04DE5F5}" presName="accent_4" presStyleCnt="0"/>
      <dgm:spPr/>
    </dgm:pt>
    <dgm:pt modelId="{EC0AB9D2-31AE-40F2-B6FB-C1E9747DB999}" type="pres">
      <dgm:prSet presAssocID="{2CEA8BFF-2E27-4D64-962D-576EC04DE5F5}" presName="accentRepeatNode" presStyleLbl="solidFgAcc1" presStyleIdx="3" presStyleCnt="6"/>
      <dgm:spPr/>
    </dgm:pt>
    <dgm:pt modelId="{16160017-A1D4-46BB-A80D-B2CE3775F22B}" type="pres">
      <dgm:prSet presAssocID="{227E46C6-A043-44BF-B04B-93A585B1D000}" presName="text_5" presStyleLbl="node1" presStyleIdx="4" presStyleCnt="6">
        <dgm:presLayoutVars>
          <dgm:bulletEnabled val="1"/>
        </dgm:presLayoutVars>
      </dgm:prSet>
      <dgm:spPr/>
      <dgm:t>
        <a:bodyPr/>
        <a:lstStyle/>
        <a:p>
          <a:endParaRPr lang="uk-UA"/>
        </a:p>
      </dgm:t>
    </dgm:pt>
    <dgm:pt modelId="{8EB79B3F-9A6E-4155-A3CD-2D5EDAD4F0A5}" type="pres">
      <dgm:prSet presAssocID="{227E46C6-A043-44BF-B04B-93A585B1D000}" presName="accent_5" presStyleCnt="0"/>
      <dgm:spPr/>
    </dgm:pt>
    <dgm:pt modelId="{2535766B-46F8-4A7A-A3DA-DE92D53B894A}" type="pres">
      <dgm:prSet presAssocID="{227E46C6-A043-44BF-B04B-93A585B1D000}" presName="accentRepeatNode" presStyleLbl="solidFgAcc1" presStyleIdx="4" presStyleCnt="6"/>
      <dgm:spPr/>
    </dgm:pt>
    <dgm:pt modelId="{0C078552-DA2F-407A-BA68-DFF9DEE3048B}" type="pres">
      <dgm:prSet presAssocID="{395D2809-C1E8-4281-9AEA-33198E9C598B}" presName="text_6" presStyleLbl="node1" presStyleIdx="5" presStyleCnt="6">
        <dgm:presLayoutVars>
          <dgm:bulletEnabled val="1"/>
        </dgm:presLayoutVars>
      </dgm:prSet>
      <dgm:spPr/>
      <dgm:t>
        <a:bodyPr/>
        <a:lstStyle/>
        <a:p>
          <a:endParaRPr lang="uk-UA"/>
        </a:p>
      </dgm:t>
    </dgm:pt>
    <dgm:pt modelId="{5EB26E4A-ABE7-49C9-974F-E6AD737F57B7}" type="pres">
      <dgm:prSet presAssocID="{395D2809-C1E8-4281-9AEA-33198E9C598B}" presName="accent_6" presStyleCnt="0"/>
      <dgm:spPr/>
    </dgm:pt>
    <dgm:pt modelId="{F731A555-7A86-4ED6-9C4B-97F898581D7A}" type="pres">
      <dgm:prSet presAssocID="{395D2809-C1E8-4281-9AEA-33198E9C598B}" presName="accentRepeatNode" presStyleLbl="solidFgAcc1" presStyleIdx="5" presStyleCnt="6"/>
      <dgm:spPr/>
    </dgm:pt>
  </dgm:ptLst>
  <dgm:cxnLst>
    <dgm:cxn modelId="{D78943E7-687F-484C-B563-79478F0B665C}" type="presOf" srcId="{6A1FE15A-CFEA-4D35-A2DF-2F28DD55C671}" destId="{0A6AF485-ADE2-4F90-9010-5ADED5F30E3F}" srcOrd="0" destOrd="0" presId="urn:microsoft.com/office/officeart/2008/layout/VerticalCurvedList"/>
    <dgm:cxn modelId="{AB80BB9F-66AF-4F8D-A9E7-9F56E39A7ADE}" type="presOf" srcId="{2CEA8BFF-2E27-4D64-962D-576EC04DE5F5}" destId="{DD7AC4A3-92D1-4CF0-849D-049016549293}" srcOrd="0" destOrd="0" presId="urn:microsoft.com/office/officeart/2008/layout/VerticalCurvedList"/>
    <dgm:cxn modelId="{35348108-CCDA-428F-8924-D061BA2311ED}" type="presOf" srcId="{6D8DA87C-FBE1-41BA-910E-2F05073845C5}" destId="{2D16D92E-E035-4B88-880C-A698196776FC}" srcOrd="0" destOrd="0" presId="urn:microsoft.com/office/officeart/2008/layout/VerticalCurvedList"/>
    <dgm:cxn modelId="{26BC26F1-2553-4E23-BDBD-3AD381946ECA}" srcId="{6A1FE15A-CFEA-4D35-A2DF-2F28DD55C671}" destId="{6D8DA87C-FBE1-41BA-910E-2F05073845C5}" srcOrd="0" destOrd="0" parTransId="{9D28E334-817D-4968-8BC2-60DEC88AECBE}" sibTransId="{F6EE64D6-331A-4BF3-A430-23A01D5DA97A}"/>
    <dgm:cxn modelId="{2FE51D83-2224-4FA1-BB38-002CB1F33677}" srcId="{6A1FE15A-CFEA-4D35-A2DF-2F28DD55C671}" destId="{29712C07-E146-4C6A-A33A-78DD863050DF}" srcOrd="1" destOrd="0" parTransId="{4180F965-314A-496D-BACB-A72FEDF28DF0}" sibTransId="{A54DD564-3946-4C6E-A64A-B25BB2A08950}"/>
    <dgm:cxn modelId="{CCB6C6C5-49B0-4190-8BF2-863965BA8595}" srcId="{6A1FE15A-CFEA-4D35-A2DF-2F28DD55C671}" destId="{2014C56C-B31A-43B5-BD10-F6F2EEAE8F98}" srcOrd="2" destOrd="0" parTransId="{E13F7194-925C-472A-B181-71F4FC06979E}" sibTransId="{F1E8502D-4851-4E76-B4CC-3CBB3B2948DB}"/>
    <dgm:cxn modelId="{489B451F-81F7-43EE-92FE-051F765B10E6}" type="presOf" srcId="{29712C07-E146-4C6A-A33A-78DD863050DF}" destId="{7802DBA7-EC7F-494D-8EB7-3CB5F08E882E}" srcOrd="0" destOrd="0" presId="urn:microsoft.com/office/officeart/2008/layout/VerticalCurvedList"/>
    <dgm:cxn modelId="{D5E8F5B4-B203-49CA-940F-AD509E12424E}" srcId="{6A1FE15A-CFEA-4D35-A2DF-2F28DD55C671}" destId="{2CEA8BFF-2E27-4D64-962D-576EC04DE5F5}" srcOrd="3" destOrd="0" parTransId="{6B752A6E-45F1-4FF7-A53C-7609236B14B7}" sibTransId="{C8D38E61-12B0-4D93-9165-46575E42C3F1}"/>
    <dgm:cxn modelId="{B56CDEF7-65C9-4A30-ACA3-EFB0D52089BB}" type="presOf" srcId="{F6EE64D6-331A-4BF3-A430-23A01D5DA97A}" destId="{EB826CC4-9701-45F2-930F-73280B07D20C}" srcOrd="0" destOrd="0" presId="urn:microsoft.com/office/officeart/2008/layout/VerticalCurvedList"/>
    <dgm:cxn modelId="{91E963A2-8F05-4751-BEF3-CE320CBE4C7E}" type="presOf" srcId="{227E46C6-A043-44BF-B04B-93A585B1D000}" destId="{16160017-A1D4-46BB-A80D-B2CE3775F22B}" srcOrd="0" destOrd="0" presId="urn:microsoft.com/office/officeart/2008/layout/VerticalCurvedList"/>
    <dgm:cxn modelId="{2317C718-3DC9-4AD5-8C99-6FC7EC526062}" type="presOf" srcId="{395D2809-C1E8-4281-9AEA-33198E9C598B}" destId="{0C078552-DA2F-407A-BA68-DFF9DEE3048B}" srcOrd="0" destOrd="0" presId="urn:microsoft.com/office/officeart/2008/layout/VerticalCurvedList"/>
    <dgm:cxn modelId="{6AE07DC7-0962-41B1-964A-429BD9D6FEE3}" srcId="{6A1FE15A-CFEA-4D35-A2DF-2F28DD55C671}" destId="{227E46C6-A043-44BF-B04B-93A585B1D000}" srcOrd="4" destOrd="0" parTransId="{4454CAFC-6582-4DE2-B2E6-53603AE14A59}" sibTransId="{D996EE61-5603-40E3-B2C0-D083D543F126}"/>
    <dgm:cxn modelId="{B0AA3C9E-2086-429B-84D5-A4B6549B1081}" type="presOf" srcId="{2014C56C-B31A-43B5-BD10-F6F2EEAE8F98}" destId="{A9A086CD-7E8B-434E-9B81-5F58DE73D4DF}" srcOrd="0" destOrd="0" presId="urn:microsoft.com/office/officeart/2008/layout/VerticalCurvedList"/>
    <dgm:cxn modelId="{5ACD2C73-4374-42B1-A1E7-44CDA43BE435}" srcId="{6A1FE15A-CFEA-4D35-A2DF-2F28DD55C671}" destId="{395D2809-C1E8-4281-9AEA-33198E9C598B}" srcOrd="5" destOrd="0" parTransId="{6EE077FD-11CA-4FEF-BAEA-F313B957F6DA}" sibTransId="{29F70952-9614-41A9-860D-D9B2DEC755AC}"/>
    <dgm:cxn modelId="{2D56E179-2DF0-411F-8ABA-4A21835ED23C}" type="presParOf" srcId="{0A6AF485-ADE2-4F90-9010-5ADED5F30E3F}" destId="{77701259-3A34-472C-84DA-9C8343056B29}" srcOrd="0" destOrd="0" presId="urn:microsoft.com/office/officeart/2008/layout/VerticalCurvedList"/>
    <dgm:cxn modelId="{0EFBF078-8EE1-4CDF-8134-14832AA0A9EF}" type="presParOf" srcId="{77701259-3A34-472C-84DA-9C8343056B29}" destId="{2B62498E-4E7D-4AAD-98FD-9F4A42BCA079}" srcOrd="0" destOrd="0" presId="urn:microsoft.com/office/officeart/2008/layout/VerticalCurvedList"/>
    <dgm:cxn modelId="{23240F68-4AF6-420A-A12A-FFDB634C1C99}" type="presParOf" srcId="{2B62498E-4E7D-4AAD-98FD-9F4A42BCA079}" destId="{E5CDA978-7FF4-4DD1-9D14-2D7426EE38C8}" srcOrd="0" destOrd="0" presId="urn:microsoft.com/office/officeart/2008/layout/VerticalCurvedList"/>
    <dgm:cxn modelId="{F84F1D44-0163-421A-9244-A7623A1D046D}" type="presParOf" srcId="{2B62498E-4E7D-4AAD-98FD-9F4A42BCA079}" destId="{EB826CC4-9701-45F2-930F-73280B07D20C}" srcOrd="1" destOrd="0" presId="urn:microsoft.com/office/officeart/2008/layout/VerticalCurvedList"/>
    <dgm:cxn modelId="{04BB6C2A-3627-4104-9B2B-3195D474E6BF}" type="presParOf" srcId="{2B62498E-4E7D-4AAD-98FD-9F4A42BCA079}" destId="{B8C1E017-92FD-4A77-B07C-5ACF258C791E}" srcOrd="2" destOrd="0" presId="urn:microsoft.com/office/officeart/2008/layout/VerticalCurvedList"/>
    <dgm:cxn modelId="{250BBAA9-F8A5-4D85-BC47-0FC3B9C54932}" type="presParOf" srcId="{2B62498E-4E7D-4AAD-98FD-9F4A42BCA079}" destId="{7AEFA33F-FE51-4B4D-8E1B-9DF274E51592}" srcOrd="3" destOrd="0" presId="urn:microsoft.com/office/officeart/2008/layout/VerticalCurvedList"/>
    <dgm:cxn modelId="{253DA610-46D0-48DC-9E0D-A096BF5C3357}" type="presParOf" srcId="{77701259-3A34-472C-84DA-9C8343056B29}" destId="{2D16D92E-E035-4B88-880C-A698196776FC}" srcOrd="1" destOrd="0" presId="urn:microsoft.com/office/officeart/2008/layout/VerticalCurvedList"/>
    <dgm:cxn modelId="{2EAF9F12-505B-44FA-ADC7-E42EDA7055C7}" type="presParOf" srcId="{77701259-3A34-472C-84DA-9C8343056B29}" destId="{7456796E-34B7-470F-8A32-460DBA2C005D}" srcOrd="2" destOrd="0" presId="urn:microsoft.com/office/officeart/2008/layout/VerticalCurvedList"/>
    <dgm:cxn modelId="{19166D03-583C-43E1-A84A-F026C5460D7C}" type="presParOf" srcId="{7456796E-34B7-470F-8A32-460DBA2C005D}" destId="{D912C652-1C77-4EF3-9565-30B3930C8E28}" srcOrd="0" destOrd="0" presId="urn:microsoft.com/office/officeart/2008/layout/VerticalCurvedList"/>
    <dgm:cxn modelId="{B78183AC-4A87-4C2F-B485-FA72669A94BE}" type="presParOf" srcId="{77701259-3A34-472C-84DA-9C8343056B29}" destId="{7802DBA7-EC7F-494D-8EB7-3CB5F08E882E}" srcOrd="3" destOrd="0" presId="urn:microsoft.com/office/officeart/2008/layout/VerticalCurvedList"/>
    <dgm:cxn modelId="{C25A8302-8EC3-4F77-8E5E-F6B913983D9B}" type="presParOf" srcId="{77701259-3A34-472C-84DA-9C8343056B29}" destId="{893F2E9D-BA71-4830-833B-430AACFA1B8A}" srcOrd="4" destOrd="0" presId="urn:microsoft.com/office/officeart/2008/layout/VerticalCurvedList"/>
    <dgm:cxn modelId="{0F6D8710-6360-4491-A012-5316A156CD60}" type="presParOf" srcId="{893F2E9D-BA71-4830-833B-430AACFA1B8A}" destId="{36FE2F87-D1D1-493B-8FF6-0375361247D0}" srcOrd="0" destOrd="0" presId="urn:microsoft.com/office/officeart/2008/layout/VerticalCurvedList"/>
    <dgm:cxn modelId="{D96A209D-5B96-404E-85BA-7E352DAD7DF6}" type="presParOf" srcId="{77701259-3A34-472C-84DA-9C8343056B29}" destId="{A9A086CD-7E8B-434E-9B81-5F58DE73D4DF}" srcOrd="5" destOrd="0" presId="urn:microsoft.com/office/officeart/2008/layout/VerticalCurvedList"/>
    <dgm:cxn modelId="{D43BF2AA-24F5-41BB-AB69-397D4122620B}" type="presParOf" srcId="{77701259-3A34-472C-84DA-9C8343056B29}" destId="{B1870B18-418F-4A92-B831-DF2D9B96BCBB}" srcOrd="6" destOrd="0" presId="urn:microsoft.com/office/officeart/2008/layout/VerticalCurvedList"/>
    <dgm:cxn modelId="{328A66A8-31F6-4210-AC84-BF3D65F02938}" type="presParOf" srcId="{B1870B18-418F-4A92-B831-DF2D9B96BCBB}" destId="{C9AEC577-1B08-4419-85FF-AEB6FB69D69F}" srcOrd="0" destOrd="0" presId="urn:microsoft.com/office/officeart/2008/layout/VerticalCurvedList"/>
    <dgm:cxn modelId="{CF0EAC80-7D26-4052-95A8-7EFCAE47889E}" type="presParOf" srcId="{77701259-3A34-472C-84DA-9C8343056B29}" destId="{DD7AC4A3-92D1-4CF0-849D-049016549293}" srcOrd="7" destOrd="0" presId="urn:microsoft.com/office/officeart/2008/layout/VerticalCurvedList"/>
    <dgm:cxn modelId="{12439199-1A42-4845-8862-0332288E84B6}" type="presParOf" srcId="{77701259-3A34-472C-84DA-9C8343056B29}" destId="{F647E2E6-766D-4B96-B2D3-E54553783674}" srcOrd="8" destOrd="0" presId="urn:microsoft.com/office/officeart/2008/layout/VerticalCurvedList"/>
    <dgm:cxn modelId="{C4A81804-9803-4F9E-A3C9-A3ACA7D9609C}" type="presParOf" srcId="{F647E2E6-766D-4B96-B2D3-E54553783674}" destId="{EC0AB9D2-31AE-40F2-B6FB-C1E9747DB999}" srcOrd="0" destOrd="0" presId="urn:microsoft.com/office/officeart/2008/layout/VerticalCurvedList"/>
    <dgm:cxn modelId="{6EDA9583-B1F4-4B2E-A9E6-4E847006D4BF}" type="presParOf" srcId="{77701259-3A34-472C-84DA-9C8343056B29}" destId="{16160017-A1D4-46BB-A80D-B2CE3775F22B}" srcOrd="9" destOrd="0" presId="urn:microsoft.com/office/officeart/2008/layout/VerticalCurvedList"/>
    <dgm:cxn modelId="{B20724B5-A199-479A-8D85-21FA0D0F08B3}" type="presParOf" srcId="{77701259-3A34-472C-84DA-9C8343056B29}" destId="{8EB79B3F-9A6E-4155-A3CD-2D5EDAD4F0A5}" srcOrd="10" destOrd="0" presId="urn:microsoft.com/office/officeart/2008/layout/VerticalCurvedList"/>
    <dgm:cxn modelId="{CCBC6D93-201D-42E5-BD96-2A4F9639A90E}" type="presParOf" srcId="{8EB79B3F-9A6E-4155-A3CD-2D5EDAD4F0A5}" destId="{2535766B-46F8-4A7A-A3DA-DE92D53B894A}" srcOrd="0" destOrd="0" presId="urn:microsoft.com/office/officeart/2008/layout/VerticalCurvedList"/>
    <dgm:cxn modelId="{2A72B974-7693-4E4B-B60E-C23EE286567B}" type="presParOf" srcId="{77701259-3A34-472C-84DA-9C8343056B29}" destId="{0C078552-DA2F-407A-BA68-DFF9DEE3048B}" srcOrd="11" destOrd="0" presId="urn:microsoft.com/office/officeart/2008/layout/VerticalCurvedList"/>
    <dgm:cxn modelId="{5B4E5B63-8190-4F65-A05B-96E8867CA508}" type="presParOf" srcId="{77701259-3A34-472C-84DA-9C8343056B29}" destId="{5EB26E4A-ABE7-49C9-974F-E6AD737F57B7}" srcOrd="12" destOrd="0" presId="urn:microsoft.com/office/officeart/2008/layout/VerticalCurvedList"/>
    <dgm:cxn modelId="{E521B44C-8662-4247-9460-7BE1D4C46958}" type="presParOf" srcId="{5EB26E4A-ABE7-49C9-974F-E6AD737F57B7}" destId="{F731A555-7A86-4ED6-9C4B-97F898581D7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93F476-2685-42D8-81ED-66F45A3DF6D8}"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uk-UA"/>
        </a:p>
      </dgm:t>
    </dgm:pt>
    <dgm:pt modelId="{976EFB16-E35F-4902-AC01-177961D73187}">
      <dgm:prSet phldrT="[Текст]" custT="1"/>
      <dgm:spPr/>
      <dgm:t>
        <a:bodyPr/>
        <a:lstStyle/>
        <a:p>
          <a:r>
            <a:rPr lang="uk-UA" sz="2000" b="1" dirty="0"/>
            <a:t>командою присвоювання</a:t>
          </a:r>
          <a:r>
            <a:rPr lang="uk-UA" sz="2000" dirty="0"/>
            <a:t>, загальний вигляд якої такий: </a:t>
          </a:r>
          <a:r>
            <a:rPr lang="en-US" sz="2000" b="1" dirty="0"/>
            <a:t>&lt;</a:t>
          </a:r>
          <a:r>
            <a:rPr lang="uk-UA" sz="2000" b="1" dirty="0"/>
            <a:t>ім’я вікна</a:t>
          </a:r>
          <a:r>
            <a:rPr lang="en-US" sz="2000" b="1" dirty="0"/>
            <a:t>&gt;[‘&lt;</a:t>
          </a:r>
          <a:r>
            <a:rPr lang="uk-UA" sz="2000" b="1" dirty="0"/>
            <a:t>властивість</a:t>
          </a:r>
          <a:r>
            <a:rPr lang="en-US" sz="2000" b="1" dirty="0"/>
            <a:t>&gt;’]</a:t>
          </a:r>
          <a:r>
            <a:rPr lang="uk-UA" sz="2000" b="1" dirty="0"/>
            <a:t> = ‘</a:t>
          </a:r>
          <a:r>
            <a:rPr lang="en-US" sz="2000" b="1" dirty="0"/>
            <a:t>&lt;</a:t>
          </a:r>
          <a:r>
            <a:rPr lang="uk-UA" sz="2000" b="1" dirty="0"/>
            <a:t>значення</a:t>
          </a:r>
          <a:r>
            <a:rPr lang="en-US" sz="2000" b="1" dirty="0"/>
            <a:t>&gt;</a:t>
          </a:r>
          <a:r>
            <a:rPr lang="uk-UA" sz="2000" b="1" dirty="0"/>
            <a:t>’; </a:t>
          </a:r>
          <a:r>
            <a:rPr lang="uk-UA" sz="2000" dirty="0"/>
            <a:t>наприклад, команда присвоювання </a:t>
          </a:r>
          <a:r>
            <a:rPr lang="en-US" sz="2000" b="1" dirty="0"/>
            <a:t>root[‘</a:t>
          </a:r>
          <a:r>
            <a:rPr lang="en-US" sz="2000" b="1" dirty="0" err="1"/>
            <a:t>bg</a:t>
          </a:r>
          <a:r>
            <a:rPr lang="en-US" sz="2000" b="1" dirty="0"/>
            <a:t>’] = ‘green’ </a:t>
          </a:r>
          <a:r>
            <a:rPr lang="uk-UA" sz="2000" dirty="0"/>
            <a:t>змінить значення властивості вікна колір фону та встановить зелений колір вікна з іменем </a:t>
          </a:r>
          <a:r>
            <a:rPr lang="en-US" sz="2000" i="1" dirty="0"/>
            <a:t>root</a:t>
          </a:r>
          <a:r>
            <a:rPr lang="en-US" sz="2000" dirty="0"/>
            <a:t>; </a:t>
          </a:r>
          <a:endParaRPr lang="uk-UA" sz="2000" dirty="0"/>
        </a:p>
      </dgm:t>
    </dgm:pt>
    <dgm:pt modelId="{81C4201E-9CF1-42D0-B99A-A6B7DF113283}" type="parTrans" cxnId="{EFA594B1-2FAC-491F-B8AB-C247EE37B363}">
      <dgm:prSet/>
      <dgm:spPr/>
      <dgm:t>
        <a:bodyPr/>
        <a:lstStyle/>
        <a:p>
          <a:endParaRPr lang="uk-UA" sz="2000"/>
        </a:p>
      </dgm:t>
    </dgm:pt>
    <dgm:pt modelId="{099C9BC5-059B-4152-B4BC-5E43ADD4DA6C}" type="sibTrans" cxnId="{EFA594B1-2FAC-491F-B8AB-C247EE37B363}">
      <dgm:prSet/>
      <dgm:spPr/>
      <dgm:t>
        <a:bodyPr/>
        <a:lstStyle/>
        <a:p>
          <a:endParaRPr lang="uk-UA" sz="2000"/>
        </a:p>
      </dgm:t>
    </dgm:pt>
    <dgm:pt modelId="{4612D9E1-1F3A-4674-B93E-3F2D136D2274}">
      <dgm:prSet phldrT="[Текст]" custT="1"/>
      <dgm:spPr/>
      <dgm:t>
        <a:bodyPr/>
        <a:lstStyle/>
        <a:p>
          <a:r>
            <a:rPr lang="uk-UA" sz="2000" b="1" dirty="0"/>
            <a:t>командою використання метода вікна</a:t>
          </a:r>
          <a:r>
            <a:rPr lang="uk-UA" sz="2000" dirty="0"/>
            <a:t>, загальний вигляд якої такий: </a:t>
          </a:r>
          <a:r>
            <a:rPr lang="en-US" sz="2000" b="1" dirty="0"/>
            <a:t>&lt;</a:t>
          </a:r>
          <a:r>
            <a:rPr lang="uk-UA" sz="2000" b="1" dirty="0"/>
            <a:t>ім’я вікна&gt;</a:t>
          </a:r>
          <a:r>
            <a:rPr lang="en-US" sz="2000" b="1" dirty="0"/>
            <a:t>.&lt;</a:t>
          </a:r>
          <a:r>
            <a:rPr lang="uk-UA" sz="2000" b="1" dirty="0"/>
            <a:t>ім’я методу&gt;(‘</a:t>
          </a:r>
          <a:r>
            <a:rPr lang="en-US" sz="2000" b="1" dirty="0"/>
            <a:t>&lt;</a:t>
          </a:r>
          <a:r>
            <a:rPr lang="uk-UA" sz="2000" b="1" dirty="0"/>
            <a:t>параметри&gt;’); </a:t>
          </a:r>
          <a:r>
            <a:rPr lang="uk-UA" sz="2000" dirty="0"/>
            <a:t>напри</a:t>
          </a:r>
          <a:r>
            <a:rPr lang="ru-RU" sz="2000" dirty="0"/>
            <a:t>клад, </a:t>
          </a:r>
          <a:r>
            <a:rPr lang="ru-RU" sz="2000" dirty="0" err="1"/>
            <a:t>відома</a:t>
          </a:r>
          <a:r>
            <a:rPr lang="ru-RU" sz="2000" dirty="0"/>
            <a:t> вам команда </a:t>
          </a:r>
          <a:r>
            <a:rPr lang="en-US" sz="2000" b="1" dirty="0"/>
            <a:t>root</a:t>
          </a:r>
          <a:r>
            <a:rPr lang="ru-RU" sz="2000" b="1" dirty="0"/>
            <a:t>.</a:t>
          </a:r>
          <a:r>
            <a:rPr lang="en-US" sz="2000" b="1" dirty="0"/>
            <a:t>title(‘&lt;</a:t>
          </a:r>
          <a:r>
            <a:rPr lang="uk-UA" sz="2000" b="1" dirty="0"/>
            <a:t>текст</a:t>
          </a:r>
          <a:r>
            <a:rPr lang="en-US" sz="2000" b="1" dirty="0"/>
            <a:t>&gt;’</a:t>
          </a:r>
          <a:r>
            <a:rPr lang="uk-UA" sz="2000" b="1" dirty="0"/>
            <a:t>)</a:t>
          </a:r>
          <a:r>
            <a:rPr lang="ru-RU" sz="2000" dirty="0"/>
            <a:t> </a:t>
          </a:r>
          <a:r>
            <a:rPr lang="ru-RU" sz="2000" dirty="0" err="1"/>
            <a:t>змінить</a:t>
          </a:r>
          <a:r>
            <a:rPr lang="ru-RU" sz="2000" dirty="0"/>
            <a:t> </a:t>
          </a:r>
          <a:r>
            <a:rPr lang="ru-RU" sz="2000" dirty="0" err="1"/>
            <a:t>значення</a:t>
          </a:r>
          <a:r>
            <a:rPr lang="ru-RU" sz="2000" dirty="0"/>
            <a:t> </a:t>
          </a:r>
          <a:r>
            <a:rPr lang="ru-RU" sz="2000" dirty="0" err="1"/>
            <a:t>властивостей</a:t>
          </a:r>
          <a:r>
            <a:rPr lang="ru-RU" sz="2000" dirty="0"/>
            <a:t> </a:t>
          </a:r>
          <a:r>
            <a:rPr lang="ru-RU" sz="2000" dirty="0" err="1"/>
            <a:t>розміри</a:t>
          </a:r>
          <a:r>
            <a:rPr lang="ru-RU" sz="2000" dirty="0"/>
            <a:t> </a:t>
          </a:r>
          <a:r>
            <a:rPr lang="ru-RU" sz="2000" dirty="0" err="1"/>
            <a:t>вікна</a:t>
          </a:r>
          <a:r>
            <a:rPr lang="ru-RU" sz="2000" dirty="0"/>
            <a:t> та </a:t>
          </a:r>
          <a:r>
            <a:rPr lang="ru-RU" sz="2000" dirty="0" err="1"/>
            <a:t>відступи</a:t>
          </a:r>
          <a:r>
            <a:rPr lang="ru-RU" sz="2000" dirty="0"/>
            <a:t> </a:t>
          </a:r>
          <a:r>
            <a:rPr lang="ru-RU" sz="2000" dirty="0" err="1"/>
            <a:t>вікна</a:t>
          </a:r>
          <a:r>
            <a:rPr lang="ru-RU" sz="2000" dirty="0"/>
            <a:t>, а команда </a:t>
          </a:r>
          <a:r>
            <a:rPr lang="ru-RU" sz="2000" b="1" dirty="0" err="1"/>
            <a:t>root.title</a:t>
          </a:r>
          <a:r>
            <a:rPr lang="ru-RU" sz="2000" b="1" dirty="0"/>
            <a:t>(‘</a:t>
          </a:r>
          <a:r>
            <a:rPr lang="en-US" sz="2000" b="1" dirty="0"/>
            <a:t>&lt;</a:t>
          </a:r>
          <a:r>
            <a:rPr lang="uk-UA" sz="2000" b="1" dirty="0"/>
            <a:t>текст</a:t>
          </a:r>
          <a:r>
            <a:rPr lang="en-US" sz="2000" b="1" dirty="0"/>
            <a:t>&gt;</a:t>
          </a:r>
          <a:r>
            <a:rPr lang="ru-RU" sz="2000" b="1" dirty="0"/>
            <a:t>’) </a:t>
          </a:r>
          <a:r>
            <a:rPr lang="ru-RU" sz="2000" dirty="0" err="1"/>
            <a:t>змінить</a:t>
          </a:r>
          <a:r>
            <a:rPr lang="ru-RU" sz="2000" dirty="0"/>
            <a:t> </a:t>
          </a:r>
          <a:r>
            <a:rPr lang="ru-RU" sz="2000" dirty="0" err="1"/>
            <a:t>значення</a:t>
          </a:r>
          <a:r>
            <a:rPr lang="ru-RU" sz="2000" dirty="0"/>
            <a:t> </a:t>
          </a:r>
          <a:r>
            <a:rPr lang="ru-RU" sz="2000" dirty="0" err="1"/>
            <a:t>властивості</a:t>
          </a:r>
          <a:r>
            <a:rPr lang="ru-RU" sz="2000" dirty="0"/>
            <a:t> </a:t>
          </a:r>
          <a:r>
            <a:rPr lang="ru-RU" sz="2000" i="1" dirty="0"/>
            <a:t>заголовок </a:t>
          </a:r>
          <a:r>
            <a:rPr lang="ru-RU" sz="2000" i="1" dirty="0" err="1"/>
            <a:t>вікна</a:t>
          </a:r>
          <a:r>
            <a:rPr lang="ru-RU" sz="2000" dirty="0"/>
            <a:t>.</a:t>
          </a:r>
          <a:endParaRPr lang="uk-UA" sz="2000" dirty="0"/>
        </a:p>
      </dgm:t>
    </dgm:pt>
    <dgm:pt modelId="{22F02AC6-274B-402D-B1C5-99B48003A491}" type="parTrans" cxnId="{6A9FABE1-4FED-4731-86BA-04CE5C80A52B}">
      <dgm:prSet/>
      <dgm:spPr/>
      <dgm:t>
        <a:bodyPr/>
        <a:lstStyle/>
        <a:p>
          <a:endParaRPr lang="uk-UA" sz="2000"/>
        </a:p>
      </dgm:t>
    </dgm:pt>
    <dgm:pt modelId="{8F82CD9E-C8F2-4940-8E03-29EBC06F4E50}" type="sibTrans" cxnId="{6A9FABE1-4FED-4731-86BA-04CE5C80A52B}">
      <dgm:prSet/>
      <dgm:spPr/>
      <dgm:t>
        <a:bodyPr/>
        <a:lstStyle/>
        <a:p>
          <a:endParaRPr lang="uk-UA" sz="2000"/>
        </a:p>
      </dgm:t>
    </dgm:pt>
    <dgm:pt modelId="{F52F57AA-6E6E-493C-AD76-31B3EACDB248}" type="pres">
      <dgm:prSet presAssocID="{E293F476-2685-42D8-81ED-66F45A3DF6D8}" presName="Name0" presStyleCnt="0">
        <dgm:presLayoutVars>
          <dgm:chMax val="7"/>
          <dgm:chPref val="7"/>
          <dgm:dir/>
        </dgm:presLayoutVars>
      </dgm:prSet>
      <dgm:spPr/>
      <dgm:t>
        <a:bodyPr/>
        <a:lstStyle/>
        <a:p>
          <a:endParaRPr lang="uk-UA"/>
        </a:p>
      </dgm:t>
    </dgm:pt>
    <dgm:pt modelId="{5D064407-77EB-479E-8D59-E9F6841AF11B}" type="pres">
      <dgm:prSet presAssocID="{E293F476-2685-42D8-81ED-66F45A3DF6D8}" presName="Name1" presStyleCnt="0"/>
      <dgm:spPr/>
    </dgm:pt>
    <dgm:pt modelId="{B4EE2A79-9C36-4408-B494-7FAC50C3E1B6}" type="pres">
      <dgm:prSet presAssocID="{E293F476-2685-42D8-81ED-66F45A3DF6D8}" presName="cycle" presStyleCnt="0"/>
      <dgm:spPr/>
    </dgm:pt>
    <dgm:pt modelId="{4184F77E-BA8D-4797-9817-A85A38C5B2E9}" type="pres">
      <dgm:prSet presAssocID="{E293F476-2685-42D8-81ED-66F45A3DF6D8}" presName="srcNode" presStyleLbl="node1" presStyleIdx="0" presStyleCnt="2"/>
      <dgm:spPr/>
    </dgm:pt>
    <dgm:pt modelId="{2FD8B431-AB92-4DC2-9A12-4BAD639C74FB}" type="pres">
      <dgm:prSet presAssocID="{E293F476-2685-42D8-81ED-66F45A3DF6D8}" presName="conn" presStyleLbl="parChTrans1D2" presStyleIdx="0" presStyleCnt="1"/>
      <dgm:spPr/>
      <dgm:t>
        <a:bodyPr/>
        <a:lstStyle/>
        <a:p>
          <a:endParaRPr lang="uk-UA"/>
        </a:p>
      </dgm:t>
    </dgm:pt>
    <dgm:pt modelId="{04B47571-8312-424C-97E6-AB893DD6F432}" type="pres">
      <dgm:prSet presAssocID="{E293F476-2685-42D8-81ED-66F45A3DF6D8}" presName="extraNode" presStyleLbl="node1" presStyleIdx="0" presStyleCnt="2"/>
      <dgm:spPr/>
    </dgm:pt>
    <dgm:pt modelId="{EC804CB1-41DF-425F-82BA-A052DA169E6E}" type="pres">
      <dgm:prSet presAssocID="{E293F476-2685-42D8-81ED-66F45A3DF6D8}" presName="dstNode" presStyleLbl="node1" presStyleIdx="0" presStyleCnt="2"/>
      <dgm:spPr/>
    </dgm:pt>
    <dgm:pt modelId="{B68C956D-4D18-401F-BF91-E3E2342DC5C5}" type="pres">
      <dgm:prSet presAssocID="{976EFB16-E35F-4902-AC01-177961D73187}" presName="text_1" presStyleLbl="node1" presStyleIdx="0" presStyleCnt="2">
        <dgm:presLayoutVars>
          <dgm:bulletEnabled val="1"/>
        </dgm:presLayoutVars>
      </dgm:prSet>
      <dgm:spPr/>
      <dgm:t>
        <a:bodyPr/>
        <a:lstStyle/>
        <a:p>
          <a:endParaRPr lang="uk-UA"/>
        </a:p>
      </dgm:t>
    </dgm:pt>
    <dgm:pt modelId="{5D915F00-9EEF-402A-B0F8-352171E9BB68}" type="pres">
      <dgm:prSet presAssocID="{976EFB16-E35F-4902-AC01-177961D73187}" presName="accent_1" presStyleCnt="0"/>
      <dgm:spPr/>
    </dgm:pt>
    <dgm:pt modelId="{5EAD98E5-EDBE-431C-9338-5156788A8B13}" type="pres">
      <dgm:prSet presAssocID="{976EFB16-E35F-4902-AC01-177961D73187}" presName="accentRepeatNode" presStyleLbl="solidFgAcc1" presStyleIdx="0" presStyleCnt="2"/>
      <dgm:spPr/>
    </dgm:pt>
    <dgm:pt modelId="{992A6CDB-CC6A-49AE-B63F-137A27E96BBD}" type="pres">
      <dgm:prSet presAssocID="{4612D9E1-1F3A-4674-B93E-3F2D136D2274}" presName="text_2" presStyleLbl="node1" presStyleIdx="1" presStyleCnt="2">
        <dgm:presLayoutVars>
          <dgm:bulletEnabled val="1"/>
        </dgm:presLayoutVars>
      </dgm:prSet>
      <dgm:spPr/>
      <dgm:t>
        <a:bodyPr/>
        <a:lstStyle/>
        <a:p>
          <a:endParaRPr lang="uk-UA"/>
        </a:p>
      </dgm:t>
    </dgm:pt>
    <dgm:pt modelId="{3A5B5126-41DC-4CA6-A635-E9B81F2372B1}" type="pres">
      <dgm:prSet presAssocID="{4612D9E1-1F3A-4674-B93E-3F2D136D2274}" presName="accent_2" presStyleCnt="0"/>
      <dgm:spPr/>
    </dgm:pt>
    <dgm:pt modelId="{9D02390C-FD77-4F24-9DC9-13FC8221FD67}" type="pres">
      <dgm:prSet presAssocID="{4612D9E1-1F3A-4674-B93E-3F2D136D2274}" presName="accentRepeatNode" presStyleLbl="solidFgAcc1" presStyleIdx="1" presStyleCnt="2"/>
      <dgm:spPr/>
    </dgm:pt>
  </dgm:ptLst>
  <dgm:cxnLst>
    <dgm:cxn modelId="{18F75546-1C25-4FDD-BADC-EEFDC6347CB7}" type="presOf" srcId="{E293F476-2685-42D8-81ED-66F45A3DF6D8}" destId="{F52F57AA-6E6E-493C-AD76-31B3EACDB248}" srcOrd="0" destOrd="0" presId="urn:microsoft.com/office/officeart/2008/layout/VerticalCurvedList"/>
    <dgm:cxn modelId="{6A9FABE1-4FED-4731-86BA-04CE5C80A52B}" srcId="{E293F476-2685-42D8-81ED-66F45A3DF6D8}" destId="{4612D9E1-1F3A-4674-B93E-3F2D136D2274}" srcOrd="1" destOrd="0" parTransId="{22F02AC6-274B-402D-B1C5-99B48003A491}" sibTransId="{8F82CD9E-C8F2-4940-8E03-29EBC06F4E50}"/>
    <dgm:cxn modelId="{F4FFADD1-E450-4C3A-A3FD-2A29987E835B}" type="presOf" srcId="{4612D9E1-1F3A-4674-B93E-3F2D136D2274}" destId="{992A6CDB-CC6A-49AE-B63F-137A27E96BBD}" srcOrd="0" destOrd="0" presId="urn:microsoft.com/office/officeart/2008/layout/VerticalCurvedList"/>
    <dgm:cxn modelId="{17A7CABE-0BAE-4E94-A69D-AF21372D1E63}" type="presOf" srcId="{976EFB16-E35F-4902-AC01-177961D73187}" destId="{B68C956D-4D18-401F-BF91-E3E2342DC5C5}" srcOrd="0" destOrd="0" presId="urn:microsoft.com/office/officeart/2008/layout/VerticalCurvedList"/>
    <dgm:cxn modelId="{A9045337-AC05-48FC-8027-6394A23CC24F}" type="presOf" srcId="{099C9BC5-059B-4152-B4BC-5E43ADD4DA6C}" destId="{2FD8B431-AB92-4DC2-9A12-4BAD639C74FB}" srcOrd="0" destOrd="0" presId="urn:microsoft.com/office/officeart/2008/layout/VerticalCurvedList"/>
    <dgm:cxn modelId="{EFA594B1-2FAC-491F-B8AB-C247EE37B363}" srcId="{E293F476-2685-42D8-81ED-66F45A3DF6D8}" destId="{976EFB16-E35F-4902-AC01-177961D73187}" srcOrd="0" destOrd="0" parTransId="{81C4201E-9CF1-42D0-B99A-A6B7DF113283}" sibTransId="{099C9BC5-059B-4152-B4BC-5E43ADD4DA6C}"/>
    <dgm:cxn modelId="{2FA2E3B3-2344-421B-BA82-5BFD3FB9978D}" type="presParOf" srcId="{F52F57AA-6E6E-493C-AD76-31B3EACDB248}" destId="{5D064407-77EB-479E-8D59-E9F6841AF11B}" srcOrd="0" destOrd="0" presId="urn:microsoft.com/office/officeart/2008/layout/VerticalCurvedList"/>
    <dgm:cxn modelId="{3D65CE8B-0D24-4D3F-BD86-785B93334AB7}" type="presParOf" srcId="{5D064407-77EB-479E-8D59-E9F6841AF11B}" destId="{B4EE2A79-9C36-4408-B494-7FAC50C3E1B6}" srcOrd="0" destOrd="0" presId="urn:microsoft.com/office/officeart/2008/layout/VerticalCurvedList"/>
    <dgm:cxn modelId="{BE7E257E-3DA1-4227-BAC4-AD72E3B0225A}" type="presParOf" srcId="{B4EE2A79-9C36-4408-B494-7FAC50C3E1B6}" destId="{4184F77E-BA8D-4797-9817-A85A38C5B2E9}" srcOrd="0" destOrd="0" presId="urn:microsoft.com/office/officeart/2008/layout/VerticalCurvedList"/>
    <dgm:cxn modelId="{6313E673-6EE3-43B1-8BC2-EA9EAF8056DD}" type="presParOf" srcId="{B4EE2A79-9C36-4408-B494-7FAC50C3E1B6}" destId="{2FD8B431-AB92-4DC2-9A12-4BAD639C74FB}" srcOrd="1" destOrd="0" presId="urn:microsoft.com/office/officeart/2008/layout/VerticalCurvedList"/>
    <dgm:cxn modelId="{552A5927-F5C2-4D67-A51D-6489AE5342A5}" type="presParOf" srcId="{B4EE2A79-9C36-4408-B494-7FAC50C3E1B6}" destId="{04B47571-8312-424C-97E6-AB893DD6F432}" srcOrd="2" destOrd="0" presId="urn:microsoft.com/office/officeart/2008/layout/VerticalCurvedList"/>
    <dgm:cxn modelId="{E9F61C70-979E-4030-904F-3FCE319C3A3F}" type="presParOf" srcId="{B4EE2A79-9C36-4408-B494-7FAC50C3E1B6}" destId="{EC804CB1-41DF-425F-82BA-A052DA169E6E}" srcOrd="3" destOrd="0" presId="urn:microsoft.com/office/officeart/2008/layout/VerticalCurvedList"/>
    <dgm:cxn modelId="{120A917C-C7A5-4AFA-8E3C-824E6546349D}" type="presParOf" srcId="{5D064407-77EB-479E-8D59-E9F6841AF11B}" destId="{B68C956D-4D18-401F-BF91-E3E2342DC5C5}" srcOrd="1" destOrd="0" presId="urn:microsoft.com/office/officeart/2008/layout/VerticalCurvedList"/>
    <dgm:cxn modelId="{334ECAD0-1A7E-4107-94B7-AE1598E87A45}" type="presParOf" srcId="{5D064407-77EB-479E-8D59-E9F6841AF11B}" destId="{5D915F00-9EEF-402A-B0F8-352171E9BB68}" srcOrd="2" destOrd="0" presId="urn:microsoft.com/office/officeart/2008/layout/VerticalCurvedList"/>
    <dgm:cxn modelId="{CF8A60F7-FEA7-4CD4-8678-0813522A7F0E}" type="presParOf" srcId="{5D915F00-9EEF-402A-B0F8-352171E9BB68}" destId="{5EAD98E5-EDBE-431C-9338-5156788A8B13}" srcOrd="0" destOrd="0" presId="urn:microsoft.com/office/officeart/2008/layout/VerticalCurvedList"/>
    <dgm:cxn modelId="{44929E12-9FF8-4164-8EDD-1E72AEE51A44}" type="presParOf" srcId="{5D064407-77EB-479E-8D59-E9F6841AF11B}" destId="{992A6CDB-CC6A-49AE-B63F-137A27E96BBD}" srcOrd="3" destOrd="0" presId="urn:microsoft.com/office/officeart/2008/layout/VerticalCurvedList"/>
    <dgm:cxn modelId="{3EC5DD57-E5E4-41A4-9B55-49BCD72E36B8}" type="presParOf" srcId="{5D064407-77EB-479E-8D59-E9F6841AF11B}" destId="{3A5B5126-41DC-4CA6-A635-E9B81F2372B1}" srcOrd="4" destOrd="0" presId="urn:microsoft.com/office/officeart/2008/layout/VerticalCurvedList"/>
    <dgm:cxn modelId="{F64D2E1E-784D-4FFA-BC01-CCCEB51B3A73}" type="presParOf" srcId="{3A5B5126-41DC-4CA6-A635-E9B81F2372B1}" destId="{9D02390C-FD77-4F24-9DC9-13FC8221FD6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91A792-2D0C-4A6F-AE88-38863FA9A574}"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uk-UA"/>
        </a:p>
      </dgm:t>
    </dgm:pt>
    <dgm:pt modelId="{2ADCBD88-5209-48F4-B79C-8D69307B7990}">
      <dgm:prSet phldrT="[Текст]"/>
      <dgm:spPr/>
      <dgm:t>
        <a:bodyPr/>
        <a:lstStyle/>
        <a:p>
          <a:r>
            <a:rPr lang="en-US" b="1" dirty="0" err="1"/>
            <a:t>winfo_width</a:t>
          </a:r>
          <a:r>
            <a:rPr lang="en-US" b="1" dirty="0"/>
            <a:t>() </a:t>
          </a:r>
          <a:r>
            <a:rPr lang="en-US" dirty="0"/>
            <a:t>- (</a:t>
          </a:r>
          <a:r>
            <a:rPr lang="uk-UA" dirty="0" err="1"/>
            <a:t>англ</a:t>
          </a:r>
          <a:r>
            <a:rPr lang="uk-UA" dirty="0"/>
            <a:t>, </a:t>
          </a:r>
          <a:r>
            <a:rPr lang="en-US" i="1" dirty="0"/>
            <a:t>window</a:t>
          </a:r>
          <a:r>
            <a:rPr lang="en-US" dirty="0"/>
            <a:t> </a:t>
          </a:r>
          <a:r>
            <a:rPr lang="en-US" i="1" dirty="0"/>
            <a:t>information</a:t>
          </a:r>
          <a:r>
            <a:rPr lang="en-US" dirty="0"/>
            <a:t> - </a:t>
          </a:r>
          <a:r>
            <a:rPr lang="uk-UA" dirty="0"/>
            <a:t>інформація про вікно) поточна ширина вікна; </a:t>
          </a:r>
        </a:p>
      </dgm:t>
    </dgm:pt>
    <dgm:pt modelId="{3C18B532-9E78-479C-8D64-1A654DD93FBA}" type="parTrans" cxnId="{0BDF1057-66C7-43E7-9841-2F870C1CF07F}">
      <dgm:prSet/>
      <dgm:spPr/>
      <dgm:t>
        <a:bodyPr/>
        <a:lstStyle/>
        <a:p>
          <a:endParaRPr lang="uk-UA"/>
        </a:p>
      </dgm:t>
    </dgm:pt>
    <dgm:pt modelId="{7B535DA4-1B92-491A-8243-110DBE675F22}" type="sibTrans" cxnId="{0BDF1057-66C7-43E7-9841-2F870C1CF07F}">
      <dgm:prSet/>
      <dgm:spPr/>
      <dgm:t>
        <a:bodyPr/>
        <a:lstStyle/>
        <a:p>
          <a:endParaRPr lang="uk-UA"/>
        </a:p>
      </dgm:t>
    </dgm:pt>
    <dgm:pt modelId="{C10DA1CB-F1DB-414D-9364-78847A4E48A9}">
      <dgm:prSet phldrT="[Текст]"/>
      <dgm:spPr/>
      <dgm:t>
        <a:bodyPr/>
        <a:lstStyle/>
        <a:p>
          <a:r>
            <a:rPr lang="en-US" b="1" i="0" dirty="0" err="1"/>
            <a:t>winfo_height</a:t>
          </a:r>
          <a:r>
            <a:rPr lang="en-US" b="1" i="0" dirty="0"/>
            <a:t>() </a:t>
          </a:r>
          <a:r>
            <a:rPr lang="en-US" dirty="0"/>
            <a:t>- </a:t>
          </a:r>
          <a:r>
            <a:rPr lang="uk-UA" dirty="0"/>
            <a:t>поточна висота вікна; </a:t>
          </a:r>
        </a:p>
      </dgm:t>
    </dgm:pt>
    <dgm:pt modelId="{CEE295F2-6113-4088-87E3-36AB75BA7B5D}" type="parTrans" cxnId="{7970538A-0671-459A-A7C4-7E8924ED611E}">
      <dgm:prSet/>
      <dgm:spPr/>
      <dgm:t>
        <a:bodyPr/>
        <a:lstStyle/>
        <a:p>
          <a:endParaRPr lang="uk-UA"/>
        </a:p>
      </dgm:t>
    </dgm:pt>
    <dgm:pt modelId="{C7F25997-7D13-4524-B8AF-E8EC58E3A24E}" type="sibTrans" cxnId="{7970538A-0671-459A-A7C4-7E8924ED611E}">
      <dgm:prSet/>
      <dgm:spPr/>
      <dgm:t>
        <a:bodyPr/>
        <a:lstStyle/>
        <a:p>
          <a:endParaRPr lang="uk-UA"/>
        </a:p>
      </dgm:t>
    </dgm:pt>
    <dgm:pt modelId="{8D2B5B5B-F84C-479A-B27C-6628722DDC9E}">
      <dgm:prSet phldrT="[Текст]"/>
      <dgm:spPr/>
      <dgm:t>
        <a:bodyPr/>
        <a:lstStyle/>
        <a:p>
          <a:r>
            <a:rPr lang="en-US" b="1" dirty="0" err="1"/>
            <a:t>winfo_x</a:t>
          </a:r>
          <a:r>
            <a:rPr lang="en-US" b="1" dirty="0"/>
            <a:t>() </a:t>
          </a:r>
          <a:r>
            <a:rPr lang="en-US" dirty="0"/>
            <a:t>- </a:t>
          </a:r>
          <a:r>
            <a:rPr lang="uk-UA" dirty="0"/>
            <a:t>поточна відстань лівої межі вікна від лівого краю екрана; </a:t>
          </a:r>
        </a:p>
      </dgm:t>
    </dgm:pt>
    <dgm:pt modelId="{E46E68F5-B1A1-42D8-9D8D-AD2652B2EED2}" type="parTrans" cxnId="{BB09BEDF-2F85-40A5-8B4F-8307696BA22F}">
      <dgm:prSet/>
      <dgm:spPr/>
      <dgm:t>
        <a:bodyPr/>
        <a:lstStyle/>
        <a:p>
          <a:endParaRPr lang="uk-UA"/>
        </a:p>
      </dgm:t>
    </dgm:pt>
    <dgm:pt modelId="{965F9D6B-47F5-4600-B32D-BE59BF495BEA}" type="sibTrans" cxnId="{BB09BEDF-2F85-40A5-8B4F-8307696BA22F}">
      <dgm:prSet/>
      <dgm:spPr/>
      <dgm:t>
        <a:bodyPr/>
        <a:lstStyle/>
        <a:p>
          <a:endParaRPr lang="uk-UA"/>
        </a:p>
      </dgm:t>
    </dgm:pt>
    <dgm:pt modelId="{D7F6198D-D8BC-4A64-9C6D-F16E1735FA49}">
      <dgm:prSet phldrT="[Текст]"/>
      <dgm:spPr/>
      <dgm:t>
        <a:bodyPr/>
        <a:lstStyle/>
        <a:p>
          <a:r>
            <a:rPr lang="en-US" b="1" dirty="0" err="1"/>
            <a:t>winfo_y</a:t>
          </a:r>
          <a:r>
            <a:rPr lang="en-US" b="1" dirty="0"/>
            <a:t>()</a:t>
          </a:r>
          <a:r>
            <a:rPr lang="en-US" dirty="0"/>
            <a:t> - </a:t>
          </a:r>
          <a:r>
            <a:rPr lang="uk-UA" dirty="0"/>
            <a:t>поточна відстань верхньої межі вікна від верхнього краю екрана.</a:t>
          </a:r>
        </a:p>
      </dgm:t>
    </dgm:pt>
    <dgm:pt modelId="{657ABA2E-D322-41EF-B74C-19586E637CFF}" type="parTrans" cxnId="{FF31FB1D-B248-4011-8AD3-38736B0744B0}">
      <dgm:prSet/>
      <dgm:spPr/>
      <dgm:t>
        <a:bodyPr/>
        <a:lstStyle/>
        <a:p>
          <a:endParaRPr lang="uk-UA"/>
        </a:p>
      </dgm:t>
    </dgm:pt>
    <dgm:pt modelId="{E19A1B72-D394-4610-AA6D-B3A97CEA8BF3}" type="sibTrans" cxnId="{FF31FB1D-B248-4011-8AD3-38736B0744B0}">
      <dgm:prSet/>
      <dgm:spPr/>
      <dgm:t>
        <a:bodyPr/>
        <a:lstStyle/>
        <a:p>
          <a:endParaRPr lang="uk-UA"/>
        </a:p>
      </dgm:t>
    </dgm:pt>
    <dgm:pt modelId="{65167B15-A44D-44E8-A317-A024539294DC}" type="pres">
      <dgm:prSet presAssocID="{E291A792-2D0C-4A6F-AE88-38863FA9A574}" presName="Name0" presStyleCnt="0">
        <dgm:presLayoutVars>
          <dgm:chMax val="7"/>
          <dgm:chPref val="7"/>
          <dgm:dir/>
        </dgm:presLayoutVars>
      </dgm:prSet>
      <dgm:spPr/>
      <dgm:t>
        <a:bodyPr/>
        <a:lstStyle/>
        <a:p>
          <a:endParaRPr lang="uk-UA"/>
        </a:p>
      </dgm:t>
    </dgm:pt>
    <dgm:pt modelId="{BAE5CED0-5DD3-4C34-B7CE-556F82D421BE}" type="pres">
      <dgm:prSet presAssocID="{E291A792-2D0C-4A6F-AE88-38863FA9A574}" presName="Name1" presStyleCnt="0"/>
      <dgm:spPr/>
    </dgm:pt>
    <dgm:pt modelId="{A6C6878E-AAE9-4D42-A92E-D4E5D4A95C97}" type="pres">
      <dgm:prSet presAssocID="{E291A792-2D0C-4A6F-AE88-38863FA9A574}" presName="cycle" presStyleCnt="0"/>
      <dgm:spPr/>
    </dgm:pt>
    <dgm:pt modelId="{A33C301F-D3C1-47F6-9F29-CFD59C715E60}" type="pres">
      <dgm:prSet presAssocID="{E291A792-2D0C-4A6F-AE88-38863FA9A574}" presName="srcNode" presStyleLbl="node1" presStyleIdx="0" presStyleCnt="4"/>
      <dgm:spPr/>
    </dgm:pt>
    <dgm:pt modelId="{24E2ADED-2EEE-4015-AB06-CC16698F2747}" type="pres">
      <dgm:prSet presAssocID="{E291A792-2D0C-4A6F-AE88-38863FA9A574}" presName="conn" presStyleLbl="parChTrans1D2" presStyleIdx="0" presStyleCnt="1"/>
      <dgm:spPr/>
      <dgm:t>
        <a:bodyPr/>
        <a:lstStyle/>
        <a:p>
          <a:endParaRPr lang="uk-UA"/>
        </a:p>
      </dgm:t>
    </dgm:pt>
    <dgm:pt modelId="{83E4CD24-40F1-4465-A47A-2CBBD9C12500}" type="pres">
      <dgm:prSet presAssocID="{E291A792-2D0C-4A6F-AE88-38863FA9A574}" presName="extraNode" presStyleLbl="node1" presStyleIdx="0" presStyleCnt="4"/>
      <dgm:spPr/>
    </dgm:pt>
    <dgm:pt modelId="{76562081-F0C7-436F-9FC1-1C9F7DC268F2}" type="pres">
      <dgm:prSet presAssocID="{E291A792-2D0C-4A6F-AE88-38863FA9A574}" presName="dstNode" presStyleLbl="node1" presStyleIdx="0" presStyleCnt="4"/>
      <dgm:spPr/>
    </dgm:pt>
    <dgm:pt modelId="{59D7B5C6-D9F1-4F56-921B-D81483F54130}" type="pres">
      <dgm:prSet presAssocID="{2ADCBD88-5209-48F4-B79C-8D69307B7990}" presName="text_1" presStyleLbl="node1" presStyleIdx="0" presStyleCnt="4">
        <dgm:presLayoutVars>
          <dgm:bulletEnabled val="1"/>
        </dgm:presLayoutVars>
      </dgm:prSet>
      <dgm:spPr/>
      <dgm:t>
        <a:bodyPr/>
        <a:lstStyle/>
        <a:p>
          <a:endParaRPr lang="uk-UA"/>
        </a:p>
      </dgm:t>
    </dgm:pt>
    <dgm:pt modelId="{1DF54A93-84AF-446A-B68B-11E581923326}" type="pres">
      <dgm:prSet presAssocID="{2ADCBD88-5209-48F4-B79C-8D69307B7990}" presName="accent_1" presStyleCnt="0"/>
      <dgm:spPr/>
    </dgm:pt>
    <dgm:pt modelId="{5A3CDD57-86F7-4423-98B4-3B40A3FD4018}" type="pres">
      <dgm:prSet presAssocID="{2ADCBD88-5209-48F4-B79C-8D69307B7990}" presName="accentRepeatNode" presStyleLbl="solidFgAcc1" presStyleIdx="0" presStyleCnt="4"/>
      <dgm:spPr/>
    </dgm:pt>
    <dgm:pt modelId="{FBAE7473-A30E-4C78-B563-D1A818BA36E7}" type="pres">
      <dgm:prSet presAssocID="{C10DA1CB-F1DB-414D-9364-78847A4E48A9}" presName="text_2" presStyleLbl="node1" presStyleIdx="1" presStyleCnt="4">
        <dgm:presLayoutVars>
          <dgm:bulletEnabled val="1"/>
        </dgm:presLayoutVars>
      </dgm:prSet>
      <dgm:spPr/>
      <dgm:t>
        <a:bodyPr/>
        <a:lstStyle/>
        <a:p>
          <a:endParaRPr lang="uk-UA"/>
        </a:p>
      </dgm:t>
    </dgm:pt>
    <dgm:pt modelId="{C2D64621-214A-4896-9FC8-0FE35DA4DA65}" type="pres">
      <dgm:prSet presAssocID="{C10DA1CB-F1DB-414D-9364-78847A4E48A9}" presName="accent_2" presStyleCnt="0"/>
      <dgm:spPr/>
    </dgm:pt>
    <dgm:pt modelId="{82396569-A90A-4477-B4EC-E69E9671DC7B}" type="pres">
      <dgm:prSet presAssocID="{C10DA1CB-F1DB-414D-9364-78847A4E48A9}" presName="accentRepeatNode" presStyleLbl="solidFgAcc1" presStyleIdx="1" presStyleCnt="4"/>
      <dgm:spPr/>
    </dgm:pt>
    <dgm:pt modelId="{47D2EE56-9856-4DAA-A0AE-5E12574DDDC6}" type="pres">
      <dgm:prSet presAssocID="{8D2B5B5B-F84C-479A-B27C-6628722DDC9E}" presName="text_3" presStyleLbl="node1" presStyleIdx="2" presStyleCnt="4">
        <dgm:presLayoutVars>
          <dgm:bulletEnabled val="1"/>
        </dgm:presLayoutVars>
      </dgm:prSet>
      <dgm:spPr/>
      <dgm:t>
        <a:bodyPr/>
        <a:lstStyle/>
        <a:p>
          <a:endParaRPr lang="uk-UA"/>
        </a:p>
      </dgm:t>
    </dgm:pt>
    <dgm:pt modelId="{5CC20CF3-F805-48A3-B048-AD1CB3055769}" type="pres">
      <dgm:prSet presAssocID="{8D2B5B5B-F84C-479A-B27C-6628722DDC9E}" presName="accent_3" presStyleCnt="0"/>
      <dgm:spPr/>
    </dgm:pt>
    <dgm:pt modelId="{5E143B7A-7831-490F-A948-28F9AA5AB7B5}" type="pres">
      <dgm:prSet presAssocID="{8D2B5B5B-F84C-479A-B27C-6628722DDC9E}" presName="accentRepeatNode" presStyleLbl="solidFgAcc1" presStyleIdx="2" presStyleCnt="4"/>
      <dgm:spPr/>
    </dgm:pt>
    <dgm:pt modelId="{EB255282-0FFB-41FA-8457-9224774D0119}" type="pres">
      <dgm:prSet presAssocID="{D7F6198D-D8BC-4A64-9C6D-F16E1735FA49}" presName="text_4" presStyleLbl="node1" presStyleIdx="3" presStyleCnt="4">
        <dgm:presLayoutVars>
          <dgm:bulletEnabled val="1"/>
        </dgm:presLayoutVars>
      </dgm:prSet>
      <dgm:spPr/>
      <dgm:t>
        <a:bodyPr/>
        <a:lstStyle/>
        <a:p>
          <a:endParaRPr lang="uk-UA"/>
        </a:p>
      </dgm:t>
    </dgm:pt>
    <dgm:pt modelId="{1D91D6E5-7F58-4A1D-BB33-6DEE00879F80}" type="pres">
      <dgm:prSet presAssocID="{D7F6198D-D8BC-4A64-9C6D-F16E1735FA49}" presName="accent_4" presStyleCnt="0"/>
      <dgm:spPr/>
    </dgm:pt>
    <dgm:pt modelId="{43583783-8928-4110-B0DF-8ECD659442D7}" type="pres">
      <dgm:prSet presAssocID="{D7F6198D-D8BC-4A64-9C6D-F16E1735FA49}" presName="accentRepeatNode" presStyleLbl="solidFgAcc1" presStyleIdx="3" presStyleCnt="4"/>
      <dgm:spPr/>
    </dgm:pt>
  </dgm:ptLst>
  <dgm:cxnLst>
    <dgm:cxn modelId="{455E3AB3-FF6A-4D1C-A468-EE277C7FAA39}" type="presOf" srcId="{2ADCBD88-5209-48F4-B79C-8D69307B7990}" destId="{59D7B5C6-D9F1-4F56-921B-D81483F54130}" srcOrd="0" destOrd="0" presId="urn:microsoft.com/office/officeart/2008/layout/VerticalCurvedList"/>
    <dgm:cxn modelId="{0DCD0622-EDE9-4ECD-B428-9C177B15DFF0}" type="presOf" srcId="{8D2B5B5B-F84C-479A-B27C-6628722DDC9E}" destId="{47D2EE56-9856-4DAA-A0AE-5E12574DDDC6}" srcOrd="0" destOrd="0" presId="urn:microsoft.com/office/officeart/2008/layout/VerticalCurvedList"/>
    <dgm:cxn modelId="{34429B64-DD51-4EC1-8D08-FE409F1AB471}" type="presOf" srcId="{C10DA1CB-F1DB-414D-9364-78847A4E48A9}" destId="{FBAE7473-A30E-4C78-B563-D1A818BA36E7}" srcOrd="0" destOrd="0" presId="urn:microsoft.com/office/officeart/2008/layout/VerticalCurvedList"/>
    <dgm:cxn modelId="{B21F91CA-A9FA-4F74-929A-3D3913DE08E7}" type="presOf" srcId="{7B535DA4-1B92-491A-8243-110DBE675F22}" destId="{24E2ADED-2EEE-4015-AB06-CC16698F2747}" srcOrd="0" destOrd="0" presId="urn:microsoft.com/office/officeart/2008/layout/VerticalCurvedList"/>
    <dgm:cxn modelId="{7970538A-0671-459A-A7C4-7E8924ED611E}" srcId="{E291A792-2D0C-4A6F-AE88-38863FA9A574}" destId="{C10DA1CB-F1DB-414D-9364-78847A4E48A9}" srcOrd="1" destOrd="0" parTransId="{CEE295F2-6113-4088-87E3-36AB75BA7B5D}" sibTransId="{C7F25997-7D13-4524-B8AF-E8EC58E3A24E}"/>
    <dgm:cxn modelId="{FF31FB1D-B248-4011-8AD3-38736B0744B0}" srcId="{E291A792-2D0C-4A6F-AE88-38863FA9A574}" destId="{D7F6198D-D8BC-4A64-9C6D-F16E1735FA49}" srcOrd="3" destOrd="0" parTransId="{657ABA2E-D322-41EF-B74C-19586E637CFF}" sibTransId="{E19A1B72-D394-4610-AA6D-B3A97CEA8BF3}"/>
    <dgm:cxn modelId="{0BDF1057-66C7-43E7-9841-2F870C1CF07F}" srcId="{E291A792-2D0C-4A6F-AE88-38863FA9A574}" destId="{2ADCBD88-5209-48F4-B79C-8D69307B7990}" srcOrd="0" destOrd="0" parTransId="{3C18B532-9E78-479C-8D64-1A654DD93FBA}" sibTransId="{7B535DA4-1B92-491A-8243-110DBE675F22}"/>
    <dgm:cxn modelId="{BB09BEDF-2F85-40A5-8B4F-8307696BA22F}" srcId="{E291A792-2D0C-4A6F-AE88-38863FA9A574}" destId="{8D2B5B5B-F84C-479A-B27C-6628722DDC9E}" srcOrd="2" destOrd="0" parTransId="{E46E68F5-B1A1-42D8-9D8D-AD2652B2EED2}" sibTransId="{965F9D6B-47F5-4600-B32D-BE59BF495BEA}"/>
    <dgm:cxn modelId="{854A8D2B-57EC-4A91-99EE-44C8E000706B}" type="presOf" srcId="{D7F6198D-D8BC-4A64-9C6D-F16E1735FA49}" destId="{EB255282-0FFB-41FA-8457-9224774D0119}" srcOrd="0" destOrd="0" presId="urn:microsoft.com/office/officeart/2008/layout/VerticalCurvedList"/>
    <dgm:cxn modelId="{61965013-89E5-4BFD-9079-89EC4C709026}" type="presOf" srcId="{E291A792-2D0C-4A6F-AE88-38863FA9A574}" destId="{65167B15-A44D-44E8-A317-A024539294DC}" srcOrd="0" destOrd="0" presId="urn:microsoft.com/office/officeart/2008/layout/VerticalCurvedList"/>
    <dgm:cxn modelId="{2F8CE7FA-4C3C-4CD9-9B8D-56D0402F8297}" type="presParOf" srcId="{65167B15-A44D-44E8-A317-A024539294DC}" destId="{BAE5CED0-5DD3-4C34-B7CE-556F82D421BE}" srcOrd="0" destOrd="0" presId="urn:microsoft.com/office/officeart/2008/layout/VerticalCurvedList"/>
    <dgm:cxn modelId="{B290FCD2-39BB-41ED-875B-8465239B8CC1}" type="presParOf" srcId="{BAE5CED0-5DD3-4C34-B7CE-556F82D421BE}" destId="{A6C6878E-AAE9-4D42-A92E-D4E5D4A95C97}" srcOrd="0" destOrd="0" presId="urn:microsoft.com/office/officeart/2008/layout/VerticalCurvedList"/>
    <dgm:cxn modelId="{D80F30BB-D850-48DD-AC27-E446D1F20EA6}" type="presParOf" srcId="{A6C6878E-AAE9-4D42-A92E-D4E5D4A95C97}" destId="{A33C301F-D3C1-47F6-9F29-CFD59C715E60}" srcOrd="0" destOrd="0" presId="urn:microsoft.com/office/officeart/2008/layout/VerticalCurvedList"/>
    <dgm:cxn modelId="{3F525C6D-8F66-4225-B501-CC83B354E6D8}" type="presParOf" srcId="{A6C6878E-AAE9-4D42-A92E-D4E5D4A95C97}" destId="{24E2ADED-2EEE-4015-AB06-CC16698F2747}" srcOrd="1" destOrd="0" presId="urn:microsoft.com/office/officeart/2008/layout/VerticalCurvedList"/>
    <dgm:cxn modelId="{DF9D8A5B-F278-47D8-9A8B-ED384DDC218B}" type="presParOf" srcId="{A6C6878E-AAE9-4D42-A92E-D4E5D4A95C97}" destId="{83E4CD24-40F1-4465-A47A-2CBBD9C12500}" srcOrd="2" destOrd="0" presId="urn:microsoft.com/office/officeart/2008/layout/VerticalCurvedList"/>
    <dgm:cxn modelId="{81C435EB-A787-4D40-8ABF-1B053935E2D5}" type="presParOf" srcId="{A6C6878E-AAE9-4D42-A92E-D4E5D4A95C97}" destId="{76562081-F0C7-436F-9FC1-1C9F7DC268F2}" srcOrd="3" destOrd="0" presId="urn:microsoft.com/office/officeart/2008/layout/VerticalCurvedList"/>
    <dgm:cxn modelId="{B1890E6A-DB75-424E-BC7C-0E2483DCAA02}" type="presParOf" srcId="{BAE5CED0-5DD3-4C34-B7CE-556F82D421BE}" destId="{59D7B5C6-D9F1-4F56-921B-D81483F54130}" srcOrd="1" destOrd="0" presId="urn:microsoft.com/office/officeart/2008/layout/VerticalCurvedList"/>
    <dgm:cxn modelId="{623DC9CD-C9B4-4261-A43F-2B4FEE31B798}" type="presParOf" srcId="{BAE5CED0-5DD3-4C34-B7CE-556F82D421BE}" destId="{1DF54A93-84AF-446A-B68B-11E581923326}" srcOrd="2" destOrd="0" presId="urn:microsoft.com/office/officeart/2008/layout/VerticalCurvedList"/>
    <dgm:cxn modelId="{F7EB9FDD-4C37-4252-AFB1-7EED479556B5}" type="presParOf" srcId="{1DF54A93-84AF-446A-B68B-11E581923326}" destId="{5A3CDD57-86F7-4423-98B4-3B40A3FD4018}" srcOrd="0" destOrd="0" presId="urn:microsoft.com/office/officeart/2008/layout/VerticalCurvedList"/>
    <dgm:cxn modelId="{19C5F753-E4BF-446C-A80E-164F25EE2AC4}" type="presParOf" srcId="{BAE5CED0-5DD3-4C34-B7CE-556F82D421BE}" destId="{FBAE7473-A30E-4C78-B563-D1A818BA36E7}" srcOrd="3" destOrd="0" presId="urn:microsoft.com/office/officeart/2008/layout/VerticalCurvedList"/>
    <dgm:cxn modelId="{9F988395-B3E7-4E17-BC40-BDD0AA19983E}" type="presParOf" srcId="{BAE5CED0-5DD3-4C34-B7CE-556F82D421BE}" destId="{C2D64621-214A-4896-9FC8-0FE35DA4DA65}" srcOrd="4" destOrd="0" presId="urn:microsoft.com/office/officeart/2008/layout/VerticalCurvedList"/>
    <dgm:cxn modelId="{9C1A2A09-DC01-466B-A3B3-45C4BBDAB0D3}" type="presParOf" srcId="{C2D64621-214A-4896-9FC8-0FE35DA4DA65}" destId="{82396569-A90A-4477-B4EC-E69E9671DC7B}" srcOrd="0" destOrd="0" presId="urn:microsoft.com/office/officeart/2008/layout/VerticalCurvedList"/>
    <dgm:cxn modelId="{12088BAD-53AC-431B-B6A3-D2F1E528836C}" type="presParOf" srcId="{BAE5CED0-5DD3-4C34-B7CE-556F82D421BE}" destId="{47D2EE56-9856-4DAA-A0AE-5E12574DDDC6}" srcOrd="5" destOrd="0" presId="urn:microsoft.com/office/officeart/2008/layout/VerticalCurvedList"/>
    <dgm:cxn modelId="{714458C2-40AC-44A6-B170-50C820C2F07D}" type="presParOf" srcId="{BAE5CED0-5DD3-4C34-B7CE-556F82D421BE}" destId="{5CC20CF3-F805-48A3-B048-AD1CB3055769}" srcOrd="6" destOrd="0" presId="urn:microsoft.com/office/officeart/2008/layout/VerticalCurvedList"/>
    <dgm:cxn modelId="{A7E65B7C-F832-48E2-BCA3-CFA840D7DEFE}" type="presParOf" srcId="{5CC20CF3-F805-48A3-B048-AD1CB3055769}" destId="{5E143B7A-7831-490F-A948-28F9AA5AB7B5}" srcOrd="0" destOrd="0" presId="urn:microsoft.com/office/officeart/2008/layout/VerticalCurvedList"/>
    <dgm:cxn modelId="{AE8FEDFC-3661-411B-85DD-01132A42E493}" type="presParOf" srcId="{BAE5CED0-5DD3-4C34-B7CE-556F82D421BE}" destId="{EB255282-0FFB-41FA-8457-9224774D0119}" srcOrd="7" destOrd="0" presId="urn:microsoft.com/office/officeart/2008/layout/VerticalCurvedList"/>
    <dgm:cxn modelId="{8EE7F160-7C00-4C60-8025-C995ADFAD6B8}" type="presParOf" srcId="{BAE5CED0-5DD3-4C34-B7CE-556F82D421BE}" destId="{1D91D6E5-7F58-4A1D-BB33-6DEE00879F80}" srcOrd="8" destOrd="0" presId="urn:microsoft.com/office/officeart/2008/layout/VerticalCurvedList"/>
    <dgm:cxn modelId="{A0DA3CE1-D441-4A6F-B8A2-8B1C959FFED6}" type="presParOf" srcId="{1D91D6E5-7F58-4A1D-BB33-6DEE00879F80}" destId="{43583783-8928-4110-B0DF-8ECD659442D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91A792-2D0C-4A6F-AE88-38863FA9A574}"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uk-UA"/>
        </a:p>
      </dgm:t>
    </dgm:pt>
    <dgm:pt modelId="{2ADCBD88-5209-48F4-B79C-8D69307B7990}">
      <dgm:prSet phldrT="[Текст]" custT="1"/>
      <dgm:spPr/>
      <dgm:t>
        <a:bodyPr/>
        <a:lstStyle/>
        <a:p>
          <a:r>
            <a:rPr lang="uk-UA" sz="1800" dirty="0"/>
            <a:t>перед рядком параметрів увести символ </a:t>
          </a:r>
          <a:r>
            <a:rPr lang="en-US" sz="1800" b="1" dirty="0"/>
            <a:t>f</a:t>
          </a:r>
          <a:r>
            <a:rPr lang="en-US" sz="1800" dirty="0"/>
            <a:t>; </a:t>
          </a:r>
          <a:endParaRPr lang="uk-UA" sz="1800" dirty="0"/>
        </a:p>
      </dgm:t>
    </dgm:pt>
    <dgm:pt modelId="{3C18B532-9E78-479C-8D64-1A654DD93FBA}" type="parTrans" cxnId="{0BDF1057-66C7-43E7-9841-2F870C1CF07F}">
      <dgm:prSet/>
      <dgm:spPr/>
      <dgm:t>
        <a:bodyPr/>
        <a:lstStyle/>
        <a:p>
          <a:endParaRPr lang="uk-UA" sz="1800"/>
        </a:p>
      </dgm:t>
    </dgm:pt>
    <dgm:pt modelId="{7B535DA4-1B92-491A-8243-110DBE675F22}" type="sibTrans" cxnId="{0BDF1057-66C7-43E7-9841-2F870C1CF07F}">
      <dgm:prSet/>
      <dgm:spPr/>
      <dgm:t>
        <a:bodyPr/>
        <a:lstStyle/>
        <a:p>
          <a:endParaRPr lang="uk-UA" sz="1800"/>
        </a:p>
      </dgm:t>
    </dgm:pt>
    <dgm:pt modelId="{C10DA1CB-F1DB-414D-9364-78847A4E48A9}">
      <dgm:prSet phldrT="[Текст]" custT="1"/>
      <dgm:spPr/>
      <dgm:t>
        <a:bodyPr/>
        <a:lstStyle/>
        <a:p>
          <a:r>
            <a:rPr lang="uk-UA" sz="1800" dirty="0"/>
            <a:t>у рядку параметрів на місці, де потрібно вставити значення змінної, увести символи </a:t>
          </a:r>
          <a:r>
            <a:rPr lang="uk-UA" sz="1800" b="1" dirty="0"/>
            <a:t>{}</a:t>
          </a:r>
          <a:r>
            <a:rPr lang="uk-UA" sz="1800" dirty="0"/>
            <a:t>, а між ними ім’я змінної: наприклад, </a:t>
          </a:r>
          <a:r>
            <a:rPr lang="en-US" sz="1800" b="1" dirty="0" err="1"/>
            <a:t>root.geometry</a:t>
          </a:r>
          <a:r>
            <a:rPr lang="en-US" sz="1800" b="1" dirty="0"/>
            <a:t>(f‘300x200+500+{t} ’) </a:t>
          </a:r>
          <a:endParaRPr lang="uk-UA" sz="1800" b="1" dirty="0"/>
        </a:p>
      </dgm:t>
    </dgm:pt>
    <dgm:pt modelId="{CEE295F2-6113-4088-87E3-36AB75BA7B5D}" type="parTrans" cxnId="{7970538A-0671-459A-A7C4-7E8924ED611E}">
      <dgm:prSet/>
      <dgm:spPr/>
      <dgm:t>
        <a:bodyPr/>
        <a:lstStyle/>
        <a:p>
          <a:endParaRPr lang="uk-UA" sz="1800"/>
        </a:p>
      </dgm:t>
    </dgm:pt>
    <dgm:pt modelId="{C7F25997-7D13-4524-B8AF-E8EC58E3A24E}" type="sibTrans" cxnId="{7970538A-0671-459A-A7C4-7E8924ED611E}">
      <dgm:prSet/>
      <dgm:spPr/>
      <dgm:t>
        <a:bodyPr/>
        <a:lstStyle/>
        <a:p>
          <a:endParaRPr lang="uk-UA" sz="1800"/>
        </a:p>
      </dgm:t>
    </dgm:pt>
    <dgm:pt modelId="{65167B15-A44D-44E8-A317-A024539294DC}" type="pres">
      <dgm:prSet presAssocID="{E291A792-2D0C-4A6F-AE88-38863FA9A574}" presName="Name0" presStyleCnt="0">
        <dgm:presLayoutVars>
          <dgm:chMax val="7"/>
          <dgm:chPref val="7"/>
          <dgm:dir/>
        </dgm:presLayoutVars>
      </dgm:prSet>
      <dgm:spPr/>
      <dgm:t>
        <a:bodyPr/>
        <a:lstStyle/>
        <a:p>
          <a:endParaRPr lang="uk-UA"/>
        </a:p>
      </dgm:t>
    </dgm:pt>
    <dgm:pt modelId="{BAE5CED0-5DD3-4C34-B7CE-556F82D421BE}" type="pres">
      <dgm:prSet presAssocID="{E291A792-2D0C-4A6F-AE88-38863FA9A574}" presName="Name1" presStyleCnt="0"/>
      <dgm:spPr/>
    </dgm:pt>
    <dgm:pt modelId="{A6C6878E-AAE9-4D42-A92E-D4E5D4A95C97}" type="pres">
      <dgm:prSet presAssocID="{E291A792-2D0C-4A6F-AE88-38863FA9A574}" presName="cycle" presStyleCnt="0"/>
      <dgm:spPr/>
    </dgm:pt>
    <dgm:pt modelId="{A33C301F-D3C1-47F6-9F29-CFD59C715E60}" type="pres">
      <dgm:prSet presAssocID="{E291A792-2D0C-4A6F-AE88-38863FA9A574}" presName="srcNode" presStyleLbl="node1" presStyleIdx="0" presStyleCnt="2"/>
      <dgm:spPr/>
    </dgm:pt>
    <dgm:pt modelId="{24E2ADED-2EEE-4015-AB06-CC16698F2747}" type="pres">
      <dgm:prSet presAssocID="{E291A792-2D0C-4A6F-AE88-38863FA9A574}" presName="conn" presStyleLbl="parChTrans1D2" presStyleIdx="0" presStyleCnt="1"/>
      <dgm:spPr/>
      <dgm:t>
        <a:bodyPr/>
        <a:lstStyle/>
        <a:p>
          <a:endParaRPr lang="uk-UA"/>
        </a:p>
      </dgm:t>
    </dgm:pt>
    <dgm:pt modelId="{83E4CD24-40F1-4465-A47A-2CBBD9C12500}" type="pres">
      <dgm:prSet presAssocID="{E291A792-2D0C-4A6F-AE88-38863FA9A574}" presName="extraNode" presStyleLbl="node1" presStyleIdx="0" presStyleCnt="2"/>
      <dgm:spPr/>
    </dgm:pt>
    <dgm:pt modelId="{76562081-F0C7-436F-9FC1-1C9F7DC268F2}" type="pres">
      <dgm:prSet presAssocID="{E291A792-2D0C-4A6F-AE88-38863FA9A574}" presName="dstNode" presStyleLbl="node1" presStyleIdx="0" presStyleCnt="2"/>
      <dgm:spPr/>
    </dgm:pt>
    <dgm:pt modelId="{59D7B5C6-D9F1-4F56-921B-D81483F54130}" type="pres">
      <dgm:prSet presAssocID="{2ADCBD88-5209-48F4-B79C-8D69307B7990}" presName="text_1" presStyleLbl="node1" presStyleIdx="0" presStyleCnt="2">
        <dgm:presLayoutVars>
          <dgm:bulletEnabled val="1"/>
        </dgm:presLayoutVars>
      </dgm:prSet>
      <dgm:spPr/>
      <dgm:t>
        <a:bodyPr/>
        <a:lstStyle/>
        <a:p>
          <a:endParaRPr lang="uk-UA"/>
        </a:p>
      </dgm:t>
    </dgm:pt>
    <dgm:pt modelId="{1DF54A93-84AF-446A-B68B-11E581923326}" type="pres">
      <dgm:prSet presAssocID="{2ADCBD88-5209-48F4-B79C-8D69307B7990}" presName="accent_1" presStyleCnt="0"/>
      <dgm:spPr/>
    </dgm:pt>
    <dgm:pt modelId="{5A3CDD57-86F7-4423-98B4-3B40A3FD4018}" type="pres">
      <dgm:prSet presAssocID="{2ADCBD88-5209-48F4-B79C-8D69307B7990}" presName="accentRepeatNode" presStyleLbl="solidFgAcc1" presStyleIdx="0" presStyleCnt="2"/>
      <dgm:spPr/>
    </dgm:pt>
    <dgm:pt modelId="{FBAE7473-A30E-4C78-B563-D1A818BA36E7}" type="pres">
      <dgm:prSet presAssocID="{C10DA1CB-F1DB-414D-9364-78847A4E48A9}" presName="text_2" presStyleLbl="node1" presStyleIdx="1" presStyleCnt="2">
        <dgm:presLayoutVars>
          <dgm:bulletEnabled val="1"/>
        </dgm:presLayoutVars>
      </dgm:prSet>
      <dgm:spPr/>
      <dgm:t>
        <a:bodyPr/>
        <a:lstStyle/>
        <a:p>
          <a:endParaRPr lang="uk-UA"/>
        </a:p>
      </dgm:t>
    </dgm:pt>
    <dgm:pt modelId="{C2D64621-214A-4896-9FC8-0FE35DA4DA65}" type="pres">
      <dgm:prSet presAssocID="{C10DA1CB-F1DB-414D-9364-78847A4E48A9}" presName="accent_2" presStyleCnt="0"/>
      <dgm:spPr/>
    </dgm:pt>
    <dgm:pt modelId="{82396569-A90A-4477-B4EC-E69E9671DC7B}" type="pres">
      <dgm:prSet presAssocID="{C10DA1CB-F1DB-414D-9364-78847A4E48A9}" presName="accentRepeatNode" presStyleLbl="solidFgAcc1" presStyleIdx="1" presStyleCnt="2"/>
      <dgm:spPr/>
    </dgm:pt>
  </dgm:ptLst>
  <dgm:cxnLst>
    <dgm:cxn modelId="{61965013-89E5-4BFD-9079-89EC4C709026}" type="presOf" srcId="{E291A792-2D0C-4A6F-AE88-38863FA9A574}" destId="{65167B15-A44D-44E8-A317-A024539294DC}" srcOrd="0" destOrd="0" presId="urn:microsoft.com/office/officeart/2008/layout/VerticalCurvedList"/>
    <dgm:cxn modelId="{0BDF1057-66C7-43E7-9841-2F870C1CF07F}" srcId="{E291A792-2D0C-4A6F-AE88-38863FA9A574}" destId="{2ADCBD88-5209-48F4-B79C-8D69307B7990}" srcOrd="0" destOrd="0" parTransId="{3C18B532-9E78-479C-8D64-1A654DD93FBA}" sibTransId="{7B535DA4-1B92-491A-8243-110DBE675F22}"/>
    <dgm:cxn modelId="{B21F91CA-A9FA-4F74-929A-3D3913DE08E7}" type="presOf" srcId="{7B535DA4-1B92-491A-8243-110DBE675F22}" destId="{24E2ADED-2EEE-4015-AB06-CC16698F2747}" srcOrd="0" destOrd="0" presId="urn:microsoft.com/office/officeart/2008/layout/VerticalCurvedList"/>
    <dgm:cxn modelId="{7970538A-0671-459A-A7C4-7E8924ED611E}" srcId="{E291A792-2D0C-4A6F-AE88-38863FA9A574}" destId="{C10DA1CB-F1DB-414D-9364-78847A4E48A9}" srcOrd="1" destOrd="0" parTransId="{CEE295F2-6113-4088-87E3-36AB75BA7B5D}" sibTransId="{C7F25997-7D13-4524-B8AF-E8EC58E3A24E}"/>
    <dgm:cxn modelId="{34429B64-DD51-4EC1-8D08-FE409F1AB471}" type="presOf" srcId="{C10DA1CB-F1DB-414D-9364-78847A4E48A9}" destId="{FBAE7473-A30E-4C78-B563-D1A818BA36E7}" srcOrd="0" destOrd="0" presId="urn:microsoft.com/office/officeart/2008/layout/VerticalCurvedList"/>
    <dgm:cxn modelId="{455E3AB3-FF6A-4D1C-A468-EE277C7FAA39}" type="presOf" srcId="{2ADCBD88-5209-48F4-B79C-8D69307B7990}" destId="{59D7B5C6-D9F1-4F56-921B-D81483F54130}" srcOrd="0" destOrd="0" presId="urn:microsoft.com/office/officeart/2008/layout/VerticalCurvedList"/>
    <dgm:cxn modelId="{2F8CE7FA-4C3C-4CD9-9B8D-56D0402F8297}" type="presParOf" srcId="{65167B15-A44D-44E8-A317-A024539294DC}" destId="{BAE5CED0-5DD3-4C34-B7CE-556F82D421BE}" srcOrd="0" destOrd="0" presId="urn:microsoft.com/office/officeart/2008/layout/VerticalCurvedList"/>
    <dgm:cxn modelId="{B290FCD2-39BB-41ED-875B-8465239B8CC1}" type="presParOf" srcId="{BAE5CED0-5DD3-4C34-B7CE-556F82D421BE}" destId="{A6C6878E-AAE9-4D42-A92E-D4E5D4A95C97}" srcOrd="0" destOrd="0" presId="urn:microsoft.com/office/officeart/2008/layout/VerticalCurvedList"/>
    <dgm:cxn modelId="{D80F30BB-D850-48DD-AC27-E446D1F20EA6}" type="presParOf" srcId="{A6C6878E-AAE9-4D42-A92E-D4E5D4A95C97}" destId="{A33C301F-D3C1-47F6-9F29-CFD59C715E60}" srcOrd="0" destOrd="0" presId="urn:microsoft.com/office/officeart/2008/layout/VerticalCurvedList"/>
    <dgm:cxn modelId="{3F525C6D-8F66-4225-B501-CC83B354E6D8}" type="presParOf" srcId="{A6C6878E-AAE9-4D42-A92E-D4E5D4A95C97}" destId="{24E2ADED-2EEE-4015-AB06-CC16698F2747}" srcOrd="1" destOrd="0" presId="urn:microsoft.com/office/officeart/2008/layout/VerticalCurvedList"/>
    <dgm:cxn modelId="{DF9D8A5B-F278-47D8-9A8B-ED384DDC218B}" type="presParOf" srcId="{A6C6878E-AAE9-4D42-A92E-D4E5D4A95C97}" destId="{83E4CD24-40F1-4465-A47A-2CBBD9C12500}" srcOrd="2" destOrd="0" presId="urn:microsoft.com/office/officeart/2008/layout/VerticalCurvedList"/>
    <dgm:cxn modelId="{81C435EB-A787-4D40-8ABF-1B053935E2D5}" type="presParOf" srcId="{A6C6878E-AAE9-4D42-A92E-D4E5D4A95C97}" destId="{76562081-F0C7-436F-9FC1-1C9F7DC268F2}" srcOrd="3" destOrd="0" presId="urn:microsoft.com/office/officeart/2008/layout/VerticalCurvedList"/>
    <dgm:cxn modelId="{B1890E6A-DB75-424E-BC7C-0E2483DCAA02}" type="presParOf" srcId="{BAE5CED0-5DD3-4C34-B7CE-556F82D421BE}" destId="{59D7B5C6-D9F1-4F56-921B-D81483F54130}" srcOrd="1" destOrd="0" presId="urn:microsoft.com/office/officeart/2008/layout/VerticalCurvedList"/>
    <dgm:cxn modelId="{623DC9CD-C9B4-4261-A43F-2B4FEE31B798}" type="presParOf" srcId="{BAE5CED0-5DD3-4C34-B7CE-556F82D421BE}" destId="{1DF54A93-84AF-446A-B68B-11E581923326}" srcOrd="2" destOrd="0" presId="urn:microsoft.com/office/officeart/2008/layout/VerticalCurvedList"/>
    <dgm:cxn modelId="{F7EB9FDD-4C37-4252-AFB1-7EED479556B5}" type="presParOf" srcId="{1DF54A93-84AF-446A-B68B-11E581923326}" destId="{5A3CDD57-86F7-4423-98B4-3B40A3FD4018}" srcOrd="0" destOrd="0" presId="urn:microsoft.com/office/officeart/2008/layout/VerticalCurvedList"/>
    <dgm:cxn modelId="{19C5F753-E4BF-446C-A80E-164F25EE2AC4}" type="presParOf" srcId="{BAE5CED0-5DD3-4C34-B7CE-556F82D421BE}" destId="{FBAE7473-A30E-4C78-B563-D1A818BA36E7}" srcOrd="3" destOrd="0" presId="urn:microsoft.com/office/officeart/2008/layout/VerticalCurvedList"/>
    <dgm:cxn modelId="{9F988395-B3E7-4E17-BC40-BDD0AA19983E}" type="presParOf" srcId="{BAE5CED0-5DD3-4C34-B7CE-556F82D421BE}" destId="{C2D64621-214A-4896-9FC8-0FE35DA4DA65}" srcOrd="4" destOrd="0" presId="urn:microsoft.com/office/officeart/2008/layout/VerticalCurvedList"/>
    <dgm:cxn modelId="{9C1A2A09-DC01-466B-A3B3-45C4BBDAB0D3}" type="presParOf" srcId="{C2D64621-214A-4896-9FC8-0FE35DA4DA65}" destId="{82396569-A90A-4477-B4EC-E69E9671DC7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26CC4-9701-45F2-930F-73280B07D20C}">
      <dsp:nvSpPr>
        <dsp:cNvPr id="0" name=""/>
        <dsp:cNvSpPr/>
      </dsp:nvSpPr>
      <dsp:spPr>
        <a:xfrm>
          <a:off x="-4767042" y="-730663"/>
          <a:ext cx="5677978" cy="5677978"/>
        </a:xfrm>
        <a:prstGeom prst="blockArc">
          <a:avLst>
            <a:gd name="adj1" fmla="val 18900000"/>
            <a:gd name="adj2" fmla="val 2700000"/>
            <a:gd name="adj3" fmla="val 38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16D92E-E035-4B88-880C-A698196776FC}">
      <dsp:nvSpPr>
        <dsp:cNvPr id="0" name=""/>
        <dsp:cNvSpPr/>
      </dsp:nvSpPr>
      <dsp:spPr>
        <a:xfrm>
          <a:off x="340032" y="222048"/>
          <a:ext cx="9559170" cy="443929"/>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2369" tIns="45720" rIns="45720" bIns="45720" numCol="1" spcCol="1270" anchor="ctr" anchorCtr="0">
          <a:noAutofit/>
        </a:bodyPr>
        <a:lstStyle/>
        <a:p>
          <a:pPr lvl="0" algn="l" defTabSz="800100">
            <a:lnSpc>
              <a:spcPct val="90000"/>
            </a:lnSpc>
            <a:spcBef>
              <a:spcPct val="0"/>
            </a:spcBef>
            <a:spcAft>
              <a:spcPct val="35000"/>
            </a:spcAft>
          </a:pPr>
          <a:r>
            <a:rPr lang="en-US" sz="1800" b="1" kern="1200" dirty="0"/>
            <a:t>Click</a:t>
          </a:r>
          <a:r>
            <a:rPr lang="en-US" sz="1800" kern="1200" dirty="0"/>
            <a:t> (</a:t>
          </a:r>
          <a:r>
            <a:rPr lang="uk-UA" sz="1800" kern="1200" dirty="0" err="1"/>
            <a:t>англ</a:t>
          </a:r>
          <a:r>
            <a:rPr lang="uk-UA" sz="1800" kern="1200" dirty="0"/>
            <a:t>, </a:t>
          </a:r>
          <a:r>
            <a:rPr lang="en-US" sz="1800" kern="1200" dirty="0"/>
            <a:t>click - </a:t>
          </a:r>
          <a:r>
            <a:rPr lang="uk-UA" sz="1800" kern="1200" dirty="0"/>
            <a:t>клацання) - вибір будь-якої точки вікна; </a:t>
          </a:r>
        </a:p>
      </dsp:txBody>
      <dsp:txXfrm>
        <a:off x="340032" y="222048"/>
        <a:ext cx="9559170" cy="443929"/>
      </dsp:txXfrm>
    </dsp:sp>
    <dsp:sp modelId="{D912C652-1C77-4EF3-9565-30B3930C8E28}">
      <dsp:nvSpPr>
        <dsp:cNvPr id="0" name=""/>
        <dsp:cNvSpPr/>
      </dsp:nvSpPr>
      <dsp:spPr>
        <a:xfrm>
          <a:off x="62577" y="166557"/>
          <a:ext cx="554911" cy="55491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7802DBA7-EC7F-494D-8EB7-3CB5F08E882E}">
      <dsp:nvSpPr>
        <dsp:cNvPr id="0" name=""/>
        <dsp:cNvSpPr/>
      </dsp:nvSpPr>
      <dsp:spPr>
        <a:xfrm>
          <a:off x="705194" y="887858"/>
          <a:ext cx="9194008" cy="443929"/>
        </a:xfrm>
        <a:prstGeom prst="rect">
          <a:avLst/>
        </a:prstGeom>
        <a:gradFill rotWithShape="0">
          <a:gsLst>
            <a:gs pos="0">
              <a:schemeClr val="accent4">
                <a:hueOff val="2079139"/>
                <a:satOff val="-9594"/>
                <a:lumOff val="353"/>
                <a:alphaOff val="0"/>
                <a:lumMod val="110000"/>
                <a:satMod val="105000"/>
                <a:tint val="67000"/>
              </a:schemeClr>
            </a:gs>
            <a:gs pos="50000">
              <a:schemeClr val="accent4">
                <a:hueOff val="2079139"/>
                <a:satOff val="-9594"/>
                <a:lumOff val="353"/>
                <a:alphaOff val="0"/>
                <a:lumMod val="105000"/>
                <a:satMod val="103000"/>
                <a:tint val="73000"/>
              </a:schemeClr>
            </a:gs>
            <a:gs pos="100000">
              <a:schemeClr val="accent4">
                <a:hueOff val="2079139"/>
                <a:satOff val="-9594"/>
                <a:lumOff val="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2369" tIns="45720" rIns="45720" bIns="45720" numCol="1" spcCol="1270" anchor="ctr" anchorCtr="0">
          <a:noAutofit/>
        </a:bodyPr>
        <a:lstStyle/>
        <a:p>
          <a:pPr lvl="0" algn="l" defTabSz="800100">
            <a:lnSpc>
              <a:spcPct val="90000"/>
            </a:lnSpc>
            <a:spcBef>
              <a:spcPct val="0"/>
            </a:spcBef>
            <a:spcAft>
              <a:spcPct val="35000"/>
            </a:spcAft>
          </a:pPr>
          <a:r>
            <a:rPr lang="en-US" sz="1800" b="1" kern="1200" dirty="0" err="1"/>
            <a:t>DblClick</a:t>
          </a:r>
          <a:r>
            <a:rPr lang="en-US" sz="1800" kern="1200" dirty="0"/>
            <a:t> (</a:t>
          </a:r>
          <a:r>
            <a:rPr lang="uk-UA" sz="1800" kern="1200" dirty="0" err="1"/>
            <a:t>англ</a:t>
          </a:r>
          <a:r>
            <a:rPr lang="uk-UA" sz="1800" kern="1200" dirty="0"/>
            <a:t>, </a:t>
          </a:r>
          <a:r>
            <a:rPr lang="en-US" sz="1800" kern="1200" dirty="0"/>
            <a:t>double — </a:t>
          </a:r>
          <a:r>
            <a:rPr lang="uk-UA" sz="1800" kern="1200" dirty="0"/>
            <a:t>подвійний) - подвійне клацання в будь-якій точці вікна; </a:t>
          </a:r>
        </a:p>
      </dsp:txBody>
      <dsp:txXfrm>
        <a:off x="705194" y="887858"/>
        <a:ext cx="9194008" cy="443929"/>
      </dsp:txXfrm>
    </dsp:sp>
    <dsp:sp modelId="{36FE2F87-D1D1-493B-8FF6-0375361247D0}">
      <dsp:nvSpPr>
        <dsp:cNvPr id="0" name=""/>
        <dsp:cNvSpPr/>
      </dsp:nvSpPr>
      <dsp:spPr>
        <a:xfrm>
          <a:off x="427739" y="832366"/>
          <a:ext cx="554911" cy="55491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2079139"/>
              <a:satOff val="-9594"/>
              <a:lumOff val="353"/>
              <a:alphaOff val="0"/>
            </a:schemeClr>
          </a:solidFill>
          <a:prstDash val="solid"/>
          <a:miter lim="800000"/>
        </a:ln>
        <a:effectLst/>
      </dsp:spPr>
      <dsp:style>
        <a:lnRef idx="1">
          <a:scrgbClr r="0" g="0" b="0"/>
        </a:lnRef>
        <a:fillRef idx="2">
          <a:scrgbClr r="0" g="0" b="0"/>
        </a:fillRef>
        <a:effectRef idx="0">
          <a:scrgbClr r="0" g="0" b="0"/>
        </a:effectRef>
        <a:fontRef idx="minor"/>
      </dsp:style>
    </dsp:sp>
    <dsp:sp modelId="{A9A086CD-7E8B-434E-9B81-5F58DE73D4DF}">
      <dsp:nvSpPr>
        <dsp:cNvPr id="0" name=""/>
        <dsp:cNvSpPr/>
      </dsp:nvSpPr>
      <dsp:spPr>
        <a:xfrm>
          <a:off x="872174" y="1553667"/>
          <a:ext cx="9027029" cy="443929"/>
        </a:xfrm>
        <a:prstGeom prst="rect">
          <a:avLst/>
        </a:prstGeom>
        <a:gradFill rotWithShape="0">
          <a:gsLst>
            <a:gs pos="0">
              <a:schemeClr val="accent4">
                <a:hueOff val="4158277"/>
                <a:satOff val="-19187"/>
                <a:lumOff val="706"/>
                <a:alphaOff val="0"/>
                <a:lumMod val="110000"/>
                <a:satMod val="105000"/>
                <a:tint val="67000"/>
              </a:schemeClr>
            </a:gs>
            <a:gs pos="50000">
              <a:schemeClr val="accent4">
                <a:hueOff val="4158277"/>
                <a:satOff val="-19187"/>
                <a:lumOff val="706"/>
                <a:alphaOff val="0"/>
                <a:lumMod val="105000"/>
                <a:satMod val="103000"/>
                <a:tint val="73000"/>
              </a:schemeClr>
            </a:gs>
            <a:gs pos="100000">
              <a:schemeClr val="accent4">
                <a:hueOff val="4158277"/>
                <a:satOff val="-19187"/>
                <a:lumOff val="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2369" tIns="45720" rIns="45720" bIns="45720" numCol="1" spcCol="1270" anchor="ctr" anchorCtr="0">
          <a:noAutofit/>
        </a:bodyPr>
        <a:lstStyle/>
        <a:p>
          <a:pPr lvl="0" algn="l" defTabSz="800100">
            <a:lnSpc>
              <a:spcPct val="90000"/>
            </a:lnSpc>
            <a:spcBef>
              <a:spcPct val="0"/>
            </a:spcBef>
            <a:spcAft>
              <a:spcPct val="35000"/>
            </a:spcAft>
          </a:pPr>
          <a:r>
            <a:rPr lang="en-US" sz="1800" b="1" kern="1200" dirty="0"/>
            <a:t>Close</a:t>
          </a:r>
          <a:r>
            <a:rPr lang="en-US" sz="1800" kern="1200" dirty="0"/>
            <a:t> (</a:t>
          </a:r>
          <a:r>
            <a:rPr lang="uk-UA" sz="1800" kern="1200" dirty="0" err="1"/>
            <a:t>англ</a:t>
          </a:r>
          <a:r>
            <a:rPr lang="uk-UA" sz="1800" kern="1200" dirty="0"/>
            <a:t>, </a:t>
          </a:r>
          <a:r>
            <a:rPr lang="en-US" sz="1800" kern="1200" dirty="0"/>
            <a:t>close - </a:t>
          </a:r>
          <a:r>
            <a:rPr lang="uk-UA" sz="1800" kern="1200" dirty="0"/>
            <a:t>закрити) - закривання вікна; </a:t>
          </a:r>
        </a:p>
      </dsp:txBody>
      <dsp:txXfrm>
        <a:off x="872174" y="1553667"/>
        <a:ext cx="9027029" cy="443929"/>
      </dsp:txXfrm>
    </dsp:sp>
    <dsp:sp modelId="{C9AEC577-1B08-4419-85FF-AEB6FB69D69F}">
      <dsp:nvSpPr>
        <dsp:cNvPr id="0" name=""/>
        <dsp:cNvSpPr/>
      </dsp:nvSpPr>
      <dsp:spPr>
        <a:xfrm>
          <a:off x="594718" y="1498176"/>
          <a:ext cx="554911" cy="55491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4158277"/>
              <a:satOff val="-19187"/>
              <a:lumOff val="706"/>
              <a:alphaOff val="0"/>
            </a:schemeClr>
          </a:solidFill>
          <a:prstDash val="solid"/>
          <a:miter lim="800000"/>
        </a:ln>
        <a:effectLst/>
      </dsp:spPr>
      <dsp:style>
        <a:lnRef idx="1">
          <a:scrgbClr r="0" g="0" b="0"/>
        </a:lnRef>
        <a:fillRef idx="2">
          <a:scrgbClr r="0" g="0" b="0"/>
        </a:fillRef>
        <a:effectRef idx="0">
          <a:scrgbClr r="0" g="0" b="0"/>
        </a:effectRef>
        <a:fontRef idx="minor"/>
      </dsp:style>
    </dsp:sp>
    <dsp:sp modelId="{DD7AC4A3-92D1-4CF0-849D-049016549293}">
      <dsp:nvSpPr>
        <dsp:cNvPr id="0" name=""/>
        <dsp:cNvSpPr/>
      </dsp:nvSpPr>
      <dsp:spPr>
        <a:xfrm>
          <a:off x="872174" y="2219054"/>
          <a:ext cx="9027029" cy="443929"/>
        </a:xfrm>
        <a:prstGeom prst="rect">
          <a:avLst/>
        </a:prstGeom>
        <a:gradFill rotWithShape="0">
          <a:gsLst>
            <a:gs pos="0">
              <a:schemeClr val="accent4">
                <a:hueOff val="6237416"/>
                <a:satOff val="-28781"/>
                <a:lumOff val="1059"/>
                <a:alphaOff val="0"/>
                <a:lumMod val="110000"/>
                <a:satMod val="105000"/>
                <a:tint val="67000"/>
              </a:schemeClr>
            </a:gs>
            <a:gs pos="50000">
              <a:schemeClr val="accent4">
                <a:hueOff val="6237416"/>
                <a:satOff val="-28781"/>
                <a:lumOff val="1059"/>
                <a:alphaOff val="0"/>
                <a:lumMod val="105000"/>
                <a:satMod val="103000"/>
                <a:tint val="73000"/>
              </a:schemeClr>
            </a:gs>
            <a:gs pos="100000">
              <a:schemeClr val="accent4">
                <a:hueOff val="6237416"/>
                <a:satOff val="-28781"/>
                <a:lumOff val="10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2369" tIns="45720" rIns="45720" bIns="45720" numCol="1" spcCol="1270" anchor="ctr" anchorCtr="0">
          <a:noAutofit/>
        </a:bodyPr>
        <a:lstStyle/>
        <a:p>
          <a:pPr lvl="0" algn="l" defTabSz="800100">
            <a:lnSpc>
              <a:spcPct val="90000"/>
            </a:lnSpc>
            <a:spcBef>
              <a:spcPct val="0"/>
            </a:spcBef>
            <a:spcAft>
              <a:spcPct val="35000"/>
            </a:spcAft>
          </a:pPr>
          <a:r>
            <a:rPr lang="en-US" sz="1800" b="1" kern="1200" dirty="0"/>
            <a:t>Create</a:t>
          </a:r>
          <a:r>
            <a:rPr lang="en-US" sz="1800" kern="1200" dirty="0"/>
            <a:t> (</a:t>
          </a:r>
          <a:r>
            <a:rPr lang="uk-UA" sz="1800" kern="1200" dirty="0" err="1"/>
            <a:t>англ</a:t>
          </a:r>
          <a:r>
            <a:rPr lang="uk-UA" sz="1800" kern="1200" dirty="0"/>
            <a:t>, </a:t>
          </a:r>
          <a:r>
            <a:rPr lang="en-US" sz="1800" kern="1200" dirty="0"/>
            <a:t>create - </a:t>
          </a:r>
          <a:r>
            <a:rPr lang="uk-UA" sz="1800" kern="1200" dirty="0"/>
            <a:t>створення) - створення вікна; </a:t>
          </a:r>
        </a:p>
      </dsp:txBody>
      <dsp:txXfrm>
        <a:off x="872174" y="2219054"/>
        <a:ext cx="9027029" cy="443929"/>
      </dsp:txXfrm>
    </dsp:sp>
    <dsp:sp modelId="{EC0AB9D2-31AE-40F2-B6FB-C1E9747DB999}">
      <dsp:nvSpPr>
        <dsp:cNvPr id="0" name=""/>
        <dsp:cNvSpPr/>
      </dsp:nvSpPr>
      <dsp:spPr>
        <a:xfrm>
          <a:off x="594718" y="2163563"/>
          <a:ext cx="554911" cy="55491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6237416"/>
              <a:satOff val="-28781"/>
              <a:lumOff val="1059"/>
              <a:alphaOff val="0"/>
            </a:schemeClr>
          </a:solidFill>
          <a:prstDash val="solid"/>
          <a:miter lim="800000"/>
        </a:ln>
        <a:effectLst/>
      </dsp:spPr>
      <dsp:style>
        <a:lnRef idx="1">
          <a:scrgbClr r="0" g="0" b="0"/>
        </a:lnRef>
        <a:fillRef idx="2">
          <a:scrgbClr r="0" g="0" b="0"/>
        </a:fillRef>
        <a:effectRef idx="0">
          <a:scrgbClr r="0" g="0" b="0"/>
        </a:effectRef>
        <a:fontRef idx="minor"/>
      </dsp:style>
    </dsp:sp>
    <dsp:sp modelId="{16160017-A1D4-46BB-A80D-B2CE3775F22B}">
      <dsp:nvSpPr>
        <dsp:cNvPr id="0" name=""/>
        <dsp:cNvSpPr/>
      </dsp:nvSpPr>
      <dsp:spPr>
        <a:xfrm>
          <a:off x="705194" y="2884863"/>
          <a:ext cx="9194008" cy="443929"/>
        </a:xfrm>
        <a:prstGeom prst="rect">
          <a:avLst/>
        </a:prstGeom>
        <a:gradFill rotWithShape="0">
          <a:gsLst>
            <a:gs pos="0">
              <a:schemeClr val="accent4">
                <a:hueOff val="8316554"/>
                <a:satOff val="-38374"/>
                <a:lumOff val="1412"/>
                <a:alphaOff val="0"/>
                <a:lumMod val="110000"/>
                <a:satMod val="105000"/>
                <a:tint val="67000"/>
              </a:schemeClr>
            </a:gs>
            <a:gs pos="50000">
              <a:schemeClr val="accent4">
                <a:hueOff val="8316554"/>
                <a:satOff val="-38374"/>
                <a:lumOff val="1412"/>
                <a:alphaOff val="0"/>
                <a:lumMod val="105000"/>
                <a:satMod val="103000"/>
                <a:tint val="73000"/>
              </a:schemeClr>
            </a:gs>
            <a:gs pos="100000">
              <a:schemeClr val="accent4">
                <a:hueOff val="8316554"/>
                <a:satOff val="-38374"/>
                <a:lumOff val="1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2369" tIns="45720" rIns="45720" bIns="45720" numCol="1" spcCol="1270" anchor="ctr" anchorCtr="0">
          <a:noAutofit/>
        </a:bodyPr>
        <a:lstStyle/>
        <a:p>
          <a:pPr lvl="0" algn="l" defTabSz="800100">
            <a:lnSpc>
              <a:spcPct val="90000"/>
            </a:lnSpc>
            <a:spcBef>
              <a:spcPct val="0"/>
            </a:spcBef>
            <a:spcAft>
              <a:spcPct val="35000"/>
            </a:spcAft>
          </a:pPr>
          <a:r>
            <a:rPr lang="en-US" sz="1800" b="1" kern="1200" dirty="0" err="1"/>
            <a:t>KeyPress</a:t>
          </a:r>
          <a:r>
            <a:rPr lang="en-US" sz="1800" kern="1200" dirty="0"/>
            <a:t> (</a:t>
          </a:r>
          <a:r>
            <a:rPr lang="uk-UA" sz="1800" kern="1200" dirty="0" err="1"/>
            <a:t>англ</a:t>
          </a:r>
          <a:r>
            <a:rPr lang="uk-UA" sz="1800" kern="1200" dirty="0"/>
            <a:t>, </a:t>
          </a:r>
          <a:r>
            <a:rPr lang="en-US" sz="1800" kern="1200" dirty="0"/>
            <a:t>key press - </a:t>
          </a:r>
          <a:r>
            <a:rPr lang="uk-UA" sz="1800" kern="1200" dirty="0"/>
            <a:t>натиснення клавіші) - натиснення будь-якої клавіші на клавіатурі; </a:t>
          </a:r>
        </a:p>
      </dsp:txBody>
      <dsp:txXfrm>
        <a:off x="705194" y="2884863"/>
        <a:ext cx="9194008" cy="443929"/>
      </dsp:txXfrm>
    </dsp:sp>
    <dsp:sp modelId="{2535766B-46F8-4A7A-A3DA-DE92D53B894A}">
      <dsp:nvSpPr>
        <dsp:cNvPr id="0" name=""/>
        <dsp:cNvSpPr/>
      </dsp:nvSpPr>
      <dsp:spPr>
        <a:xfrm>
          <a:off x="427739" y="2829372"/>
          <a:ext cx="554911" cy="55491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8316554"/>
              <a:satOff val="-38374"/>
              <a:lumOff val="1412"/>
              <a:alphaOff val="0"/>
            </a:schemeClr>
          </a:solidFill>
          <a:prstDash val="solid"/>
          <a:miter lim="800000"/>
        </a:ln>
        <a:effectLst/>
      </dsp:spPr>
      <dsp:style>
        <a:lnRef idx="1">
          <a:scrgbClr r="0" g="0" b="0"/>
        </a:lnRef>
        <a:fillRef idx="2">
          <a:scrgbClr r="0" g="0" b="0"/>
        </a:fillRef>
        <a:effectRef idx="0">
          <a:scrgbClr r="0" g="0" b="0"/>
        </a:effectRef>
        <a:fontRef idx="minor"/>
      </dsp:style>
    </dsp:sp>
    <dsp:sp modelId="{0C078552-DA2F-407A-BA68-DFF9DEE3048B}">
      <dsp:nvSpPr>
        <dsp:cNvPr id="0" name=""/>
        <dsp:cNvSpPr/>
      </dsp:nvSpPr>
      <dsp:spPr>
        <a:xfrm>
          <a:off x="340032" y="3550673"/>
          <a:ext cx="9559170" cy="443929"/>
        </a:xfrm>
        <a:prstGeom prst="rect">
          <a:avLst/>
        </a:prstGeom>
        <a:gradFill rotWithShape="0">
          <a:gsLst>
            <a:gs pos="0">
              <a:schemeClr val="accent4">
                <a:hueOff val="10395693"/>
                <a:satOff val="-47968"/>
                <a:lumOff val="1765"/>
                <a:alphaOff val="0"/>
                <a:lumMod val="110000"/>
                <a:satMod val="105000"/>
                <a:tint val="67000"/>
              </a:schemeClr>
            </a:gs>
            <a:gs pos="50000">
              <a:schemeClr val="accent4">
                <a:hueOff val="10395693"/>
                <a:satOff val="-47968"/>
                <a:lumOff val="1765"/>
                <a:alphaOff val="0"/>
                <a:lumMod val="105000"/>
                <a:satMod val="103000"/>
                <a:tint val="73000"/>
              </a:schemeClr>
            </a:gs>
            <a:gs pos="100000">
              <a:schemeClr val="accent4">
                <a:hueOff val="10395693"/>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2369" tIns="45720" rIns="45720" bIns="45720" numCol="1" spcCol="1270" anchor="ctr" anchorCtr="0">
          <a:noAutofit/>
        </a:bodyPr>
        <a:lstStyle/>
        <a:p>
          <a:pPr lvl="0" algn="l" defTabSz="800100">
            <a:lnSpc>
              <a:spcPct val="90000"/>
            </a:lnSpc>
            <a:spcBef>
              <a:spcPct val="0"/>
            </a:spcBef>
            <a:spcAft>
              <a:spcPct val="35000"/>
            </a:spcAft>
          </a:pPr>
          <a:r>
            <a:rPr lang="en-US" sz="1800" b="1" kern="1200" dirty="0" err="1"/>
            <a:t>MouseMove</a:t>
          </a:r>
          <a:r>
            <a:rPr lang="en-US" sz="1800" kern="1200" dirty="0"/>
            <a:t> (</a:t>
          </a:r>
          <a:r>
            <a:rPr lang="uk-UA" sz="1800" kern="1200" dirty="0" err="1"/>
            <a:t>англ</a:t>
          </a:r>
          <a:r>
            <a:rPr lang="uk-UA" sz="1800" kern="1200" dirty="0"/>
            <a:t>, </a:t>
          </a:r>
          <a:r>
            <a:rPr lang="en-US" sz="1800" kern="1200" dirty="0"/>
            <a:t>mouse move - </a:t>
          </a:r>
          <a:r>
            <a:rPr lang="uk-UA" sz="1800" kern="1200" dirty="0"/>
            <a:t>переміщення миші) - переміщення вказівника в межах вікна виконання проєкту та інші.</a:t>
          </a:r>
        </a:p>
      </dsp:txBody>
      <dsp:txXfrm>
        <a:off x="340032" y="3550673"/>
        <a:ext cx="9559170" cy="443929"/>
      </dsp:txXfrm>
    </dsp:sp>
    <dsp:sp modelId="{F731A555-7A86-4ED6-9C4B-97F898581D7A}">
      <dsp:nvSpPr>
        <dsp:cNvPr id="0" name=""/>
        <dsp:cNvSpPr/>
      </dsp:nvSpPr>
      <dsp:spPr>
        <a:xfrm>
          <a:off x="62577" y="3495182"/>
          <a:ext cx="554911" cy="55491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10395693"/>
              <a:satOff val="-47968"/>
              <a:lumOff val="1765"/>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D86A0-1217-4E7B-9444-3CA2B7EAE60B}" type="datetimeFigureOut">
              <a:rPr lang="ru-RU" smtClean="0"/>
              <a:t>14.12.2024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782C8-2FDC-4492-87C1-335491D2FD94}" type="slidenum">
              <a:rPr lang="ru-RU" smtClean="0"/>
              <a:t>‹#›</a:t>
            </a:fld>
            <a:endParaRPr lang="ru-RU"/>
          </a:p>
        </p:txBody>
      </p:sp>
    </p:spTree>
    <p:extLst>
      <p:ext uri="{BB962C8B-B14F-4D97-AF65-F5344CB8AC3E}">
        <p14:creationId xmlns:p14="http://schemas.microsoft.com/office/powerpoint/2010/main" val="334305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B782C8-2FDC-4492-87C1-335491D2FD94}" type="slidenum">
              <a:rPr lang="ru-RU" smtClean="0"/>
              <a:t>1</a:t>
            </a:fld>
            <a:endParaRPr lang="ru-RU"/>
          </a:p>
        </p:txBody>
      </p:sp>
    </p:spTree>
    <p:extLst>
      <p:ext uri="{BB962C8B-B14F-4D97-AF65-F5344CB8AC3E}">
        <p14:creationId xmlns:p14="http://schemas.microsoft.com/office/powerpoint/2010/main" val="4130471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B782C8-2FDC-4492-87C1-335491D2FD94}" type="slidenum">
              <a:rPr lang="ru-RU" smtClean="0"/>
              <a:t>26</a:t>
            </a:fld>
            <a:endParaRPr lang="ru-RU"/>
          </a:p>
        </p:txBody>
      </p:sp>
    </p:spTree>
    <p:extLst>
      <p:ext uri="{BB962C8B-B14F-4D97-AF65-F5344CB8AC3E}">
        <p14:creationId xmlns:p14="http://schemas.microsoft.com/office/powerpoint/2010/main" val="2747869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329ED74D-05D6-4FA5-A0FE-FCFB5667ECCF}" type="datetime4">
              <a:rPr lang="uk-UA" smtClean="0"/>
              <a:t>14 грудня 2024 р.</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114116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5BA0754-E3B3-4AE5-8334-5A7D8D99D0DF}" type="datetime4">
              <a:rPr lang="uk-UA" smtClean="0"/>
              <a:t>14 грудня 2024 р.</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740539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4B3D4D5-8B29-41CC-AD9F-D860F61E6732}" type="datetime4">
              <a:rPr lang="uk-UA" smtClean="0"/>
              <a:t>14 грудня 2024 р.</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3721986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D6C26BE-B476-4F10-92EF-5E8F098F3FFD}" type="datetime4">
              <a:rPr lang="uk-UA" smtClean="0"/>
              <a:t>14 грудня 2024 р.</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2190637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AE4AD0A-BC18-4447-81C4-B70106899EEB}" type="datetime4">
              <a:rPr lang="uk-UA" smtClean="0"/>
              <a:t>14 грудня 2024 р.</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128827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0371C79-03A4-43EF-BF0B-2A1838ED8C3B}" type="datetime4">
              <a:rPr lang="uk-UA" smtClean="0"/>
              <a:t>14 грудня 2024 р.</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3174297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9FFCC2F-78EE-4DAB-AE28-7EE2FCCC9D7F}" type="datetime4">
              <a:rPr lang="uk-UA" smtClean="0"/>
              <a:t>14 грудня 2024 р.</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266617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876C602-D7B2-436E-A38A-787D03AA4BB5}" type="datetime4">
              <a:rPr lang="uk-UA" smtClean="0"/>
              <a:t>14 грудня 2024 р.</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922965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9CF5C9-C2CE-4824-BBA2-613C7A3A53DD}" type="datetime4">
              <a:rPr lang="uk-UA" smtClean="0"/>
              <a:t>14 грудня 2024 р.</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89686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95D204E-09AB-4BA8-9868-771DB87F4C88}" type="datetime4">
              <a:rPr lang="uk-UA" smtClean="0"/>
              <a:t>14 грудня 2024 р.</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717191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A28AD62B-D05C-4AD1-AE28-D2EA13C2ADAF}" type="datetime4">
              <a:rPr lang="uk-UA" smtClean="0"/>
              <a:t>14 грудня 2024 р.</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2758429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E0679-F8D0-4550-BE94-D8E867DD5806}" type="datetime4">
              <a:rPr lang="uk-UA" smtClean="0"/>
              <a:t>14 грудня 2024 р.</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02481-857D-442F-835B-10F8CC642375}" type="slidenum">
              <a:rPr lang="ru-RU" smtClean="0"/>
              <a:t>‹#›</a:t>
            </a:fld>
            <a:endParaRPr lang="ru-RU"/>
          </a:p>
        </p:txBody>
      </p:sp>
    </p:spTree>
    <p:extLst>
      <p:ext uri="{BB962C8B-B14F-4D97-AF65-F5344CB8AC3E}">
        <p14:creationId xmlns:p14="http://schemas.microsoft.com/office/powerpoint/2010/main" val="11337744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ordwall.net/uk/embed/a90b94e3687d4a49a02405a61e59988e?themeId=43&amp;templateId=3&amp;fontStackId=0" TargetMode="Externa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218123" y="1155409"/>
            <a:ext cx="1662625" cy="461665"/>
          </a:xfrm>
          <a:prstGeom prst="rect">
            <a:avLst/>
          </a:prstGeom>
          <a:noFill/>
        </p:spPr>
        <p:txBody>
          <a:bodyPr wrap="square" rtlCol="0">
            <a:spAutoFit/>
          </a:bodyPr>
          <a:lstStyle/>
          <a:p>
            <a:pPr algn="ctr"/>
            <a:r>
              <a:rPr lang="ru-RU" sz="2400" b="1" dirty="0">
                <a:solidFill>
                  <a:schemeClr val="bg1"/>
                </a:solidFill>
              </a:rPr>
              <a:t>Сьогодн</a:t>
            </a:r>
            <a:r>
              <a:rPr lang="uk-UA" sz="2400" b="1" dirty="0">
                <a:solidFill>
                  <a:schemeClr val="bg1"/>
                </a:solidFill>
              </a:rPr>
              <a:t>і</a:t>
            </a:r>
            <a:endParaRPr lang="ru-RU" sz="2400" b="1" dirty="0">
              <a:solidFill>
                <a:schemeClr val="bg1"/>
              </a:solidFill>
            </a:endParaRPr>
          </a:p>
        </p:txBody>
      </p:sp>
      <p:sp>
        <p:nvSpPr>
          <p:cNvPr id="8" name="Дата 7"/>
          <p:cNvSpPr>
            <a:spLocks noGrp="1"/>
          </p:cNvSpPr>
          <p:nvPr>
            <p:ph type="dt" sz="half" idx="10"/>
          </p:nvPr>
        </p:nvSpPr>
        <p:spPr>
          <a:xfrm>
            <a:off x="1171157" y="1617074"/>
            <a:ext cx="1756555" cy="400110"/>
          </a:xfrm>
        </p:spPr>
        <p:txBody>
          <a:bodyPr/>
          <a:lstStyle/>
          <a:p>
            <a:pPr algn="ctr"/>
            <a:fld id="{45AB5365-D8A3-45F2-94D1-6DD1E6698E88}" type="datetime1">
              <a:rPr lang="uk-UA" sz="2400" b="1" smtClean="0">
                <a:solidFill>
                  <a:schemeClr val="bg1"/>
                </a:solidFill>
              </a:rPr>
              <a:pPr algn="ctr"/>
              <a:t>14.12.2024</a:t>
            </a:fld>
            <a:endParaRPr lang="ru-RU" sz="2400" b="1" dirty="0">
              <a:solidFill>
                <a:schemeClr val="bg1"/>
              </a:solidFill>
            </a:endParaRPr>
          </a:p>
        </p:txBody>
      </p:sp>
      <p:sp>
        <p:nvSpPr>
          <p:cNvPr id="5" name="TextBox 4">
            <a:extLst>
              <a:ext uri="{FF2B5EF4-FFF2-40B4-BE49-F238E27FC236}">
                <a16:creationId xmlns:a16="http://schemas.microsoft.com/office/drawing/2014/main" xmlns="" id="{68B8F9FE-FD7D-4D5E-A4F0-5CB7444DCCD6}"/>
              </a:ext>
            </a:extLst>
          </p:cNvPr>
          <p:cNvSpPr txBox="1"/>
          <p:nvPr/>
        </p:nvSpPr>
        <p:spPr>
          <a:xfrm>
            <a:off x="1218123" y="3068532"/>
            <a:ext cx="1581665" cy="1200329"/>
          </a:xfrm>
          <a:prstGeom prst="rect">
            <a:avLst/>
          </a:prstGeom>
          <a:noFill/>
        </p:spPr>
        <p:txBody>
          <a:bodyPr wrap="square" rtlCol="0">
            <a:spAutoFit/>
          </a:bodyPr>
          <a:lstStyle/>
          <a:p>
            <a:pPr algn="ctr"/>
            <a:r>
              <a:rPr lang="uk-UA" sz="3600" b="1" dirty="0">
                <a:solidFill>
                  <a:schemeClr val="bg1"/>
                </a:solidFill>
                <a:latin typeface="Monotype Corsiva" panose="03010101010201010101" pitchFamily="66" charset="0"/>
              </a:rPr>
              <a:t>Урок</a:t>
            </a:r>
          </a:p>
          <a:p>
            <a:pPr algn="ctr"/>
            <a:r>
              <a:rPr lang="uk-UA" sz="3600" b="1" dirty="0">
                <a:solidFill>
                  <a:schemeClr val="bg1"/>
                </a:solidFill>
                <a:latin typeface="Monotype Corsiva" panose="03010101010201010101" pitchFamily="66" charset="0"/>
              </a:rPr>
              <a:t>№25-27</a:t>
            </a:r>
            <a:endParaRPr lang="ru-RU" sz="3600" b="1" dirty="0">
              <a:solidFill>
                <a:schemeClr val="bg1"/>
              </a:solidFill>
              <a:latin typeface="Monotype Corsiva" panose="03010101010201010101" pitchFamily="66" charset="0"/>
            </a:endParaRPr>
          </a:p>
        </p:txBody>
      </p:sp>
      <p:sp>
        <p:nvSpPr>
          <p:cNvPr id="7" name="TextBox 6">
            <a:extLst>
              <a:ext uri="{FF2B5EF4-FFF2-40B4-BE49-F238E27FC236}">
                <a16:creationId xmlns:a16="http://schemas.microsoft.com/office/drawing/2014/main" xmlns="" id="{9CBD5F42-DCD4-4828-A98A-C0B8D74F6F8F}"/>
              </a:ext>
            </a:extLst>
          </p:cNvPr>
          <p:cNvSpPr txBox="1"/>
          <p:nvPr/>
        </p:nvSpPr>
        <p:spPr>
          <a:xfrm>
            <a:off x="850106" y="368121"/>
            <a:ext cx="2402230" cy="400110"/>
          </a:xfrm>
          <a:prstGeom prst="rect">
            <a:avLst/>
          </a:prstGeom>
          <a:noFill/>
        </p:spPr>
        <p:txBody>
          <a:bodyPr wrap="square" rtlCol="0">
            <a:spAutoFit/>
          </a:bodyPr>
          <a:lstStyle/>
          <a:p>
            <a:pPr algn="ctr"/>
            <a:r>
              <a:rPr lang="uk-UA" sz="2000" b="1" dirty="0">
                <a:solidFill>
                  <a:schemeClr val="bg1"/>
                </a:solidFill>
              </a:rPr>
              <a:t>Інформатика</a:t>
            </a:r>
            <a:endParaRPr lang="ru-RU" sz="2000" b="1" dirty="0">
              <a:solidFill>
                <a:schemeClr val="bg1"/>
              </a:solidFill>
            </a:endParaRPr>
          </a:p>
        </p:txBody>
      </p:sp>
      <p:sp>
        <p:nvSpPr>
          <p:cNvPr id="2" name="TextBox 1">
            <a:extLst>
              <a:ext uri="{FF2B5EF4-FFF2-40B4-BE49-F238E27FC236}">
                <a16:creationId xmlns:a16="http://schemas.microsoft.com/office/drawing/2014/main" xmlns="" id="{2A4DECFB-A962-4566-9CF8-1E2DA91E71FB}"/>
              </a:ext>
            </a:extLst>
          </p:cNvPr>
          <p:cNvSpPr txBox="1"/>
          <p:nvPr/>
        </p:nvSpPr>
        <p:spPr>
          <a:xfrm>
            <a:off x="3381701" y="4375930"/>
            <a:ext cx="8450081" cy="2376997"/>
          </a:xfrm>
          <a:prstGeom prst="rect">
            <a:avLst/>
          </a:prstGeom>
          <a:noFill/>
        </p:spPr>
        <p:txBody>
          <a:bodyPr wrap="square" rtlCol="0">
            <a:spAutoFit/>
          </a:bodyPr>
          <a:lstStyle/>
          <a:p>
            <a:pPr algn="ctr">
              <a:lnSpc>
                <a:spcPct val="107000"/>
              </a:lnSpc>
              <a:spcAft>
                <a:spcPts val="800"/>
              </a:spcAft>
            </a:pPr>
            <a:r>
              <a:rPr lang="uk-UA" sz="2800" b="1" dirty="0">
                <a:solidFill>
                  <a:srgbClr val="2F3242"/>
                </a:solidFill>
                <a:effectLst/>
                <a:ea typeface="Calibri" panose="020F0502020204030204" pitchFamily="34" charset="0"/>
              </a:rPr>
              <a:t>Події, </a:t>
            </a:r>
            <a:r>
              <a:rPr lang="uk-UA" sz="2800" b="1" dirty="0">
                <a:solidFill>
                  <a:srgbClr val="2F3242"/>
                </a:solidFill>
                <a:ea typeface="Calibri" panose="020F0502020204030204" pitchFamily="34" charset="0"/>
              </a:rPr>
              <a:t>о</a:t>
            </a:r>
            <a:r>
              <a:rPr lang="uk-UA" sz="2800" b="1" dirty="0">
                <a:solidFill>
                  <a:srgbClr val="2F3242"/>
                </a:solidFill>
                <a:effectLst/>
                <a:ea typeface="Calibri" panose="020F0502020204030204" pitchFamily="34" charset="0"/>
              </a:rPr>
              <a:t>бробники подій. </a:t>
            </a:r>
            <a:r>
              <a:rPr lang="uk-UA" sz="2800" b="1" dirty="0">
                <a:solidFill>
                  <a:srgbClr val="2F3242"/>
                </a:solidFill>
              </a:rPr>
              <a:t>Вікно повідомлень і його використання. </a:t>
            </a:r>
            <a:r>
              <a:rPr lang="uk-UA" sz="2800" b="1" i="1" dirty="0">
                <a:solidFill>
                  <a:srgbClr val="2F3242"/>
                </a:solidFill>
              </a:rPr>
              <a:t>Проєктна групова робота. Практична робота № 4. </a:t>
            </a:r>
            <a:r>
              <a:rPr lang="uk-UA" sz="2800" b="1" dirty="0">
                <a:solidFill>
                  <a:srgbClr val="2F3242"/>
                </a:solidFill>
              </a:rPr>
              <a:t>«Проєкти для змінення значень властивостей вікна. Використання вікна повідомлень»</a:t>
            </a:r>
          </a:p>
        </p:txBody>
      </p:sp>
      <p:pic>
        <p:nvPicPr>
          <p:cNvPr id="4" name="Рисунок 3">
            <a:extLst>
              <a:ext uri="{FF2B5EF4-FFF2-40B4-BE49-F238E27FC236}">
                <a16:creationId xmlns:a16="http://schemas.microsoft.com/office/drawing/2014/main" xmlns="" id="{D87D663A-3FC3-B747-5909-19E565FE9B30}"/>
              </a:ext>
            </a:extLst>
          </p:cNvPr>
          <p:cNvPicPr>
            <a:picLocks noChangeAspect="1"/>
          </p:cNvPicPr>
          <p:nvPr/>
        </p:nvPicPr>
        <p:blipFill>
          <a:blip r:embed="rId4"/>
          <a:stretch>
            <a:fillRect/>
          </a:stretch>
        </p:blipFill>
        <p:spPr>
          <a:xfrm>
            <a:off x="6584213" y="888108"/>
            <a:ext cx="5247569" cy="2258151"/>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367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C3823D9-AF8B-BA15-0D22-A69A991A8019}"/>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C695B28F-DF03-88A6-D3E9-3A25DA90AA6A}"/>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C19B2610-35D3-3A2B-DE5A-8E9B856F9931}"/>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61F7513C-E9B2-8BB8-985E-95EC3DC8B0AF}"/>
              </a:ext>
            </a:extLst>
          </p:cNvPr>
          <p:cNvSpPr/>
          <p:nvPr/>
        </p:nvSpPr>
        <p:spPr>
          <a:xfrm>
            <a:off x="221941" y="1308522"/>
            <a:ext cx="11736279" cy="1351551"/>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b="1" dirty="0">
                <a:solidFill>
                  <a:schemeClr val="accent6">
                    <a:lumMod val="50000"/>
                  </a:schemeClr>
                </a:solidFill>
              </a:rPr>
              <a:t>Наприклад, якщо обробнику події </a:t>
            </a:r>
            <a:r>
              <a:rPr lang="en-US" sz="2000" b="1" dirty="0">
                <a:solidFill>
                  <a:srgbClr val="FF0000"/>
                </a:solidFill>
              </a:rPr>
              <a:t>Click</a:t>
            </a:r>
            <a:r>
              <a:rPr lang="en-US" sz="2000" b="1" dirty="0">
                <a:solidFill>
                  <a:schemeClr val="accent6">
                    <a:lumMod val="50000"/>
                  </a:schemeClr>
                </a:solidFill>
              </a:rPr>
              <a:t> (</a:t>
            </a:r>
            <a:r>
              <a:rPr lang="uk-UA" sz="2000" b="1" dirty="0">
                <a:solidFill>
                  <a:schemeClr val="accent6">
                    <a:lumMod val="50000"/>
                  </a:schemeClr>
                </a:solidFill>
              </a:rPr>
              <a:t>клацання лівої кнопки миші) надати ім’я </a:t>
            </a:r>
            <a:r>
              <a:rPr lang="en-US" sz="2000" b="1" i="1" dirty="0">
                <a:solidFill>
                  <a:schemeClr val="accent6">
                    <a:lumMod val="50000"/>
                  </a:schemeClr>
                </a:solidFill>
              </a:rPr>
              <a:t>click</a:t>
            </a:r>
            <a:r>
              <a:rPr lang="en-US" sz="2000" b="1" dirty="0">
                <a:solidFill>
                  <a:schemeClr val="accent6">
                    <a:lumMod val="50000"/>
                  </a:schemeClr>
                </a:solidFill>
              </a:rPr>
              <a:t>, </a:t>
            </a:r>
            <a:r>
              <a:rPr lang="uk-UA" sz="2000" b="1" dirty="0">
                <a:solidFill>
                  <a:schemeClr val="accent6">
                    <a:lumMod val="50000"/>
                  </a:schemeClr>
                </a:solidFill>
              </a:rPr>
              <a:t>то команда пов’язування цієї процедури з вікном з іменем </a:t>
            </a:r>
            <a:r>
              <a:rPr lang="en-US" sz="2000" b="1" i="1" dirty="0">
                <a:solidFill>
                  <a:schemeClr val="accent6">
                    <a:lumMod val="50000"/>
                  </a:schemeClr>
                </a:solidFill>
              </a:rPr>
              <a:t>root</a:t>
            </a:r>
            <a:r>
              <a:rPr lang="en-US" sz="2000" b="1" dirty="0">
                <a:solidFill>
                  <a:schemeClr val="accent6">
                    <a:lumMod val="50000"/>
                  </a:schemeClr>
                </a:solidFill>
              </a:rPr>
              <a:t> </a:t>
            </a:r>
            <a:r>
              <a:rPr lang="uk-UA" sz="2000" b="1" dirty="0">
                <a:solidFill>
                  <a:schemeClr val="accent6">
                    <a:lumMod val="50000"/>
                  </a:schemeClr>
                </a:solidFill>
              </a:rPr>
              <a:t>має такий вигляд: </a:t>
            </a:r>
            <a:r>
              <a:rPr lang="en-US" sz="2000" b="1" dirty="0" err="1">
                <a:solidFill>
                  <a:srgbClr val="FF0000"/>
                </a:solidFill>
              </a:rPr>
              <a:t>root.bind</a:t>
            </a:r>
            <a:r>
              <a:rPr lang="en-US" sz="2000" b="1" dirty="0">
                <a:solidFill>
                  <a:srgbClr val="FF0000"/>
                </a:solidFill>
              </a:rPr>
              <a:t>(‘&lt;1&gt;’, click)</a:t>
            </a:r>
            <a:r>
              <a:rPr lang="en-US" sz="2000" b="1" dirty="0">
                <a:solidFill>
                  <a:schemeClr val="accent6">
                    <a:lumMod val="50000"/>
                  </a:schemeClr>
                </a:solidFill>
              </a:rPr>
              <a:t>. </a:t>
            </a:r>
            <a:r>
              <a:rPr lang="uk-UA" sz="2000" b="1" dirty="0">
                <a:solidFill>
                  <a:schemeClr val="accent6">
                    <a:lumMod val="50000"/>
                  </a:schemeClr>
                </a:solidFill>
              </a:rPr>
              <a:t>Загальний вигляд обробника події такий:</a:t>
            </a:r>
          </a:p>
        </p:txBody>
      </p:sp>
      <p:sp>
        <p:nvSpPr>
          <p:cNvPr id="2" name="Прямокутник 1">
            <a:extLst>
              <a:ext uri="{FF2B5EF4-FFF2-40B4-BE49-F238E27FC236}">
                <a16:creationId xmlns:a16="http://schemas.microsoft.com/office/drawing/2014/main" xmlns="" id="{F727590F-9AE7-CE29-A142-D430F65CAF35}"/>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effectLst>
                  <a:outerShdw blurRad="38100" dist="38100" dir="2700000" algn="tl">
                    <a:srgbClr val="000000">
                      <a:alpha val="43137"/>
                    </a:srgbClr>
                  </a:outerShdw>
                </a:effectLst>
              </a:rPr>
              <a:t>Події та їх обробники</a:t>
            </a:r>
          </a:p>
        </p:txBody>
      </p:sp>
      <p:sp>
        <p:nvSpPr>
          <p:cNvPr id="5" name="TextBox 4">
            <a:extLst>
              <a:ext uri="{FF2B5EF4-FFF2-40B4-BE49-F238E27FC236}">
                <a16:creationId xmlns:a16="http://schemas.microsoft.com/office/drawing/2014/main" xmlns="" id="{F81DA320-0D2B-90F2-EF35-E68E6D4F9E8D}"/>
              </a:ext>
            </a:extLst>
          </p:cNvPr>
          <p:cNvSpPr txBox="1"/>
          <p:nvPr/>
        </p:nvSpPr>
        <p:spPr>
          <a:xfrm>
            <a:off x="1540609" y="2879244"/>
            <a:ext cx="9098941" cy="2246769"/>
          </a:xfrm>
          <a:prstGeom prst="rect">
            <a:avLst/>
          </a:prstGeom>
          <a:solidFill>
            <a:srgbClr val="FFC000"/>
          </a:solidFill>
          <a:ln w="38100">
            <a:solidFill>
              <a:schemeClr val="accent2">
                <a:lumMod val="75000"/>
              </a:schemeClr>
            </a:solidFill>
          </a:ln>
        </p:spPr>
        <p:txBody>
          <a:bodyPr wrap="square" rtlCol="0">
            <a:spAutoFit/>
          </a:bodyPr>
          <a:lstStyle/>
          <a:p>
            <a:r>
              <a:rPr lang="en-US" sz="3600" b="1" dirty="0"/>
              <a:t>def &lt;</a:t>
            </a:r>
            <a:r>
              <a:rPr lang="uk-UA" sz="3600" b="1" dirty="0" err="1"/>
              <a:t>ім’я_обробника_події</a:t>
            </a:r>
            <a:r>
              <a:rPr lang="en-US" sz="3600" b="1" dirty="0"/>
              <a:t>&gt; (event):</a:t>
            </a:r>
          </a:p>
          <a:p>
            <a:r>
              <a:rPr lang="en-US" sz="3600" b="1" dirty="0"/>
              <a:t>	&lt;</a:t>
            </a:r>
            <a:r>
              <a:rPr lang="uk-UA" sz="3600" b="1" dirty="0"/>
              <a:t>команди, які будуть виконуватися за настання події</a:t>
            </a:r>
            <a:r>
              <a:rPr lang="en-US" sz="3600" b="1" dirty="0"/>
              <a:t>&gt;</a:t>
            </a:r>
            <a:r>
              <a:rPr lang="uk-UA" sz="3600" b="1" dirty="0"/>
              <a:t> </a:t>
            </a:r>
          </a:p>
          <a:p>
            <a:r>
              <a:rPr lang="uk-UA" sz="3200" i="1" dirty="0"/>
              <a:t>(</a:t>
            </a:r>
            <a:r>
              <a:rPr lang="uk-UA" sz="3200" i="1" dirty="0" err="1"/>
              <a:t>англ</a:t>
            </a:r>
            <a:r>
              <a:rPr lang="uk-UA" sz="3200" i="1" dirty="0"/>
              <a:t>. </a:t>
            </a:r>
            <a:r>
              <a:rPr lang="en-US" sz="3200" i="1" dirty="0"/>
              <a:t>event </a:t>
            </a:r>
            <a:r>
              <a:rPr lang="uk-UA" sz="3200" i="1" dirty="0"/>
              <a:t>– подія)</a:t>
            </a:r>
          </a:p>
        </p:txBody>
      </p:sp>
      <p:sp>
        <p:nvSpPr>
          <p:cNvPr id="7" name="TextBox 6">
            <a:extLst>
              <a:ext uri="{FF2B5EF4-FFF2-40B4-BE49-F238E27FC236}">
                <a16:creationId xmlns:a16="http://schemas.microsoft.com/office/drawing/2014/main" xmlns="" id="{FE95DC6E-DB53-3479-24CD-34D32252E3A2}"/>
              </a:ext>
            </a:extLst>
          </p:cNvPr>
          <p:cNvSpPr txBox="1"/>
          <p:nvPr/>
        </p:nvSpPr>
        <p:spPr>
          <a:xfrm>
            <a:off x="327258" y="5590896"/>
            <a:ext cx="6096000" cy="830997"/>
          </a:xfrm>
          <a:prstGeom prst="rect">
            <a:avLst/>
          </a:prstGeom>
          <a:solidFill>
            <a:srgbClr val="BAE533"/>
          </a:solidFill>
          <a:ln w="38100">
            <a:solidFill>
              <a:schemeClr val="accent6">
                <a:lumMod val="50000"/>
              </a:schemeClr>
            </a:solidFill>
          </a:ln>
        </p:spPr>
        <p:txBody>
          <a:bodyPr wrap="square">
            <a:spAutoFit/>
          </a:bodyPr>
          <a:lstStyle/>
          <a:p>
            <a:r>
              <a:rPr lang="ru-RU" sz="2400" dirty="0"/>
              <a:t>Для </a:t>
            </a:r>
            <a:r>
              <a:rPr lang="ru-RU" sz="2400" dirty="0" err="1"/>
              <a:t>обробника</a:t>
            </a:r>
            <a:r>
              <a:rPr lang="ru-RU" sz="2400" dirty="0"/>
              <a:t> </a:t>
            </a:r>
            <a:r>
              <a:rPr lang="ru-RU" sz="2400" dirty="0" err="1"/>
              <a:t>події</a:t>
            </a:r>
            <a:r>
              <a:rPr lang="ru-RU" sz="2400" dirty="0"/>
              <a:t> з </a:t>
            </a:r>
            <a:r>
              <a:rPr lang="ru-RU" sz="2400" dirty="0" err="1"/>
              <a:t>іменем</a:t>
            </a:r>
            <a:r>
              <a:rPr lang="ru-RU" sz="2400" dirty="0"/>
              <a:t> </a:t>
            </a:r>
            <a:r>
              <a:rPr lang="ru-RU" sz="2400" b="1" i="1" dirty="0" err="1"/>
              <a:t>click</a:t>
            </a:r>
            <a:r>
              <a:rPr lang="ru-RU" sz="2400" dirty="0"/>
              <a:t> рядок заголовка буде таким: </a:t>
            </a:r>
            <a:endParaRPr lang="uk-UA" sz="2400" dirty="0"/>
          </a:p>
        </p:txBody>
      </p:sp>
      <p:sp>
        <p:nvSpPr>
          <p:cNvPr id="8" name="TextBox 7">
            <a:extLst>
              <a:ext uri="{FF2B5EF4-FFF2-40B4-BE49-F238E27FC236}">
                <a16:creationId xmlns:a16="http://schemas.microsoft.com/office/drawing/2014/main" xmlns="" id="{4EA956A1-4EF7-7059-C9F9-33FDB1DDAE04}"/>
              </a:ext>
            </a:extLst>
          </p:cNvPr>
          <p:cNvSpPr txBox="1"/>
          <p:nvPr/>
        </p:nvSpPr>
        <p:spPr>
          <a:xfrm>
            <a:off x="7292849" y="5714006"/>
            <a:ext cx="4381915" cy="584775"/>
          </a:xfrm>
          <a:prstGeom prst="rect">
            <a:avLst/>
          </a:prstGeom>
          <a:solidFill>
            <a:srgbClr val="FFFF00"/>
          </a:solidFill>
          <a:ln w="38100">
            <a:solidFill>
              <a:schemeClr val="accent4"/>
            </a:solidFill>
          </a:ln>
        </p:spPr>
        <p:txBody>
          <a:bodyPr wrap="square" rtlCol="0">
            <a:spAutoFit/>
          </a:bodyPr>
          <a:lstStyle/>
          <a:p>
            <a:pPr algn="ctr"/>
            <a:r>
              <a:rPr lang="en-US" sz="3200" b="1" dirty="0"/>
              <a:t>def click (event):</a:t>
            </a:r>
          </a:p>
        </p:txBody>
      </p:sp>
    </p:spTree>
    <p:extLst>
      <p:ext uri="{BB962C8B-B14F-4D97-AF65-F5344CB8AC3E}">
        <p14:creationId xmlns:p14="http://schemas.microsoft.com/office/powerpoint/2010/main" val="31079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5"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D938341-34E0-96D9-0AFE-8524FE3EE724}"/>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43C1FA4B-B558-95D7-64C4-EE171B1FEB41}"/>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7B7D536A-B927-B570-4BB3-C671D0AD74A6}"/>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F35F2124-F8CC-F93A-C113-08A2295026E7}"/>
              </a:ext>
            </a:extLst>
          </p:cNvPr>
          <p:cNvSpPr/>
          <p:nvPr/>
        </p:nvSpPr>
        <p:spPr>
          <a:xfrm>
            <a:off x="221941" y="1308522"/>
            <a:ext cx="11736279" cy="1351551"/>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b="1" dirty="0" err="1">
                <a:solidFill>
                  <a:schemeClr val="accent6">
                    <a:lumMod val="50000"/>
                  </a:schemeClr>
                </a:solidFill>
              </a:rPr>
              <a:t>Якщо</a:t>
            </a:r>
            <a:r>
              <a:rPr lang="ru-RU" sz="2000" b="1" dirty="0">
                <a:solidFill>
                  <a:schemeClr val="accent6">
                    <a:lumMod val="50000"/>
                  </a:schemeClr>
                </a:solidFill>
              </a:rPr>
              <a:t> потрібно, </a:t>
            </a:r>
            <a:r>
              <a:rPr lang="ru-RU" sz="2000" b="1" dirty="0" err="1">
                <a:solidFill>
                  <a:schemeClr val="accent6">
                    <a:lumMod val="50000"/>
                  </a:schemeClr>
                </a:solidFill>
              </a:rPr>
              <a:t>щоб</a:t>
            </a:r>
            <a:r>
              <a:rPr lang="ru-RU" sz="2000" b="1" dirty="0">
                <a:solidFill>
                  <a:schemeClr val="accent6">
                    <a:lumMod val="50000"/>
                  </a:schemeClr>
                </a:solidFill>
              </a:rPr>
              <a:t> у </a:t>
            </a:r>
            <a:r>
              <a:rPr lang="ru-RU" sz="2000" b="1" dirty="0" err="1">
                <a:solidFill>
                  <a:schemeClr val="accent6">
                    <a:lumMod val="50000"/>
                  </a:schemeClr>
                </a:solidFill>
              </a:rPr>
              <a:t>результаті</a:t>
            </a:r>
            <a:r>
              <a:rPr lang="ru-RU" sz="2000" b="1" dirty="0">
                <a:solidFill>
                  <a:schemeClr val="accent6">
                    <a:lumMod val="50000"/>
                  </a:schemeClr>
                </a:solidFill>
              </a:rPr>
              <a:t> </a:t>
            </a:r>
            <a:r>
              <a:rPr lang="ru-RU" sz="2000" b="1" dirty="0" err="1">
                <a:solidFill>
                  <a:schemeClr val="accent6">
                    <a:lumMod val="50000"/>
                  </a:schemeClr>
                </a:solidFill>
              </a:rPr>
              <a:t>настання</a:t>
            </a:r>
            <a:r>
              <a:rPr lang="ru-RU" sz="2000" b="1" dirty="0">
                <a:solidFill>
                  <a:schemeClr val="accent6">
                    <a:lumMod val="50000"/>
                  </a:schemeClr>
                </a:solidFill>
              </a:rPr>
              <a:t> </a:t>
            </a:r>
            <a:r>
              <a:rPr lang="ru-RU" sz="2000" b="1" dirty="0" err="1">
                <a:solidFill>
                  <a:schemeClr val="accent6">
                    <a:lumMod val="50000"/>
                  </a:schemeClr>
                </a:solidFill>
              </a:rPr>
              <a:t>події</a:t>
            </a:r>
            <a:r>
              <a:rPr lang="ru-RU" sz="2000" b="1" dirty="0">
                <a:solidFill>
                  <a:schemeClr val="accent6">
                    <a:lumMod val="50000"/>
                  </a:schemeClr>
                </a:solidFill>
              </a:rPr>
              <a:t> </a:t>
            </a:r>
            <a:r>
              <a:rPr lang="ru-RU" sz="2000" b="1" dirty="0" err="1">
                <a:solidFill>
                  <a:schemeClr val="accent6">
                    <a:lumMod val="50000"/>
                  </a:schemeClr>
                </a:solidFill>
              </a:rPr>
              <a:t>змінилися</a:t>
            </a:r>
            <a:r>
              <a:rPr lang="ru-RU" sz="2000" b="1" dirty="0">
                <a:solidFill>
                  <a:schemeClr val="accent6">
                    <a:lumMod val="50000"/>
                  </a:schemeClr>
                </a:solidFill>
              </a:rPr>
              <a:t> </a:t>
            </a:r>
            <a:r>
              <a:rPr lang="ru-RU" sz="2000" b="1" dirty="0" err="1">
                <a:solidFill>
                  <a:schemeClr val="accent6">
                    <a:lumMod val="50000"/>
                  </a:schemeClr>
                </a:solidFill>
              </a:rPr>
              <a:t>значення</a:t>
            </a:r>
            <a:r>
              <a:rPr lang="ru-RU" sz="2000" b="1" dirty="0">
                <a:solidFill>
                  <a:schemeClr val="accent6">
                    <a:lumMod val="50000"/>
                  </a:schemeClr>
                </a:solidFill>
              </a:rPr>
              <a:t> </a:t>
            </a:r>
            <a:r>
              <a:rPr lang="ru-RU" sz="2000" b="1" dirty="0" err="1">
                <a:solidFill>
                  <a:schemeClr val="accent6">
                    <a:lumMod val="50000"/>
                  </a:schemeClr>
                </a:solidFill>
              </a:rPr>
              <a:t>певних</a:t>
            </a:r>
            <a:r>
              <a:rPr lang="ru-RU" sz="2000" b="1" dirty="0">
                <a:solidFill>
                  <a:schemeClr val="accent6">
                    <a:lumMod val="50000"/>
                  </a:schemeClr>
                </a:solidFill>
              </a:rPr>
              <a:t> </a:t>
            </a:r>
            <a:r>
              <a:rPr lang="ru-RU" sz="2000" b="1" dirty="0" err="1">
                <a:solidFill>
                  <a:schemeClr val="accent6">
                    <a:lumMod val="50000"/>
                  </a:schemeClr>
                </a:solidFill>
              </a:rPr>
              <a:t>властивостей</a:t>
            </a:r>
            <a:r>
              <a:rPr lang="ru-RU" sz="2000" b="1" dirty="0">
                <a:solidFill>
                  <a:schemeClr val="accent6">
                    <a:lumMod val="50000"/>
                  </a:schemeClr>
                </a:solidFill>
              </a:rPr>
              <a:t> </a:t>
            </a:r>
            <a:r>
              <a:rPr lang="ru-RU" sz="2000" b="1" dirty="0" err="1">
                <a:solidFill>
                  <a:schemeClr val="accent6">
                    <a:lumMod val="50000"/>
                  </a:schemeClr>
                </a:solidFill>
              </a:rPr>
              <a:t>вікна</a:t>
            </a:r>
            <a:r>
              <a:rPr lang="ru-RU" sz="2000" b="1" dirty="0">
                <a:solidFill>
                  <a:schemeClr val="accent6">
                    <a:lumMod val="50000"/>
                  </a:schemeClr>
                </a:solidFill>
              </a:rPr>
              <a:t>, </a:t>
            </a:r>
            <a:r>
              <a:rPr lang="ru-RU" sz="2000" b="1" dirty="0" err="1">
                <a:solidFill>
                  <a:schemeClr val="accent6">
                    <a:lumMod val="50000"/>
                  </a:schemeClr>
                </a:solidFill>
              </a:rPr>
              <a:t>обробник</a:t>
            </a:r>
            <a:r>
              <a:rPr lang="ru-RU" sz="2000" b="1" dirty="0">
                <a:solidFill>
                  <a:schemeClr val="accent6">
                    <a:lumMod val="50000"/>
                  </a:schemeClr>
                </a:solidFill>
              </a:rPr>
              <a:t> </a:t>
            </a:r>
            <a:r>
              <a:rPr lang="ru-RU" sz="2000" b="1" dirty="0" err="1">
                <a:solidFill>
                  <a:schemeClr val="accent6">
                    <a:lumMod val="50000"/>
                  </a:schemeClr>
                </a:solidFill>
              </a:rPr>
              <a:t>події</a:t>
            </a:r>
            <a:r>
              <a:rPr lang="ru-RU" sz="2000" b="1" dirty="0">
                <a:solidFill>
                  <a:schemeClr val="accent6">
                    <a:lumMod val="50000"/>
                  </a:schemeClr>
                </a:solidFill>
              </a:rPr>
              <a:t> повинен </a:t>
            </a:r>
            <a:r>
              <a:rPr lang="ru-RU" sz="2000" b="1" dirty="0" err="1">
                <a:solidFill>
                  <a:schemeClr val="accent6">
                    <a:lumMod val="50000"/>
                  </a:schemeClr>
                </a:solidFill>
              </a:rPr>
              <a:t>містити</a:t>
            </a:r>
            <a:r>
              <a:rPr lang="ru-RU" sz="2000" b="1" dirty="0">
                <a:solidFill>
                  <a:schemeClr val="accent6">
                    <a:lumMod val="50000"/>
                  </a:schemeClr>
                </a:solidFill>
              </a:rPr>
              <a:t> </a:t>
            </a:r>
            <a:r>
              <a:rPr lang="ru-RU" sz="2000" b="1" dirty="0" err="1">
                <a:solidFill>
                  <a:schemeClr val="accent6">
                    <a:lumMod val="50000"/>
                  </a:schemeClr>
                </a:solidFill>
              </a:rPr>
              <a:t>команди</a:t>
            </a:r>
            <a:r>
              <a:rPr lang="ru-RU" sz="2000" b="1" dirty="0">
                <a:solidFill>
                  <a:schemeClr val="accent6">
                    <a:lumMod val="50000"/>
                  </a:schemeClr>
                </a:solidFill>
              </a:rPr>
              <a:t> </a:t>
            </a:r>
            <a:r>
              <a:rPr lang="ru-RU" sz="2000" b="1" dirty="0" err="1">
                <a:solidFill>
                  <a:schemeClr val="accent6">
                    <a:lumMod val="50000"/>
                  </a:schemeClr>
                </a:solidFill>
              </a:rPr>
              <a:t>змінення</a:t>
            </a:r>
            <a:r>
              <a:rPr lang="ru-RU" sz="2000" b="1" dirty="0">
                <a:solidFill>
                  <a:schemeClr val="accent6">
                    <a:lumMod val="50000"/>
                  </a:schemeClr>
                </a:solidFill>
              </a:rPr>
              <a:t> </a:t>
            </a:r>
            <a:r>
              <a:rPr lang="ru-RU" sz="2000" b="1" dirty="0" err="1">
                <a:solidFill>
                  <a:schemeClr val="accent6">
                    <a:lumMod val="50000"/>
                  </a:schemeClr>
                </a:solidFill>
              </a:rPr>
              <a:t>значень</a:t>
            </a:r>
            <a:r>
              <a:rPr lang="ru-RU" sz="2000" b="1" dirty="0">
                <a:solidFill>
                  <a:schemeClr val="accent6">
                    <a:lumMod val="50000"/>
                  </a:schemeClr>
                </a:solidFill>
              </a:rPr>
              <a:t> </a:t>
            </a:r>
            <a:r>
              <a:rPr lang="ru-RU" sz="2000" b="1" dirty="0" err="1">
                <a:solidFill>
                  <a:schemeClr val="accent6">
                    <a:lumMod val="50000"/>
                  </a:schemeClr>
                </a:solidFill>
              </a:rPr>
              <a:t>цих</a:t>
            </a:r>
            <a:r>
              <a:rPr lang="ru-RU" sz="2000" b="1" dirty="0">
                <a:solidFill>
                  <a:schemeClr val="accent6">
                    <a:lumMod val="50000"/>
                  </a:schemeClr>
                </a:solidFill>
              </a:rPr>
              <a:t> </a:t>
            </a:r>
            <a:r>
              <a:rPr lang="ru-RU" sz="2000" b="1" dirty="0" err="1">
                <a:solidFill>
                  <a:schemeClr val="accent6">
                    <a:lumMod val="50000"/>
                  </a:schemeClr>
                </a:solidFill>
              </a:rPr>
              <a:t>властивостей</a:t>
            </a:r>
            <a:r>
              <a:rPr lang="ru-RU" sz="2000" b="1" dirty="0">
                <a:solidFill>
                  <a:schemeClr val="accent6">
                    <a:lumMod val="50000"/>
                  </a:schemeClr>
                </a:solidFill>
              </a:rPr>
              <a:t>. </a:t>
            </a:r>
            <a:r>
              <a:rPr lang="ru-RU" sz="2000" b="1" dirty="0" err="1">
                <a:solidFill>
                  <a:schemeClr val="accent6">
                    <a:lumMod val="50000"/>
                  </a:schemeClr>
                </a:solidFill>
              </a:rPr>
              <a:t>Значення</a:t>
            </a:r>
            <a:r>
              <a:rPr lang="ru-RU" sz="2000" b="1" dirty="0">
                <a:solidFill>
                  <a:schemeClr val="accent6">
                    <a:lumMod val="50000"/>
                  </a:schemeClr>
                </a:solidFill>
              </a:rPr>
              <a:t> </a:t>
            </a:r>
            <a:r>
              <a:rPr lang="ru-RU" sz="2000" b="1" dirty="0" err="1">
                <a:solidFill>
                  <a:schemeClr val="accent6">
                    <a:lumMod val="50000"/>
                  </a:schemeClr>
                </a:solidFill>
              </a:rPr>
              <a:t>властивостей</a:t>
            </a:r>
            <a:r>
              <a:rPr lang="ru-RU" sz="2000" b="1" dirty="0">
                <a:solidFill>
                  <a:schemeClr val="accent6">
                    <a:lumMod val="50000"/>
                  </a:schemeClr>
                </a:solidFill>
              </a:rPr>
              <a:t> </a:t>
            </a:r>
            <a:r>
              <a:rPr lang="ru-RU" sz="2000" b="1" dirty="0" err="1">
                <a:solidFill>
                  <a:schemeClr val="accent6">
                    <a:lumMod val="50000"/>
                  </a:schemeClr>
                </a:solidFill>
              </a:rPr>
              <a:t>вікна</a:t>
            </a:r>
            <a:r>
              <a:rPr lang="ru-RU" sz="2000" b="1" dirty="0">
                <a:solidFill>
                  <a:schemeClr val="accent6">
                    <a:lumMod val="50000"/>
                  </a:schemeClr>
                </a:solidFill>
              </a:rPr>
              <a:t> </a:t>
            </a:r>
            <a:r>
              <a:rPr lang="ru-RU" sz="2000" b="1" dirty="0" err="1">
                <a:solidFill>
                  <a:schemeClr val="accent6">
                    <a:lumMod val="50000"/>
                  </a:schemeClr>
                </a:solidFill>
              </a:rPr>
              <a:t>можна</a:t>
            </a:r>
            <a:r>
              <a:rPr lang="ru-RU" sz="2000" b="1" dirty="0">
                <a:solidFill>
                  <a:schemeClr val="accent6">
                    <a:lumMod val="50000"/>
                  </a:schemeClr>
                </a:solidFill>
              </a:rPr>
              <a:t> </a:t>
            </a:r>
            <a:r>
              <a:rPr lang="ru-RU" sz="2000" b="1" dirty="0" err="1">
                <a:solidFill>
                  <a:schemeClr val="accent6">
                    <a:lumMod val="50000"/>
                  </a:schemeClr>
                </a:solidFill>
              </a:rPr>
              <a:t>змінити</a:t>
            </a:r>
            <a:r>
              <a:rPr lang="ru-RU" sz="2000" b="1" dirty="0">
                <a:solidFill>
                  <a:schemeClr val="accent6">
                    <a:lumMod val="50000"/>
                  </a:schemeClr>
                </a:solidFill>
              </a:rPr>
              <a:t>:</a:t>
            </a:r>
            <a:endParaRPr lang="uk-UA" sz="2000" b="1" dirty="0">
              <a:solidFill>
                <a:schemeClr val="accent6">
                  <a:lumMod val="50000"/>
                </a:schemeClr>
              </a:solidFill>
            </a:endParaRPr>
          </a:p>
        </p:txBody>
      </p:sp>
      <p:sp>
        <p:nvSpPr>
          <p:cNvPr id="2" name="Прямокутник 1">
            <a:extLst>
              <a:ext uri="{FF2B5EF4-FFF2-40B4-BE49-F238E27FC236}">
                <a16:creationId xmlns:a16="http://schemas.microsoft.com/office/drawing/2014/main" xmlns="" id="{87931D18-0CFD-BD59-B087-C8B3BA323E9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effectLst>
                  <a:outerShdw blurRad="38100" dist="38100" dir="2700000" algn="tl">
                    <a:srgbClr val="000000">
                      <a:alpha val="43137"/>
                    </a:srgbClr>
                  </a:outerShdw>
                </a:effectLst>
              </a:rPr>
              <a:t>Події та їх обробники</a:t>
            </a:r>
          </a:p>
        </p:txBody>
      </p:sp>
      <p:graphicFrame>
        <p:nvGraphicFramePr>
          <p:cNvPr id="5" name="Схема 4">
            <a:extLst>
              <a:ext uri="{FF2B5EF4-FFF2-40B4-BE49-F238E27FC236}">
                <a16:creationId xmlns:a16="http://schemas.microsoft.com/office/drawing/2014/main" xmlns="" id="{CB19C2E5-E387-1162-33D1-79C59930FF6A}"/>
              </a:ext>
            </a:extLst>
          </p:cNvPr>
          <p:cNvGraphicFramePr/>
          <p:nvPr>
            <p:extLst>
              <p:ext uri="{D42A27DB-BD31-4B8C-83A1-F6EECF244321}">
                <p14:modId xmlns:p14="http://schemas.microsoft.com/office/powerpoint/2010/main" val="1428736032"/>
              </p:ext>
            </p:extLst>
          </p:nvPr>
        </p:nvGraphicFramePr>
        <p:xfrm>
          <a:off x="576755" y="2832704"/>
          <a:ext cx="11026650" cy="3866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698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2FD8B431-AB92-4DC2-9A12-4BAD639C74FB}"/>
                                            </p:graphicEl>
                                          </p:spTgt>
                                        </p:tgtEl>
                                        <p:attrNameLst>
                                          <p:attrName>style.visibility</p:attrName>
                                        </p:attrNameLst>
                                      </p:cBhvr>
                                      <p:to>
                                        <p:strVal val="visible"/>
                                      </p:to>
                                    </p:set>
                                    <p:animEffect transition="in" filter="fade">
                                      <p:cBhvr>
                                        <p:cTn id="17" dur="1000"/>
                                        <p:tgtEl>
                                          <p:spTgt spid="5">
                                            <p:graphicEl>
                                              <a:dgm id="{2FD8B431-AB92-4DC2-9A12-4BAD639C74FB}"/>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graphicEl>
                                              <a:dgm id="{5EAD98E5-EDBE-431C-9338-5156788A8B13}"/>
                                            </p:graphicEl>
                                          </p:spTgt>
                                        </p:tgtEl>
                                        <p:attrNameLst>
                                          <p:attrName>style.visibility</p:attrName>
                                        </p:attrNameLst>
                                      </p:cBhvr>
                                      <p:to>
                                        <p:strVal val="visible"/>
                                      </p:to>
                                    </p:set>
                                    <p:animEffect transition="in" filter="fade">
                                      <p:cBhvr>
                                        <p:cTn id="20" dur="1000"/>
                                        <p:tgtEl>
                                          <p:spTgt spid="5">
                                            <p:graphicEl>
                                              <a:dgm id="{5EAD98E5-EDBE-431C-9338-5156788A8B13}"/>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B68C956D-4D18-401F-BF91-E3E2342DC5C5}"/>
                                            </p:graphicEl>
                                          </p:spTgt>
                                        </p:tgtEl>
                                        <p:attrNameLst>
                                          <p:attrName>style.visibility</p:attrName>
                                        </p:attrNameLst>
                                      </p:cBhvr>
                                      <p:to>
                                        <p:strVal val="visible"/>
                                      </p:to>
                                    </p:set>
                                    <p:animEffect transition="in" filter="fade">
                                      <p:cBhvr>
                                        <p:cTn id="23" dur="1000"/>
                                        <p:tgtEl>
                                          <p:spTgt spid="5">
                                            <p:graphicEl>
                                              <a:dgm id="{B68C956D-4D18-401F-BF91-E3E2342DC5C5}"/>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graphicEl>
                                              <a:dgm id="{9D02390C-FD77-4F24-9DC9-13FC8221FD67}"/>
                                            </p:graphicEl>
                                          </p:spTgt>
                                        </p:tgtEl>
                                        <p:attrNameLst>
                                          <p:attrName>style.visibility</p:attrName>
                                        </p:attrNameLst>
                                      </p:cBhvr>
                                      <p:to>
                                        <p:strVal val="visible"/>
                                      </p:to>
                                    </p:set>
                                    <p:animEffect transition="in" filter="fade">
                                      <p:cBhvr>
                                        <p:cTn id="28" dur="1000"/>
                                        <p:tgtEl>
                                          <p:spTgt spid="5">
                                            <p:graphicEl>
                                              <a:dgm id="{9D02390C-FD77-4F24-9DC9-13FC8221FD67}"/>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graphicEl>
                                              <a:dgm id="{992A6CDB-CC6A-49AE-B63F-137A27E96BBD}"/>
                                            </p:graphicEl>
                                          </p:spTgt>
                                        </p:tgtEl>
                                        <p:attrNameLst>
                                          <p:attrName>style.visibility</p:attrName>
                                        </p:attrNameLst>
                                      </p:cBhvr>
                                      <p:to>
                                        <p:strVal val="visible"/>
                                      </p:to>
                                    </p:set>
                                    <p:animEffect transition="in" filter="fade">
                                      <p:cBhvr>
                                        <p:cTn id="31" dur="1000"/>
                                        <p:tgtEl>
                                          <p:spTgt spid="5">
                                            <p:graphicEl>
                                              <a:dgm id="{992A6CDB-CC6A-49AE-B63F-137A27E96BB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Graphic spid="5"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07429B7-DCE7-0EEF-DE64-6F7D69D7DE8D}"/>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8056C6BF-375A-7842-D5B1-51EF4780572C}"/>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CC901443-A61C-2882-30F4-3484BD082E8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C8232FD7-D654-C978-643E-654B4949B719}"/>
              </a:ext>
            </a:extLst>
          </p:cNvPr>
          <p:cNvSpPr/>
          <p:nvPr/>
        </p:nvSpPr>
        <p:spPr>
          <a:xfrm>
            <a:off x="221941" y="1308523"/>
            <a:ext cx="11736279" cy="1231478"/>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b="1" dirty="0" err="1">
                <a:solidFill>
                  <a:schemeClr val="accent6">
                    <a:lumMod val="50000"/>
                  </a:schemeClr>
                </a:solidFill>
              </a:rPr>
              <a:t>Обробник</a:t>
            </a:r>
            <a:r>
              <a:rPr lang="ru-RU" sz="2000" b="1" dirty="0">
                <a:solidFill>
                  <a:schemeClr val="accent6">
                    <a:lumMod val="50000"/>
                  </a:schemeClr>
                </a:solidFill>
              </a:rPr>
              <a:t> </a:t>
            </a:r>
            <a:r>
              <a:rPr lang="ru-RU" sz="2000" b="1" dirty="0" err="1">
                <a:solidFill>
                  <a:schemeClr val="accent6">
                    <a:lumMod val="50000"/>
                  </a:schemeClr>
                </a:solidFill>
              </a:rPr>
              <a:t>події</a:t>
            </a:r>
            <a:r>
              <a:rPr lang="ru-RU" sz="2000" b="1" dirty="0">
                <a:solidFill>
                  <a:schemeClr val="accent6">
                    <a:lumMod val="50000"/>
                  </a:schemeClr>
                </a:solidFill>
              </a:rPr>
              <a:t> </a:t>
            </a:r>
            <a:r>
              <a:rPr lang="ru-RU" sz="2000" b="1" dirty="0" err="1">
                <a:solidFill>
                  <a:schemeClr val="accent6">
                    <a:lumMod val="50000"/>
                  </a:schemeClr>
                </a:solidFill>
              </a:rPr>
              <a:t>найчастіше</a:t>
            </a:r>
            <a:r>
              <a:rPr lang="ru-RU" sz="2000" b="1" dirty="0">
                <a:solidFill>
                  <a:schemeClr val="accent6">
                    <a:lumMod val="50000"/>
                  </a:schemeClr>
                </a:solidFill>
              </a:rPr>
              <a:t> </a:t>
            </a:r>
            <a:r>
              <a:rPr lang="ru-RU" sz="2000" b="1" dirty="0" err="1">
                <a:solidFill>
                  <a:schemeClr val="accent6">
                    <a:lumMod val="50000"/>
                  </a:schemeClr>
                </a:solidFill>
              </a:rPr>
              <a:t>записують</a:t>
            </a:r>
            <a:r>
              <a:rPr lang="ru-RU" sz="2000" b="1" dirty="0">
                <a:solidFill>
                  <a:schemeClr val="accent6">
                    <a:lumMod val="50000"/>
                  </a:schemeClr>
                </a:solidFill>
              </a:rPr>
              <a:t> на початку </a:t>
            </a:r>
            <a:r>
              <a:rPr lang="ru-RU" sz="2000" b="1" dirty="0" err="1">
                <a:solidFill>
                  <a:schemeClr val="accent6">
                    <a:lumMod val="50000"/>
                  </a:schemeClr>
                </a:solidFill>
              </a:rPr>
              <a:t>проєкту</a:t>
            </a:r>
            <a:r>
              <a:rPr lang="ru-RU" sz="2000" b="1" dirty="0">
                <a:solidFill>
                  <a:schemeClr val="accent6">
                    <a:lumMod val="50000"/>
                  </a:schemeClr>
                </a:solidFill>
              </a:rPr>
              <a:t>. На </a:t>
            </a:r>
            <a:r>
              <a:rPr lang="ru-RU" sz="2000" b="1" dirty="0" err="1">
                <a:solidFill>
                  <a:schemeClr val="accent6">
                    <a:lumMod val="50000"/>
                  </a:schemeClr>
                </a:solidFill>
              </a:rPr>
              <a:t>малюнку</a:t>
            </a:r>
            <a:r>
              <a:rPr lang="ru-RU" sz="2000" b="1" dirty="0">
                <a:solidFill>
                  <a:schemeClr val="accent6">
                    <a:lumMod val="50000"/>
                  </a:schemeClr>
                </a:solidFill>
              </a:rPr>
              <a:t> наведено приклад </a:t>
            </a:r>
            <a:r>
              <a:rPr lang="ru-RU" sz="2000" b="1" dirty="0" err="1">
                <a:solidFill>
                  <a:schemeClr val="accent6">
                    <a:lumMod val="50000"/>
                  </a:schemeClr>
                </a:solidFill>
              </a:rPr>
              <a:t>обробника</a:t>
            </a:r>
            <a:r>
              <a:rPr lang="ru-RU" sz="2000" b="1" dirty="0">
                <a:solidFill>
                  <a:schemeClr val="accent6">
                    <a:lumMod val="50000"/>
                  </a:schemeClr>
                </a:solidFill>
              </a:rPr>
              <a:t> </a:t>
            </a:r>
            <a:r>
              <a:rPr lang="ru-RU" sz="2000" b="1" dirty="0" err="1">
                <a:solidFill>
                  <a:schemeClr val="accent6">
                    <a:lumMod val="50000"/>
                  </a:schemeClr>
                </a:solidFill>
              </a:rPr>
              <a:t>події</a:t>
            </a:r>
            <a:r>
              <a:rPr lang="ru-RU" sz="2000" b="1" dirty="0">
                <a:solidFill>
                  <a:schemeClr val="accent6">
                    <a:lumMod val="50000"/>
                  </a:schemeClr>
                </a:solidFill>
              </a:rPr>
              <a:t> </a:t>
            </a:r>
            <a:r>
              <a:rPr lang="ru-RU" sz="2000" b="1" i="1" dirty="0">
                <a:solidFill>
                  <a:schemeClr val="accent6">
                    <a:lumMod val="50000"/>
                  </a:schemeClr>
                </a:solidFill>
              </a:rPr>
              <a:t>Click</a:t>
            </a:r>
            <a:r>
              <a:rPr lang="ru-RU" sz="2000" b="1" dirty="0">
                <a:solidFill>
                  <a:schemeClr val="accent6">
                    <a:lumMod val="50000"/>
                  </a:schemeClr>
                </a:solidFill>
              </a:rPr>
              <a:t> для </a:t>
            </a:r>
            <a:r>
              <a:rPr lang="ru-RU" sz="2000" b="1" dirty="0" err="1">
                <a:solidFill>
                  <a:schemeClr val="accent6">
                    <a:lumMod val="50000"/>
                  </a:schemeClr>
                </a:solidFill>
              </a:rPr>
              <a:t>вікна</a:t>
            </a:r>
            <a:r>
              <a:rPr lang="ru-RU" sz="2000" b="1" dirty="0">
                <a:solidFill>
                  <a:schemeClr val="accent6">
                    <a:lumMod val="50000"/>
                  </a:schemeClr>
                </a:solidFill>
              </a:rPr>
              <a:t>, </a:t>
            </a:r>
            <a:r>
              <a:rPr lang="ru-RU" sz="2000" b="1" dirty="0" err="1">
                <a:solidFill>
                  <a:schemeClr val="accent6">
                    <a:lumMod val="50000"/>
                  </a:schemeClr>
                </a:solidFill>
              </a:rPr>
              <a:t>під</a:t>
            </a:r>
            <a:r>
              <a:rPr lang="ru-RU" sz="2000" b="1" dirty="0">
                <a:solidFill>
                  <a:schemeClr val="accent6">
                    <a:lumMod val="50000"/>
                  </a:schemeClr>
                </a:solidFill>
              </a:rPr>
              <a:t> час </a:t>
            </a:r>
            <a:r>
              <a:rPr lang="ru-RU" sz="2000" b="1" dirty="0" err="1">
                <a:solidFill>
                  <a:schemeClr val="accent6">
                    <a:lumMod val="50000"/>
                  </a:schemeClr>
                </a:solidFill>
              </a:rPr>
              <a:t>виконання</a:t>
            </a:r>
            <a:r>
              <a:rPr lang="ru-RU" sz="2000" b="1" dirty="0">
                <a:solidFill>
                  <a:schemeClr val="accent6">
                    <a:lumMod val="50000"/>
                  </a:schemeClr>
                </a:solidFill>
              </a:rPr>
              <a:t> </a:t>
            </a:r>
            <a:r>
              <a:rPr lang="ru-RU" sz="2000" b="1" dirty="0" err="1">
                <a:solidFill>
                  <a:schemeClr val="accent6">
                    <a:lumMod val="50000"/>
                  </a:schemeClr>
                </a:solidFill>
              </a:rPr>
              <a:t>якого</a:t>
            </a:r>
            <a:r>
              <a:rPr lang="ru-RU" sz="2000" b="1" dirty="0">
                <a:solidFill>
                  <a:schemeClr val="accent6">
                    <a:lumMod val="50000"/>
                  </a:schemeClr>
                </a:solidFill>
              </a:rPr>
              <a:t> </a:t>
            </a:r>
            <a:r>
              <a:rPr lang="ru-RU" sz="2000" b="1" dirty="0" err="1">
                <a:solidFill>
                  <a:schemeClr val="accent6">
                    <a:lumMod val="50000"/>
                  </a:schemeClr>
                </a:solidFill>
              </a:rPr>
              <a:t>зміняться</a:t>
            </a:r>
            <a:r>
              <a:rPr lang="ru-RU" sz="2000" b="1" dirty="0">
                <a:solidFill>
                  <a:schemeClr val="accent6">
                    <a:lumMod val="50000"/>
                  </a:schemeClr>
                </a:solidFill>
              </a:rPr>
              <a:t> текст заголовка, </a:t>
            </a:r>
            <a:r>
              <a:rPr lang="ru-RU" sz="2000" b="1" dirty="0" err="1">
                <a:solidFill>
                  <a:schemeClr val="accent6">
                    <a:lumMod val="50000"/>
                  </a:schemeClr>
                </a:solidFill>
              </a:rPr>
              <a:t>розміри</a:t>
            </a:r>
            <a:r>
              <a:rPr lang="ru-RU" sz="2000" b="1" dirty="0">
                <a:solidFill>
                  <a:schemeClr val="accent6">
                    <a:lumMod val="50000"/>
                  </a:schemeClr>
                </a:solidFill>
              </a:rPr>
              <a:t> і </a:t>
            </a:r>
            <a:r>
              <a:rPr lang="ru-RU" sz="2000" b="1" dirty="0" err="1">
                <a:solidFill>
                  <a:schemeClr val="accent6">
                    <a:lumMod val="50000"/>
                  </a:schemeClr>
                </a:solidFill>
              </a:rPr>
              <a:t>положення</a:t>
            </a:r>
            <a:r>
              <a:rPr lang="ru-RU" sz="2000" b="1" dirty="0">
                <a:solidFill>
                  <a:schemeClr val="accent6">
                    <a:lumMod val="50000"/>
                  </a:schemeClr>
                </a:solidFill>
              </a:rPr>
              <a:t> </a:t>
            </a:r>
            <a:r>
              <a:rPr lang="ru-RU" sz="2000" b="1" dirty="0" err="1">
                <a:solidFill>
                  <a:schemeClr val="accent6">
                    <a:lumMod val="50000"/>
                  </a:schemeClr>
                </a:solidFill>
              </a:rPr>
              <a:t>вікна</a:t>
            </a:r>
            <a:r>
              <a:rPr lang="ru-RU" sz="2000" b="1" dirty="0">
                <a:solidFill>
                  <a:schemeClr val="accent6">
                    <a:lumMod val="50000"/>
                  </a:schemeClr>
                </a:solidFill>
              </a:rPr>
              <a:t> й результат </a:t>
            </a:r>
            <a:r>
              <a:rPr lang="ru-RU" sz="2000" b="1" dirty="0" err="1">
                <a:solidFill>
                  <a:schemeClr val="accent6">
                    <a:lumMod val="50000"/>
                  </a:schemeClr>
                </a:solidFill>
              </a:rPr>
              <a:t>виконання</a:t>
            </a:r>
            <a:r>
              <a:rPr lang="ru-RU" sz="2000" b="1" dirty="0">
                <a:solidFill>
                  <a:schemeClr val="accent6">
                    <a:lumMod val="50000"/>
                  </a:schemeClr>
                </a:solidFill>
              </a:rPr>
              <a:t>.</a:t>
            </a:r>
            <a:endParaRPr lang="uk-UA" sz="2000" b="1" dirty="0">
              <a:solidFill>
                <a:schemeClr val="accent6">
                  <a:lumMod val="50000"/>
                </a:schemeClr>
              </a:solidFill>
            </a:endParaRPr>
          </a:p>
        </p:txBody>
      </p:sp>
      <p:sp>
        <p:nvSpPr>
          <p:cNvPr id="2" name="Прямокутник 1">
            <a:extLst>
              <a:ext uri="{FF2B5EF4-FFF2-40B4-BE49-F238E27FC236}">
                <a16:creationId xmlns:a16="http://schemas.microsoft.com/office/drawing/2014/main" xmlns="" id="{A948E1C9-B509-4765-77C2-F4053542F88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effectLst>
                  <a:outerShdw blurRad="38100" dist="38100" dir="2700000" algn="tl">
                    <a:srgbClr val="000000">
                      <a:alpha val="43137"/>
                    </a:srgbClr>
                  </a:outerShdw>
                </a:effectLst>
              </a:rPr>
              <a:t>Події та їх обробники</a:t>
            </a:r>
          </a:p>
        </p:txBody>
      </p:sp>
      <p:pic>
        <p:nvPicPr>
          <p:cNvPr id="18" name="Рисунок 17">
            <a:extLst>
              <a:ext uri="{FF2B5EF4-FFF2-40B4-BE49-F238E27FC236}">
                <a16:creationId xmlns:a16="http://schemas.microsoft.com/office/drawing/2014/main" xmlns="" id="{9BC13585-F98C-823F-D7AB-561CB65F65F3}"/>
              </a:ext>
            </a:extLst>
          </p:cNvPr>
          <p:cNvPicPr>
            <a:picLocks noChangeAspect="1"/>
          </p:cNvPicPr>
          <p:nvPr/>
        </p:nvPicPr>
        <p:blipFill>
          <a:blip r:embed="rId2"/>
          <a:stretch>
            <a:fillRect/>
          </a:stretch>
        </p:blipFill>
        <p:spPr>
          <a:xfrm>
            <a:off x="1541892" y="2698970"/>
            <a:ext cx="9096375" cy="398145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242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5D683A8-C687-416C-A5CD-50DE19B8E9A1}"/>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2A8865A6-4201-B396-DD74-8E8C01310F16}"/>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E36DFCF7-449B-2946-6C7A-D1E63AF5E42C}"/>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355BE9B5-36B1-C17F-3E15-72412303F51F}"/>
              </a:ext>
            </a:extLst>
          </p:cNvPr>
          <p:cNvSpPr/>
          <p:nvPr/>
        </p:nvSpPr>
        <p:spPr>
          <a:xfrm>
            <a:off x="221941" y="1308522"/>
            <a:ext cx="11736279" cy="1914969"/>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b="1" i="1" dirty="0">
                <a:solidFill>
                  <a:srgbClr val="FF0000"/>
                </a:solidFill>
              </a:rPr>
              <a:t>Зверніть увагу! </a:t>
            </a:r>
            <a:r>
              <a:rPr lang="uk-UA" sz="2000" b="1" dirty="0">
                <a:solidFill>
                  <a:schemeClr val="accent6">
                    <a:lumMod val="50000"/>
                  </a:schemeClr>
                </a:solidFill>
              </a:rPr>
              <a:t>У вищенаведеному проєкті підпрограма - обробник події не повертає нічого в команду її виклику, тобто є </a:t>
            </a:r>
            <a:r>
              <a:rPr lang="uk-UA" sz="2000" b="1" dirty="0">
                <a:solidFill>
                  <a:srgbClr val="FF0000"/>
                </a:solidFill>
              </a:rPr>
              <a:t>процедурою</a:t>
            </a:r>
            <a:r>
              <a:rPr lang="uk-UA" sz="2000" b="1" dirty="0">
                <a:solidFill>
                  <a:schemeClr val="accent6">
                    <a:lumMod val="50000"/>
                  </a:schemeClr>
                </a:solidFill>
              </a:rPr>
              <a:t>. Після запуску проєкту на виконання потрібно дочекатися відкриття вікна та вибрати будь-яку його точку. Тим самим відбудеться подія </a:t>
            </a:r>
            <a:r>
              <a:rPr lang="en-US" sz="2000" b="1" i="1" dirty="0">
                <a:solidFill>
                  <a:schemeClr val="accent6">
                    <a:lumMod val="50000"/>
                  </a:schemeClr>
                </a:solidFill>
              </a:rPr>
              <a:t>Click</a:t>
            </a:r>
            <a:r>
              <a:rPr lang="en-US" sz="2000" b="1" dirty="0">
                <a:solidFill>
                  <a:schemeClr val="accent6">
                    <a:lumMod val="50000"/>
                  </a:schemeClr>
                </a:solidFill>
              </a:rPr>
              <a:t> </a:t>
            </a:r>
            <a:r>
              <a:rPr lang="uk-UA" sz="2000" b="1" dirty="0">
                <a:solidFill>
                  <a:schemeClr val="accent6">
                    <a:lumMod val="50000"/>
                  </a:schemeClr>
                </a:solidFill>
              </a:rPr>
              <a:t>для вікна та буде виконана процедура - обробник події, результатом виконання якої буде змінення кольору фону вікна, тексту в рядку заголовка, розмірів і положення вікна. </a:t>
            </a:r>
          </a:p>
        </p:txBody>
      </p:sp>
      <p:sp>
        <p:nvSpPr>
          <p:cNvPr id="2" name="Прямокутник 1">
            <a:extLst>
              <a:ext uri="{FF2B5EF4-FFF2-40B4-BE49-F238E27FC236}">
                <a16:creationId xmlns:a16="http://schemas.microsoft.com/office/drawing/2014/main" xmlns="" id="{DF4EF24F-0E1B-6C30-6668-691057DC9168}"/>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effectLst>
                  <a:outerShdw blurRad="38100" dist="38100" dir="2700000" algn="tl">
                    <a:srgbClr val="000000">
                      <a:alpha val="43137"/>
                    </a:srgbClr>
                  </a:outerShdw>
                </a:effectLst>
              </a:rPr>
              <a:t>Події та їх обробники</a:t>
            </a:r>
          </a:p>
        </p:txBody>
      </p:sp>
      <p:pic>
        <p:nvPicPr>
          <p:cNvPr id="4" name="Рисунок 3">
            <a:extLst>
              <a:ext uri="{FF2B5EF4-FFF2-40B4-BE49-F238E27FC236}">
                <a16:creationId xmlns:a16="http://schemas.microsoft.com/office/drawing/2014/main" xmlns="" id="{A134563C-B9C6-CA1B-C5A3-4342AD4EA69B}"/>
              </a:ext>
            </a:extLst>
          </p:cNvPr>
          <p:cNvPicPr>
            <a:picLocks noChangeAspect="1"/>
          </p:cNvPicPr>
          <p:nvPr/>
        </p:nvPicPr>
        <p:blipFill>
          <a:blip r:embed="rId2"/>
          <a:stretch>
            <a:fillRect/>
          </a:stretch>
        </p:blipFill>
        <p:spPr>
          <a:xfrm>
            <a:off x="1373421" y="3587502"/>
            <a:ext cx="2581275" cy="2867025"/>
          </a:xfrm>
          <a:prstGeom prst="rect">
            <a:avLst/>
          </a:prstGeom>
        </p:spPr>
      </p:pic>
      <p:pic>
        <p:nvPicPr>
          <p:cNvPr id="6" name="Рисунок 5">
            <a:extLst>
              <a:ext uri="{FF2B5EF4-FFF2-40B4-BE49-F238E27FC236}">
                <a16:creationId xmlns:a16="http://schemas.microsoft.com/office/drawing/2014/main" xmlns="" id="{E5C7429A-D28A-7981-7166-04C44F64C652}"/>
              </a:ext>
            </a:extLst>
          </p:cNvPr>
          <p:cNvPicPr>
            <a:picLocks noChangeAspect="1"/>
          </p:cNvPicPr>
          <p:nvPr/>
        </p:nvPicPr>
        <p:blipFill>
          <a:blip r:embed="rId3"/>
          <a:stretch>
            <a:fillRect/>
          </a:stretch>
        </p:blipFill>
        <p:spPr>
          <a:xfrm>
            <a:off x="6090080" y="3537276"/>
            <a:ext cx="4933950" cy="2886075"/>
          </a:xfrm>
          <a:prstGeom prst="rect">
            <a:avLst/>
          </a:prstGeom>
        </p:spPr>
      </p:pic>
      <p:sp>
        <p:nvSpPr>
          <p:cNvPr id="7" name="Стрілка: вправо з вирізом 6">
            <a:extLst>
              <a:ext uri="{FF2B5EF4-FFF2-40B4-BE49-F238E27FC236}">
                <a16:creationId xmlns:a16="http://schemas.microsoft.com/office/drawing/2014/main" xmlns="" id="{B38C0B77-AF41-3246-A5E0-CAE7446DA3B1}"/>
              </a:ext>
            </a:extLst>
          </p:cNvPr>
          <p:cNvSpPr/>
          <p:nvPr/>
        </p:nvSpPr>
        <p:spPr>
          <a:xfrm>
            <a:off x="4209588" y="4673600"/>
            <a:ext cx="1625600" cy="397164"/>
          </a:xfrm>
          <a:prstGeom prst="notched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24607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50F8BF9-0D8D-2973-CB53-92CBFAA69279}"/>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EB3BCD2F-BCAF-8789-F5F5-B7DFB166C829}"/>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9C631C20-9B41-AF2B-1D14-0999530A781F}"/>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4F240E70-7034-F606-DE8E-961010175C00}"/>
              </a:ext>
            </a:extLst>
          </p:cNvPr>
          <p:cNvSpPr/>
          <p:nvPr/>
        </p:nvSpPr>
        <p:spPr>
          <a:xfrm>
            <a:off x="4424218" y="1262339"/>
            <a:ext cx="7450875" cy="4805952"/>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uk-UA" sz="2000" b="1" dirty="0">
                <a:solidFill>
                  <a:schemeClr val="accent6">
                    <a:lumMod val="50000"/>
                  </a:schemeClr>
                </a:solidFill>
              </a:rPr>
              <a:t>Іноді потрібно під час опрацювання події встановити нове значення властивості об’єкта, яке обчислюється на основі поточного значення цієї самої властивості. Наприклад, потрібно, щоб після клацання лівої кнопки миші вікно опустилося на 50 пікселів, тобто слід збільшити відстань вікна від верхньої межі екрана на 50 пікселів. У такому разі потрібно отримати поточне значення відстані, змінити його на 50 і запам’ятати результат в окремій змінній, щоб установити нове положення вікна.</a:t>
            </a:r>
          </a:p>
        </p:txBody>
      </p:sp>
      <p:sp>
        <p:nvSpPr>
          <p:cNvPr id="2" name="Прямокутник 1">
            <a:extLst>
              <a:ext uri="{FF2B5EF4-FFF2-40B4-BE49-F238E27FC236}">
                <a16:creationId xmlns:a16="http://schemas.microsoft.com/office/drawing/2014/main" xmlns="" id="{CA5C8033-46EB-446A-3F7A-470A771CFF2E}"/>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effectLst>
                  <a:outerShdw blurRad="38100" dist="38100" dir="2700000" algn="tl">
                    <a:srgbClr val="000000">
                      <a:alpha val="43137"/>
                    </a:srgbClr>
                  </a:outerShdw>
                </a:effectLst>
              </a:rPr>
              <a:t>Події та їх обробники</a:t>
            </a:r>
          </a:p>
        </p:txBody>
      </p:sp>
      <p:pic>
        <p:nvPicPr>
          <p:cNvPr id="4" name="Рисунок 3" descr="Зображення, що містить мультфільм, малюнок, ілюстрація, мистецтво&#10;&#10;Автоматично згенерований опис">
            <a:extLst>
              <a:ext uri="{FF2B5EF4-FFF2-40B4-BE49-F238E27FC236}">
                <a16:creationId xmlns:a16="http://schemas.microsoft.com/office/drawing/2014/main" xmlns="" id="{DF93251C-832F-8F2A-9ED4-F9EC8FD53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89940"/>
            <a:ext cx="6858000" cy="6858000"/>
          </a:xfrm>
          <a:prstGeom prst="rect">
            <a:avLst/>
          </a:prstGeom>
        </p:spPr>
      </p:pic>
    </p:spTree>
    <p:extLst>
      <p:ext uri="{BB962C8B-B14F-4D97-AF65-F5344CB8AC3E}">
        <p14:creationId xmlns:p14="http://schemas.microsoft.com/office/powerpoint/2010/main" val="281036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2E5CDAD-1340-F210-E949-4CA36E27FCFE}"/>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4BD649C5-63E1-36BC-CE44-136F559A1B1D}"/>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8671AFC9-9733-C5B4-ADC1-D0B1BC60F2F2}"/>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662BDA4A-A7A7-FEDA-B0BC-080F8ECC3965}"/>
              </a:ext>
            </a:extLst>
          </p:cNvPr>
          <p:cNvSpPr/>
          <p:nvPr/>
        </p:nvSpPr>
        <p:spPr>
          <a:xfrm>
            <a:off x="221941" y="1308523"/>
            <a:ext cx="11736279" cy="723478"/>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b="1" dirty="0">
                <a:solidFill>
                  <a:schemeClr val="accent6">
                    <a:lumMod val="50000"/>
                  </a:schemeClr>
                </a:solidFill>
              </a:rPr>
              <a:t>Для </a:t>
            </a:r>
            <a:r>
              <a:rPr lang="ru-RU" sz="2000" b="1" dirty="0" err="1">
                <a:solidFill>
                  <a:schemeClr val="accent6">
                    <a:lumMod val="50000"/>
                  </a:schemeClr>
                </a:solidFill>
              </a:rPr>
              <a:t>отримання</a:t>
            </a:r>
            <a:r>
              <a:rPr lang="ru-RU" sz="2000" b="1" dirty="0">
                <a:solidFill>
                  <a:schemeClr val="accent6">
                    <a:lumMod val="50000"/>
                  </a:schemeClr>
                </a:solidFill>
              </a:rPr>
              <a:t> </a:t>
            </a:r>
            <a:r>
              <a:rPr lang="ru-RU" sz="2000" b="1" dirty="0" err="1">
                <a:solidFill>
                  <a:schemeClr val="accent6">
                    <a:lumMod val="50000"/>
                  </a:schemeClr>
                </a:solidFill>
              </a:rPr>
              <a:t>поточних</a:t>
            </a:r>
            <a:r>
              <a:rPr lang="ru-RU" sz="2000" b="1" dirty="0">
                <a:solidFill>
                  <a:schemeClr val="accent6">
                    <a:lumMod val="50000"/>
                  </a:schemeClr>
                </a:solidFill>
              </a:rPr>
              <a:t> </a:t>
            </a:r>
            <a:r>
              <a:rPr lang="ru-RU" sz="2000" b="1" dirty="0" err="1">
                <a:solidFill>
                  <a:schemeClr val="accent6">
                    <a:lumMod val="50000"/>
                  </a:schemeClr>
                </a:solidFill>
              </a:rPr>
              <a:t>значень</a:t>
            </a:r>
            <a:r>
              <a:rPr lang="ru-RU" sz="2000" b="1" dirty="0">
                <a:solidFill>
                  <a:schemeClr val="accent6">
                    <a:lumMod val="50000"/>
                  </a:schemeClr>
                </a:solidFill>
              </a:rPr>
              <a:t> </a:t>
            </a:r>
            <a:r>
              <a:rPr lang="ru-RU" sz="2000" b="1" dirty="0" err="1">
                <a:solidFill>
                  <a:schemeClr val="accent6">
                    <a:lumMod val="50000"/>
                  </a:schemeClr>
                </a:solidFill>
              </a:rPr>
              <a:t>розмірів</a:t>
            </a:r>
            <a:r>
              <a:rPr lang="ru-RU" sz="2000" b="1" dirty="0">
                <a:solidFill>
                  <a:schemeClr val="accent6">
                    <a:lumMod val="50000"/>
                  </a:schemeClr>
                </a:solidFill>
              </a:rPr>
              <a:t> і </a:t>
            </a:r>
            <a:r>
              <a:rPr lang="ru-RU" sz="2000" b="1" dirty="0" err="1">
                <a:solidFill>
                  <a:schemeClr val="accent6">
                    <a:lumMod val="50000"/>
                  </a:schemeClr>
                </a:solidFill>
              </a:rPr>
              <a:t>положення</a:t>
            </a:r>
            <a:r>
              <a:rPr lang="ru-RU" sz="2000" b="1" dirty="0">
                <a:solidFill>
                  <a:schemeClr val="accent6">
                    <a:lumMod val="50000"/>
                  </a:schemeClr>
                </a:solidFill>
              </a:rPr>
              <a:t> </a:t>
            </a:r>
            <a:r>
              <a:rPr lang="ru-RU" sz="2000" b="1" dirty="0" err="1">
                <a:solidFill>
                  <a:schemeClr val="accent6">
                    <a:lumMod val="50000"/>
                  </a:schemeClr>
                </a:solidFill>
              </a:rPr>
              <a:t>вікна</a:t>
            </a:r>
            <a:r>
              <a:rPr lang="ru-RU" sz="2000" b="1" dirty="0">
                <a:solidFill>
                  <a:schemeClr val="accent6">
                    <a:lumMod val="50000"/>
                  </a:schemeClr>
                </a:solidFill>
              </a:rPr>
              <a:t> </a:t>
            </a:r>
            <a:r>
              <a:rPr lang="ru-RU" sz="2000" b="1" dirty="0" err="1">
                <a:solidFill>
                  <a:schemeClr val="accent6">
                    <a:lumMod val="50000"/>
                  </a:schemeClr>
                </a:solidFill>
              </a:rPr>
              <a:t>використовують</a:t>
            </a:r>
            <a:r>
              <a:rPr lang="ru-RU" sz="2000" b="1" dirty="0">
                <a:solidFill>
                  <a:schemeClr val="accent6">
                    <a:lumMod val="50000"/>
                  </a:schemeClr>
                </a:solidFill>
              </a:rPr>
              <a:t> </a:t>
            </a:r>
            <a:r>
              <a:rPr lang="ru-RU" sz="2000" b="1" dirty="0" err="1">
                <a:solidFill>
                  <a:schemeClr val="accent6">
                    <a:lumMod val="50000"/>
                  </a:schemeClr>
                </a:solidFill>
              </a:rPr>
              <a:t>такі</a:t>
            </a:r>
            <a:r>
              <a:rPr lang="ru-RU" sz="2000" b="1" dirty="0">
                <a:solidFill>
                  <a:schemeClr val="accent6">
                    <a:lumMod val="50000"/>
                  </a:schemeClr>
                </a:solidFill>
              </a:rPr>
              <a:t> </a:t>
            </a:r>
            <a:r>
              <a:rPr lang="ru-RU" sz="2000" b="1" dirty="0" err="1">
                <a:solidFill>
                  <a:schemeClr val="accent6">
                    <a:lumMod val="50000"/>
                  </a:schemeClr>
                </a:solidFill>
              </a:rPr>
              <a:t>методи</a:t>
            </a:r>
            <a:r>
              <a:rPr lang="ru-RU" sz="2000" b="1" dirty="0">
                <a:solidFill>
                  <a:schemeClr val="accent6">
                    <a:lumMod val="50000"/>
                  </a:schemeClr>
                </a:solidFill>
              </a:rPr>
              <a:t>: </a:t>
            </a:r>
            <a:endParaRPr lang="uk-UA" sz="2000" b="1" dirty="0">
              <a:solidFill>
                <a:schemeClr val="accent6">
                  <a:lumMod val="50000"/>
                </a:schemeClr>
              </a:solidFill>
            </a:endParaRPr>
          </a:p>
        </p:txBody>
      </p:sp>
      <p:sp>
        <p:nvSpPr>
          <p:cNvPr id="2" name="Прямокутник 1">
            <a:extLst>
              <a:ext uri="{FF2B5EF4-FFF2-40B4-BE49-F238E27FC236}">
                <a16:creationId xmlns:a16="http://schemas.microsoft.com/office/drawing/2014/main" xmlns="" id="{C3D2D771-449A-88E0-4508-88CB2575F747}"/>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effectLst>
                  <a:outerShdw blurRad="38100" dist="38100" dir="2700000" algn="tl">
                    <a:srgbClr val="000000">
                      <a:alpha val="43137"/>
                    </a:srgbClr>
                  </a:outerShdw>
                </a:effectLst>
              </a:rPr>
              <a:t>Події та їх обробники</a:t>
            </a:r>
          </a:p>
        </p:txBody>
      </p:sp>
      <p:graphicFrame>
        <p:nvGraphicFramePr>
          <p:cNvPr id="5" name="Схема 4">
            <a:extLst>
              <a:ext uri="{FF2B5EF4-FFF2-40B4-BE49-F238E27FC236}">
                <a16:creationId xmlns:a16="http://schemas.microsoft.com/office/drawing/2014/main" xmlns="" id="{20115576-E6CF-ACEB-8B8E-C061B89D032F}"/>
              </a:ext>
            </a:extLst>
          </p:cNvPr>
          <p:cNvGraphicFramePr/>
          <p:nvPr>
            <p:extLst>
              <p:ext uri="{D42A27DB-BD31-4B8C-83A1-F6EECF244321}">
                <p14:modId xmlns:p14="http://schemas.microsoft.com/office/powerpoint/2010/main" val="2120768117"/>
              </p:ext>
            </p:extLst>
          </p:nvPr>
        </p:nvGraphicFramePr>
        <p:xfrm>
          <a:off x="221941" y="2345787"/>
          <a:ext cx="7371920" cy="4205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xmlns="" id="{DB191DFB-916F-2E4D-6491-67704A2B0F12}"/>
              </a:ext>
            </a:extLst>
          </p:cNvPr>
          <p:cNvSpPr txBox="1"/>
          <p:nvPr/>
        </p:nvSpPr>
        <p:spPr>
          <a:xfrm>
            <a:off x="8032620" y="3200493"/>
            <a:ext cx="3754279" cy="1631216"/>
          </a:xfrm>
          <a:prstGeom prst="rect">
            <a:avLst/>
          </a:prstGeom>
          <a:solidFill>
            <a:srgbClr val="FFFF00"/>
          </a:solidFill>
          <a:ln w="38100">
            <a:solidFill>
              <a:schemeClr val="accent4"/>
            </a:solidFill>
          </a:ln>
        </p:spPr>
        <p:txBody>
          <a:bodyPr wrap="square">
            <a:spAutoFit/>
          </a:bodyPr>
          <a:lstStyle/>
          <a:p>
            <a:r>
              <a:rPr lang="uk-UA" sz="2000" dirty="0"/>
              <a:t>Наприклад, щоб дізнатися поточну відстань вікна з іменем </a:t>
            </a:r>
            <a:r>
              <a:rPr lang="en-US" sz="2000" b="1" dirty="0"/>
              <a:t>root</a:t>
            </a:r>
            <a:r>
              <a:rPr lang="en-US" sz="2000" dirty="0"/>
              <a:t> </a:t>
            </a:r>
            <a:r>
              <a:rPr lang="uk-UA" sz="2000" dirty="0"/>
              <a:t>від верхньої межі екрана та збільшити її на 50, потрібно виконати команду:</a:t>
            </a:r>
          </a:p>
        </p:txBody>
      </p:sp>
      <p:sp>
        <p:nvSpPr>
          <p:cNvPr id="12" name="TextBox 11">
            <a:extLst>
              <a:ext uri="{FF2B5EF4-FFF2-40B4-BE49-F238E27FC236}">
                <a16:creationId xmlns:a16="http://schemas.microsoft.com/office/drawing/2014/main" xmlns="" id="{045FEAE5-657A-7349-9DC9-0BB5419E4C20}"/>
              </a:ext>
            </a:extLst>
          </p:cNvPr>
          <p:cNvSpPr txBox="1"/>
          <p:nvPr/>
        </p:nvSpPr>
        <p:spPr>
          <a:xfrm>
            <a:off x="8251831" y="5318644"/>
            <a:ext cx="3315855" cy="461665"/>
          </a:xfrm>
          <a:prstGeom prst="rect">
            <a:avLst/>
          </a:prstGeom>
          <a:solidFill>
            <a:schemeClr val="accent5">
              <a:lumMod val="20000"/>
              <a:lumOff val="80000"/>
            </a:schemeClr>
          </a:solidFill>
          <a:ln w="38100">
            <a:solidFill>
              <a:schemeClr val="accent1"/>
            </a:solidFill>
          </a:ln>
        </p:spPr>
        <p:txBody>
          <a:bodyPr wrap="square">
            <a:spAutoFit/>
          </a:bodyPr>
          <a:lstStyle/>
          <a:p>
            <a:pPr algn="ctr"/>
            <a:r>
              <a:rPr lang="fr-FR" sz="2400" b="1" dirty="0"/>
              <a:t>t = root.winfo_y() + 50</a:t>
            </a:r>
            <a:endParaRPr lang="uk-UA" sz="2400" b="1" dirty="0"/>
          </a:p>
        </p:txBody>
      </p:sp>
    </p:spTree>
    <p:extLst>
      <p:ext uri="{BB962C8B-B14F-4D97-AF65-F5344CB8AC3E}">
        <p14:creationId xmlns:p14="http://schemas.microsoft.com/office/powerpoint/2010/main" val="428557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24E2ADED-2EEE-4015-AB06-CC16698F2747}"/>
                                            </p:graphicEl>
                                          </p:spTgt>
                                        </p:tgtEl>
                                        <p:attrNameLst>
                                          <p:attrName>style.visibility</p:attrName>
                                        </p:attrNameLst>
                                      </p:cBhvr>
                                      <p:to>
                                        <p:strVal val="visible"/>
                                      </p:to>
                                    </p:set>
                                    <p:animEffect transition="in" filter="fade">
                                      <p:cBhvr>
                                        <p:cTn id="17" dur="750"/>
                                        <p:tgtEl>
                                          <p:spTgt spid="5">
                                            <p:graphicEl>
                                              <a:dgm id="{24E2ADED-2EEE-4015-AB06-CC16698F2747}"/>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graphicEl>
                                              <a:dgm id="{5A3CDD57-86F7-4423-98B4-3B40A3FD4018}"/>
                                            </p:graphicEl>
                                          </p:spTgt>
                                        </p:tgtEl>
                                        <p:attrNameLst>
                                          <p:attrName>style.visibility</p:attrName>
                                        </p:attrNameLst>
                                      </p:cBhvr>
                                      <p:to>
                                        <p:strVal val="visible"/>
                                      </p:to>
                                    </p:set>
                                    <p:animEffect transition="in" filter="fade">
                                      <p:cBhvr>
                                        <p:cTn id="20" dur="750"/>
                                        <p:tgtEl>
                                          <p:spTgt spid="5">
                                            <p:graphicEl>
                                              <a:dgm id="{5A3CDD57-86F7-4423-98B4-3B40A3FD4018}"/>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59D7B5C6-D9F1-4F56-921B-D81483F54130}"/>
                                            </p:graphicEl>
                                          </p:spTgt>
                                        </p:tgtEl>
                                        <p:attrNameLst>
                                          <p:attrName>style.visibility</p:attrName>
                                        </p:attrNameLst>
                                      </p:cBhvr>
                                      <p:to>
                                        <p:strVal val="visible"/>
                                      </p:to>
                                    </p:set>
                                    <p:animEffect transition="in" filter="fade">
                                      <p:cBhvr>
                                        <p:cTn id="23" dur="750"/>
                                        <p:tgtEl>
                                          <p:spTgt spid="5">
                                            <p:graphicEl>
                                              <a:dgm id="{59D7B5C6-D9F1-4F56-921B-D81483F5413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graphicEl>
                                              <a:dgm id="{82396569-A90A-4477-B4EC-E69E9671DC7B}"/>
                                            </p:graphicEl>
                                          </p:spTgt>
                                        </p:tgtEl>
                                        <p:attrNameLst>
                                          <p:attrName>style.visibility</p:attrName>
                                        </p:attrNameLst>
                                      </p:cBhvr>
                                      <p:to>
                                        <p:strVal val="visible"/>
                                      </p:to>
                                    </p:set>
                                    <p:animEffect transition="in" filter="fade">
                                      <p:cBhvr>
                                        <p:cTn id="28" dur="750"/>
                                        <p:tgtEl>
                                          <p:spTgt spid="5">
                                            <p:graphicEl>
                                              <a:dgm id="{82396569-A90A-4477-B4EC-E69E9671DC7B}"/>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graphicEl>
                                              <a:dgm id="{FBAE7473-A30E-4C78-B563-D1A818BA36E7}"/>
                                            </p:graphicEl>
                                          </p:spTgt>
                                        </p:tgtEl>
                                        <p:attrNameLst>
                                          <p:attrName>style.visibility</p:attrName>
                                        </p:attrNameLst>
                                      </p:cBhvr>
                                      <p:to>
                                        <p:strVal val="visible"/>
                                      </p:to>
                                    </p:set>
                                    <p:animEffect transition="in" filter="fade">
                                      <p:cBhvr>
                                        <p:cTn id="31" dur="750"/>
                                        <p:tgtEl>
                                          <p:spTgt spid="5">
                                            <p:graphicEl>
                                              <a:dgm id="{FBAE7473-A30E-4C78-B563-D1A818BA36E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graphicEl>
                                              <a:dgm id="{5E143B7A-7831-490F-A948-28F9AA5AB7B5}"/>
                                            </p:graphicEl>
                                          </p:spTgt>
                                        </p:tgtEl>
                                        <p:attrNameLst>
                                          <p:attrName>style.visibility</p:attrName>
                                        </p:attrNameLst>
                                      </p:cBhvr>
                                      <p:to>
                                        <p:strVal val="visible"/>
                                      </p:to>
                                    </p:set>
                                    <p:animEffect transition="in" filter="fade">
                                      <p:cBhvr>
                                        <p:cTn id="36" dur="750"/>
                                        <p:tgtEl>
                                          <p:spTgt spid="5">
                                            <p:graphicEl>
                                              <a:dgm id="{5E143B7A-7831-490F-A948-28F9AA5AB7B5}"/>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graphicEl>
                                              <a:dgm id="{47D2EE56-9856-4DAA-A0AE-5E12574DDDC6}"/>
                                            </p:graphicEl>
                                          </p:spTgt>
                                        </p:tgtEl>
                                        <p:attrNameLst>
                                          <p:attrName>style.visibility</p:attrName>
                                        </p:attrNameLst>
                                      </p:cBhvr>
                                      <p:to>
                                        <p:strVal val="visible"/>
                                      </p:to>
                                    </p:set>
                                    <p:animEffect transition="in" filter="fade">
                                      <p:cBhvr>
                                        <p:cTn id="39" dur="750"/>
                                        <p:tgtEl>
                                          <p:spTgt spid="5">
                                            <p:graphicEl>
                                              <a:dgm id="{47D2EE56-9856-4DAA-A0AE-5E12574DDDC6}"/>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graphicEl>
                                              <a:dgm id="{43583783-8928-4110-B0DF-8ECD659442D7}"/>
                                            </p:graphicEl>
                                          </p:spTgt>
                                        </p:tgtEl>
                                        <p:attrNameLst>
                                          <p:attrName>style.visibility</p:attrName>
                                        </p:attrNameLst>
                                      </p:cBhvr>
                                      <p:to>
                                        <p:strVal val="visible"/>
                                      </p:to>
                                    </p:set>
                                    <p:animEffect transition="in" filter="fade">
                                      <p:cBhvr>
                                        <p:cTn id="44" dur="750"/>
                                        <p:tgtEl>
                                          <p:spTgt spid="5">
                                            <p:graphicEl>
                                              <a:dgm id="{43583783-8928-4110-B0DF-8ECD659442D7}"/>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graphicEl>
                                              <a:dgm id="{EB255282-0FFB-41FA-8457-9224774D0119}"/>
                                            </p:graphicEl>
                                          </p:spTgt>
                                        </p:tgtEl>
                                        <p:attrNameLst>
                                          <p:attrName>style.visibility</p:attrName>
                                        </p:attrNameLst>
                                      </p:cBhvr>
                                      <p:to>
                                        <p:strVal val="visible"/>
                                      </p:to>
                                    </p:set>
                                    <p:animEffect transition="in" filter="fade">
                                      <p:cBhvr>
                                        <p:cTn id="47" dur="750"/>
                                        <p:tgtEl>
                                          <p:spTgt spid="5">
                                            <p:graphicEl>
                                              <a:dgm id="{EB255282-0FFB-41FA-8457-9224774D0119}"/>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Graphic spid="5" grpId="0">
        <p:bldSub>
          <a:bldDgm bld="one"/>
        </p:bldSub>
      </p:bldGraphic>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3065411-799D-EB89-FE61-572EF963B3E2}"/>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89CC2453-76CF-D053-C476-BD2DFB8AD8CF}"/>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2BF25DD6-7C60-3900-5565-29ACB50B1A4F}"/>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877C1A00-A52F-0328-015A-46752F6D9798}"/>
              </a:ext>
            </a:extLst>
          </p:cNvPr>
          <p:cNvSpPr/>
          <p:nvPr/>
        </p:nvSpPr>
        <p:spPr>
          <a:xfrm>
            <a:off x="221941" y="1308522"/>
            <a:ext cx="11736279" cy="1046751"/>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b="1" dirty="0" err="1">
                <a:solidFill>
                  <a:schemeClr val="accent6">
                    <a:lumMod val="50000"/>
                  </a:schemeClr>
                </a:solidFill>
              </a:rPr>
              <a:t>Щоб</a:t>
            </a:r>
            <a:r>
              <a:rPr lang="ru-RU" sz="2000" b="1" dirty="0">
                <a:solidFill>
                  <a:schemeClr val="accent6">
                    <a:lumMod val="50000"/>
                  </a:schemeClr>
                </a:solidFill>
              </a:rPr>
              <a:t> </a:t>
            </a:r>
            <a:r>
              <a:rPr lang="ru-RU" sz="2000" b="1" dirty="0" err="1">
                <a:solidFill>
                  <a:schemeClr val="accent6">
                    <a:lumMod val="50000"/>
                  </a:schemeClr>
                </a:solidFill>
              </a:rPr>
              <a:t>установити</a:t>
            </a:r>
            <a:r>
              <a:rPr lang="ru-RU" sz="2000" b="1" dirty="0">
                <a:solidFill>
                  <a:schemeClr val="accent6">
                    <a:lumMod val="50000"/>
                  </a:schemeClr>
                </a:solidFill>
              </a:rPr>
              <a:t> </a:t>
            </a:r>
            <a:r>
              <a:rPr lang="ru-RU" sz="2000" b="1" dirty="0" err="1">
                <a:solidFill>
                  <a:schemeClr val="accent6">
                    <a:lumMod val="50000"/>
                  </a:schemeClr>
                </a:solidFill>
              </a:rPr>
              <a:t>нове</a:t>
            </a:r>
            <a:r>
              <a:rPr lang="ru-RU" sz="2000" b="1" dirty="0">
                <a:solidFill>
                  <a:schemeClr val="accent6">
                    <a:lumMod val="50000"/>
                  </a:schemeClr>
                </a:solidFill>
              </a:rPr>
              <a:t> </a:t>
            </a:r>
            <a:r>
              <a:rPr lang="ru-RU" sz="2000" b="1" dirty="0" err="1">
                <a:solidFill>
                  <a:schemeClr val="accent6">
                    <a:lumMod val="50000"/>
                  </a:schemeClr>
                </a:solidFill>
              </a:rPr>
              <a:t>значення</a:t>
            </a:r>
            <a:r>
              <a:rPr lang="ru-RU" sz="2000" b="1" dirty="0">
                <a:solidFill>
                  <a:schemeClr val="accent6">
                    <a:lumMod val="50000"/>
                  </a:schemeClr>
                </a:solidFill>
              </a:rPr>
              <a:t>, потрібно в рядок </a:t>
            </a:r>
            <a:r>
              <a:rPr lang="ru-RU" sz="2000" b="1" dirty="0" err="1">
                <a:solidFill>
                  <a:schemeClr val="accent6">
                    <a:lumMod val="50000"/>
                  </a:schemeClr>
                </a:solidFill>
              </a:rPr>
              <a:t>параметрів</a:t>
            </a:r>
            <a:r>
              <a:rPr lang="ru-RU" sz="2000" b="1" dirty="0">
                <a:solidFill>
                  <a:schemeClr val="accent6">
                    <a:lumMod val="50000"/>
                  </a:schemeClr>
                </a:solidFill>
              </a:rPr>
              <a:t> метода </a:t>
            </a:r>
            <a:r>
              <a:rPr lang="ru-RU" sz="2000" b="1" i="1" dirty="0" err="1">
                <a:solidFill>
                  <a:schemeClr val="accent6">
                    <a:lumMod val="50000"/>
                  </a:schemeClr>
                </a:solidFill>
              </a:rPr>
              <a:t>geometry</a:t>
            </a:r>
            <a:r>
              <a:rPr lang="ru-RU" sz="2000" b="1" i="1" dirty="0">
                <a:solidFill>
                  <a:schemeClr val="accent6">
                    <a:lumMod val="50000"/>
                  </a:schemeClr>
                </a:solidFill>
              </a:rPr>
              <a:t>()</a:t>
            </a:r>
            <a:r>
              <a:rPr lang="ru-RU" sz="2000" b="1" dirty="0">
                <a:solidFill>
                  <a:schemeClr val="accent6">
                    <a:lumMod val="50000"/>
                  </a:schemeClr>
                </a:solidFill>
              </a:rPr>
              <a:t> </a:t>
            </a:r>
            <a:r>
              <a:rPr lang="ru-RU" sz="2000" b="1" dirty="0" err="1">
                <a:solidFill>
                  <a:schemeClr val="accent6">
                    <a:lumMod val="50000"/>
                  </a:schemeClr>
                </a:solidFill>
              </a:rPr>
              <a:t>замість</a:t>
            </a:r>
            <a:r>
              <a:rPr lang="ru-RU" sz="2000" b="1" dirty="0">
                <a:solidFill>
                  <a:schemeClr val="accent6">
                    <a:lumMod val="50000"/>
                  </a:schemeClr>
                </a:solidFill>
              </a:rPr>
              <a:t> числа </a:t>
            </a:r>
            <a:r>
              <a:rPr lang="ru-RU" sz="2000" b="1" dirty="0" err="1">
                <a:solidFill>
                  <a:schemeClr val="accent6">
                    <a:lumMod val="50000"/>
                  </a:schemeClr>
                </a:solidFill>
              </a:rPr>
              <a:t>підставити</a:t>
            </a:r>
            <a:r>
              <a:rPr lang="ru-RU" sz="2000" b="1" dirty="0">
                <a:solidFill>
                  <a:schemeClr val="accent6">
                    <a:lumMod val="50000"/>
                  </a:schemeClr>
                </a:solidFill>
              </a:rPr>
              <a:t> </a:t>
            </a:r>
            <a:r>
              <a:rPr lang="ru-RU" sz="2000" b="1" dirty="0" err="1">
                <a:solidFill>
                  <a:schemeClr val="accent6">
                    <a:lumMod val="50000"/>
                  </a:schemeClr>
                </a:solidFill>
              </a:rPr>
              <a:t>значення</a:t>
            </a:r>
            <a:r>
              <a:rPr lang="ru-RU" sz="2000" b="1" dirty="0">
                <a:solidFill>
                  <a:schemeClr val="accent6">
                    <a:lumMod val="50000"/>
                  </a:schemeClr>
                </a:solidFill>
              </a:rPr>
              <a:t> </a:t>
            </a:r>
            <a:r>
              <a:rPr lang="ru-RU" sz="2000" b="1" dirty="0" err="1">
                <a:solidFill>
                  <a:schemeClr val="accent6">
                    <a:lumMod val="50000"/>
                  </a:schemeClr>
                </a:solidFill>
              </a:rPr>
              <a:t>змінної</a:t>
            </a:r>
            <a:r>
              <a:rPr lang="ru-RU" sz="2000" b="1" dirty="0">
                <a:solidFill>
                  <a:schemeClr val="accent6">
                    <a:lumMod val="50000"/>
                  </a:schemeClr>
                </a:solidFill>
              </a:rPr>
              <a:t>. Для </a:t>
            </a:r>
            <a:r>
              <a:rPr lang="ru-RU" sz="2000" b="1" dirty="0" err="1">
                <a:solidFill>
                  <a:schemeClr val="accent6">
                    <a:lumMod val="50000"/>
                  </a:schemeClr>
                </a:solidFill>
              </a:rPr>
              <a:t>цього</a:t>
            </a:r>
            <a:r>
              <a:rPr lang="ru-RU" sz="2000" b="1" dirty="0">
                <a:solidFill>
                  <a:schemeClr val="accent6">
                    <a:lumMod val="50000"/>
                  </a:schemeClr>
                </a:solidFill>
              </a:rPr>
              <a:t> </a:t>
            </a:r>
            <a:r>
              <a:rPr lang="ru-RU" sz="2000" b="1" dirty="0" err="1">
                <a:solidFill>
                  <a:schemeClr val="accent6">
                    <a:lumMod val="50000"/>
                  </a:schemeClr>
                </a:solidFill>
              </a:rPr>
              <a:t>слід</a:t>
            </a:r>
            <a:r>
              <a:rPr lang="ru-RU" sz="2000" b="1" dirty="0">
                <a:solidFill>
                  <a:schemeClr val="accent6">
                    <a:lumMod val="50000"/>
                  </a:schemeClr>
                </a:solidFill>
              </a:rPr>
              <a:t>:</a:t>
            </a:r>
            <a:endParaRPr lang="uk-UA" sz="2000" b="1" dirty="0">
              <a:solidFill>
                <a:schemeClr val="accent6">
                  <a:lumMod val="50000"/>
                </a:schemeClr>
              </a:solidFill>
            </a:endParaRPr>
          </a:p>
        </p:txBody>
      </p:sp>
      <p:sp>
        <p:nvSpPr>
          <p:cNvPr id="2" name="Прямокутник 1">
            <a:extLst>
              <a:ext uri="{FF2B5EF4-FFF2-40B4-BE49-F238E27FC236}">
                <a16:creationId xmlns:a16="http://schemas.microsoft.com/office/drawing/2014/main" xmlns="" id="{7019F9BF-72A6-4E49-8D7E-D7E60FF194D4}"/>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effectLst>
                  <a:outerShdw blurRad="38100" dist="38100" dir="2700000" algn="tl">
                    <a:srgbClr val="000000">
                      <a:alpha val="43137"/>
                    </a:srgbClr>
                  </a:outerShdw>
                </a:effectLst>
              </a:rPr>
              <a:t>Події та їх обробники</a:t>
            </a:r>
          </a:p>
        </p:txBody>
      </p:sp>
      <p:graphicFrame>
        <p:nvGraphicFramePr>
          <p:cNvPr id="5" name="Схема 4">
            <a:extLst>
              <a:ext uri="{FF2B5EF4-FFF2-40B4-BE49-F238E27FC236}">
                <a16:creationId xmlns:a16="http://schemas.microsoft.com/office/drawing/2014/main" xmlns="" id="{481CF332-718C-5E63-54C2-AEABE37A2E67}"/>
              </a:ext>
            </a:extLst>
          </p:cNvPr>
          <p:cNvGraphicFramePr/>
          <p:nvPr>
            <p:extLst>
              <p:ext uri="{D42A27DB-BD31-4B8C-83A1-F6EECF244321}">
                <p14:modId xmlns:p14="http://schemas.microsoft.com/office/powerpoint/2010/main" val="652869643"/>
              </p:ext>
            </p:extLst>
          </p:nvPr>
        </p:nvGraphicFramePr>
        <p:xfrm>
          <a:off x="656205" y="2809432"/>
          <a:ext cx="10867750" cy="2115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xmlns="" id="{765B3CE7-B52B-5032-80D7-032240B280E8}"/>
              </a:ext>
            </a:extLst>
          </p:cNvPr>
          <p:cNvSpPr txBox="1"/>
          <p:nvPr/>
        </p:nvSpPr>
        <p:spPr>
          <a:xfrm>
            <a:off x="1535106" y="5704336"/>
            <a:ext cx="9109948" cy="707886"/>
          </a:xfrm>
          <a:prstGeom prst="rect">
            <a:avLst/>
          </a:prstGeom>
          <a:solidFill>
            <a:srgbClr val="FFFF00"/>
          </a:solidFill>
          <a:ln w="38100">
            <a:solidFill>
              <a:schemeClr val="accent4"/>
            </a:solidFill>
          </a:ln>
        </p:spPr>
        <p:txBody>
          <a:bodyPr wrap="square">
            <a:spAutoFit/>
          </a:bodyPr>
          <a:lstStyle/>
          <a:p>
            <a:r>
              <a:rPr lang="ru-RU" sz="2000" dirty="0" err="1"/>
              <a:t>Щоб</a:t>
            </a:r>
            <a:r>
              <a:rPr lang="ru-RU" sz="2000" dirty="0"/>
              <a:t> використати в </a:t>
            </a:r>
            <a:r>
              <a:rPr lang="ru-RU" sz="2000" dirty="0" err="1"/>
              <a:t>команді</a:t>
            </a:r>
            <a:r>
              <a:rPr lang="ru-RU" sz="2000" dirty="0"/>
              <a:t> </a:t>
            </a:r>
            <a:r>
              <a:rPr lang="ru-RU" sz="2000" dirty="0" err="1"/>
              <a:t>значення</a:t>
            </a:r>
            <a:r>
              <a:rPr lang="ru-RU" sz="2000" dirty="0"/>
              <a:t> </a:t>
            </a:r>
            <a:r>
              <a:rPr lang="ru-RU" sz="2000" dirty="0" err="1"/>
              <a:t>кількох</a:t>
            </a:r>
            <a:r>
              <a:rPr lang="ru-RU" sz="2000" dirty="0"/>
              <a:t> </a:t>
            </a:r>
            <a:r>
              <a:rPr lang="ru-RU" sz="2000" dirty="0" err="1"/>
              <a:t>змінних</a:t>
            </a:r>
            <a:r>
              <a:rPr lang="ru-RU" sz="2000" dirty="0"/>
              <a:t>, потрібно на </a:t>
            </a:r>
            <a:r>
              <a:rPr lang="ru-RU" sz="2000" dirty="0" err="1"/>
              <a:t>всіх</a:t>
            </a:r>
            <a:r>
              <a:rPr lang="ru-RU" sz="2000" dirty="0"/>
              <a:t> </a:t>
            </a:r>
            <a:r>
              <a:rPr lang="ru-RU" sz="2000" dirty="0" err="1"/>
              <a:t>відповідних</a:t>
            </a:r>
            <a:r>
              <a:rPr lang="ru-RU" sz="2000" dirty="0"/>
              <a:t> </a:t>
            </a:r>
            <a:r>
              <a:rPr lang="ru-RU" sz="2000" dirty="0" err="1"/>
              <a:t>місцях</a:t>
            </a:r>
            <a:r>
              <a:rPr lang="ru-RU" sz="2000" dirty="0"/>
              <a:t> увести </a:t>
            </a:r>
            <a:r>
              <a:rPr lang="ru-RU" sz="2000" dirty="0" err="1"/>
              <a:t>символи</a:t>
            </a:r>
            <a:r>
              <a:rPr lang="ru-RU" sz="2000" dirty="0"/>
              <a:t> </a:t>
            </a:r>
            <a:r>
              <a:rPr lang="ru-RU" sz="2000" b="1" dirty="0"/>
              <a:t>{}</a:t>
            </a:r>
            <a:r>
              <a:rPr lang="ru-RU" sz="2000" dirty="0"/>
              <a:t> з </a:t>
            </a:r>
            <a:r>
              <a:rPr lang="ru-RU" sz="2000" dirty="0" err="1"/>
              <a:t>іменами</a:t>
            </a:r>
            <a:r>
              <a:rPr lang="ru-RU" sz="2000" dirty="0"/>
              <a:t> </a:t>
            </a:r>
            <a:r>
              <a:rPr lang="ru-RU" sz="2000" dirty="0" err="1"/>
              <a:t>відповідних</a:t>
            </a:r>
            <a:r>
              <a:rPr lang="ru-RU" sz="2000" dirty="0"/>
              <a:t> </a:t>
            </a:r>
            <a:r>
              <a:rPr lang="ru-RU" sz="2000" dirty="0" err="1"/>
              <a:t>змінних</a:t>
            </a:r>
            <a:r>
              <a:rPr lang="ru-RU" sz="2000" dirty="0"/>
              <a:t>.</a:t>
            </a:r>
            <a:endParaRPr lang="uk-UA" sz="2000" dirty="0"/>
          </a:p>
        </p:txBody>
      </p:sp>
    </p:spTree>
    <p:extLst>
      <p:ext uri="{BB962C8B-B14F-4D97-AF65-F5344CB8AC3E}">
        <p14:creationId xmlns:p14="http://schemas.microsoft.com/office/powerpoint/2010/main" val="407815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24E2ADED-2EEE-4015-AB06-CC16698F2747}"/>
                                            </p:graphicEl>
                                          </p:spTgt>
                                        </p:tgtEl>
                                        <p:attrNameLst>
                                          <p:attrName>style.visibility</p:attrName>
                                        </p:attrNameLst>
                                      </p:cBhvr>
                                      <p:to>
                                        <p:strVal val="visible"/>
                                      </p:to>
                                    </p:set>
                                    <p:animEffect transition="in" filter="fade">
                                      <p:cBhvr>
                                        <p:cTn id="17" dur="1000"/>
                                        <p:tgtEl>
                                          <p:spTgt spid="5">
                                            <p:graphicEl>
                                              <a:dgm id="{24E2ADED-2EEE-4015-AB06-CC16698F2747}"/>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graphicEl>
                                              <a:dgm id="{5A3CDD57-86F7-4423-98B4-3B40A3FD4018}"/>
                                            </p:graphicEl>
                                          </p:spTgt>
                                        </p:tgtEl>
                                        <p:attrNameLst>
                                          <p:attrName>style.visibility</p:attrName>
                                        </p:attrNameLst>
                                      </p:cBhvr>
                                      <p:to>
                                        <p:strVal val="visible"/>
                                      </p:to>
                                    </p:set>
                                    <p:animEffect transition="in" filter="fade">
                                      <p:cBhvr>
                                        <p:cTn id="20" dur="1000"/>
                                        <p:tgtEl>
                                          <p:spTgt spid="5">
                                            <p:graphicEl>
                                              <a:dgm id="{5A3CDD57-86F7-4423-98B4-3B40A3FD4018}"/>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59D7B5C6-D9F1-4F56-921B-D81483F54130}"/>
                                            </p:graphicEl>
                                          </p:spTgt>
                                        </p:tgtEl>
                                        <p:attrNameLst>
                                          <p:attrName>style.visibility</p:attrName>
                                        </p:attrNameLst>
                                      </p:cBhvr>
                                      <p:to>
                                        <p:strVal val="visible"/>
                                      </p:to>
                                    </p:set>
                                    <p:animEffect transition="in" filter="fade">
                                      <p:cBhvr>
                                        <p:cTn id="23" dur="1000"/>
                                        <p:tgtEl>
                                          <p:spTgt spid="5">
                                            <p:graphicEl>
                                              <a:dgm id="{59D7B5C6-D9F1-4F56-921B-D81483F5413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graphicEl>
                                              <a:dgm id="{82396569-A90A-4477-B4EC-E69E9671DC7B}"/>
                                            </p:graphicEl>
                                          </p:spTgt>
                                        </p:tgtEl>
                                        <p:attrNameLst>
                                          <p:attrName>style.visibility</p:attrName>
                                        </p:attrNameLst>
                                      </p:cBhvr>
                                      <p:to>
                                        <p:strVal val="visible"/>
                                      </p:to>
                                    </p:set>
                                    <p:animEffect transition="in" filter="fade">
                                      <p:cBhvr>
                                        <p:cTn id="28" dur="1000"/>
                                        <p:tgtEl>
                                          <p:spTgt spid="5">
                                            <p:graphicEl>
                                              <a:dgm id="{82396569-A90A-4477-B4EC-E69E9671DC7B}"/>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graphicEl>
                                              <a:dgm id="{FBAE7473-A30E-4C78-B563-D1A818BA36E7}"/>
                                            </p:graphicEl>
                                          </p:spTgt>
                                        </p:tgtEl>
                                        <p:attrNameLst>
                                          <p:attrName>style.visibility</p:attrName>
                                        </p:attrNameLst>
                                      </p:cBhvr>
                                      <p:to>
                                        <p:strVal val="visible"/>
                                      </p:to>
                                    </p:set>
                                    <p:animEffect transition="in" filter="fade">
                                      <p:cBhvr>
                                        <p:cTn id="31" dur="1000"/>
                                        <p:tgtEl>
                                          <p:spTgt spid="5">
                                            <p:graphicEl>
                                              <a:dgm id="{FBAE7473-A30E-4C78-B563-D1A818BA36E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Graphic spid="5" grpId="0">
        <p:bldSub>
          <a:bldDgm bld="one"/>
        </p:bldSub>
      </p:bldGraphic>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63B56FB-EB70-0ED0-94C0-FA6B0A8472C4}"/>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0CC6FFC2-C99E-CF01-29C7-89251F817F82}"/>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C7C2778F-9C30-70DD-BB3D-1934EA6E8881}"/>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D1D3295D-82B1-8D4D-928B-EDFA1FF984C6}"/>
              </a:ext>
            </a:extLst>
          </p:cNvPr>
          <p:cNvSpPr/>
          <p:nvPr/>
        </p:nvSpPr>
        <p:spPr>
          <a:xfrm>
            <a:off x="221941" y="1308522"/>
            <a:ext cx="11736279" cy="1249951"/>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b="1" dirty="0" err="1">
                <a:solidFill>
                  <a:schemeClr val="accent6">
                    <a:lumMod val="50000"/>
                  </a:schemeClr>
                </a:solidFill>
              </a:rPr>
              <a:t>Наприклад</a:t>
            </a:r>
            <a:r>
              <a:rPr lang="ru-RU" sz="2000" b="1" dirty="0">
                <a:solidFill>
                  <a:schemeClr val="accent6">
                    <a:lumMod val="50000"/>
                  </a:schemeClr>
                </a:solidFill>
              </a:rPr>
              <a:t>, для того </a:t>
            </a:r>
            <a:r>
              <a:rPr lang="ru-RU" sz="2000" b="1" dirty="0" err="1">
                <a:solidFill>
                  <a:schemeClr val="accent6">
                    <a:lumMod val="50000"/>
                  </a:schemeClr>
                </a:solidFill>
              </a:rPr>
              <a:t>щоб</a:t>
            </a:r>
            <a:r>
              <a:rPr lang="ru-RU" sz="2000" b="1" dirty="0">
                <a:solidFill>
                  <a:schemeClr val="accent6">
                    <a:lumMod val="50000"/>
                  </a:schemeClr>
                </a:solidFill>
              </a:rPr>
              <a:t> </a:t>
            </a:r>
            <a:r>
              <a:rPr lang="ru-RU" sz="2000" b="1" dirty="0" err="1">
                <a:solidFill>
                  <a:schemeClr val="accent6">
                    <a:lumMod val="50000"/>
                  </a:schemeClr>
                </a:solidFill>
              </a:rPr>
              <a:t>після</a:t>
            </a:r>
            <a:r>
              <a:rPr lang="ru-RU" sz="2000" b="1" dirty="0">
                <a:solidFill>
                  <a:schemeClr val="accent6">
                    <a:lumMod val="50000"/>
                  </a:schemeClr>
                </a:solidFill>
              </a:rPr>
              <a:t> </a:t>
            </a:r>
            <a:r>
              <a:rPr lang="ru-RU" sz="2000" b="1" dirty="0" err="1">
                <a:solidFill>
                  <a:schemeClr val="accent6">
                    <a:lumMod val="50000"/>
                  </a:schemeClr>
                </a:solidFill>
              </a:rPr>
              <a:t>настання</a:t>
            </a:r>
            <a:r>
              <a:rPr lang="ru-RU" sz="2000" b="1" dirty="0">
                <a:solidFill>
                  <a:schemeClr val="accent6">
                    <a:lumMod val="50000"/>
                  </a:schemeClr>
                </a:solidFill>
              </a:rPr>
              <a:t> </a:t>
            </a:r>
            <a:r>
              <a:rPr lang="ru-RU" sz="2000" b="1" dirty="0" err="1">
                <a:solidFill>
                  <a:schemeClr val="accent6">
                    <a:lumMod val="50000"/>
                  </a:schemeClr>
                </a:solidFill>
              </a:rPr>
              <a:t>події</a:t>
            </a:r>
            <a:r>
              <a:rPr lang="ru-RU" sz="2000" b="1" dirty="0">
                <a:solidFill>
                  <a:schemeClr val="accent6">
                    <a:lumMod val="50000"/>
                  </a:schemeClr>
                </a:solidFill>
              </a:rPr>
              <a:t> </a:t>
            </a:r>
            <a:r>
              <a:rPr lang="ru-RU" sz="2000" b="1" dirty="0" err="1">
                <a:solidFill>
                  <a:schemeClr val="accent6">
                    <a:lumMod val="50000"/>
                  </a:schemeClr>
                </a:solidFill>
              </a:rPr>
              <a:t>клацання</a:t>
            </a:r>
            <a:r>
              <a:rPr lang="ru-RU" sz="2000" b="1" dirty="0">
                <a:solidFill>
                  <a:schemeClr val="accent6">
                    <a:lumMod val="50000"/>
                  </a:schemeClr>
                </a:solidFill>
              </a:rPr>
              <a:t> </a:t>
            </a:r>
            <a:r>
              <a:rPr lang="ru-RU" sz="2000" b="1" dirty="0" err="1">
                <a:solidFill>
                  <a:schemeClr val="accent6">
                    <a:lumMod val="50000"/>
                  </a:schemeClr>
                </a:solidFill>
              </a:rPr>
              <a:t>лівої</a:t>
            </a:r>
            <a:r>
              <a:rPr lang="ru-RU" sz="2000" b="1" dirty="0">
                <a:solidFill>
                  <a:schemeClr val="accent6">
                    <a:lumMod val="50000"/>
                  </a:schemeClr>
                </a:solidFill>
              </a:rPr>
              <a:t> кнопки </a:t>
            </a:r>
            <a:r>
              <a:rPr lang="ru-RU" sz="2000" b="1" dirty="0" err="1">
                <a:solidFill>
                  <a:schemeClr val="accent6">
                    <a:lumMod val="50000"/>
                  </a:schemeClr>
                </a:solidFill>
              </a:rPr>
              <a:t>миші</a:t>
            </a:r>
            <a:r>
              <a:rPr lang="ru-RU" sz="2000" b="1" dirty="0">
                <a:solidFill>
                  <a:schemeClr val="accent6">
                    <a:lumMod val="50000"/>
                  </a:schemeClr>
                </a:solidFill>
              </a:rPr>
              <a:t> </a:t>
            </a:r>
            <a:r>
              <a:rPr lang="ru-RU" sz="2000" b="1" dirty="0" err="1">
                <a:solidFill>
                  <a:schemeClr val="accent6">
                    <a:lumMod val="50000"/>
                  </a:schemeClr>
                </a:solidFill>
              </a:rPr>
              <a:t>вікно</a:t>
            </a:r>
            <a:r>
              <a:rPr lang="ru-RU" sz="2000" b="1" dirty="0">
                <a:solidFill>
                  <a:schemeClr val="accent6">
                    <a:lumMod val="50000"/>
                  </a:schemeClr>
                </a:solidFill>
              </a:rPr>
              <a:t> </a:t>
            </a:r>
            <a:r>
              <a:rPr lang="ru-RU" sz="2000" b="1" dirty="0" err="1">
                <a:solidFill>
                  <a:schemeClr val="accent6">
                    <a:lumMod val="50000"/>
                  </a:schemeClr>
                </a:solidFill>
              </a:rPr>
              <a:t>опустилося</a:t>
            </a:r>
            <a:r>
              <a:rPr lang="ru-RU" sz="2000" b="1" dirty="0">
                <a:solidFill>
                  <a:schemeClr val="accent6">
                    <a:lumMod val="50000"/>
                  </a:schemeClr>
                </a:solidFill>
              </a:rPr>
              <a:t> на 50 </a:t>
            </a:r>
            <a:r>
              <a:rPr lang="ru-RU" sz="2000" b="1" dirty="0" err="1">
                <a:solidFill>
                  <a:schemeClr val="accent6">
                    <a:lumMod val="50000"/>
                  </a:schemeClr>
                </a:solidFill>
              </a:rPr>
              <a:t>пікселів</a:t>
            </a:r>
            <a:r>
              <a:rPr lang="ru-RU" sz="2000" b="1" dirty="0">
                <a:solidFill>
                  <a:schemeClr val="accent6">
                    <a:lumMod val="50000"/>
                  </a:schemeClr>
                </a:solidFill>
              </a:rPr>
              <a:t> </a:t>
            </a:r>
            <a:r>
              <a:rPr lang="ru-RU" sz="2000" b="1" dirty="0" err="1">
                <a:solidFill>
                  <a:schemeClr val="accent6">
                    <a:lumMod val="50000"/>
                  </a:schemeClr>
                </a:solidFill>
              </a:rPr>
              <a:t>униз</a:t>
            </a:r>
            <a:r>
              <a:rPr lang="ru-RU" sz="2000" b="1" dirty="0">
                <a:solidFill>
                  <a:schemeClr val="accent6">
                    <a:lumMod val="50000"/>
                  </a:schemeClr>
                </a:solidFill>
              </a:rPr>
              <a:t>, а </a:t>
            </a:r>
            <a:r>
              <a:rPr lang="ru-RU" sz="2000" b="1" dirty="0" err="1">
                <a:solidFill>
                  <a:schemeClr val="accent6">
                    <a:lumMod val="50000"/>
                  </a:schemeClr>
                </a:solidFill>
              </a:rPr>
              <a:t>його</a:t>
            </a:r>
            <a:r>
              <a:rPr lang="ru-RU" sz="2000" b="1" dirty="0">
                <a:solidFill>
                  <a:schemeClr val="accent6">
                    <a:lumMod val="50000"/>
                  </a:schemeClr>
                </a:solidFill>
              </a:rPr>
              <a:t> ширина </a:t>
            </a:r>
            <a:r>
              <a:rPr lang="ru-RU" sz="2000" b="1" dirty="0" err="1">
                <a:solidFill>
                  <a:schemeClr val="accent6">
                    <a:lumMod val="50000"/>
                  </a:schemeClr>
                </a:solidFill>
              </a:rPr>
              <a:t>збільшилася</a:t>
            </a:r>
            <a:r>
              <a:rPr lang="ru-RU" sz="2000" b="1" dirty="0">
                <a:solidFill>
                  <a:schemeClr val="accent6">
                    <a:lumMod val="50000"/>
                  </a:schemeClr>
                </a:solidFill>
              </a:rPr>
              <a:t> на 140 </a:t>
            </a:r>
            <a:r>
              <a:rPr lang="ru-RU" sz="2000" b="1" dirty="0" err="1">
                <a:solidFill>
                  <a:schemeClr val="accent6">
                    <a:lumMod val="50000"/>
                  </a:schemeClr>
                </a:solidFill>
              </a:rPr>
              <a:t>пікселів</a:t>
            </a:r>
            <a:r>
              <a:rPr lang="ru-RU" sz="2000" b="1" dirty="0">
                <a:solidFill>
                  <a:schemeClr val="accent6">
                    <a:lumMod val="50000"/>
                  </a:schemeClr>
                </a:solidFill>
              </a:rPr>
              <a:t>, </a:t>
            </a:r>
            <a:r>
              <a:rPr lang="ru-RU" sz="2000" b="1" dirty="0" err="1">
                <a:solidFill>
                  <a:schemeClr val="accent6">
                    <a:lumMod val="50000"/>
                  </a:schemeClr>
                </a:solidFill>
              </a:rPr>
              <a:t>можна</a:t>
            </a:r>
            <a:r>
              <a:rPr lang="ru-RU" sz="2000" b="1" dirty="0">
                <a:solidFill>
                  <a:schemeClr val="accent6">
                    <a:lumMod val="50000"/>
                  </a:schemeClr>
                </a:solidFill>
              </a:rPr>
              <a:t> </a:t>
            </a:r>
            <a:r>
              <a:rPr lang="ru-RU" sz="2000" b="1" dirty="0" err="1">
                <a:solidFill>
                  <a:schemeClr val="accent6">
                    <a:lumMod val="50000"/>
                  </a:schemeClr>
                </a:solidFill>
              </a:rPr>
              <a:t>виконати</a:t>
            </a:r>
            <a:r>
              <a:rPr lang="ru-RU" sz="2000" b="1" dirty="0">
                <a:solidFill>
                  <a:schemeClr val="accent6">
                    <a:lumMod val="50000"/>
                  </a:schemeClr>
                </a:solidFill>
              </a:rPr>
              <a:t> </a:t>
            </a:r>
            <a:r>
              <a:rPr lang="ru-RU" sz="2000" b="1" dirty="0" err="1">
                <a:solidFill>
                  <a:schemeClr val="accent6">
                    <a:lumMod val="50000"/>
                  </a:schemeClr>
                </a:solidFill>
              </a:rPr>
              <a:t>проєкт</a:t>
            </a:r>
            <a:r>
              <a:rPr lang="ru-RU" sz="2000" b="1" dirty="0">
                <a:solidFill>
                  <a:schemeClr val="accent6">
                    <a:lumMod val="50000"/>
                  </a:schemeClr>
                </a:solidFill>
              </a:rPr>
              <a:t>, наведений на </a:t>
            </a:r>
            <a:r>
              <a:rPr lang="ru-RU" sz="2000" b="1" dirty="0" err="1">
                <a:solidFill>
                  <a:schemeClr val="accent6">
                    <a:lumMod val="50000"/>
                  </a:schemeClr>
                </a:solidFill>
              </a:rPr>
              <a:t>малюнку</a:t>
            </a:r>
            <a:r>
              <a:rPr lang="ru-RU" sz="2000" b="1" dirty="0">
                <a:solidFill>
                  <a:schemeClr val="accent6">
                    <a:lumMod val="50000"/>
                  </a:schemeClr>
                </a:solidFill>
              </a:rPr>
              <a:t>.</a:t>
            </a:r>
            <a:endParaRPr lang="uk-UA" sz="2000" b="1" dirty="0">
              <a:solidFill>
                <a:schemeClr val="accent6">
                  <a:lumMod val="50000"/>
                </a:schemeClr>
              </a:solidFill>
            </a:endParaRPr>
          </a:p>
        </p:txBody>
      </p:sp>
      <p:sp>
        <p:nvSpPr>
          <p:cNvPr id="2" name="Прямокутник 1">
            <a:extLst>
              <a:ext uri="{FF2B5EF4-FFF2-40B4-BE49-F238E27FC236}">
                <a16:creationId xmlns:a16="http://schemas.microsoft.com/office/drawing/2014/main" xmlns="" id="{DE5414F0-B6A7-D62E-4D44-216EDE5722D0}"/>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effectLst>
                  <a:outerShdw blurRad="38100" dist="38100" dir="2700000" algn="tl">
                    <a:srgbClr val="000000">
                      <a:alpha val="43137"/>
                    </a:srgbClr>
                  </a:outerShdw>
                </a:effectLst>
              </a:rPr>
              <a:t>Події та їх обробники</a:t>
            </a:r>
          </a:p>
        </p:txBody>
      </p:sp>
      <p:pic>
        <p:nvPicPr>
          <p:cNvPr id="6" name="Рисунок 5">
            <a:extLst>
              <a:ext uri="{FF2B5EF4-FFF2-40B4-BE49-F238E27FC236}">
                <a16:creationId xmlns:a16="http://schemas.microsoft.com/office/drawing/2014/main" xmlns="" id="{34B9FD64-1CED-229E-E13F-7E6C9367ED1C}"/>
              </a:ext>
            </a:extLst>
          </p:cNvPr>
          <p:cNvPicPr>
            <a:picLocks noChangeAspect="1"/>
          </p:cNvPicPr>
          <p:nvPr/>
        </p:nvPicPr>
        <p:blipFill>
          <a:blip r:embed="rId2"/>
          <a:stretch>
            <a:fillRect/>
          </a:stretch>
        </p:blipFill>
        <p:spPr>
          <a:xfrm>
            <a:off x="2369483" y="3163771"/>
            <a:ext cx="7441193" cy="3189083"/>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036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ACF98D7-BB3B-DD03-5F30-DAF35CD23495}"/>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4BC00A61-5B7A-D622-7077-6CBC91AB55B4}"/>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CB57A58A-0EFB-B7A8-EAFD-A3FC101959DF}"/>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12679FA8-3B78-45A6-94A4-E94AD1B26C5E}"/>
              </a:ext>
            </a:extLst>
          </p:cNvPr>
          <p:cNvSpPr/>
          <p:nvPr/>
        </p:nvSpPr>
        <p:spPr>
          <a:xfrm>
            <a:off x="5514109" y="1650267"/>
            <a:ext cx="6037711" cy="2820133"/>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ru-RU" sz="2000" b="1" dirty="0">
                <a:solidFill>
                  <a:schemeClr val="accent6">
                    <a:lumMod val="50000"/>
                  </a:schemeClr>
                </a:solidFill>
              </a:rPr>
              <a:t>У </a:t>
            </a:r>
            <a:r>
              <a:rPr lang="ru-RU" sz="2000" b="1" dirty="0" err="1">
                <a:solidFill>
                  <a:schemeClr val="accent6">
                    <a:lumMod val="50000"/>
                  </a:schemeClr>
                </a:solidFill>
              </a:rPr>
              <a:t>яких</a:t>
            </a:r>
            <a:r>
              <a:rPr lang="ru-RU" sz="2000" b="1" dirty="0">
                <a:solidFill>
                  <a:schemeClr val="accent6">
                    <a:lumMod val="50000"/>
                  </a:schemeClr>
                </a:solidFill>
              </a:rPr>
              <a:t> </a:t>
            </a:r>
            <a:r>
              <a:rPr lang="ru-RU" sz="2000" b="1" dirty="0" err="1">
                <a:solidFill>
                  <a:schemeClr val="accent6">
                    <a:lumMod val="50000"/>
                  </a:schemeClr>
                </a:solidFill>
              </a:rPr>
              <a:t>ситуаціях</a:t>
            </a:r>
            <a:r>
              <a:rPr lang="ru-RU" sz="2000" b="1" dirty="0">
                <a:solidFill>
                  <a:schemeClr val="accent6">
                    <a:lumMod val="50000"/>
                  </a:schemeClr>
                </a:solidFill>
              </a:rPr>
              <a:t> </a:t>
            </a:r>
            <a:r>
              <a:rPr lang="ru-RU" sz="2000" b="1" dirty="0" err="1">
                <a:solidFill>
                  <a:schemeClr val="accent6">
                    <a:lumMod val="50000"/>
                  </a:schemeClr>
                </a:solidFill>
              </a:rPr>
              <a:t>під</a:t>
            </a:r>
            <a:r>
              <a:rPr lang="ru-RU" sz="2000" b="1" dirty="0">
                <a:solidFill>
                  <a:schemeClr val="accent6">
                    <a:lumMod val="50000"/>
                  </a:schemeClr>
                </a:solidFill>
              </a:rPr>
              <a:t> час </a:t>
            </a:r>
            <a:r>
              <a:rPr lang="ru-RU" sz="2000" b="1" dirty="0" err="1">
                <a:solidFill>
                  <a:schemeClr val="accent6">
                    <a:lumMod val="50000"/>
                  </a:schemeClr>
                </a:solidFill>
              </a:rPr>
              <a:t>вашої</a:t>
            </a:r>
            <a:r>
              <a:rPr lang="ru-RU" sz="2000" b="1" dirty="0">
                <a:solidFill>
                  <a:schemeClr val="accent6">
                    <a:lumMod val="50000"/>
                  </a:schemeClr>
                </a:solidFill>
              </a:rPr>
              <a:t> </a:t>
            </a:r>
            <a:r>
              <a:rPr lang="ru-RU" sz="2000" b="1" dirty="0" err="1">
                <a:solidFill>
                  <a:schemeClr val="accent6">
                    <a:lumMod val="50000"/>
                  </a:schemeClr>
                </a:solidFill>
              </a:rPr>
              <a:t>роботи</a:t>
            </a:r>
            <a:r>
              <a:rPr lang="ru-RU" sz="2000" b="1" dirty="0">
                <a:solidFill>
                  <a:schemeClr val="accent6">
                    <a:lumMod val="50000"/>
                  </a:schemeClr>
                </a:solidFill>
              </a:rPr>
              <a:t> з </a:t>
            </a:r>
            <a:r>
              <a:rPr lang="ru-RU" sz="2000" b="1" dirty="0" err="1">
                <a:solidFill>
                  <a:schemeClr val="accent6">
                    <a:lumMod val="50000"/>
                  </a:schemeClr>
                </a:solidFill>
              </a:rPr>
              <a:t>різними</a:t>
            </a:r>
            <a:r>
              <a:rPr lang="ru-RU" sz="2000" b="1" dirty="0">
                <a:solidFill>
                  <a:schemeClr val="accent6">
                    <a:lumMod val="50000"/>
                  </a:schemeClr>
                </a:solidFill>
              </a:rPr>
              <a:t> </a:t>
            </a:r>
            <a:r>
              <a:rPr lang="ru-RU" sz="2000" b="1" dirty="0" err="1">
                <a:solidFill>
                  <a:schemeClr val="accent6">
                    <a:lumMod val="50000"/>
                  </a:schemeClr>
                </a:solidFill>
              </a:rPr>
              <a:t>програмами</a:t>
            </a:r>
            <a:r>
              <a:rPr lang="ru-RU" sz="2000" b="1" dirty="0">
                <a:solidFill>
                  <a:schemeClr val="accent6">
                    <a:lumMod val="50000"/>
                  </a:schemeClr>
                </a:solidFill>
              </a:rPr>
              <a:t> </a:t>
            </a:r>
            <a:r>
              <a:rPr lang="ru-RU" sz="2000" b="1" dirty="0" err="1">
                <a:solidFill>
                  <a:schemeClr val="accent6">
                    <a:lumMod val="50000"/>
                  </a:schemeClr>
                </a:solidFill>
              </a:rPr>
              <a:t>з’являлися</a:t>
            </a:r>
            <a:r>
              <a:rPr lang="ru-RU" sz="2000" b="1" dirty="0">
                <a:solidFill>
                  <a:schemeClr val="accent6">
                    <a:lumMod val="50000"/>
                  </a:schemeClr>
                </a:solidFill>
              </a:rPr>
              <a:t> </a:t>
            </a:r>
            <a:r>
              <a:rPr lang="ru-RU" sz="2000" b="1" dirty="0" err="1">
                <a:solidFill>
                  <a:schemeClr val="accent6">
                    <a:lumMod val="50000"/>
                  </a:schemeClr>
                </a:solidFill>
              </a:rPr>
              <a:t>вікна</a:t>
            </a:r>
            <a:r>
              <a:rPr lang="ru-RU" sz="2000" b="1" dirty="0">
                <a:solidFill>
                  <a:schemeClr val="accent6">
                    <a:lumMod val="50000"/>
                  </a:schemeClr>
                </a:solidFill>
              </a:rPr>
              <a:t> </a:t>
            </a:r>
            <a:r>
              <a:rPr lang="ru-RU" sz="2000" b="1" dirty="0" err="1">
                <a:solidFill>
                  <a:schemeClr val="accent6">
                    <a:lumMod val="50000"/>
                  </a:schemeClr>
                </a:solidFill>
              </a:rPr>
              <a:t>повідомлень</a:t>
            </a:r>
            <a:r>
              <a:rPr lang="ru-RU" sz="2000" b="1" dirty="0">
                <a:solidFill>
                  <a:schemeClr val="accent6">
                    <a:lumMod val="50000"/>
                  </a:schemeClr>
                </a:solidFill>
              </a:rPr>
              <a:t>? </a:t>
            </a:r>
          </a:p>
          <a:p>
            <a:pPr marL="342900" indent="-342900" algn="just">
              <a:lnSpc>
                <a:spcPct val="150000"/>
              </a:lnSpc>
              <a:buFont typeface="Arial" panose="020B0604020202020204" pitchFamily="34" charset="0"/>
              <a:buChar char="•"/>
            </a:pPr>
            <a:r>
              <a:rPr lang="ru-RU" sz="2000" b="1" dirty="0" err="1">
                <a:solidFill>
                  <a:schemeClr val="accent6">
                    <a:lumMod val="50000"/>
                  </a:schemeClr>
                </a:solidFill>
              </a:rPr>
              <a:t>Які</a:t>
            </a:r>
            <a:r>
              <a:rPr lang="ru-RU" sz="2000" b="1" dirty="0">
                <a:solidFill>
                  <a:schemeClr val="accent6">
                    <a:lumMod val="50000"/>
                  </a:schemeClr>
                </a:solidFill>
              </a:rPr>
              <a:t> </a:t>
            </a:r>
            <a:r>
              <a:rPr lang="ru-RU" sz="2000" b="1" dirty="0" err="1">
                <a:solidFill>
                  <a:schemeClr val="accent6">
                    <a:lumMod val="50000"/>
                  </a:schemeClr>
                </a:solidFill>
              </a:rPr>
              <a:t>повідомлення</a:t>
            </a:r>
            <a:r>
              <a:rPr lang="ru-RU" sz="2000" b="1" dirty="0">
                <a:solidFill>
                  <a:schemeClr val="accent6">
                    <a:lumMod val="50000"/>
                  </a:schemeClr>
                </a:solidFill>
              </a:rPr>
              <a:t> </a:t>
            </a:r>
            <a:r>
              <a:rPr lang="ru-RU" sz="2000" b="1" dirty="0" err="1">
                <a:solidFill>
                  <a:schemeClr val="accent6">
                    <a:lumMod val="50000"/>
                  </a:schemeClr>
                </a:solidFill>
              </a:rPr>
              <a:t>ви</a:t>
            </a:r>
            <a:r>
              <a:rPr lang="ru-RU" sz="2000" b="1" dirty="0">
                <a:solidFill>
                  <a:schemeClr val="accent6">
                    <a:lumMod val="50000"/>
                  </a:schemeClr>
                </a:solidFill>
              </a:rPr>
              <a:t> </a:t>
            </a:r>
            <a:r>
              <a:rPr lang="ru-RU" sz="2000" b="1" dirty="0" err="1">
                <a:solidFill>
                  <a:schemeClr val="accent6">
                    <a:lumMod val="50000"/>
                  </a:schemeClr>
                </a:solidFill>
              </a:rPr>
              <a:t>бачили</a:t>
            </a:r>
            <a:r>
              <a:rPr lang="ru-RU" sz="2000" b="1" dirty="0">
                <a:solidFill>
                  <a:schemeClr val="accent6">
                    <a:lumMod val="50000"/>
                  </a:schemeClr>
                </a:solidFill>
              </a:rPr>
              <a:t> в таких </a:t>
            </a:r>
            <a:r>
              <a:rPr lang="ru-RU" sz="2000" b="1" dirty="0" err="1">
                <a:solidFill>
                  <a:schemeClr val="accent6">
                    <a:lumMod val="50000"/>
                  </a:schemeClr>
                </a:solidFill>
              </a:rPr>
              <a:t>вікнах</a:t>
            </a:r>
            <a:r>
              <a:rPr lang="ru-RU" sz="2000" b="1" dirty="0">
                <a:solidFill>
                  <a:schemeClr val="accent6">
                    <a:lumMod val="50000"/>
                  </a:schemeClr>
                </a:solidFill>
              </a:rPr>
              <a:t>? </a:t>
            </a:r>
            <a:endParaRPr lang="uk-UA" sz="2000" b="1" dirty="0">
              <a:solidFill>
                <a:schemeClr val="accent6">
                  <a:lumMod val="50000"/>
                </a:schemeClr>
              </a:solidFill>
            </a:endParaRPr>
          </a:p>
        </p:txBody>
      </p:sp>
      <p:sp>
        <p:nvSpPr>
          <p:cNvPr id="2" name="Прямокутник 1">
            <a:extLst>
              <a:ext uri="{FF2B5EF4-FFF2-40B4-BE49-F238E27FC236}">
                <a16:creationId xmlns:a16="http://schemas.microsoft.com/office/drawing/2014/main" xmlns="" id="{DDE48B5C-E894-E561-ECC7-BF293504087B}"/>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effectLst>
                  <a:outerShdw blurRad="38100" dist="38100" dir="2700000" algn="tl">
                    <a:srgbClr val="000000">
                      <a:alpha val="43137"/>
                    </a:srgbClr>
                  </a:outerShdw>
                </a:effectLst>
              </a:rPr>
              <a:t>Пригадайте</a:t>
            </a:r>
          </a:p>
        </p:txBody>
      </p:sp>
      <p:pic>
        <p:nvPicPr>
          <p:cNvPr id="4" name="Рисунок 3" descr="Зображення, що містить взуття, ілюстрація, мультфільм, картинки&#10;&#10;Автоматично згенерований опис">
            <a:extLst>
              <a:ext uri="{FF2B5EF4-FFF2-40B4-BE49-F238E27FC236}">
                <a16:creationId xmlns:a16="http://schemas.microsoft.com/office/drawing/2014/main" xmlns="" id="{C3D0AC2A-42E0-4A79-2941-AE6E0C68A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72" y="1283855"/>
            <a:ext cx="6051646" cy="6051646"/>
          </a:xfrm>
          <a:prstGeom prst="rect">
            <a:avLst/>
          </a:prstGeom>
        </p:spPr>
      </p:pic>
    </p:spTree>
    <p:extLst>
      <p:ext uri="{BB962C8B-B14F-4D97-AF65-F5344CB8AC3E}">
        <p14:creationId xmlns:p14="http://schemas.microsoft.com/office/powerpoint/2010/main" val="262682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91A5726-15C8-4D0E-DFA2-EEF0AB625FA4}"/>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FB000CEE-E05F-B9C0-BF05-61C563BA6A55}"/>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62D89608-C519-C85D-2602-D57178D7EF63}"/>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C48FE383-119E-2B73-2095-AEB408DC7811}"/>
              </a:ext>
            </a:extLst>
          </p:cNvPr>
          <p:cNvSpPr/>
          <p:nvPr/>
        </p:nvSpPr>
        <p:spPr>
          <a:xfrm>
            <a:off x="5052291" y="1511722"/>
            <a:ext cx="6582656" cy="4085514"/>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ru-RU" sz="2000" b="1" dirty="0">
                <a:solidFill>
                  <a:schemeClr val="accent6">
                    <a:lumMod val="50000"/>
                  </a:schemeClr>
                </a:solidFill>
              </a:rPr>
              <a:t>Для </a:t>
            </a:r>
            <a:r>
              <a:rPr lang="ru-RU" sz="2000" b="1" dirty="0" err="1">
                <a:solidFill>
                  <a:schemeClr val="accent6">
                    <a:lumMod val="50000"/>
                  </a:schemeClr>
                </a:solidFill>
              </a:rPr>
              <a:t>виведення</a:t>
            </a:r>
            <a:r>
              <a:rPr lang="ru-RU" sz="2000" b="1" dirty="0">
                <a:solidFill>
                  <a:schemeClr val="accent6">
                    <a:lumMod val="50000"/>
                  </a:schemeClr>
                </a:solidFill>
              </a:rPr>
              <a:t> на </a:t>
            </a:r>
            <a:r>
              <a:rPr lang="ru-RU" sz="2000" b="1" dirty="0" err="1">
                <a:solidFill>
                  <a:schemeClr val="accent6">
                    <a:lumMod val="50000"/>
                  </a:schemeClr>
                </a:solidFill>
              </a:rPr>
              <a:t>екран</a:t>
            </a:r>
            <a:r>
              <a:rPr lang="ru-RU" sz="2000" b="1" dirty="0">
                <a:solidFill>
                  <a:schemeClr val="accent6">
                    <a:lumMod val="50000"/>
                  </a:schemeClr>
                </a:solidFill>
              </a:rPr>
              <a:t> у </a:t>
            </a:r>
            <a:r>
              <a:rPr lang="ru-RU" sz="2000" b="1" dirty="0" err="1">
                <a:solidFill>
                  <a:schemeClr val="accent6">
                    <a:lumMod val="50000"/>
                  </a:schemeClr>
                </a:solidFill>
              </a:rPr>
              <a:t>ході</a:t>
            </a:r>
            <a:r>
              <a:rPr lang="ru-RU" sz="2000" b="1" dirty="0">
                <a:solidFill>
                  <a:schemeClr val="accent6">
                    <a:lumMod val="50000"/>
                  </a:schemeClr>
                </a:solidFill>
              </a:rPr>
              <a:t> </a:t>
            </a:r>
            <a:r>
              <a:rPr lang="ru-RU" sz="2000" b="1" dirty="0" err="1">
                <a:solidFill>
                  <a:schemeClr val="accent6">
                    <a:lumMod val="50000"/>
                  </a:schemeClr>
                </a:solidFill>
              </a:rPr>
              <a:t>виконання</a:t>
            </a:r>
            <a:r>
              <a:rPr lang="ru-RU" sz="2000" b="1" dirty="0">
                <a:solidFill>
                  <a:schemeClr val="accent6">
                    <a:lumMod val="50000"/>
                  </a:schemeClr>
                </a:solidFill>
              </a:rPr>
              <a:t> </a:t>
            </a:r>
            <a:r>
              <a:rPr lang="ru-RU" sz="2000" b="1" dirty="0" err="1">
                <a:solidFill>
                  <a:schemeClr val="accent6">
                    <a:lumMod val="50000"/>
                  </a:schemeClr>
                </a:solidFill>
              </a:rPr>
              <a:t>проєкту</a:t>
            </a:r>
            <a:r>
              <a:rPr lang="ru-RU" sz="2000" b="1" dirty="0">
                <a:solidFill>
                  <a:schemeClr val="accent6">
                    <a:lumMod val="50000"/>
                  </a:schemeClr>
                </a:solidFill>
              </a:rPr>
              <a:t> </a:t>
            </a:r>
            <a:r>
              <a:rPr lang="ru-RU" sz="2000" b="1" dirty="0" err="1">
                <a:solidFill>
                  <a:schemeClr val="accent6">
                    <a:lumMod val="50000"/>
                  </a:schemeClr>
                </a:solidFill>
              </a:rPr>
              <a:t>текстових</a:t>
            </a:r>
            <a:r>
              <a:rPr lang="ru-RU" sz="2000" b="1" dirty="0">
                <a:solidFill>
                  <a:schemeClr val="accent6">
                    <a:lumMod val="50000"/>
                  </a:schemeClr>
                </a:solidFill>
              </a:rPr>
              <a:t> </a:t>
            </a:r>
            <a:r>
              <a:rPr lang="ru-RU" sz="2000" b="1" dirty="0" err="1">
                <a:solidFill>
                  <a:schemeClr val="accent6">
                    <a:lumMod val="50000"/>
                  </a:schemeClr>
                </a:solidFill>
              </a:rPr>
              <a:t>повідомлень</a:t>
            </a:r>
            <a:r>
              <a:rPr lang="ru-RU" sz="2000" b="1" dirty="0">
                <a:solidFill>
                  <a:schemeClr val="accent6">
                    <a:lumMod val="50000"/>
                  </a:schemeClr>
                </a:solidFill>
              </a:rPr>
              <a:t> </a:t>
            </a:r>
            <a:r>
              <a:rPr lang="ru-RU" sz="2000" b="1" dirty="0" err="1">
                <a:solidFill>
                  <a:schemeClr val="accent6">
                    <a:lumMod val="50000"/>
                  </a:schemeClr>
                </a:solidFill>
              </a:rPr>
              <a:t>можна</a:t>
            </a:r>
            <a:r>
              <a:rPr lang="ru-RU" sz="2000" b="1" dirty="0">
                <a:solidFill>
                  <a:schemeClr val="accent6">
                    <a:lumMod val="50000"/>
                  </a:schemeClr>
                </a:solidFill>
              </a:rPr>
              <a:t> використати </a:t>
            </a:r>
            <a:r>
              <a:rPr lang="ru-RU" sz="2000" b="1" dirty="0" err="1">
                <a:solidFill>
                  <a:schemeClr val="accent6">
                    <a:lumMod val="50000"/>
                  </a:schemeClr>
                </a:solidFill>
              </a:rPr>
              <a:t>спеціальне</a:t>
            </a:r>
            <a:r>
              <a:rPr lang="ru-RU" sz="2000" b="1" dirty="0">
                <a:solidFill>
                  <a:schemeClr val="accent6">
                    <a:lumMod val="50000"/>
                  </a:schemeClr>
                </a:solidFill>
              </a:rPr>
              <a:t> </a:t>
            </a:r>
            <a:r>
              <a:rPr lang="ru-RU" sz="2000" b="1" dirty="0" err="1">
                <a:solidFill>
                  <a:schemeClr val="accent6">
                    <a:lumMod val="50000"/>
                  </a:schemeClr>
                </a:solidFill>
              </a:rPr>
              <a:t>вікно</a:t>
            </a:r>
            <a:r>
              <a:rPr lang="ru-RU" sz="2000" b="1" dirty="0">
                <a:solidFill>
                  <a:schemeClr val="accent6">
                    <a:lumMod val="50000"/>
                  </a:schemeClr>
                </a:solidFill>
              </a:rPr>
              <a:t> - </a:t>
            </a:r>
            <a:r>
              <a:rPr lang="ru-RU" sz="2000" b="1" dirty="0" err="1">
                <a:solidFill>
                  <a:srgbClr val="FF0000"/>
                </a:solidFill>
              </a:rPr>
              <a:t>вікно</a:t>
            </a:r>
            <a:r>
              <a:rPr lang="ru-RU" sz="2000" b="1" dirty="0">
                <a:solidFill>
                  <a:srgbClr val="FF0000"/>
                </a:solidFill>
              </a:rPr>
              <a:t> </a:t>
            </a:r>
            <a:r>
              <a:rPr lang="ru-RU" sz="2000" b="1" dirty="0" err="1">
                <a:solidFill>
                  <a:srgbClr val="FF0000"/>
                </a:solidFill>
              </a:rPr>
              <a:t>повідомлень</a:t>
            </a:r>
            <a:r>
              <a:rPr lang="ru-RU" sz="2000" b="1" dirty="0">
                <a:solidFill>
                  <a:schemeClr val="accent6">
                    <a:lumMod val="50000"/>
                  </a:schemeClr>
                </a:solidFill>
              </a:rPr>
              <a:t>. У </a:t>
            </a:r>
            <a:r>
              <a:rPr lang="ru-RU" sz="2000" b="1" dirty="0" err="1">
                <a:solidFill>
                  <a:schemeClr val="accent6">
                    <a:lumMod val="50000"/>
                  </a:schemeClr>
                </a:solidFill>
              </a:rPr>
              <a:t>мові</a:t>
            </a:r>
            <a:r>
              <a:rPr lang="ru-RU" sz="2000" b="1" dirty="0">
                <a:solidFill>
                  <a:schemeClr val="accent6">
                    <a:lumMod val="50000"/>
                  </a:schemeClr>
                </a:solidFill>
              </a:rPr>
              <a:t> Python </a:t>
            </a:r>
            <a:r>
              <a:rPr lang="ru-RU" sz="2000" b="1" dirty="0" err="1">
                <a:solidFill>
                  <a:schemeClr val="accent6">
                    <a:lumMod val="50000"/>
                  </a:schemeClr>
                </a:solidFill>
              </a:rPr>
              <a:t>можна</a:t>
            </a:r>
            <a:r>
              <a:rPr lang="ru-RU" sz="2000" b="1" dirty="0">
                <a:solidFill>
                  <a:schemeClr val="accent6">
                    <a:lumMod val="50000"/>
                  </a:schemeClr>
                </a:solidFill>
              </a:rPr>
              <a:t> </a:t>
            </a:r>
            <a:r>
              <a:rPr lang="ru-RU" sz="2000" b="1" dirty="0" err="1">
                <a:solidFill>
                  <a:schemeClr val="accent6">
                    <a:lumMod val="50000"/>
                  </a:schemeClr>
                </a:solidFill>
              </a:rPr>
              <a:t>створити</a:t>
            </a:r>
            <a:r>
              <a:rPr lang="ru-RU" sz="2000" b="1" dirty="0">
                <a:solidFill>
                  <a:schemeClr val="accent6">
                    <a:lumMod val="50000"/>
                  </a:schemeClr>
                </a:solidFill>
              </a:rPr>
              <a:t> </a:t>
            </a:r>
            <a:r>
              <a:rPr lang="ru-RU" sz="2000" b="1" dirty="0" err="1">
                <a:solidFill>
                  <a:schemeClr val="accent6">
                    <a:lumMod val="50000"/>
                  </a:schemeClr>
                </a:solidFill>
              </a:rPr>
              <a:t>спеціальні</a:t>
            </a:r>
            <a:r>
              <a:rPr lang="ru-RU" sz="2000" b="1" dirty="0">
                <a:solidFill>
                  <a:schemeClr val="accent6">
                    <a:lumMod val="50000"/>
                  </a:schemeClr>
                </a:solidFill>
              </a:rPr>
              <a:t> </a:t>
            </a:r>
            <a:r>
              <a:rPr lang="ru-RU" sz="2000" b="1" dirty="0" err="1">
                <a:solidFill>
                  <a:schemeClr val="accent6">
                    <a:lumMod val="50000"/>
                  </a:schemeClr>
                </a:solidFill>
              </a:rPr>
              <a:t>вікна</a:t>
            </a:r>
            <a:r>
              <a:rPr lang="ru-RU" sz="2000" b="1" dirty="0">
                <a:solidFill>
                  <a:schemeClr val="accent6">
                    <a:lumMod val="50000"/>
                  </a:schemeClr>
                </a:solidFill>
              </a:rPr>
              <a:t> для </a:t>
            </a:r>
            <a:r>
              <a:rPr lang="ru-RU" sz="2000" b="1" dirty="0" err="1">
                <a:solidFill>
                  <a:schemeClr val="accent6">
                    <a:lumMod val="50000"/>
                  </a:schemeClr>
                </a:solidFill>
              </a:rPr>
              <a:t>виведення</a:t>
            </a:r>
            <a:r>
              <a:rPr lang="ru-RU" sz="2000" b="1" dirty="0">
                <a:solidFill>
                  <a:schemeClr val="accent6">
                    <a:lumMod val="50000"/>
                  </a:schemeClr>
                </a:solidFill>
              </a:rPr>
              <a:t> в них </a:t>
            </a:r>
            <a:r>
              <a:rPr lang="ru-RU" sz="2000" b="1" dirty="0" err="1">
                <a:solidFill>
                  <a:schemeClr val="accent6">
                    <a:lumMod val="50000"/>
                  </a:schemeClr>
                </a:solidFill>
              </a:rPr>
              <a:t>повідомлень</a:t>
            </a:r>
            <a:r>
              <a:rPr lang="ru-RU" sz="2000" b="1" dirty="0">
                <a:solidFill>
                  <a:schemeClr val="accent6">
                    <a:lumMod val="50000"/>
                  </a:schemeClr>
                </a:solidFill>
              </a:rPr>
              <a:t> </a:t>
            </a:r>
            <a:r>
              <a:rPr lang="ru-RU" sz="2000" b="1" dirty="0" err="1">
                <a:solidFill>
                  <a:schemeClr val="accent6">
                    <a:lumMod val="50000"/>
                  </a:schemeClr>
                </a:solidFill>
              </a:rPr>
              <a:t>різного</a:t>
            </a:r>
            <a:r>
              <a:rPr lang="ru-RU" sz="2000" b="1" dirty="0">
                <a:solidFill>
                  <a:schemeClr val="accent6">
                    <a:lumMod val="50000"/>
                  </a:schemeClr>
                </a:solidFill>
              </a:rPr>
              <a:t> </a:t>
            </a:r>
            <a:r>
              <a:rPr lang="ru-RU" sz="2000" b="1" dirty="0" err="1">
                <a:solidFill>
                  <a:schemeClr val="accent6">
                    <a:lumMod val="50000"/>
                  </a:schemeClr>
                </a:solidFill>
              </a:rPr>
              <a:t>призначення</a:t>
            </a:r>
            <a:r>
              <a:rPr lang="ru-RU" sz="2000" b="1" dirty="0">
                <a:solidFill>
                  <a:schemeClr val="accent6">
                    <a:lumMod val="50000"/>
                  </a:schemeClr>
                </a:solidFill>
              </a:rPr>
              <a:t>: </a:t>
            </a:r>
            <a:r>
              <a:rPr lang="ru-RU" sz="2000" b="1" dirty="0" err="1">
                <a:solidFill>
                  <a:schemeClr val="accent6">
                    <a:lumMod val="50000"/>
                  </a:schemeClr>
                </a:solidFill>
              </a:rPr>
              <a:t>інформаційне</a:t>
            </a:r>
            <a:r>
              <a:rPr lang="ru-RU" sz="2000" b="1" dirty="0">
                <a:solidFill>
                  <a:schemeClr val="accent6">
                    <a:lumMod val="50000"/>
                  </a:schemeClr>
                </a:solidFill>
              </a:rPr>
              <a:t> </a:t>
            </a:r>
            <a:r>
              <a:rPr lang="ru-RU" sz="2000" b="1" dirty="0" err="1">
                <a:solidFill>
                  <a:schemeClr val="accent6">
                    <a:lumMod val="50000"/>
                  </a:schemeClr>
                </a:solidFill>
              </a:rPr>
              <a:t>повідомлення</a:t>
            </a:r>
            <a:r>
              <a:rPr lang="ru-RU" sz="2000" b="1" dirty="0">
                <a:solidFill>
                  <a:schemeClr val="accent6">
                    <a:lumMod val="50000"/>
                  </a:schemeClr>
                </a:solidFill>
              </a:rPr>
              <a:t>, </a:t>
            </a:r>
            <a:r>
              <a:rPr lang="ru-RU" sz="2000" b="1" dirty="0" err="1">
                <a:solidFill>
                  <a:schemeClr val="accent6">
                    <a:lumMod val="50000"/>
                  </a:schemeClr>
                </a:solidFill>
              </a:rPr>
              <a:t>повідомлення-попередження</a:t>
            </a:r>
            <a:r>
              <a:rPr lang="ru-RU" sz="2000" b="1" dirty="0">
                <a:solidFill>
                  <a:schemeClr val="accent6">
                    <a:lumMod val="50000"/>
                  </a:schemeClr>
                </a:solidFill>
              </a:rPr>
              <a:t>, </a:t>
            </a:r>
            <a:r>
              <a:rPr lang="ru-RU" sz="2000" b="1" dirty="0" err="1">
                <a:solidFill>
                  <a:schemeClr val="accent6">
                    <a:lumMod val="50000"/>
                  </a:schemeClr>
                </a:solidFill>
              </a:rPr>
              <a:t>повідомлення</a:t>
            </a:r>
            <a:r>
              <a:rPr lang="ru-RU" sz="2000" b="1" dirty="0">
                <a:solidFill>
                  <a:schemeClr val="accent6">
                    <a:lumMod val="50000"/>
                  </a:schemeClr>
                </a:solidFill>
              </a:rPr>
              <a:t> про </a:t>
            </a:r>
            <a:r>
              <a:rPr lang="ru-RU" sz="2000" b="1" dirty="0" err="1">
                <a:solidFill>
                  <a:schemeClr val="accent6">
                    <a:lumMod val="50000"/>
                  </a:schemeClr>
                </a:solidFill>
              </a:rPr>
              <a:t>помилку</a:t>
            </a:r>
            <a:r>
              <a:rPr lang="ru-RU" sz="2000" b="1" dirty="0">
                <a:solidFill>
                  <a:schemeClr val="accent6">
                    <a:lumMod val="50000"/>
                  </a:schemeClr>
                </a:solidFill>
              </a:rPr>
              <a:t> та </a:t>
            </a:r>
            <a:r>
              <a:rPr lang="ru-RU" sz="2000" b="1" dirty="0" err="1">
                <a:solidFill>
                  <a:schemeClr val="accent6">
                    <a:lumMod val="50000"/>
                  </a:schemeClr>
                </a:solidFill>
              </a:rPr>
              <a:t>інші</a:t>
            </a:r>
            <a:r>
              <a:rPr lang="ru-RU" sz="2000" b="1" dirty="0">
                <a:solidFill>
                  <a:schemeClr val="accent6">
                    <a:lumMod val="50000"/>
                  </a:schemeClr>
                </a:solidFill>
              </a:rPr>
              <a:t>.</a:t>
            </a:r>
            <a:endParaRPr lang="uk-UA" sz="2000" b="1" dirty="0">
              <a:solidFill>
                <a:schemeClr val="accent6">
                  <a:lumMod val="50000"/>
                </a:schemeClr>
              </a:solidFill>
            </a:endParaRPr>
          </a:p>
        </p:txBody>
      </p:sp>
      <p:sp>
        <p:nvSpPr>
          <p:cNvPr id="2" name="Прямокутник 1">
            <a:extLst>
              <a:ext uri="{FF2B5EF4-FFF2-40B4-BE49-F238E27FC236}">
                <a16:creationId xmlns:a16="http://schemas.microsoft.com/office/drawing/2014/main" xmlns="" id="{81FCF790-463F-0231-050C-D64702D2A96F}"/>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ru-RU" sz="2000" b="1" dirty="0" err="1">
                <a:solidFill>
                  <a:schemeClr val="bg1"/>
                </a:solidFill>
                <a:effectLst>
                  <a:outerShdw blurRad="38100" dist="38100" dir="2700000" algn="tl">
                    <a:srgbClr val="000000">
                      <a:alpha val="43137"/>
                    </a:srgbClr>
                  </a:outerShdw>
                </a:effectLst>
              </a:rPr>
              <a:t>Вікно</a:t>
            </a:r>
            <a:r>
              <a:rPr lang="ru-RU" sz="2000" b="1" dirty="0">
                <a:solidFill>
                  <a:schemeClr val="bg1"/>
                </a:solidFill>
                <a:effectLst>
                  <a:outerShdw blurRad="38100" dist="38100" dir="2700000" algn="tl">
                    <a:srgbClr val="000000">
                      <a:alpha val="43137"/>
                    </a:srgbClr>
                  </a:outerShdw>
                </a:effectLst>
              </a:rPr>
              <a:t> </a:t>
            </a:r>
            <a:r>
              <a:rPr lang="ru-RU" sz="2000" b="1" dirty="0" err="1">
                <a:solidFill>
                  <a:schemeClr val="bg1"/>
                </a:solidFill>
                <a:effectLst>
                  <a:outerShdw blurRad="38100" dist="38100" dir="2700000" algn="tl">
                    <a:srgbClr val="000000">
                      <a:alpha val="43137"/>
                    </a:srgbClr>
                  </a:outerShdw>
                </a:effectLst>
              </a:rPr>
              <a:t>повідомлень</a:t>
            </a:r>
            <a:r>
              <a:rPr lang="ru-RU" sz="2000" b="1" dirty="0">
                <a:solidFill>
                  <a:schemeClr val="bg1"/>
                </a:solidFill>
                <a:effectLst>
                  <a:outerShdw blurRad="38100" dist="38100" dir="2700000" algn="tl">
                    <a:srgbClr val="000000">
                      <a:alpha val="43137"/>
                    </a:srgbClr>
                  </a:outerShdw>
                </a:effectLst>
              </a:rPr>
              <a:t> і </a:t>
            </a:r>
            <a:r>
              <a:rPr lang="ru-RU" sz="2000" b="1" dirty="0" err="1">
                <a:solidFill>
                  <a:schemeClr val="bg1"/>
                </a:solidFill>
                <a:effectLst>
                  <a:outerShdw blurRad="38100" dist="38100" dir="2700000" algn="tl">
                    <a:srgbClr val="000000">
                      <a:alpha val="43137"/>
                    </a:srgbClr>
                  </a:outerShdw>
                </a:effectLst>
              </a:rPr>
              <a:t>його</a:t>
            </a:r>
            <a:r>
              <a:rPr lang="ru-RU" sz="2000" b="1" dirty="0">
                <a:solidFill>
                  <a:schemeClr val="bg1"/>
                </a:solidFill>
                <a:effectLst>
                  <a:outerShdw blurRad="38100" dist="38100" dir="2700000" algn="tl">
                    <a:srgbClr val="000000">
                      <a:alpha val="43137"/>
                    </a:srgbClr>
                  </a:outerShdw>
                </a:effectLst>
              </a:rPr>
              <a:t> </a:t>
            </a:r>
            <a:r>
              <a:rPr lang="ru-RU" sz="2000" b="1" dirty="0" err="1">
                <a:solidFill>
                  <a:schemeClr val="bg1"/>
                </a:solidFill>
                <a:effectLst>
                  <a:outerShdw blurRad="38100" dist="38100" dir="2700000" algn="tl">
                    <a:srgbClr val="000000">
                      <a:alpha val="43137"/>
                    </a:srgbClr>
                  </a:outerShdw>
                </a:effectLst>
              </a:rPr>
              <a:t>використання</a:t>
            </a:r>
            <a:endParaRPr lang="uk-UA" sz="2000" b="1" dirty="0">
              <a:solidFill>
                <a:schemeClr val="bg1"/>
              </a:solidFill>
              <a:effectLst>
                <a:outerShdw blurRad="38100" dist="38100" dir="2700000" algn="tl">
                  <a:srgbClr val="000000">
                    <a:alpha val="43137"/>
                  </a:srgbClr>
                </a:outerShdw>
              </a:effectLst>
            </a:endParaRPr>
          </a:p>
        </p:txBody>
      </p:sp>
      <p:pic>
        <p:nvPicPr>
          <p:cNvPr id="4" name="Рисунок 3">
            <a:extLst>
              <a:ext uri="{FF2B5EF4-FFF2-40B4-BE49-F238E27FC236}">
                <a16:creationId xmlns:a16="http://schemas.microsoft.com/office/drawing/2014/main" xmlns="" id="{4E3CBD47-C511-1AA1-677E-B383947D0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668" y="544401"/>
            <a:ext cx="6858000" cy="6858000"/>
          </a:xfrm>
          <a:prstGeom prst="rect">
            <a:avLst/>
          </a:prstGeom>
        </p:spPr>
      </p:pic>
    </p:spTree>
    <p:extLst>
      <p:ext uri="{BB962C8B-B14F-4D97-AF65-F5344CB8AC3E}">
        <p14:creationId xmlns:p14="http://schemas.microsoft.com/office/powerpoint/2010/main" val="323356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кутник 7">
            <a:extLst>
              <a:ext uri="{FF2B5EF4-FFF2-40B4-BE49-F238E27FC236}">
                <a16:creationId xmlns:a16="http://schemas.microsoft.com/office/drawing/2014/main" xmlns="" id="{62D9A5DB-7296-467A-BB43-725EA1CD254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Правила поведінки в кабінеті інформатики</a:t>
            </a:r>
          </a:p>
        </p:txBody>
      </p:sp>
      <p:sp>
        <p:nvSpPr>
          <p:cNvPr id="16" name="Дата 1">
            <a:extLst>
              <a:ext uri="{FF2B5EF4-FFF2-40B4-BE49-F238E27FC236}">
                <a16:creationId xmlns:a16="http://schemas.microsoft.com/office/drawing/2014/main" xmlns="" id="{E4BA0634-C4A0-4761-A7C1-505F00E3FD59}"/>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47442077-F096-4C2D-B17B-68E3036EC443}"/>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pic>
        <p:nvPicPr>
          <p:cNvPr id="5" name="Рисунок 4">
            <a:extLst>
              <a:ext uri="{FF2B5EF4-FFF2-40B4-BE49-F238E27FC236}">
                <a16:creationId xmlns:a16="http://schemas.microsoft.com/office/drawing/2014/main" xmlns="" id="{24D98C64-D9CE-46F4-852E-0B4B0C3BA1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637" y="1421137"/>
            <a:ext cx="2971553" cy="2007863"/>
          </a:xfrm>
          <a:prstGeom prst="rect">
            <a:avLst/>
          </a:prstGeom>
        </p:spPr>
      </p:pic>
      <p:pic>
        <p:nvPicPr>
          <p:cNvPr id="6" name="Рисунок 5">
            <a:extLst>
              <a:ext uri="{FF2B5EF4-FFF2-40B4-BE49-F238E27FC236}">
                <a16:creationId xmlns:a16="http://schemas.microsoft.com/office/drawing/2014/main" xmlns="" id="{BA8622ED-BECA-4353-AC41-E11EDA8A37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7761" y="1212037"/>
            <a:ext cx="3590469" cy="2426062"/>
          </a:xfrm>
          <a:prstGeom prst="rect">
            <a:avLst/>
          </a:prstGeom>
        </p:spPr>
      </p:pic>
      <p:pic>
        <p:nvPicPr>
          <p:cNvPr id="7" name="Рисунок 6">
            <a:extLst>
              <a:ext uri="{FF2B5EF4-FFF2-40B4-BE49-F238E27FC236}">
                <a16:creationId xmlns:a16="http://schemas.microsoft.com/office/drawing/2014/main" xmlns="" id="{A0637DB8-CB9F-4553-8F89-473DF5AB79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6235" y="1140542"/>
            <a:ext cx="4147128" cy="2802194"/>
          </a:xfrm>
          <a:prstGeom prst="rect">
            <a:avLst/>
          </a:prstGeom>
        </p:spPr>
      </p:pic>
      <p:pic>
        <p:nvPicPr>
          <p:cNvPr id="9" name="Рисунок 8">
            <a:extLst>
              <a:ext uri="{FF2B5EF4-FFF2-40B4-BE49-F238E27FC236}">
                <a16:creationId xmlns:a16="http://schemas.microsoft.com/office/drawing/2014/main" xmlns="" id="{2322553A-247B-4B3C-A29D-FD01DA010C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71" r="15910" b="2459"/>
          <a:stretch/>
        </p:blipFill>
        <p:spPr>
          <a:xfrm>
            <a:off x="141252" y="3638099"/>
            <a:ext cx="3216840" cy="3196920"/>
          </a:xfrm>
          <a:prstGeom prst="rect">
            <a:avLst/>
          </a:prstGeom>
        </p:spPr>
      </p:pic>
      <p:pic>
        <p:nvPicPr>
          <p:cNvPr id="10" name="Рисунок 9">
            <a:extLst>
              <a:ext uri="{FF2B5EF4-FFF2-40B4-BE49-F238E27FC236}">
                <a16:creationId xmlns:a16="http://schemas.microsoft.com/office/drawing/2014/main" xmlns="" id="{E75A2060-AA5E-49A8-8A4D-330A8B192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2216" y="4048892"/>
            <a:ext cx="3699584" cy="2499790"/>
          </a:xfrm>
          <a:prstGeom prst="rect">
            <a:avLst/>
          </a:prstGeom>
        </p:spPr>
      </p:pic>
      <p:pic>
        <p:nvPicPr>
          <p:cNvPr id="11" name="Рисунок 10">
            <a:extLst>
              <a:ext uri="{FF2B5EF4-FFF2-40B4-BE49-F238E27FC236}">
                <a16:creationId xmlns:a16="http://schemas.microsoft.com/office/drawing/2014/main" xmlns="" id="{1210308B-4BDA-4773-AAA1-10098799D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3829" y="3035299"/>
            <a:ext cx="4512650" cy="4019001"/>
          </a:xfrm>
          <a:prstGeom prst="rect">
            <a:avLst/>
          </a:prstGeom>
        </p:spPr>
      </p:pic>
    </p:spTree>
    <p:extLst>
      <p:ext uri="{BB962C8B-B14F-4D97-AF65-F5344CB8AC3E}">
        <p14:creationId xmlns:p14="http://schemas.microsoft.com/office/powerpoint/2010/main" val="12469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D3D6973-EF6F-50BA-2B54-39EC63884E41}"/>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A65783EF-89A8-CC9D-EB0F-2E4CE8C14574}"/>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8EB09E6C-9E76-3E52-44EA-28F60B199158}"/>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B0195FE3-E67E-16A8-49DB-EAC3F345864E}"/>
              </a:ext>
            </a:extLst>
          </p:cNvPr>
          <p:cNvSpPr/>
          <p:nvPr/>
        </p:nvSpPr>
        <p:spPr>
          <a:xfrm>
            <a:off x="221941" y="1308523"/>
            <a:ext cx="11736279" cy="1120642"/>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b="1" dirty="0">
                <a:solidFill>
                  <a:schemeClr val="accent6">
                    <a:lumMod val="50000"/>
                  </a:schemeClr>
                </a:solidFill>
              </a:rPr>
              <a:t>Щоб мати можливість відкривати у проєкті такі вікна з повідомленнями, потрібно приєднати до проєкту модуль </a:t>
            </a:r>
            <a:r>
              <a:rPr lang="en-US" sz="2000" b="1" dirty="0" err="1">
                <a:solidFill>
                  <a:srgbClr val="FF0000"/>
                </a:solidFill>
              </a:rPr>
              <a:t>tkinter.messagebox</a:t>
            </a:r>
            <a:r>
              <a:rPr lang="en-US" sz="2000" b="1" dirty="0">
                <a:solidFill>
                  <a:srgbClr val="FF0000"/>
                </a:solidFill>
              </a:rPr>
              <a:t> </a:t>
            </a:r>
            <a:r>
              <a:rPr lang="uk-UA" sz="2000" b="1" dirty="0">
                <a:solidFill>
                  <a:schemeClr val="accent6">
                    <a:lumMod val="50000"/>
                  </a:schemeClr>
                </a:solidFill>
              </a:rPr>
              <a:t>командою </a:t>
            </a:r>
            <a:r>
              <a:rPr lang="en-US" sz="2000" b="1" dirty="0">
                <a:solidFill>
                  <a:srgbClr val="FF0000"/>
                </a:solidFill>
              </a:rPr>
              <a:t>from </a:t>
            </a:r>
            <a:r>
              <a:rPr lang="en-US" sz="2000" b="1" dirty="0" err="1">
                <a:solidFill>
                  <a:srgbClr val="FF0000"/>
                </a:solidFill>
              </a:rPr>
              <a:t>tkinter.messagebox</a:t>
            </a:r>
            <a:r>
              <a:rPr lang="en-US" sz="2000" b="1" dirty="0">
                <a:solidFill>
                  <a:srgbClr val="FF0000"/>
                </a:solidFill>
              </a:rPr>
              <a:t> import *</a:t>
            </a:r>
            <a:endParaRPr lang="uk-UA" sz="2000" b="1" dirty="0">
              <a:solidFill>
                <a:srgbClr val="FF0000"/>
              </a:solidFill>
            </a:endParaRPr>
          </a:p>
        </p:txBody>
      </p:sp>
      <p:sp>
        <p:nvSpPr>
          <p:cNvPr id="2" name="Прямокутник 1">
            <a:extLst>
              <a:ext uri="{FF2B5EF4-FFF2-40B4-BE49-F238E27FC236}">
                <a16:creationId xmlns:a16="http://schemas.microsoft.com/office/drawing/2014/main" xmlns="" id="{3716CA45-455F-E337-4054-EEF2EB7E69A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ru-RU" sz="2000" b="1" dirty="0" err="1">
                <a:solidFill>
                  <a:schemeClr val="bg1"/>
                </a:solidFill>
                <a:effectLst>
                  <a:outerShdw blurRad="38100" dist="38100" dir="2700000" algn="tl">
                    <a:srgbClr val="000000">
                      <a:alpha val="43137"/>
                    </a:srgbClr>
                  </a:outerShdw>
                </a:effectLst>
              </a:rPr>
              <a:t>Вікно</a:t>
            </a:r>
            <a:r>
              <a:rPr lang="ru-RU" sz="2000" b="1" dirty="0">
                <a:solidFill>
                  <a:schemeClr val="bg1"/>
                </a:solidFill>
                <a:effectLst>
                  <a:outerShdw blurRad="38100" dist="38100" dir="2700000" algn="tl">
                    <a:srgbClr val="000000">
                      <a:alpha val="43137"/>
                    </a:srgbClr>
                  </a:outerShdw>
                </a:effectLst>
              </a:rPr>
              <a:t> </a:t>
            </a:r>
            <a:r>
              <a:rPr lang="ru-RU" sz="2000" b="1" dirty="0" err="1">
                <a:solidFill>
                  <a:schemeClr val="bg1"/>
                </a:solidFill>
                <a:effectLst>
                  <a:outerShdw blurRad="38100" dist="38100" dir="2700000" algn="tl">
                    <a:srgbClr val="000000">
                      <a:alpha val="43137"/>
                    </a:srgbClr>
                  </a:outerShdw>
                </a:effectLst>
              </a:rPr>
              <a:t>повідомлень</a:t>
            </a:r>
            <a:r>
              <a:rPr lang="ru-RU" sz="2000" b="1" dirty="0">
                <a:solidFill>
                  <a:schemeClr val="bg1"/>
                </a:solidFill>
                <a:effectLst>
                  <a:outerShdw blurRad="38100" dist="38100" dir="2700000" algn="tl">
                    <a:srgbClr val="000000">
                      <a:alpha val="43137"/>
                    </a:srgbClr>
                  </a:outerShdw>
                </a:effectLst>
              </a:rPr>
              <a:t> і </a:t>
            </a:r>
            <a:r>
              <a:rPr lang="ru-RU" sz="2000" b="1" dirty="0" err="1">
                <a:solidFill>
                  <a:schemeClr val="bg1"/>
                </a:solidFill>
                <a:effectLst>
                  <a:outerShdw blurRad="38100" dist="38100" dir="2700000" algn="tl">
                    <a:srgbClr val="000000">
                      <a:alpha val="43137"/>
                    </a:srgbClr>
                  </a:outerShdw>
                </a:effectLst>
              </a:rPr>
              <a:t>його</a:t>
            </a:r>
            <a:r>
              <a:rPr lang="ru-RU" sz="2000" b="1" dirty="0">
                <a:solidFill>
                  <a:schemeClr val="bg1"/>
                </a:solidFill>
                <a:effectLst>
                  <a:outerShdw blurRad="38100" dist="38100" dir="2700000" algn="tl">
                    <a:srgbClr val="000000">
                      <a:alpha val="43137"/>
                    </a:srgbClr>
                  </a:outerShdw>
                </a:effectLst>
              </a:rPr>
              <a:t> </a:t>
            </a:r>
            <a:r>
              <a:rPr lang="ru-RU" sz="2000" b="1" dirty="0" err="1">
                <a:solidFill>
                  <a:schemeClr val="bg1"/>
                </a:solidFill>
                <a:effectLst>
                  <a:outerShdw blurRad="38100" dist="38100" dir="2700000" algn="tl">
                    <a:srgbClr val="000000">
                      <a:alpha val="43137"/>
                    </a:srgbClr>
                  </a:outerShdw>
                </a:effectLst>
              </a:rPr>
              <a:t>використання</a:t>
            </a:r>
            <a:endParaRPr lang="uk-UA" sz="2000" b="1" dirty="0">
              <a:solidFill>
                <a:schemeClr val="bg1"/>
              </a:solidFill>
              <a:effectLst>
                <a:outerShdw blurRad="38100" dist="38100" dir="2700000" algn="tl">
                  <a:srgbClr val="000000">
                    <a:alpha val="43137"/>
                  </a:srgbClr>
                </a:outerShdw>
              </a:effectLst>
            </a:endParaRPr>
          </a:p>
        </p:txBody>
      </p:sp>
      <p:pic>
        <p:nvPicPr>
          <p:cNvPr id="4" name="Рисунок 3">
            <a:extLst>
              <a:ext uri="{FF2B5EF4-FFF2-40B4-BE49-F238E27FC236}">
                <a16:creationId xmlns:a16="http://schemas.microsoft.com/office/drawing/2014/main" xmlns="" id="{6FD42C70-DDA4-AF1F-7491-EC888E6E8BB2}"/>
              </a:ext>
            </a:extLst>
          </p:cNvPr>
          <p:cNvPicPr>
            <a:picLocks noChangeAspect="1"/>
          </p:cNvPicPr>
          <p:nvPr/>
        </p:nvPicPr>
        <p:blipFill>
          <a:blip r:embed="rId2"/>
          <a:srcRect r="38834" b="8720"/>
          <a:stretch/>
        </p:blipFill>
        <p:spPr>
          <a:xfrm>
            <a:off x="3900985" y="3678381"/>
            <a:ext cx="6554580" cy="1022926"/>
          </a:xfrm>
          <a:prstGeom prst="rect">
            <a:avLst/>
          </a:prstGeom>
          <a:ln>
            <a:solidFill>
              <a:schemeClr val="tx1"/>
            </a:solidFill>
          </a:ln>
          <a:effectLst>
            <a:outerShdw blurRad="292100" dist="139700" dir="2700000" algn="tl" rotWithShape="0">
              <a:srgbClr val="333333">
                <a:alpha val="65000"/>
              </a:srgbClr>
            </a:outerShdw>
          </a:effectLst>
        </p:spPr>
      </p:pic>
      <p:pic>
        <p:nvPicPr>
          <p:cNvPr id="6" name="Рисунок 5" descr="Зображення, що містить мультфільм, іграшка&#10;&#10;Автоматично згенерований опис">
            <a:extLst>
              <a:ext uri="{FF2B5EF4-FFF2-40B4-BE49-F238E27FC236}">
                <a16:creationId xmlns:a16="http://schemas.microsoft.com/office/drawing/2014/main" xmlns="" id="{E3FFCEE6-E127-3201-38C8-76591BFAE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500" y="2824432"/>
            <a:ext cx="3746243" cy="3753751"/>
          </a:xfrm>
          <a:prstGeom prst="rect">
            <a:avLst/>
          </a:prstGeom>
        </p:spPr>
      </p:pic>
    </p:spTree>
    <p:extLst>
      <p:ext uri="{BB962C8B-B14F-4D97-AF65-F5344CB8AC3E}">
        <p14:creationId xmlns:p14="http://schemas.microsoft.com/office/powerpoint/2010/main" val="262542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611514D-46D4-A1F1-BC9A-1890784A7812}"/>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402E1545-EF07-09B8-E9DA-620C74310183}"/>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D7375CB1-A187-061C-04B7-60D41B1E6072}"/>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CC999C03-A58D-BCC6-771A-B6D059EE11CC}"/>
              </a:ext>
            </a:extLst>
          </p:cNvPr>
          <p:cNvSpPr/>
          <p:nvPr/>
        </p:nvSpPr>
        <p:spPr>
          <a:xfrm>
            <a:off x="221941" y="1308522"/>
            <a:ext cx="11736279" cy="1388495"/>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b="1" dirty="0">
                <a:solidFill>
                  <a:schemeClr val="accent6">
                    <a:lumMod val="50000"/>
                  </a:schemeClr>
                </a:solidFill>
              </a:rPr>
              <a:t>Щоб відкрилося інформаційне вікно зі значком      , з певним текстом у заголовку вікна і з певним </a:t>
            </a:r>
            <a:r>
              <a:rPr lang="ru-RU" sz="2000" b="1" dirty="0">
                <a:solidFill>
                  <a:srgbClr val="FF0000"/>
                </a:solidFill>
              </a:rPr>
              <a:t>інформаційним повідомленням</a:t>
            </a:r>
            <a:r>
              <a:rPr lang="ru-RU" sz="2000" b="1" dirty="0">
                <a:solidFill>
                  <a:schemeClr val="accent6">
                    <a:lumMod val="50000"/>
                  </a:schemeClr>
                </a:solidFill>
              </a:rPr>
              <a:t>, потрібно використати команду showinfo(‘</a:t>
            </a:r>
            <a:r>
              <a:rPr lang="en-US" sz="2000" b="1" dirty="0">
                <a:solidFill>
                  <a:schemeClr val="accent6">
                    <a:lumMod val="50000"/>
                  </a:schemeClr>
                </a:solidFill>
              </a:rPr>
              <a:t>&lt;</a:t>
            </a:r>
            <a:r>
              <a:rPr lang="uk-UA" sz="2000" b="1" dirty="0">
                <a:solidFill>
                  <a:schemeClr val="accent6">
                    <a:lumMod val="50000"/>
                  </a:schemeClr>
                </a:solidFill>
              </a:rPr>
              <a:t>текст у рядку заголовка</a:t>
            </a:r>
            <a:r>
              <a:rPr lang="en-US" sz="2000" b="1" dirty="0">
                <a:solidFill>
                  <a:schemeClr val="accent6">
                    <a:lumMod val="50000"/>
                  </a:schemeClr>
                </a:solidFill>
              </a:rPr>
              <a:t>&gt;</a:t>
            </a:r>
            <a:r>
              <a:rPr lang="ru-RU" sz="2000" b="1" dirty="0">
                <a:solidFill>
                  <a:schemeClr val="accent6">
                    <a:lumMod val="50000"/>
                  </a:schemeClr>
                </a:solidFill>
              </a:rPr>
              <a:t>’, ‘</a:t>
            </a:r>
            <a:r>
              <a:rPr lang="en-US" sz="2000" b="1" dirty="0">
                <a:solidFill>
                  <a:schemeClr val="accent6">
                    <a:lumMod val="50000"/>
                  </a:schemeClr>
                </a:solidFill>
              </a:rPr>
              <a:t>&lt;</a:t>
            </a:r>
            <a:r>
              <a:rPr lang="uk-UA" sz="2000" b="1" dirty="0">
                <a:solidFill>
                  <a:schemeClr val="accent6">
                    <a:lumMod val="50000"/>
                  </a:schemeClr>
                </a:solidFill>
              </a:rPr>
              <a:t>текст повідомлення</a:t>
            </a:r>
            <a:r>
              <a:rPr lang="en-US" sz="2000" b="1" dirty="0">
                <a:solidFill>
                  <a:schemeClr val="accent6">
                    <a:lumMod val="50000"/>
                  </a:schemeClr>
                </a:solidFill>
              </a:rPr>
              <a:t>&gt;</a:t>
            </a:r>
            <a:r>
              <a:rPr lang="ru-RU" sz="2000" b="1" dirty="0">
                <a:solidFill>
                  <a:schemeClr val="accent6">
                    <a:lumMod val="50000"/>
                  </a:schemeClr>
                </a:solidFill>
              </a:rPr>
              <a:t>’) </a:t>
            </a:r>
            <a:r>
              <a:rPr lang="ru-RU" sz="2000" i="1" dirty="0">
                <a:solidFill>
                  <a:schemeClr val="accent6">
                    <a:lumMod val="50000"/>
                  </a:schemeClr>
                </a:solidFill>
              </a:rPr>
              <a:t>(</a:t>
            </a:r>
            <a:r>
              <a:rPr lang="ru-RU" sz="2000" b="1" i="1" dirty="0">
                <a:solidFill>
                  <a:schemeClr val="accent6">
                    <a:lumMod val="50000"/>
                  </a:schemeClr>
                </a:solidFill>
              </a:rPr>
              <a:t>англ</a:t>
            </a:r>
            <a:r>
              <a:rPr lang="ru-RU" sz="2000" i="1" dirty="0">
                <a:solidFill>
                  <a:schemeClr val="accent6">
                    <a:lumMod val="50000"/>
                  </a:schemeClr>
                </a:solidFill>
              </a:rPr>
              <a:t>. show </a:t>
            </a:r>
            <a:r>
              <a:rPr lang="ru-RU" sz="2000" i="1" dirty="0" err="1">
                <a:solidFill>
                  <a:schemeClr val="accent6">
                    <a:lumMod val="50000"/>
                  </a:schemeClr>
                </a:solidFill>
              </a:rPr>
              <a:t>info</a:t>
            </a:r>
            <a:r>
              <a:rPr lang="ru-RU" sz="2000" i="1" dirty="0">
                <a:solidFill>
                  <a:schemeClr val="accent6">
                    <a:lumMod val="50000"/>
                  </a:schemeClr>
                </a:solidFill>
              </a:rPr>
              <a:t> – </a:t>
            </a:r>
            <a:r>
              <a:rPr lang="ru-RU" sz="2000" dirty="0" err="1">
                <a:solidFill>
                  <a:schemeClr val="accent6">
                    <a:lumMod val="50000"/>
                  </a:schemeClr>
                </a:solidFill>
              </a:rPr>
              <a:t>показувати</a:t>
            </a:r>
            <a:r>
              <a:rPr lang="ru-RU" sz="2000" dirty="0">
                <a:solidFill>
                  <a:schemeClr val="accent6">
                    <a:lumMod val="50000"/>
                  </a:schemeClr>
                </a:solidFill>
              </a:rPr>
              <a:t> </a:t>
            </a:r>
            <a:r>
              <a:rPr lang="ru-RU" sz="2000" dirty="0" err="1">
                <a:solidFill>
                  <a:schemeClr val="accent6">
                    <a:lumMod val="50000"/>
                  </a:schemeClr>
                </a:solidFill>
              </a:rPr>
              <a:t>інформацію</a:t>
            </a:r>
            <a:r>
              <a:rPr lang="ru-RU" sz="2000" i="1" dirty="0">
                <a:solidFill>
                  <a:schemeClr val="accent6">
                    <a:lumMod val="50000"/>
                  </a:schemeClr>
                </a:solidFill>
              </a:rPr>
              <a:t>).</a:t>
            </a:r>
            <a:endParaRPr lang="uk-UA" sz="2000" i="1" dirty="0">
              <a:solidFill>
                <a:schemeClr val="accent6">
                  <a:lumMod val="50000"/>
                </a:schemeClr>
              </a:solidFill>
            </a:endParaRPr>
          </a:p>
        </p:txBody>
      </p:sp>
      <p:sp>
        <p:nvSpPr>
          <p:cNvPr id="2" name="Прямокутник 1">
            <a:extLst>
              <a:ext uri="{FF2B5EF4-FFF2-40B4-BE49-F238E27FC236}">
                <a16:creationId xmlns:a16="http://schemas.microsoft.com/office/drawing/2014/main" xmlns="" id="{AB61F5F6-E23C-51E7-C582-007D8E177450}"/>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ru-RU" sz="2000" b="1" dirty="0" err="1">
                <a:solidFill>
                  <a:schemeClr val="bg1"/>
                </a:solidFill>
                <a:effectLst>
                  <a:outerShdw blurRad="38100" dist="38100" dir="2700000" algn="tl">
                    <a:srgbClr val="000000">
                      <a:alpha val="43137"/>
                    </a:srgbClr>
                  </a:outerShdw>
                </a:effectLst>
              </a:rPr>
              <a:t>Вікно</a:t>
            </a:r>
            <a:r>
              <a:rPr lang="ru-RU" sz="2000" b="1" dirty="0">
                <a:solidFill>
                  <a:schemeClr val="bg1"/>
                </a:solidFill>
                <a:effectLst>
                  <a:outerShdw blurRad="38100" dist="38100" dir="2700000" algn="tl">
                    <a:srgbClr val="000000">
                      <a:alpha val="43137"/>
                    </a:srgbClr>
                  </a:outerShdw>
                </a:effectLst>
              </a:rPr>
              <a:t> </a:t>
            </a:r>
            <a:r>
              <a:rPr lang="ru-RU" sz="2000" b="1" dirty="0" err="1">
                <a:solidFill>
                  <a:schemeClr val="bg1"/>
                </a:solidFill>
                <a:effectLst>
                  <a:outerShdw blurRad="38100" dist="38100" dir="2700000" algn="tl">
                    <a:srgbClr val="000000">
                      <a:alpha val="43137"/>
                    </a:srgbClr>
                  </a:outerShdw>
                </a:effectLst>
              </a:rPr>
              <a:t>повідомлень</a:t>
            </a:r>
            <a:r>
              <a:rPr lang="ru-RU" sz="2000" b="1" dirty="0">
                <a:solidFill>
                  <a:schemeClr val="bg1"/>
                </a:solidFill>
                <a:effectLst>
                  <a:outerShdw blurRad="38100" dist="38100" dir="2700000" algn="tl">
                    <a:srgbClr val="000000">
                      <a:alpha val="43137"/>
                    </a:srgbClr>
                  </a:outerShdw>
                </a:effectLst>
              </a:rPr>
              <a:t> і </a:t>
            </a:r>
            <a:r>
              <a:rPr lang="ru-RU" sz="2000" b="1" dirty="0" err="1">
                <a:solidFill>
                  <a:schemeClr val="bg1"/>
                </a:solidFill>
                <a:effectLst>
                  <a:outerShdw blurRad="38100" dist="38100" dir="2700000" algn="tl">
                    <a:srgbClr val="000000">
                      <a:alpha val="43137"/>
                    </a:srgbClr>
                  </a:outerShdw>
                </a:effectLst>
              </a:rPr>
              <a:t>його</a:t>
            </a:r>
            <a:r>
              <a:rPr lang="ru-RU" sz="2000" b="1" dirty="0">
                <a:solidFill>
                  <a:schemeClr val="bg1"/>
                </a:solidFill>
                <a:effectLst>
                  <a:outerShdw blurRad="38100" dist="38100" dir="2700000" algn="tl">
                    <a:srgbClr val="000000">
                      <a:alpha val="43137"/>
                    </a:srgbClr>
                  </a:outerShdw>
                </a:effectLst>
              </a:rPr>
              <a:t> </a:t>
            </a:r>
            <a:r>
              <a:rPr lang="ru-RU" sz="2000" b="1" dirty="0" err="1">
                <a:solidFill>
                  <a:schemeClr val="bg1"/>
                </a:solidFill>
                <a:effectLst>
                  <a:outerShdw blurRad="38100" dist="38100" dir="2700000" algn="tl">
                    <a:srgbClr val="000000">
                      <a:alpha val="43137"/>
                    </a:srgbClr>
                  </a:outerShdw>
                </a:effectLst>
              </a:rPr>
              <a:t>використання</a:t>
            </a:r>
            <a:endParaRPr lang="uk-UA" sz="2000" b="1" dirty="0">
              <a:solidFill>
                <a:schemeClr val="bg1"/>
              </a:solidFill>
              <a:effectLst>
                <a:outerShdw blurRad="38100" dist="38100" dir="2700000" algn="tl">
                  <a:srgbClr val="000000">
                    <a:alpha val="43137"/>
                  </a:srgbClr>
                </a:outerShdw>
              </a:effectLst>
            </a:endParaRPr>
          </a:p>
        </p:txBody>
      </p:sp>
      <p:sp>
        <p:nvSpPr>
          <p:cNvPr id="3" name="Овал 2">
            <a:extLst>
              <a:ext uri="{FF2B5EF4-FFF2-40B4-BE49-F238E27FC236}">
                <a16:creationId xmlns:a16="http://schemas.microsoft.com/office/drawing/2014/main" xmlns="" id="{125197D1-DADA-BC39-BF92-619729825F49}"/>
              </a:ext>
            </a:extLst>
          </p:cNvPr>
          <p:cNvSpPr/>
          <p:nvPr/>
        </p:nvSpPr>
        <p:spPr>
          <a:xfrm>
            <a:off x="5855852" y="1416263"/>
            <a:ext cx="434109" cy="43410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2400" b="1" dirty="0"/>
              <a:t>і</a:t>
            </a:r>
          </a:p>
        </p:txBody>
      </p:sp>
      <p:pic>
        <p:nvPicPr>
          <p:cNvPr id="10" name="Рисунок 9">
            <a:extLst>
              <a:ext uri="{FF2B5EF4-FFF2-40B4-BE49-F238E27FC236}">
                <a16:creationId xmlns:a16="http://schemas.microsoft.com/office/drawing/2014/main" xmlns="" id="{114CED04-2476-C616-A6B9-31E68DF3B8C7}"/>
              </a:ext>
            </a:extLst>
          </p:cNvPr>
          <p:cNvPicPr>
            <a:picLocks noChangeAspect="1"/>
          </p:cNvPicPr>
          <p:nvPr/>
        </p:nvPicPr>
        <p:blipFill>
          <a:blip r:embed="rId2"/>
          <a:stretch>
            <a:fillRect/>
          </a:stretch>
        </p:blipFill>
        <p:spPr>
          <a:xfrm>
            <a:off x="6630958" y="3384764"/>
            <a:ext cx="4708404" cy="2480915"/>
          </a:xfrm>
          <a:prstGeom prst="rect">
            <a:avLst/>
          </a:prstGeom>
          <a:ln>
            <a:solidFill>
              <a:schemeClr val="tx1"/>
            </a:solidFill>
          </a:ln>
          <a:effectLst>
            <a:outerShdw blurRad="292100" dist="139700" dir="2700000" algn="tl" rotWithShape="0">
              <a:srgbClr val="333333">
                <a:alpha val="65000"/>
              </a:srgbClr>
            </a:outerShdw>
          </a:effectLst>
        </p:spPr>
      </p:pic>
      <p:pic>
        <p:nvPicPr>
          <p:cNvPr id="12" name="Рисунок 11">
            <a:extLst>
              <a:ext uri="{FF2B5EF4-FFF2-40B4-BE49-F238E27FC236}">
                <a16:creationId xmlns:a16="http://schemas.microsoft.com/office/drawing/2014/main" xmlns="" id="{94DE6475-9F3E-62C2-DDDA-141B1202AE0F}"/>
              </a:ext>
            </a:extLst>
          </p:cNvPr>
          <p:cNvPicPr>
            <a:picLocks noChangeAspect="1"/>
          </p:cNvPicPr>
          <p:nvPr/>
        </p:nvPicPr>
        <p:blipFill>
          <a:blip r:embed="rId3"/>
          <a:stretch>
            <a:fillRect/>
          </a:stretch>
        </p:blipFill>
        <p:spPr>
          <a:xfrm>
            <a:off x="852638" y="3745402"/>
            <a:ext cx="5220268" cy="1759641"/>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245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E41D8ED-11C6-D898-5801-E094069D03E5}"/>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8EF7F394-5B4E-6048-F8F4-F4B44694DD42}"/>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3F1FEE90-0C09-63F4-3E54-48F7494D9537}"/>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3B7DA9B7-3AD8-2DA4-AAD8-838634CBA7F4}"/>
              </a:ext>
            </a:extLst>
          </p:cNvPr>
          <p:cNvSpPr/>
          <p:nvPr/>
        </p:nvSpPr>
        <p:spPr>
          <a:xfrm>
            <a:off x="4701310" y="1386243"/>
            <a:ext cx="7081420" cy="4085514"/>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uk-UA" sz="2000" b="1" dirty="0">
                <a:solidFill>
                  <a:schemeClr val="accent6">
                    <a:lumMod val="50000"/>
                  </a:schemeClr>
                </a:solidFill>
              </a:rPr>
              <a:t>Команди відкриття вікон з повідомленнями інших призначень аналогічні. Наприклад, вікно з повідомленням-попередженням відкривається командою </a:t>
            </a:r>
            <a:r>
              <a:rPr lang="en-US" sz="2000" b="1" dirty="0" err="1">
                <a:solidFill>
                  <a:srgbClr val="FF0000"/>
                </a:solidFill>
              </a:rPr>
              <a:t>showwarning</a:t>
            </a:r>
            <a:r>
              <a:rPr lang="en-US" sz="2000" b="1" dirty="0">
                <a:solidFill>
                  <a:schemeClr val="accent6">
                    <a:lumMod val="50000"/>
                  </a:schemeClr>
                </a:solidFill>
              </a:rPr>
              <a:t> (</a:t>
            </a:r>
            <a:r>
              <a:rPr lang="uk-UA" sz="2000" b="1" dirty="0">
                <a:solidFill>
                  <a:schemeClr val="accent6">
                    <a:lumMod val="50000"/>
                  </a:schemeClr>
                </a:solidFill>
              </a:rPr>
              <a:t>значок на вікні    ), а вікно з повідомленням про небезпеку - командою </a:t>
            </a:r>
            <a:r>
              <a:rPr lang="en-US" sz="2000" b="1" dirty="0" err="1">
                <a:solidFill>
                  <a:srgbClr val="FF0000"/>
                </a:solidFill>
              </a:rPr>
              <a:t>showerror</a:t>
            </a:r>
            <a:r>
              <a:rPr lang="en-US" sz="2000" b="1" dirty="0">
                <a:solidFill>
                  <a:schemeClr val="accent6">
                    <a:lumMod val="50000"/>
                  </a:schemeClr>
                </a:solidFill>
              </a:rPr>
              <a:t> (</a:t>
            </a:r>
            <a:r>
              <a:rPr lang="uk-UA" sz="2000" b="1" dirty="0">
                <a:solidFill>
                  <a:schemeClr val="accent6">
                    <a:lumMod val="50000"/>
                  </a:schemeClr>
                </a:solidFill>
              </a:rPr>
              <a:t>значок на вікні       ).</a:t>
            </a:r>
          </a:p>
        </p:txBody>
      </p:sp>
      <p:sp>
        <p:nvSpPr>
          <p:cNvPr id="2" name="Прямокутник 1">
            <a:extLst>
              <a:ext uri="{FF2B5EF4-FFF2-40B4-BE49-F238E27FC236}">
                <a16:creationId xmlns:a16="http://schemas.microsoft.com/office/drawing/2014/main" xmlns="" id="{133CED0B-05B5-212A-498F-3035AD779EE3}"/>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ru-RU" sz="2000" b="1" dirty="0" err="1">
                <a:solidFill>
                  <a:schemeClr val="bg1"/>
                </a:solidFill>
                <a:effectLst>
                  <a:outerShdw blurRad="38100" dist="38100" dir="2700000" algn="tl">
                    <a:srgbClr val="000000">
                      <a:alpha val="43137"/>
                    </a:srgbClr>
                  </a:outerShdw>
                </a:effectLst>
              </a:rPr>
              <a:t>Вікно</a:t>
            </a:r>
            <a:r>
              <a:rPr lang="ru-RU" sz="2000" b="1" dirty="0">
                <a:solidFill>
                  <a:schemeClr val="bg1"/>
                </a:solidFill>
                <a:effectLst>
                  <a:outerShdw blurRad="38100" dist="38100" dir="2700000" algn="tl">
                    <a:srgbClr val="000000">
                      <a:alpha val="43137"/>
                    </a:srgbClr>
                  </a:outerShdw>
                </a:effectLst>
              </a:rPr>
              <a:t> </a:t>
            </a:r>
            <a:r>
              <a:rPr lang="ru-RU" sz="2000" b="1" dirty="0" err="1">
                <a:solidFill>
                  <a:schemeClr val="bg1"/>
                </a:solidFill>
                <a:effectLst>
                  <a:outerShdw blurRad="38100" dist="38100" dir="2700000" algn="tl">
                    <a:srgbClr val="000000">
                      <a:alpha val="43137"/>
                    </a:srgbClr>
                  </a:outerShdw>
                </a:effectLst>
              </a:rPr>
              <a:t>повідомлень</a:t>
            </a:r>
            <a:r>
              <a:rPr lang="ru-RU" sz="2000" b="1" dirty="0">
                <a:solidFill>
                  <a:schemeClr val="bg1"/>
                </a:solidFill>
                <a:effectLst>
                  <a:outerShdw blurRad="38100" dist="38100" dir="2700000" algn="tl">
                    <a:srgbClr val="000000">
                      <a:alpha val="43137"/>
                    </a:srgbClr>
                  </a:outerShdw>
                </a:effectLst>
              </a:rPr>
              <a:t> і </a:t>
            </a:r>
            <a:r>
              <a:rPr lang="ru-RU" sz="2000" b="1" dirty="0" err="1">
                <a:solidFill>
                  <a:schemeClr val="bg1"/>
                </a:solidFill>
                <a:effectLst>
                  <a:outerShdw blurRad="38100" dist="38100" dir="2700000" algn="tl">
                    <a:srgbClr val="000000">
                      <a:alpha val="43137"/>
                    </a:srgbClr>
                  </a:outerShdw>
                </a:effectLst>
              </a:rPr>
              <a:t>його</a:t>
            </a:r>
            <a:r>
              <a:rPr lang="ru-RU" sz="2000" b="1" dirty="0">
                <a:solidFill>
                  <a:schemeClr val="bg1"/>
                </a:solidFill>
                <a:effectLst>
                  <a:outerShdw blurRad="38100" dist="38100" dir="2700000" algn="tl">
                    <a:srgbClr val="000000">
                      <a:alpha val="43137"/>
                    </a:srgbClr>
                  </a:outerShdw>
                </a:effectLst>
              </a:rPr>
              <a:t> </a:t>
            </a:r>
            <a:r>
              <a:rPr lang="ru-RU" sz="2000" b="1" dirty="0" err="1">
                <a:solidFill>
                  <a:schemeClr val="bg1"/>
                </a:solidFill>
                <a:effectLst>
                  <a:outerShdw blurRad="38100" dist="38100" dir="2700000" algn="tl">
                    <a:srgbClr val="000000">
                      <a:alpha val="43137"/>
                    </a:srgbClr>
                  </a:outerShdw>
                </a:effectLst>
              </a:rPr>
              <a:t>використання</a:t>
            </a:r>
            <a:endParaRPr lang="uk-UA" sz="2000" b="1" dirty="0">
              <a:solidFill>
                <a:schemeClr val="bg1"/>
              </a:solidFill>
              <a:effectLst>
                <a:outerShdw blurRad="38100" dist="38100" dir="2700000" algn="tl">
                  <a:srgbClr val="000000">
                    <a:alpha val="43137"/>
                  </a:srgbClr>
                </a:outerShdw>
              </a:effectLst>
            </a:endParaRPr>
          </a:p>
        </p:txBody>
      </p:sp>
      <p:sp>
        <p:nvSpPr>
          <p:cNvPr id="3" name="Рівнобедрений трикутник 2">
            <a:extLst>
              <a:ext uri="{FF2B5EF4-FFF2-40B4-BE49-F238E27FC236}">
                <a16:creationId xmlns:a16="http://schemas.microsoft.com/office/drawing/2014/main" xmlns="" id="{599263C2-8A62-5871-023A-BAA6D298BB45}"/>
              </a:ext>
            </a:extLst>
          </p:cNvPr>
          <p:cNvSpPr/>
          <p:nvPr/>
        </p:nvSpPr>
        <p:spPr>
          <a:xfrm>
            <a:off x="9744365" y="3500216"/>
            <a:ext cx="350982" cy="293254"/>
          </a:xfrm>
          <a:prstGeom prst="triangle">
            <a:avLst/>
          </a:prstGeom>
          <a:solidFill>
            <a:srgbClr val="FFFF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2000" b="1" dirty="0">
                <a:solidFill>
                  <a:sysClr val="windowText" lastClr="000000"/>
                </a:solidFill>
              </a:rPr>
              <a:t>!</a:t>
            </a:r>
          </a:p>
          <a:p>
            <a:pPr algn="ctr"/>
            <a:endParaRPr lang="uk-UA" sz="800" b="1" dirty="0">
              <a:solidFill>
                <a:sysClr val="windowText" lastClr="000000"/>
              </a:solidFill>
            </a:endParaRPr>
          </a:p>
        </p:txBody>
      </p:sp>
      <p:grpSp>
        <p:nvGrpSpPr>
          <p:cNvPr id="6" name="Групувати 5">
            <a:extLst>
              <a:ext uri="{FF2B5EF4-FFF2-40B4-BE49-F238E27FC236}">
                <a16:creationId xmlns:a16="http://schemas.microsoft.com/office/drawing/2014/main" xmlns="" id="{A52401AC-F47C-E259-DE40-1EC3F92E0699}"/>
              </a:ext>
            </a:extLst>
          </p:cNvPr>
          <p:cNvGrpSpPr/>
          <p:nvPr/>
        </p:nvGrpSpPr>
        <p:grpSpPr>
          <a:xfrm>
            <a:off x="6756885" y="4430779"/>
            <a:ext cx="345879" cy="350803"/>
            <a:chOff x="2264781" y="3660700"/>
            <a:chExt cx="475049" cy="481812"/>
          </a:xfrm>
        </p:grpSpPr>
        <p:sp>
          <p:nvSpPr>
            <p:cNvPr id="4" name="Овал 3">
              <a:extLst>
                <a:ext uri="{FF2B5EF4-FFF2-40B4-BE49-F238E27FC236}">
                  <a16:creationId xmlns:a16="http://schemas.microsoft.com/office/drawing/2014/main" xmlns="" id="{CB2E7F8B-E7E8-1CEB-0655-DB0D92F5564E}"/>
                </a:ext>
              </a:extLst>
            </p:cNvPr>
            <p:cNvSpPr/>
            <p:nvPr/>
          </p:nvSpPr>
          <p:spPr>
            <a:xfrm>
              <a:off x="2278013" y="3679172"/>
              <a:ext cx="434109" cy="43410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4000" b="1" dirty="0"/>
            </a:p>
          </p:txBody>
        </p:sp>
        <p:sp>
          <p:nvSpPr>
            <p:cNvPr id="5" name="Знак множення 4">
              <a:extLst>
                <a:ext uri="{FF2B5EF4-FFF2-40B4-BE49-F238E27FC236}">
                  <a16:creationId xmlns:a16="http://schemas.microsoft.com/office/drawing/2014/main" xmlns="" id="{3D02BCAF-EF63-E307-25FA-36E624DE036C}"/>
                </a:ext>
              </a:extLst>
            </p:cNvPr>
            <p:cNvSpPr/>
            <p:nvPr/>
          </p:nvSpPr>
          <p:spPr>
            <a:xfrm>
              <a:off x="2264781" y="3660700"/>
              <a:ext cx="475049" cy="481812"/>
            </a:xfrm>
            <a:prstGeom prst="mathMultiply">
              <a:avLst>
                <a:gd name="adj1" fmla="val 1059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pic>
        <p:nvPicPr>
          <p:cNvPr id="8" name="Рисунок 7" descr="Зображення, що містить малюнок, Дитяча творчість, ілюстрація, картинки&#10;&#10;Автоматично згенерований опис">
            <a:extLst>
              <a:ext uri="{FF2B5EF4-FFF2-40B4-BE49-F238E27FC236}">
                <a16:creationId xmlns:a16="http://schemas.microsoft.com/office/drawing/2014/main" xmlns="" id="{15EC07A7-DA6C-9129-64C6-7A449C952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296" y="2051335"/>
            <a:ext cx="4400071" cy="4558156"/>
          </a:xfrm>
          <a:prstGeom prst="rect">
            <a:avLst/>
          </a:prstGeom>
        </p:spPr>
      </p:pic>
    </p:spTree>
    <p:extLst>
      <p:ext uri="{BB962C8B-B14F-4D97-AF65-F5344CB8AC3E}">
        <p14:creationId xmlns:p14="http://schemas.microsoft.com/office/powerpoint/2010/main" val="349053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75F84E9-DD74-A4D4-2C2A-D3B09D7C5CC6}"/>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19ECA13F-9249-9D17-9295-62522A54C6D9}"/>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557A3F3F-9B71-FEAF-2CA9-73CEFD55F151}"/>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B280BC2A-6213-C73B-BF05-60F51EC56818}"/>
              </a:ext>
            </a:extLst>
          </p:cNvPr>
          <p:cNvSpPr/>
          <p:nvPr/>
        </p:nvSpPr>
        <p:spPr>
          <a:xfrm>
            <a:off x="221941" y="1308523"/>
            <a:ext cx="11736279" cy="1083696"/>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b="1" dirty="0">
                <a:solidFill>
                  <a:schemeClr val="accent6">
                    <a:lumMod val="50000"/>
                  </a:schemeClr>
                </a:solidFill>
              </a:rPr>
              <a:t>Приклад </a:t>
            </a:r>
            <a:r>
              <a:rPr lang="ru-RU" sz="2000" b="1" dirty="0" err="1">
                <a:solidFill>
                  <a:schemeClr val="accent6">
                    <a:lumMod val="50000"/>
                  </a:schemeClr>
                </a:solidFill>
              </a:rPr>
              <a:t>проєкту</a:t>
            </a:r>
            <a:r>
              <a:rPr lang="ru-RU" sz="2000" b="1" dirty="0">
                <a:solidFill>
                  <a:schemeClr val="accent6">
                    <a:lumMod val="50000"/>
                  </a:schemeClr>
                </a:solidFill>
              </a:rPr>
              <a:t> з </a:t>
            </a:r>
            <a:r>
              <a:rPr lang="ru-RU" sz="2000" b="1" dirty="0" err="1">
                <a:solidFill>
                  <a:schemeClr val="accent6">
                    <a:lumMod val="50000"/>
                  </a:schemeClr>
                </a:solidFill>
              </a:rPr>
              <a:t>обробником</a:t>
            </a:r>
            <a:r>
              <a:rPr lang="ru-RU" sz="2000" b="1" dirty="0">
                <a:solidFill>
                  <a:schemeClr val="accent6">
                    <a:lumMod val="50000"/>
                  </a:schemeClr>
                </a:solidFill>
              </a:rPr>
              <a:t> </a:t>
            </a:r>
            <a:r>
              <a:rPr lang="ru-RU" sz="2000" b="1" dirty="0" err="1">
                <a:solidFill>
                  <a:schemeClr val="accent6">
                    <a:lumMod val="50000"/>
                  </a:schemeClr>
                </a:solidFill>
              </a:rPr>
              <a:t>події</a:t>
            </a:r>
            <a:r>
              <a:rPr lang="ru-RU" sz="2000" b="1" dirty="0">
                <a:solidFill>
                  <a:schemeClr val="accent6">
                    <a:lumMod val="50000"/>
                  </a:schemeClr>
                </a:solidFill>
              </a:rPr>
              <a:t> </a:t>
            </a:r>
            <a:r>
              <a:rPr lang="ru-RU" sz="2000" b="1" dirty="0" err="1">
                <a:solidFill>
                  <a:srgbClr val="FF0000"/>
                </a:solidFill>
              </a:rPr>
              <a:t>MouseMove</a:t>
            </a:r>
            <a:r>
              <a:rPr lang="ru-RU" sz="2000" b="1" dirty="0">
                <a:solidFill>
                  <a:schemeClr val="accent6">
                    <a:lumMod val="50000"/>
                  </a:schemeClr>
                </a:solidFill>
              </a:rPr>
              <a:t> для </a:t>
            </a:r>
            <a:r>
              <a:rPr lang="ru-RU" sz="2000" b="1" dirty="0" err="1">
                <a:solidFill>
                  <a:schemeClr val="accent6">
                    <a:lumMod val="50000"/>
                  </a:schemeClr>
                </a:solidFill>
              </a:rPr>
              <a:t>вікна</a:t>
            </a:r>
            <a:r>
              <a:rPr lang="ru-RU" sz="2000" b="1" dirty="0">
                <a:solidFill>
                  <a:schemeClr val="accent6">
                    <a:lumMod val="50000"/>
                  </a:schemeClr>
                </a:solidFill>
              </a:rPr>
              <a:t> </a:t>
            </a:r>
            <a:r>
              <a:rPr lang="ru-RU" sz="2000" b="1" dirty="0" err="1">
                <a:solidFill>
                  <a:schemeClr val="accent6">
                    <a:lumMod val="50000"/>
                  </a:schemeClr>
                </a:solidFill>
              </a:rPr>
              <a:t>проєкту</a:t>
            </a:r>
            <a:r>
              <a:rPr lang="ru-RU" sz="2000" b="1" dirty="0">
                <a:solidFill>
                  <a:schemeClr val="accent6">
                    <a:lumMod val="50000"/>
                  </a:schemeClr>
                </a:solidFill>
              </a:rPr>
              <a:t> з командою </a:t>
            </a:r>
            <a:r>
              <a:rPr lang="ru-RU" sz="2000" b="1" dirty="0" err="1">
                <a:solidFill>
                  <a:schemeClr val="accent6">
                    <a:lumMod val="50000"/>
                  </a:schemeClr>
                </a:solidFill>
              </a:rPr>
              <a:t>відкриття</a:t>
            </a:r>
            <a:r>
              <a:rPr lang="ru-RU" sz="2000" b="1" dirty="0">
                <a:solidFill>
                  <a:schemeClr val="accent6">
                    <a:lumMod val="50000"/>
                  </a:schemeClr>
                </a:solidFill>
              </a:rPr>
              <a:t> </a:t>
            </a:r>
            <a:r>
              <a:rPr lang="ru-RU" sz="2000" b="1" dirty="0" err="1">
                <a:solidFill>
                  <a:schemeClr val="accent6">
                    <a:lumMod val="50000"/>
                  </a:schemeClr>
                </a:solidFill>
              </a:rPr>
              <a:t>інформаційного</a:t>
            </a:r>
            <a:r>
              <a:rPr lang="ru-RU" sz="2000" b="1" dirty="0">
                <a:solidFill>
                  <a:schemeClr val="accent6">
                    <a:lumMod val="50000"/>
                  </a:schemeClr>
                </a:solidFill>
              </a:rPr>
              <a:t> </a:t>
            </a:r>
            <a:r>
              <a:rPr lang="ru-RU" sz="2000" b="1" dirty="0" err="1">
                <a:solidFill>
                  <a:schemeClr val="accent6">
                    <a:lumMod val="50000"/>
                  </a:schemeClr>
                </a:solidFill>
              </a:rPr>
              <a:t>вікна</a:t>
            </a:r>
            <a:r>
              <a:rPr lang="ru-RU" sz="2000" b="1" dirty="0">
                <a:solidFill>
                  <a:schemeClr val="accent6">
                    <a:lumMod val="50000"/>
                  </a:schemeClr>
                </a:solidFill>
              </a:rPr>
              <a:t> та результат </a:t>
            </a:r>
            <a:r>
              <a:rPr lang="ru-RU" sz="2000" b="1" dirty="0" err="1">
                <a:solidFill>
                  <a:schemeClr val="accent6">
                    <a:lumMod val="50000"/>
                  </a:schemeClr>
                </a:solidFill>
              </a:rPr>
              <a:t>його</a:t>
            </a:r>
            <a:r>
              <a:rPr lang="ru-RU" sz="2000" b="1" dirty="0">
                <a:solidFill>
                  <a:schemeClr val="accent6">
                    <a:lumMod val="50000"/>
                  </a:schemeClr>
                </a:solidFill>
              </a:rPr>
              <a:t> </a:t>
            </a:r>
            <a:r>
              <a:rPr lang="ru-RU" sz="2000" b="1" dirty="0" err="1">
                <a:solidFill>
                  <a:schemeClr val="accent6">
                    <a:lumMod val="50000"/>
                  </a:schemeClr>
                </a:solidFill>
              </a:rPr>
              <a:t>виконання</a:t>
            </a:r>
            <a:r>
              <a:rPr lang="ru-RU" sz="2000" b="1" dirty="0">
                <a:solidFill>
                  <a:schemeClr val="accent6">
                    <a:lumMod val="50000"/>
                  </a:schemeClr>
                </a:solidFill>
              </a:rPr>
              <a:t> наведено на </a:t>
            </a:r>
            <a:r>
              <a:rPr lang="ru-RU" sz="2000" b="1" dirty="0" err="1">
                <a:solidFill>
                  <a:schemeClr val="accent6">
                    <a:lumMod val="50000"/>
                  </a:schemeClr>
                </a:solidFill>
              </a:rPr>
              <a:t>малюнку</a:t>
            </a:r>
            <a:r>
              <a:rPr lang="ru-RU" sz="2000" b="1" dirty="0">
                <a:solidFill>
                  <a:schemeClr val="accent6">
                    <a:lumMod val="50000"/>
                  </a:schemeClr>
                </a:solidFill>
              </a:rPr>
              <a:t>.</a:t>
            </a:r>
            <a:endParaRPr lang="uk-UA" sz="2000" b="1" dirty="0">
              <a:solidFill>
                <a:schemeClr val="accent6">
                  <a:lumMod val="50000"/>
                </a:schemeClr>
              </a:solidFill>
            </a:endParaRPr>
          </a:p>
        </p:txBody>
      </p:sp>
      <p:sp>
        <p:nvSpPr>
          <p:cNvPr id="2" name="Прямокутник 1">
            <a:extLst>
              <a:ext uri="{FF2B5EF4-FFF2-40B4-BE49-F238E27FC236}">
                <a16:creationId xmlns:a16="http://schemas.microsoft.com/office/drawing/2014/main" xmlns="" id="{CFE9E76A-F0C0-8413-CA30-3BBA967E3A08}"/>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ru-RU" sz="2000" b="1" dirty="0" err="1">
                <a:solidFill>
                  <a:schemeClr val="bg1"/>
                </a:solidFill>
                <a:effectLst>
                  <a:outerShdw blurRad="38100" dist="38100" dir="2700000" algn="tl">
                    <a:srgbClr val="000000">
                      <a:alpha val="43137"/>
                    </a:srgbClr>
                  </a:outerShdw>
                </a:effectLst>
              </a:rPr>
              <a:t>Вікно</a:t>
            </a:r>
            <a:r>
              <a:rPr lang="ru-RU" sz="2000" b="1" dirty="0">
                <a:solidFill>
                  <a:schemeClr val="bg1"/>
                </a:solidFill>
                <a:effectLst>
                  <a:outerShdw blurRad="38100" dist="38100" dir="2700000" algn="tl">
                    <a:srgbClr val="000000">
                      <a:alpha val="43137"/>
                    </a:srgbClr>
                  </a:outerShdw>
                </a:effectLst>
              </a:rPr>
              <a:t> </a:t>
            </a:r>
            <a:r>
              <a:rPr lang="ru-RU" sz="2000" b="1" dirty="0" err="1">
                <a:solidFill>
                  <a:schemeClr val="bg1"/>
                </a:solidFill>
                <a:effectLst>
                  <a:outerShdw blurRad="38100" dist="38100" dir="2700000" algn="tl">
                    <a:srgbClr val="000000">
                      <a:alpha val="43137"/>
                    </a:srgbClr>
                  </a:outerShdw>
                </a:effectLst>
              </a:rPr>
              <a:t>повідомлень</a:t>
            </a:r>
            <a:r>
              <a:rPr lang="ru-RU" sz="2000" b="1" dirty="0">
                <a:solidFill>
                  <a:schemeClr val="bg1"/>
                </a:solidFill>
                <a:effectLst>
                  <a:outerShdw blurRad="38100" dist="38100" dir="2700000" algn="tl">
                    <a:srgbClr val="000000">
                      <a:alpha val="43137"/>
                    </a:srgbClr>
                  </a:outerShdw>
                </a:effectLst>
              </a:rPr>
              <a:t> і </a:t>
            </a:r>
            <a:r>
              <a:rPr lang="ru-RU" sz="2000" b="1" dirty="0" err="1">
                <a:solidFill>
                  <a:schemeClr val="bg1"/>
                </a:solidFill>
                <a:effectLst>
                  <a:outerShdw blurRad="38100" dist="38100" dir="2700000" algn="tl">
                    <a:srgbClr val="000000">
                      <a:alpha val="43137"/>
                    </a:srgbClr>
                  </a:outerShdw>
                </a:effectLst>
              </a:rPr>
              <a:t>його</a:t>
            </a:r>
            <a:r>
              <a:rPr lang="ru-RU" sz="2000" b="1" dirty="0">
                <a:solidFill>
                  <a:schemeClr val="bg1"/>
                </a:solidFill>
                <a:effectLst>
                  <a:outerShdw blurRad="38100" dist="38100" dir="2700000" algn="tl">
                    <a:srgbClr val="000000">
                      <a:alpha val="43137"/>
                    </a:srgbClr>
                  </a:outerShdw>
                </a:effectLst>
              </a:rPr>
              <a:t> </a:t>
            </a:r>
            <a:r>
              <a:rPr lang="ru-RU" sz="2000" b="1" dirty="0" err="1">
                <a:solidFill>
                  <a:schemeClr val="bg1"/>
                </a:solidFill>
                <a:effectLst>
                  <a:outerShdw blurRad="38100" dist="38100" dir="2700000" algn="tl">
                    <a:srgbClr val="000000">
                      <a:alpha val="43137"/>
                    </a:srgbClr>
                  </a:outerShdw>
                </a:effectLst>
              </a:rPr>
              <a:t>використання</a:t>
            </a:r>
            <a:endParaRPr lang="uk-UA" sz="2000" b="1" dirty="0">
              <a:solidFill>
                <a:schemeClr val="bg1"/>
              </a:solidFill>
              <a:effectLst>
                <a:outerShdw blurRad="38100" dist="38100" dir="2700000" algn="tl">
                  <a:srgbClr val="000000">
                    <a:alpha val="43137"/>
                  </a:srgbClr>
                </a:outerShdw>
              </a:effectLst>
            </a:endParaRPr>
          </a:p>
        </p:txBody>
      </p:sp>
      <p:pic>
        <p:nvPicPr>
          <p:cNvPr id="7" name="Рисунок 6">
            <a:extLst>
              <a:ext uri="{FF2B5EF4-FFF2-40B4-BE49-F238E27FC236}">
                <a16:creationId xmlns:a16="http://schemas.microsoft.com/office/drawing/2014/main" xmlns="" id="{9C1D2035-73F9-F985-DEF3-62F0ECAC14AB}"/>
              </a:ext>
            </a:extLst>
          </p:cNvPr>
          <p:cNvPicPr>
            <a:picLocks noChangeAspect="1"/>
          </p:cNvPicPr>
          <p:nvPr/>
        </p:nvPicPr>
        <p:blipFill>
          <a:blip r:embed="rId2"/>
          <a:stretch>
            <a:fillRect/>
          </a:stretch>
        </p:blipFill>
        <p:spPr>
          <a:xfrm>
            <a:off x="221941" y="3079969"/>
            <a:ext cx="7096274" cy="3053692"/>
          </a:xfrm>
          <a:prstGeom prst="rect">
            <a:avLst/>
          </a:prstGeom>
          <a:ln>
            <a:solidFill>
              <a:schemeClr val="tx1"/>
            </a:solid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xmlns="" id="{453349ED-F04A-63B1-FF34-2F103E715BA1}"/>
              </a:ext>
            </a:extLst>
          </p:cNvPr>
          <p:cNvSpPr txBox="1"/>
          <p:nvPr/>
        </p:nvSpPr>
        <p:spPr>
          <a:xfrm>
            <a:off x="7583054" y="4072149"/>
            <a:ext cx="4301275" cy="1477328"/>
          </a:xfrm>
          <a:prstGeom prst="rect">
            <a:avLst/>
          </a:prstGeom>
          <a:noFill/>
          <a:ln w="38100">
            <a:solidFill>
              <a:srgbClr val="92D050"/>
            </a:solidFill>
          </a:ln>
        </p:spPr>
        <p:txBody>
          <a:bodyPr wrap="square">
            <a:spAutoFit/>
          </a:bodyPr>
          <a:lstStyle/>
          <a:p>
            <a:r>
              <a:rPr lang="uk-UA" dirty="0"/>
              <a:t>Після ознайомлення з повідомленням потрібно закрити інформаційне вікно, вибравши кнопку </a:t>
            </a:r>
            <a:r>
              <a:rPr lang="uk-UA" b="1" dirty="0"/>
              <a:t>ОК</a:t>
            </a:r>
            <a:r>
              <a:rPr lang="uk-UA" dirty="0"/>
              <a:t> або кнопку закриття вікна. Тільки після цього можна закрити вікно виконання проєкту. </a:t>
            </a:r>
          </a:p>
        </p:txBody>
      </p:sp>
    </p:spTree>
    <p:extLst>
      <p:ext uri="{BB962C8B-B14F-4D97-AF65-F5344CB8AC3E}">
        <p14:creationId xmlns:p14="http://schemas.microsoft.com/office/powerpoint/2010/main" val="1794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93A97A5-5B86-B943-CE11-6D2228A090FD}"/>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2FB1763C-899F-2606-A56D-49583694915A}"/>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D2382184-1F1E-7588-257F-2665241E3CDC}"/>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3907A3A9-D268-C738-65CE-3014885F104B}"/>
              </a:ext>
            </a:extLst>
          </p:cNvPr>
          <p:cNvSpPr/>
          <p:nvPr/>
        </p:nvSpPr>
        <p:spPr>
          <a:xfrm>
            <a:off x="221941" y="1308522"/>
            <a:ext cx="11736279" cy="1822605"/>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b="1" dirty="0">
                <a:solidFill>
                  <a:srgbClr val="FF0000"/>
                </a:solidFill>
              </a:rPr>
              <a:t>Зверніть увагу!</a:t>
            </a:r>
            <a:r>
              <a:rPr lang="uk-UA" sz="2000" b="1" dirty="0">
                <a:solidFill>
                  <a:schemeClr val="accent6">
                    <a:lumMod val="50000"/>
                  </a:schemeClr>
                </a:solidFill>
              </a:rPr>
              <a:t> В останньому прикладі використано подію </a:t>
            </a:r>
            <a:r>
              <a:rPr lang="en-US" sz="2000" b="1" dirty="0" err="1">
                <a:solidFill>
                  <a:srgbClr val="FF0000"/>
                </a:solidFill>
              </a:rPr>
              <a:t>MouseMove</a:t>
            </a:r>
            <a:r>
              <a:rPr lang="en-US" sz="2000" b="1" dirty="0">
                <a:solidFill>
                  <a:schemeClr val="accent6">
                    <a:lumMod val="50000"/>
                  </a:schemeClr>
                </a:solidFill>
              </a:rPr>
              <a:t>. </a:t>
            </a:r>
            <a:r>
              <a:rPr lang="uk-UA" sz="2000" b="1" dirty="0">
                <a:solidFill>
                  <a:schemeClr val="accent6">
                    <a:lumMod val="50000"/>
                  </a:schemeClr>
                </a:solidFill>
              </a:rPr>
              <a:t>У цьому випадку, якщо інформаційне вікно відкривається поверху вікна виконання проєкту, проєкт буде складно завершити, використовуючи мишу. Адже як тільки вказівник буде переміщуватися по вікну проєкту, наступатиме подія </a:t>
            </a:r>
            <a:r>
              <a:rPr lang="en-US" sz="2000" b="1" dirty="0" err="1">
                <a:solidFill>
                  <a:srgbClr val="FF0000"/>
                </a:solidFill>
              </a:rPr>
              <a:t>MouseMove</a:t>
            </a:r>
            <a:r>
              <a:rPr lang="en-US" sz="2000" b="1" dirty="0">
                <a:solidFill>
                  <a:schemeClr val="accent6">
                    <a:lumMod val="50000"/>
                  </a:schemeClr>
                </a:solidFill>
              </a:rPr>
              <a:t> </a:t>
            </a:r>
            <a:r>
              <a:rPr lang="uk-UA" sz="2000" b="1" dirty="0">
                <a:solidFill>
                  <a:schemeClr val="accent6">
                    <a:lumMod val="50000"/>
                  </a:schemeClr>
                </a:solidFill>
              </a:rPr>
              <a:t>і як результат запускатиметься на виконання обробник цієї події, який знову відкриватиме інформаційне вікно. </a:t>
            </a:r>
          </a:p>
        </p:txBody>
      </p:sp>
      <p:sp>
        <p:nvSpPr>
          <p:cNvPr id="2" name="Прямокутник 1">
            <a:extLst>
              <a:ext uri="{FF2B5EF4-FFF2-40B4-BE49-F238E27FC236}">
                <a16:creationId xmlns:a16="http://schemas.microsoft.com/office/drawing/2014/main" xmlns="" id="{1526983E-A01F-474E-2C69-484AB2F8DDEF}"/>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ru-RU" sz="2000" b="1" dirty="0" err="1">
                <a:solidFill>
                  <a:schemeClr val="bg1"/>
                </a:solidFill>
                <a:effectLst>
                  <a:outerShdw blurRad="38100" dist="38100" dir="2700000" algn="tl">
                    <a:srgbClr val="000000">
                      <a:alpha val="43137"/>
                    </a:srgbClr>
                  </a:outerShdw>
                </a:effectLst>
              </a:rPr>
              <a:t>Вікно</a:t>
            </a:r>
            <a:r>
              <a:rPr lang="ru-RU" sz="2000" b="1" dirty="0">
                <a:solidFill>
                  <a:schemeClr val="bg1"/>
                </a:solidFill>
                <a:effectLst>
                  <a:outerShdw blurRad="38100" dist="38100" dir="2700000" algn="tl">
                    <a:srgbClr val="000000">
                      <a:alpha val="43137"/>
                    </a:srgbClr>
                  </a:outerShdw>
                </a:effectLst>
              </a:rPr>
              <a:t> </a:t>
            </a:r>
            <a:r>
              <a:rPr lang="ru-RU" sz="2000" b="1" dirty="0" err="1">
                <a:solidFill>
                  <a:schemeClr val="bg1"/>
                </a:solidFill>
                <a:effectLst>
                  <a:outerShdw blurRad="38100" dist="38100" dir="2700000" algn="tl">
                    <a:srgbClr val="000000">
                      <a:alpha val="43137"/>
                    </a:srgbClr>
                  </a:outerShdw>
                </a:effectLst>
              </a:rPr>
              <a:t>повідомлень</a:t>
            </a:r>
            <a:r>
              <a:rPr lang="ru-RU" sz="2000" b="1" dirty="0">
                <a:solidFill>
                  <a:schemeClr val="bg1"/>
                </a:solidFill>
                <a:effectLst>
                  <a:outerShdw blurRad="38100" dist="38100" dir="2700000" algn="tl">
                    <a:srgbClr val="000000">
                      <a:alpha val="43137"/>
                    </a:srgbClr>
                  </a:outerShdw>
                </a:effectLst>
              </a:rPr>
              <a:t> і </a:t>
            </a:r>
            <a:r>
              <a:rPr lang="ru-RU" sz="2000" b="1" dirty="0" err="1">
                <a:solidFill>
                  <a:schemeClr val="bg1"/>
                </a:solidFill>
                <a:effectLst>
                  <a:outerShdw blurRad="38100" dist="38100" dir="2700000" algn="tl">
                    <a:srgbClr val="000000">
                      <a:alpha val="43137"/>
                    </a:srgbClr>
                  </a:outerShdw>
                </a:effectLst>
              </a:rPr>
              <a:t>його</a:t>
            </a:r>
            <a:r>
              <a:rPr lang="ru-RU" sz="2000" b="1" dirty="0">
                <a:solidFill>
                  <a:schemeClr val="bg1"/>
                </a:solidFill>
                <a:effectLst>
                  <a:outerShdw blurRad="38100" dist="38100" dir="2700000" algn="tl">
                    <a:srgbClr val="000000">
                      <a:alpha val="43137"/>
                    </a:srgbClr>
                  </a:outerShdw>
                </a:effectLst>
              </a:rPr>
              <a:t> </a:t>
            </a:r>
            <a:r>
              <a:rPr lang="ru-RU" sz="2000" b="1" dirty="0" err="1">
                <a:solidFill>
                  <a:schemeClr val="bg1"/>
                </a:solidFill>
                <a:effectLst>
                  <a:outerShdw blurRad="38100" dist="38100" dir="2700000" algn="tl">
                    <a:srgbClr val="000000">
                      <a:alpha val="43137"/>
                    </a:srgbClr>
                  </a:outerShdw>
                </a:effectLst>
              </a:rPr>
              <a:t>використання</a:t>
            </a:r>
            <a:endParaRPr lang="uk-UA" sz="2000" b="1"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xmlns="" id="{4360649E-41EF-588D-1BB9-2E3619B08481}"/>
              </a:ext>
            </a:extLst>
          </p:cNvPr>
          <p:cNvSpPr txBox="1"/>
          <p:nvPr/>
        </p:nvSpPr>
        <p:spPr>
          <a:xfrm>
            <a:off x="835258" y="3973015"/>
            <a:ext cx="5463942" cy="1938992"/>
          </a:xfrm>
          <a:prstGeom prst="rect">
            <a:avLst/>
          </a:prstGeom>
          <a:noFill/>
          <a:ln w="38100">
            <a:solidFill>
              <a:srgbClr val="92D050"/>
            </a:solidFill>
          </a:ln>
        </p:spPr>
        <p:txBody>
          <a:bodyPr wrap="square">
            <a:spAutoFit/>
          </a:bodyPr>
          <a:lstStyle/>
          <a:p>
            <a:r>
              <a:rPr lang="uk-UA" sz="2400" dirty="0"/>
              <a:t>Тому закінчити виконання цього проєкту можна, натиснувши сполучення клавіш </a:t>
            </a:r>
            <a:r>
              <a:rPr lang="en-US" sz="2400" b="1" dirty="0"/>
              <a:t>Alt + F4</a:t>
            </a:r>
            <a:r>
              <a:rPr lang="en-US" sz="2400" dirty="0"/>
              <a:t>. </a:t>
            </a:r>
            <a:r>
              <a:rPr lang="uk-UA" sz="2400" dirty="0"/>
              <a:t>Це сполучення клавіш можна використовувати для закриття вікна виконання будь-якого проєкту.</a:t>
            </a:r>
          </a:p>
        </p:txBody>
      </p:sp>
      <p:sp>
        <p:nvSpPr>
          <p:cNvPr id="5" name="Прямокутник: округлені кути 4">
            <a:extLst>
              <a:ext uri="{FF2B5EF4-FFF2-40B4-BE49-F238E27FC236}">
                <a16:creationId xmlns:a16="http://schemas.microsoft.com/office/drawing/2014/main" xmlns="" id="{566FA134-F3A2-4EE9-BB46-13872339E20E}"/>
              </a:ext>
            </a:extLst>
          </p:cNvPr>
          <p:cNvSpPr/>
          <p:nvPr/>
        </p:nvSpPr>
        <p:spPr>
          <a:xfrm>
            <a:off x="7340239" y="4267200"/>
            <a:ext cx="1216619" cy="1154546"/>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ysClr val="windowText" lastClr="000000"/>
                </a:solidFill>
              </a:rPr>
              <a:t>Alt</a:t>
            </a:r>
            <a:endParaRPr lang="uk-UA" sz="4400" b="1" dirty="0">
              <a:solidFill>
                <a:sysClr val="windowText" lastClr="000000"/>
              </a:solidFill>
            </a:endParaRPr>
          </a:p>
        </p:txBody>
      </p:sp>
      <p:sp>
        <p:nvSpPr>
          <p:cNvPr id="6" name="Прямокутник: округлені кути 5">
            <a:extLst>
              <a:ext uri="{FF2B5EF4-FFF2-40B4-BE49-F238E27FC236}">
                <a16:creationId xmlns:a16="http://schemas.microsoft.com/office/drawing/2014/main" xmlns="" id="{E8BFB298-B92D-3F8A-D1ED-6DE38FD5B30E}"/>
              </a:ext>
            </a:extLst>
          </p:cNvPr>
          <p:cNvSpPr/>
          <p:nvPr/>
        </p:nvSpPr>
        <p:spPr>
          <a:xfrm>
            <a:off x="10140123" y="4267200"/>
            <a:ext cx="1216619" cy="1154546"/>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ysClr val="windowText" lastClr="000000"/>
                </a:solidFill>
              </a:rPr>
              <a:t>F4</a:t>
            </a:r>
            <a:endParaRPr lang="uk-UA" sz="4400" b="1" dirty="0">
              <a:solidFill>
                <a:sysClr val="windowText" lastClr="000000"/>
              </a:solidFill>
            </a:endParaRPr>
          </a:p>
        </p:txBody>
      </p:sp>
      <p:sp>
        <p:nvSpPr>
          <p:cNvPr id="7" name="Знак &quot;плюс&quot; 6">
            <a:extLst>
              <a:ext uri="{FF2B5EF4-FFF2-40B4-BE49-F238E27FC236}">
                <a16:creationId xmlns:a16="http://schemas.microsoft.com/office/drawing/2014/main" xmlns="" id="{008B14F4-9039-E6C9-4302-E23A95943EAC}"/>
              </a:ext>
            </a:extLst>
          </p:cNvPr>
          <p:cNvSpPr/>
          <p:nvPr/>
        </p:nvSpPr>
        <p:spPr>
          <a:xfrm>
            <a:off x="8891290" y="4387273"/>
            <a:ext cx="914400" cy="914400"/>
          </a:xfrm>
          <a:prstGeom prst="mathPlus">
            <a:avLst>
              <a:gd name="adj1" fmla="val 17459"/>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44273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4" grpId="0" animBg="1"/>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1"/>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4" name="TextBox 3"/>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5" name="Прямоугольник 4"/>
          <p:cNvSpPr/>
          <p:nvPr/>
        </p:nvSpPr>
        <p:spPr>
          <a:xfrm>
            <a:off x="3355596" y="494529"/>
            <a:ext cx="8732066" cy="485775"/>
          </a:xfrm>
          <a:prstGeom prst="rect">
            <a:avLst/>
          </a:prstGeom>
          <a:solidFill>
            <a:srgbClr val="2F32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t>Гімнастика для очей</a:t>
            </a:r>
          </a:p>
        </p:txBody>
      </p:sp>
      <p:pic>
        <p:nvPicPr>
          <p:cNvPr id="13" name="Рисунок 12">
            <a:extLst>
              <a:ext uri="{FF2B5EF4-FFF2-40B4-BE49-F238E27FC236}">
                <a16:creationId xmlns:a16="http://schemas.microsoft.com/office/drawing/2014/main" xmlns="" id="{1EF70354-AC86-4451-9374-B0ECE2C699D0}"/>
              </a:ext>
            </a:extLst>
          </p:cNvPr>
          <p:cNvPicPr>
            <a:picLocks noChangeAspect="1"/>
          </p:cNvPicPr>
          <p:nvPr/>
        </p:nvPicPr>
        <p:blipFill rotWithShape="1">
          <a:blip r:embed="rId4">
            <a:extLst>
              <a:ext uri="{28A0092B-C50C-407E-A947-70E740481C1C}">
                <a14:useLocalDpi xmlns:a14="http://schemas.microsoft.com/office/drawing/2010/main" val="0"/>
              </a:ext>
            </a:extLst>
          </a:blip>
          <a:srcRect l="5461" t="19029" r="4683" b="16505"/>
          <a:stretch/>
        </p:blipFill>
        <p:spPr>
          <a:xfrm>
            <a:off x="683579" y="1678981"/>
            <a:ext cx="10955045" cy="4421080"/>
          </a:xfrm>
          <a:prstGeom prst="rect">
            <a:avLst/>
          </a:prstGeom>
        </p:spPr>
      </p:pic>
      <p:pic>
        <p:nvPicPr>
          <p:cNvPr id="15" name="Рисунок 14">
            <a:extLst>
              <a:ext uri="{FF2B5EF4-FFF2-40B4-BE49-F238E27FC236}">
                <a16:creationId xmlns:a16="http://schemas.microsoft.com/office/drawing/2014/main" xmlns="" id="{2E9EF476-82D4-43B3-AE2B-35C11B154868}"/>
              </a:ext>
            </a:extLst>
          </p:cNvPr>
          <p:cNvPicPr>
            <a:picLocks noChangeAspect="1"/>
          </p:cNvPicPr>
          <p:nvPr/>
        </p:nvPicPr>
        <p:blipFill rotWithShape="1">
          <a:blip r:embed="rId5">
            <a:extLst>
              <a:ext uri="{28A0092B-C50C-407E-A947-70E740481C1C}">
                <a14:useLocalDpi xmlns:a14="http://schemas.microsoft.com/office/drawing/2010/main" val="0"/>
              </a:ext>
            </a:extLst>
          </a:blip>
          <a:srcRect l="856" t="13334" r="91845" b="74110"/>
          <a:stretch/>
        </p:blipFill>
        <p:spPr>
          <a:xfrm>
            <a:off x="84922" y="994737"/>
            <a:ext cx="889961" cy="861134"/>
          </a:xfrm>
          <a:prstGeom prst="rect">
            <a:avLst/>
          </a:prstGeom>
        </p:spPr>
      </p:pic>
      <p:pic>
        <p:nvPicPr>
          <p:cNvPr id="16" name="Рисунок 15">
            <a:extLst>
              <a:ext uri="{FF2B5EF4-FFF2-40B4-BE49-F238E27FC236}">
                <a16:creationId xmlns:a16="http://schemas.microsoft.com/office/drawing/2014/main" xmlns="" id="{8B75EE9E-5970-4B0B-8CE6-90C38836E681}"/>
              </a:ext>
            </a:extLst>
          </p:cNvPr>
          <p:cNvPicPr>
            <a:picLocks noChangeAspect="1"/>
          </p:cNvPicPr>
          <p:nvPr/>
        </p:nvPicPr>
        <p:blipFill rotWithShape="1">
          <a:blip r:embed="rId5">
            <a:extLst>
              <a:ext uri="{28A0092B-C50C-407E-A947-70E740481C1C}">
                <a14:useLocalDpi xmlns:a14="http://schemas.microsoft.com/office/drawing/2010/main" val="0"/>
              </a:ext>
            </a:extLst>
          </a:blip>
          <a:srcRect l="13015" t="16156" r="79686" b="74110"/>
          <a:stretch/>
        </p:blipFill>
        <p:spPr>
          <a:xfrm>
            <a:off x="2545966" y="1170555"/>
            <a:ext cx="889961" cy="667579"/>
          </a:xfrm>
          <a:prstGeom prst="rect">
            <a:avLst/>
          </a:prstGeom>
        </p:spPr>
      </p:pic>
      <p:pic>
        <p:nvPicPr>
          <p:cNvPr id="17" name="Рисунок 16">
            <a:extLst>
              <a:ext uri="{FF2B5EF4-FFF2-40B4-BE49-F238E27FC236}">
                <a16:creationId xmlns:a16="http://schemas.microsoft.com/office/drawing/2014/main" xmlns="" id="{5BC785B1-C6C8-413B-A06B-F8A6303C51D3}"/>
              </a:ext>
            </a:extLst>
          </p:cNvPr>
          <p:cNvPicPr>
            <a:picLocks noChangeAspect="1"/>
          </p:cNvPicPr>
          <p:nvPr/>
        </p:nvPicPr>
        <p:blipFill rotWithShape="1">
          <a:blip r:embed="rId5">
            <a:extLst>
              <a:ext uri="{28A0092B-C50C-407E-A947-70E740481C1C}">
                <a14:useLocalDpi xmlns:a14="http://schemas.microsoft.com/office/drawing/2010/main" val="0"/>
              </a:ext>
            </a:extLst>
          </a:blip>
          <a:srcRect l="26813" t="16156" r="62305" b="74110"/>
          <a:stretch/>
        </p:blipFill>
        <p:spPr>
          <a:xfrm>
            <a:off x="4834332" y="1297240"/>
            <a:ext cx="1326769" cy="667579"/>
          </a:xfrm>
          <a:prstGeom prst="rect">
            <a:avLst/>
          </a:prstGeom>
        </p:spPr>
      </p:pic>
      <p:pic>
        <p:nvPicPr>
          <p:cNvPr id="18" name="Рисунок 17">
            <a:extLst>
              <a:ext uri="{FF2B5EF4-FFF2-40B4-BE49-F238E27FC236}">
                <a16:creationId xmlns:a16="http://schemas.microsoft.com/office/drawing/2014/main" xmlns="" id="{BDD879D9-742B-4C30-AD99-1676CEC4634D}"/>
              </a:ext>
            </a:extLst>
          </p:cNvPr>
          <p:cNvPicPr>
            <a:picLocks noChangeAspect="1"/>
          </p:cNvPicPr>
          <p:nvPr/>
        </p:nvPicPr>
        <p:blipFill rotWithShape="1">
          <a:blip r:embed="rId5">
            <a:extLst>
              <a:ext uri="{28A0092B-C50C-407E-A947-70E740481C1C}">
                <a14:useLocalDpi xmlns:a14="http://schemas.microsoft.com/office/drawing/2010/main" val="0"/>
              </a:ext>
            </a:extLst>
          </a:blip>
          <a:srcRect l="40838" t="14023" r="48280" b="76243"/>
          <a:stretch/>
        </p:blipFill>
        <p:spPr>
          <a:xfrm>
            <a:off x="7480204" y="1047751"/>
            <a:ext cx="1326769" cy="667579"/>
          </a:xfrm>
          <a:prstGeom prst="rect">
            <a:avLst/>
          </a:prstGeom>
        </p:spPr>
      </p:pic>
      <p:pic>
        <p:nvPicPr>
          <p:cNvPr id="19" name="Рисунок 18">
            <a:extLst>
              <a:ext uri="{FF2B5EF4-FFF2-40B4-BE49-F238E27FC236}">
                <a16:creationId xmlns:a16="http://schemas.microsoft.com/office/drawing/2014/main" xmlns="" id="{E534BDB6-5777-4128-9D6C-71ED898723A3}"/>
              </a:ext>
            </a:extLst>
          </p:cNvPr>
          <p:cNvPicPr>
            <a:picLocks noChangeAspect="1"/>
          </p:cNvPicPr>
          <p:nvPr/>
        </p:nvPicPr>
        <p:blipFill rotWithShape="1">
          <a:blip r:embed="rId5">
            <a:extLst>
              <a:ext uri="{28A0092B-C50C-407E-A947-70E740481C1C}">
                <a14:useLocalDpi xmlns:a14="http://schemas.microsoft.com/office/drawing/2010/main" val="0"/>
              </a:ext>
            </a:extLst>
          </a:blip>
          <a:srcRect l="2971" t="27489" r="86147" b="62493"/>
          <a:stretch/>
        </p:blipFill>
        <p:spPr>
          <a:xfrm>
            <a:off x="10172473" y="1196418"/>
            <a:ext cx="1326769" cy="687075"/>
          </a:xfrm>
          <a:prstGeom prst="rect">
            <a:avLst/>
          </a:prstGeom>
        </p:spPr>
      </p:pic>
      <p:pic>
        <p:nvPicPr>
          <p:cNvPr id="20" name="Рисунок 19">
            <a:extLst>
              <a:ext uri="{FF2B5EF4-FFF2-40B4-BE49-F238E27FC236}">
                <a16:creationId xmlns:a16="http://schemas.microsoft.com/office/drawing/2014/main" xmlns="" id="{5431D62C-03FD-40A1-8C4E-BCB2832B74A4}"/>
              </a:ext>
            </a:extLst>
          </p:cNvPr>
          <p:cNvPicPr>
            <a:picLocks noChangeAspect="1"/>
          </p:cNvPicPr>
          <p:nvPr/>
        </p:nvPicPr>
        <p:blipFill rotWithShape="1">
          <a:blip r:embed="rId5">
            <a:extLst>
              <a:ext uri="{28A0092B-C50C-407E-A947-70E740481C1C}">
                <a14:useLocalDpi xmlns:a14="http://schemas.microsoft.com/office/drawing/2010/main" val="0"/>
              </a:ext>
            </a:extLst>
          </a:blip>
          <a:srcRect l="17971" t="25383" r="71147" b="62785"/>
          <a:stretch/>
        </p:blipFill>
        <p:spPr>
          <a:xfrm>
            <a:off x="10569540" y="3705658"/>
            <a:ext cx="1326769" cy="811478"/>
          </a:xfrm>
          <a:prstGeom prst="rect">
            <a:avLst/>
          </a:prstGeom>
        </p:spPr>
      </p:pic>
      <p:pic>
        <p:nvPicPr>
          <p:cNvPr id="21" name="Рисунок 20">
            <a:extLst>
              <a:ext uri="{FF2B5EF4-FFF2-40B4-BE49-F238E27FC236}">
                <a16:creationId xmlns:a16="http://schemas.microsoft.com/office/drawing/2014/main" xmlns="" id="{AE18D3F6-490A-4110-B448-E5E39ABA1AAD}"/>
              </a:ext>
            </a:extLst>
          </p:cNvPr>
          <p:cNvPicPr>
            <a:picLocks noChangeAspect="1"/>
          </p:cNvPicPr>
          <p:nvPr/>
        </p:nvPicPr>
        <p:blipFill rotWithShape="1">
          <a:blip r:embed="rId5">
            <a:extLst>
              <a:ext uri="{28A0092B-C50C-407E-A947-70E740481C1C}">
                <a14:useLocalDpi xmlns:a14="http://schemas.microsoft.com/office/drawing/2010/main" val="0"/>
              </a:ext>
            </a:extLst>
          </a:blip>
          <a:srcRect l="33173" t="25383" r="55945" b="62785"/>
          <a:stretch/>
        </p:blipFill>
        <p:spPr>
          <a:xfrm>
            <a:off x="9051636" y="5816026"/>
            <a:ext cx="1326769" cy="811478"/>
          </a:xfrm>
          <a:prstGeom prst="rect">
            <a:avLst/>
          </a:prstGeom>
        </p:spPr>
      </p:pic>
      <p:pic>
        <p:nvPicPr>
          <p:cNvPr id="22" name="Рисунок 21">
            <a:extLst>
              <a:ext uri="{FF2B5EF4-FFF2-40B4-BE49-F238E27FC236}">
                <a16:creationId xmlns:a16="http://schemas.microsoft.com/office/drawing/2014/main" xmlns="" id="{B44BD13F-B057-4F2B-9C2D-C391D4905066}"/>
              </a:ext>
            </a:extLst>
          </p:cNvPr>
          <p:cNvPicPr>
            <a:picLocks noChangeAspect="1"/>
          </p:cNvPicPr>
          <p:nvPr/>
        </p:nvPicPr>
        <p:blipFill rotWithShape="1">
          <a:blip r:embed="rId5">
            <a:extLst>
              <a:ext uri="{28A0092B-C50C-407E-A947-70E740481C1C}">
                <a14:useLocalDpi xmlns:a14="http://schemas.microsoft.com/office/drawing/2010/main" val="0"/>
              </a:ext>
            </a:extLst>
          </a:blip>
          <a:srcRect l="43823" t="25383" r="45295" b="62785"/>
          <a:stretch/>
        </p:blipFill>
        <p:spPr>
          <a:xfrm>
            <a:off x="6464648" y="5816026"/>
            <a:ext cx="1326769" cy="811478"/>
          </a:xfrm>
          <a:prstGeom prst="rect">
            <a:avLst/>
          </a:prstGeom>
        </p:spPr>
      </p:pic>
      <p:pic>
        <p:nvPicPr>
          <p:cNvPr id="23" name="Рисунок 22">
            <a:extLst>
              <a:ext uri="{FF2B5EF4-FFF2-40B4-BE49-F238E27FC236}">
                <a16:creationId xmlns:a16="http://schemas.microsoft.com/office/drawing/2014/main" xmlns="" id="{532C2FA8-B135-41AC-B440-801A008F91D9}"/>
              </a:ext>
            </a:extLst>
          </p:cNvPr>
          <p:cNvPicPr>
            <a:picLocks noChangeAspect="1"/>
          </p:cNvPicPr>
          <p:nvPr/>
        </p:nvPicPr>
        <p:blipFill rotWithShape="1">
          <a:blip r:embed="rId5">
            <a:extLst>
              <a:ext uri="{28A0092B-C50C-407E-A947-70E740481C1C}">
                <a14:useLocalDpi xmlns:a14="http://schemas.microsoft.com/office/drawing/2010/main" val="0"/>
              </a:ext>
            </a:extLst>
          </a:blip>
          <a:srcRect l="54586" t="26050" r="34532" b="62118"/>
          <a:stretch/>
        </p:blipFill>
        <p:spPr>
          <a:xfrm>
            <a:off x="4343625" y="6014121"/>
            <a:ext cx="1326769" cy="811478"/>
          </a:xfrm>
          <a:prstGeom prst="rect">
            <a:avLst/>
          </a:prstGeom>
        </p:spPr>
      </p:pic>
      <p:pic>
        <p:nvPicPr>
          <p:cNvPr id="24" name="Рисунок 23">
            <a:extLst>
              <a:ext uri="{FF2B5EF4-FFF2-40B4-BE49-F238E27FC236}">
                <a16:creationId xmlns:a16="http://schemas.microsoft.com/office/drawing/2014/main" xmlns="" id="{5AAA58F0-F4B7-4AD4-899B-9EF2E8E51CFE}"/>
              </a:ext>
            </a:extLst>
          </p:cNvPr>
          <p:cNvPicPr>
            <a:picLocks noChangeAspect="1"/>
          </p:cNvPicPr>
          <p:nvPr/>
        </p:nvPicPr>
        <p:blipFill rotWithShape="1">
          <a:blip r:embed="rId5">
            <a:extLst>
              <a:ext uri="{28A0092B-C50C-407E-A947-70E740481C1C}">
                <a14:useLocalDpi xmlns:a14="http://schemas.microsoft.com/office/drawing/2010/main" val="0"/>
              </a:ext>
            </a:extLst>
          </a:blip>
          <a:srcRect l="70211" t="26050" r="18907" b="62118"/>
          <a:stretch/>
        </p:blipFill>
        <p:spPr>
          <a:xfrm>
            <a:off x="946115" y="5992671"/>
            <a:ext cx="1326769" cy="811478"/>
          </a:xfrm>
          <a:prstGeom prst="rect">
            <a:avLst/>
          </a:prstGeom>
        </p:spPr>
      </p:pic>
      <p:pic>
        <p:nvPicPr>
          <p:cNvPr id="25" name="Рисунок 24">
            <a:extLst>
              <a:ext uri="{FF2B5EF4-FFF2-40B4-BE49-F238E27FC236}">
                <a16:creationId xmlns:a16="http://schemas.microsoft.com/office/drawing/2014/main" xmlns="" id="{1008EE52-A5F1-4D33-B36B-23EB6CA7057C}"/>
              </a:ext>
            </a:extLst>
          </p:cNvPr>
          <p:cNvPicPr>
            <a:picLocks noChangeAspect="1"/>
          </p:cNvPicPr>
          <p:nvPr/>
        </p:nvPicPr>
        <p:blipFill rotWithShape="1">
          <a:blip r:embed="rId5">
            <a:extLst>
              <a:ext uri="{28A0092B-C50C-407E-A947-70E740481C1C}">
                <a14:useLocalDpi xmlns:a14="http://schemas.microsoft.com/office/drawing/2010/main" val="0"/>
              </a:ext>
            </a:extLst>
          </a:blip>
          <a:srcRect l="83878" t="26050" r="5240" b="62118"/>
          <a:stretch/>
        </p:blipFill>
        <p:spPr>
          <a:xfrm>
            <a:off x="20194" y="4367541"/>
            <a:ext cx="1326769" cy="811478"/>
          </a:xfrm>
          <a:prstGeom prst="rect">
            <a:avLst/>
          </a:prstGeom>
        </p:spPr>
      </p:pic>
      <p:pic>
        <p:nvPicPr>
          <p:cNvPr id="26" name="Рисунок 25">
            <a:extLst>
              <a:ext uri="{FF2B5EF4-FFF2-40B4-BE49-F238E27FC236}">
                <a16:creationId xmlns:a16="http://schemas.microsoft.com/office/drawing/2014/main" xmlns="" id="{B47DF2B3-9F46-4E8F-B9C7-7F44632F89ED}"/>
              </a:ext>
            </a:extLst>
          </p:cNvPr>
          <p:cNvPicPr>
            <a:picLocks noChangeAspect="1"/>
          </p:cNvPicPr>
          <p:nvPr/>
        </p:nvPicPr>
        <p:blipFill rotWithShape="1">
          <a:blip r:embed="rId5">
            <a:extLst>
              <a:ext uri="{28A0092B-C50C-407E-A947-70E740481C1C}">
                <a14:useLocalDpi xmlns:a14="http://schemas.microsoft.com/office/drawing/2010/main" val="0"/>
              </a:ext>
            </a:extLst>
          </a:blip>
          <a:srcRect l="55043" t="49358" r="34075" b="38810"/>
          <a:stretch/>
        </p:blipFill>
        <p:spPr>
          <a:xfrm>
            <a:off x="1361636" y="3567617"/>
            <a:ext cx="1052628" cy="643808"/>
          </a:xfrm>
          <a:prstGeom prst="rect">
            <a:avLst/>
          </a:prstGeom>
        </p:spPr>
      </p:pic>
      <p:pic>
        <p:nvPicPr>
          <p:cNvPr id="27" name="Рисунок 26">
            <a:extLst>
              <a:ext uri="{FF2B5EF4-FFF2-40B4-BE49-F238E27FC236}">
                <a16:creationId xmlns:a16="http://schemas.microsoft.com/office/drawing/2014/main" xmlns="" id="{159883E8-FE86-4865-BD44-07468E48FAC6}"/>
              </a:ext>
            </a:extLst>
          </p:cNvPr>
          <p:cNvPicPr>
            <a:picLocks noChangeAspect="1"/>
          </p:cNvPicPr>
          <p:nvPr/>
        </p:nvPicPr>
        <p:blipFill rotWithShape="1">
          <a:blip r:embed="rId5">
            <a:extLst>
              <a:ext uri="{28A0092B-C50C-407E-A947-70E740481C1C}">
                <a14:useLocalDpi xmlns:a14="http://schemas.microsoft.com/office/drawing/2010/main" val="0"/>
              </a:ext>
            </a:extLst>
          </a:blip>
          <a:srcRect l="45201" t="49358" r="46240" b="40509"/>
          <a:stretch/>
        </p:blipFill>
        <p:spPr>
          <a:xfrm>
            <a:off x="4316418" y="3613837"/>
            <a:ext cx="827931" cy="551368"/>
          </a:xfrm>
          <a:prstGeom prst="rect">
            <a:avLst/>
          </a:prstGeom>
        </p:spPr>
      </p:pic>
      <p:pic>
        <p:nvPicPr>
          <p:cNvPr id="28" name="Рисунок 27">
            <a:extLst>
              <a:ext uri="{FF2B5EF4-FFF2-40B4-BE49-F238E27FC236}">
                <a16:creationId xmlns:a16="http://schemas.microsoft.com/office/drawing/2014/main" xmlns="" id="{95B505AF-A426-4CDE-8BB9-0138108C43D4}"/>
              </a:ext>
            </a:extLst>
          </p:cNvPr>
          <p:cNvPicPr>
            <a:picLocks noChangeAspect="1"/>
          </p:cNvPicPr>
          <p:nvPr/>
        </p:nvPicPr>
        <p:blipFill rotWithShape="1">
          <a:blip r:embed="rId5">
            <a:extLst>
              <a:ext uri="{28A0092B-C50C-407E-A947-70E740481C1C}">
                <a14:useLocalDpi xmlns:a14="http://schemas.microsoft.com/office/drawing/2010/main" val="0"/>
              </a:ext>
            </a:extLst>
          </a:blip>
          <a:srcRect l="16173" t="50590" r="72488" b="39277"/>
          <a:stretch/>
        </p:blipFill>
        <p:spPr>
          <a:xfrm>
            <a:off x="6499238" y="3613837"/>
            <a:ext cx="1096830" cy="551368"/>
          </a:xfrm>
          <a:prstGeom prst="rect">
            <a:avLst/>
          </a:prstGeom>
        </p:spPr>
      </p:pic>
      <p:pic>
        <p:nvPicPr>
          <p:cNvPr id="29" name="Рисунок 28">
            <a:extLst>
              <a:ext uri="{FF2B5EF4-FFF2-40B4-BE49-F238E27FC236}">
                <a16:creationId xmlns:a16="http://schemas.microsoft.com/office/drawing/2014/main" xmlns="" id="{0E977F35-CB4E-4B02-B455-686FF88D30D6}"/>
              </a:ext>
            </a:extLst>
          </p:cNvPr>
          <p:cNvPicPr>
            <a:picLocks noChangeAspect="1"/>
          </p:cNvPicPr>
          <p:nvPr/>
        </p:nvPicPr>
        <p:blipFill rotWithShape="1">
          <a:blip r:embed="rId5">
            <a:extLst>
              <a:ext uri="{28A0092B-C50C-407E-A947-70E740481C1C}">
                <a14:useLocalDpi xmlns:a14="http://schemas.microsoft.com/office/drawing/2010/main" val="0"/>
              </a:ext>
            </a:extLst>
          </a:blip>
          <a:srcRect l="28236" t="62228" r="60425" b="27639"/>
          <a:stretch/>
        </p:blipFill>
        <p:spPr>
          <a:xfrm>
            <a:off x="10874836" y="5716987"/>
            <a:ext cx="1096830" cy="551368"/>
          </a:xfrm>
          <a:prstGeom prst="rect">
            <a:avLst/>
          </a:prstGeom>
        </p:spPr>
      </p:pic>
      <p:pic>
        <p:nvPicPr>
          <p:cNvPr id="2" name="Гімнастика для очей №10">
            <a:hlinkClick r:id="" action="ppaction://media"/>
            <a:extLst>
              <a:ext uri="{FF2B5EF4-FFF2-40B4-BE49-F238E27FC236}">
                <a16:creationId xmlns:a16="http://schemas.microsoft.com/office/drawing/2014/main" xmlns="" id="{94DE4AE7-4E5A-40F2-9464-24893E3717D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57" y="0"/>
            <a:ext cx="12192000" cy="6858000"/>
          </a:xfrm>
          <a:prstGeom prst="rect">
            <a:avLst/>
          </a:prstGeom>
        </p:spPr>
      </p:pic>
    </p:spTree>
    <p:extLst>
      <p:ext uri="{BB962C8B-B14F-4D97-AF65-F5344CB8AC3E}">
        <p14:creationId xmlns:p14="http://schemas.microsoft.com/office/powerpoint/2010/main" val="5363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623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кутник 4">
            <a:extLst>
              <a:ext uri="{FF2B5EF4-FFF2-40B4-BE49-F238E27FC236}">
                <a16:creationId xmlns:a16="http://schemas.microsoft.com/office/drawing/2014/main" xmlns="" id="{4725D47A-5A3C-4115-B704-44C8FB604C56}"/>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a:solidFill>
                  <a:schemeClr val="bg1"/>
                </a:solidFill>
              </a:rPr>
              <a:t>Працюємо за комп’ютером</a:t>
            </a:r>
            <a:endParaRPr lang="ru-RU" sz="2000" b="1" dirty="0">
              <a:solidFill>
                <a:schemeClr val="bg1"/>
              </a:solidFill>
            </a:endParaRPr>
          </a:p>
        </p:txBody>
      </p:sp>
      <p:pic>
        <p:nvPicPr>
          <p:cNvPr id="7" name="Рисунок 6">
            <a:extLst>
              <a:ext uri="{FF2B5EF4-FFF2-40B4-BE49-F238E27FC236}">
                <a16:creationId xmlns:a16="http://schemas.microsoft.com/office/drawing/2014/main" xmlns="" id="{207C31C4-864B-4569-8E0B-63A01E2A5450}"/>
              </a:ext>
            </a:extLst>
          </p:cNvPr>
          <p:cNvPicPr>
            <a:picLocks noChangeAspect="1"/>
          </p:cNvPicPr>
          <p:nvPr/>
        </p:nvPicPr>
        <p:blipFill rotWithShape="1">
          <a:blip r:embed="rId3">
            <a:extLst>
              <a:ext uri="{28A0092B-C50C-407E-A947-70E740481C1C}">
                <a14:useLocalDpi xmlns:a14="http://schemas.microsoft.com/office/drawing/2010/main" val="0"/>
              </a:ext>
            </a:extLst>
          </a:blip>
          <a:srcRect l="8656" t="18750" r="8160" b="26250"/>
          <a:stretch/>
        </p:blipFill>
        <p:spPr>
          <a:xfrm>
            <a:off x="312929" y="2386607"/>
            <a:ext cx="3681179" cy="2628652"/>
          </a:xfrm>
          <a:prstGeom prst="rect">
            <a:avLst/>
          </a:prstGeom>
        </p:spPr>
      </p:pic>
      <p:sp>
        <p:nvSpPr>
          <p:cNvPr id="10" name="Дата 1">
            <a:extLst>
              <a:ext uri="{FF2B5EF4-FFF2-40B4-BE49-F238E27FC236}">
                <a16:creationId xmlns:a16="http://schemas.microsoft.com/office/drawing/2014/main" xmlns="" id="{CDA4C1A8-0038-4B00-84C5-B998A4A1E1EF}"/>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11" name="TextBox 10">
            <a:extLst>
              <a:ext uri="{FF2B5EF4-FFF2-40B4-BE49-F238E27FC236}">
                <a16:creationId xmlns:a16="http://schemas.microsoft.com/office/drawing/2014/main" xmlns="" id="{27EDAD03-6050-43B0-84D5-BC4A21596863}"/>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12" name="Прямокутник: округлені кути 11">
            <a:extLst>
              <a:ext uri="{FF2B5EF4-FFF2-40B4-BE49-F238E27FC236}">
                <a16:creationId xmlns:a16="http://schemas.microsoft.com/office/drawing/2014/main" xmlns="" id="{473F4160-7D2D-4E7E-B259-2C21A1866C7E}"/>
              </a:ext>
            </a:extLst>
          </p:cNvPr>
          <p:cNvSpPr/>
          <p:nvPr/>
        </p:nvSpPr>
        <p:spPr>
          <a:xfrm>
            <a:off x="4365523" y="1324209"/>
            <a:ext cx="7513548" cy="5248028"/>
          </a:xfrm>
          <a:prstGeom prst="roundRect">
            <a:avLst/>
          </a:prstGeom>
          <a:solidFill>
            <a:srgbClr val="00B050"/>
          </a:solidFill>
          <a:ln w="38100">
            <a:solidFill>
              <a:srgbClr val="2F324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uk-UA" sz="6600" b="1" dirty="0">
                <a:solidFill>
                  <a:schemeClr val="bg1"/>
                </a:solidFill>
                <a:effectLst>
                  <a:outerShdw blurRad="38100" dist="38100" dir="2700000" algn="tl">
                    <a:srgbClr val="000000">
                      <a:alpha val="43137"/>
                    </a:srgbClr>
                  </a:outerShdw>
                </a:effectLst>
              </a:rPr>
              <a:t>Робота з інструкційною карткою</a:t>
            </a:r>
          </a:p>
        </p:txBody>
      </p:sp>
    </p:spTree>
    <p:extLst>
      <p:ext uri="{BB962C8B-B14F-4D97-AF65-F5344CB8AC3E}">
        <p14:creationId xmlns:p14="http://schemas.microsoft.com/office/powerpoint/2010/main" val="235251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кутник 12">
            <a:extLst>
              <a:ext uri="{FF2B5EF4-FFF2-40B4-BE49-F238E27FC236}">
                <a16:creationId xmlns:a16="http://schemas.microsoft.com/office/drawing/2014/main" xmlns="" id="{6B42F7FC-1FA8-49F4-9582-016898379D1C}"/>
              </a:ext>
            </a:extLst>
          </p:cNvPr>
          <p:cNvSpPr/>
          <p:nvPr/>
        </p:nvSpPr>
        <p:spPr>
          <a:xfrm>
            <a:off x="3375258" y="544401"/>
            <a:ext cx="8665945" cy="707886"/>
          </a:xfrm>
          <a:prstGeom prst="rect">
            <a:avLst/>
          </a:prstGeom>
          <a:solidFill>
            <a:srgbClr val="2F3242"/>
          </a:solidFill>
          <a:ln>
            <a:solidFill>
              <a:srgbClr val="584332"/>
            </a:solidFill>
          </a:ln>
        </p:spPr>
        <p:txBody>
          <a:bodyPr wrap="square">
            <a:spAutoFit/>
          </a:bodyPr>
          <a:lstStyle/>
          <a:p>
            <a:pPr algn="ctr"/>
            <a:r>
              <a:rPr lang="uk-UA" sz="2000" i="1" dirty="0">
                <a:solidFill>
                  <a:schemeClr val="bg1"/>
                </a:solidFill>
              </a:rPr>
              <a:t>Щоби відкрити інтерактивне завдання, натисніть на зелений прямокутник або наведіть камеру смартфона на </a:t>
            </a:r>
            <a:r>
              <a:rPr lang="en-US" sz="2000" i="1" dirty="0">
                <a:solidFill>
                  <a:schemeClr val="bg1"/>
                </a:solidFill>
              </a:rPr>
              <a:t>QR-</a:t>
            </a:r>
            <a:r>
              <a:rPr lang="uk-UA" sz="2000" i="1" dirty="0">
                <a:solidFill>
                  <a:schemeClr val="bg1"/>
                </a:solidFill>
              </a:rPr>
              <a:t>код.</a:t>
            </a:r>
          </a:p>
        </p:txBody>
      </p:sp>
      <p:sp>
        <p:nvSpPr>
          <p:cNvPr id="2" name="Дата 1">
            <a:extLst>
              <a:ext uri="{FF2B5EF4-FFF2-40B4-BE49-F238E27FC236}">
                <a16:creationId xmlns:a16="http://schemas.microsoft.com/office/drawing/2014/main" xmlns="" id="{F0DCC145-12A5-4979-8522-B84EB31D46A5}"/>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3" name="TextBox 2">
            <a:extLst>
              <a:ext uri="{FF2B5EF4-FFF2-40B4-BE49-F238E27FC236}">
                <a16:creationId xmlns:a16="http://schemas.microsoft.com/office/drawing/2014/main" xmlns="" id="{F5594A5F-568A-4FD3-B586-A1AFB725739B}"/>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8" name="Прямокутник: округлені кути 8">
            <a:hlinkClick r:id="rId2"/>
            <a:extLst>
              <a:ext uri="{FF2B5EF4-FFF2-40B4-BE49-F238E27FC236}">
                <a16:creationId xmlns:a16="http://schemas.microsoft.com/office/drawing/2014/main" xmlns="" id="{62726E1D-CEC8-4ABE-9E77-3722FB95CDEA}"/>
              </a:ext>
            </a:extLst>
          </p:cNvPr>
          <p:cNvSpPr/>
          <p:nvPr/>
        </p:nvSpPr>
        <p:spPr>
          <a:xfrm>
            <a:off x="1078911" y="1516833"/>
            <a:ext cx="10312070" cy="1524015"/>
          </a:xfrm>
          <a:prstGeom prst="roundRect">
            <a:avLst/>
          </a:prstGeom>
          <a:solidFill>
            <a:srgbClr val="79BA1A"/>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err="1">
                <a:solidFill>
                  <a:schemeClr val="accent6">
                    <a:lumMod val="50000"/>
                  </a:schemeClr>
                </a:solidFill>
              </a:rPr>
              <a:t>Інтерактивне</a:t>
            </a:r>
            <a:r>
              <a:rPr lang="ru-RU" sz="4400" b="1" dirty="0">
                <a:solidFill>
                  <a:schemeClr val="accent6">
                    <a:lumMod val="50000"/>
                  </a:schemeClr>
                </a:solidFill>
              </a:rPr>
              <a:t> </a:t>
            </a:r>
            <a:r>
              <a:rPr lang="ru-RU" sz="4400" b="1" dirty="0" err="1">
                <a:solidFill>
                  <a:schemeClr val="accent6">
                    <a:lumMod val="50000"/>
                  </a:schemeClr>
                </a:solidFill>
              </a:rPr>
              <a:t>завдання</a:t>
            </a:r>
            <a:endParaRPr lang="uk-UA" sz="4400" b="1" dirty="0">
              <a:solidFill>
                <a:schemeClr val="accent6">
                  <a:lumMod val="50000"/>
                </a:schemeClr>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3642"/>
            <a:ext cx="2923413" cy="3143794"/>
          </a:xfrm>
          <a:prstGeom prst="rect">
            <a:avLst/>
          </a:prstGeom>
        </p:spPr>
      </p:pic>
      <p:pic>
        <p:nvPicPr>
          <p:cNvPr id="1026" name="Picture 2">
            <a:extLst>
              <a:ext uri="{FF2B5EF4-FFF2-40B4-BE49-F238E27FC236}">
                <a16:creationId xmlns:a16="http://schemas.microsoft.com/office/drawing/2014/main" xmlns="" id="{04DEA8A0-4094-81C0-FAA5-B26757951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946" y="3163166"/>
            <a:ext cx="3524250"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10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кутник 7">
            <a:extLst>
              <a:ext uri="{FF2B5EF4-FFF2-40B4-BE49-F238E27FC236}">
                <a16:creationId xmlns:a16="http://schemas.microsoft.com/office/drawing/2014/main" xmlns="" id="{62D9A5DB-7296-467A-BB43-725EA1CD254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Підсумок</a:t>
            </a:r>
          </a:p>
        </p:txBody>
      </p:sp>
      <p:sp>
        <p:nvSpPr>
          <p:cNvPr id="16" name="Дата 1">
            <a:extLst>
              <a:ext uri="{FF2B5EF4-FFF2-40B4-BE49-F238E27FC236}">
                <a16:creationId xmlns:a16="http://schemas.microsoft.com/office/drawing/2014/main" xmlns="" id="{E4BA0634-C4A0-4761-A7C1-505F00E3FD59}"/>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47442077-F096-4C2D-B17B-68E3036EC443}"/>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pic>
        <p:nvPicPr>
          <p:cNvPr id="3" name="Рисунок 2">
            <a:extLst>
              <a:ext uri="{FF2B5EF4-FFF2-40B4-BE49-F238E27FC236}">
                <a16:creationId xmlns:a16="http://schemas.microsoft.com/office/drawing/2014/main" xmlns="" id="{E928B7EC-B313-4213-869C-E67EE1183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8400"/>
            <a:ext cx="4494250" cy="5689600"/>
          </a:xfrm>
          <a:prstGeom prst="rect">
            <a:avLst/>
          </a:prstGeom>
        </p:spPr>
      </p:pic>
      <p:sp>
        <p:nvSpPr>
          <p:cNvPr id="4" name="Прямокутник: округлені кути 3">
            <a:extLst>
              <a:ext uri="{FF2B5EF4-FFF2-40B4-BE49-F238E27FC236}">
                <a16:creationId xmlns:a16="http://schemas.microsoft.com/office/drawing/2014/main" xmlns="" id="{5565AA03-0C59-4EF7-BDE7-D24120464ABD}"/>
              </a:ext>
            </a:extLst>
          </p:cNvPr>
          <p:cNvSpPr/>
          <p:nvPr/>
        </p:nvSpPr>
        <p:spPr>
          <a:xfrm>
            <a:off x="4645840" y="1114933"/>
            <a:ext cx="7405650" cy="667686"/>
          </a:xfrm>
          <a:prstGeom prst="roundRect">
            <a:avLst/>
          </a:prstGeom>
          <a:solidFill>
            <a:srgbClr val="BAE533"/>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solidFill>
                  <a:schemeClr val="tx1"/>
                </a:solidFill>
              </a:rPr>
              <a:t>Які події можуть відбуватися з вікном під час виконання проєкту?</a:t>
            </a:r>
            <a:r>
              <a:rPr lang="en-US" sz="2000" dirty="0">
                <a:solidFill>
                  <a:schemeClr val="tx1"/>
                </a:solidFill>
              </a:rPr>
              <a:t> </a:t>
            </a:r>
            <a:endParaRPr lang="uk-UA" sz="2000" dirty="0">
              <a:solidFill>
                <a:schemeClr val="tx1"/>
              </a:solidFill>
            </a:endParaRPr>
          </a:p>
        </p:txBody>
      </p:sp>
      <p:sp>
        <p:nvSpPr>
          <p:cNvPr id="9" name="Прямокутник: округлені кути 8">
            <a:extLst>
              <a:ext uri="{FF2B5EF4-FFF2-40B4-BE49-F238E27FC236}">
                <a16:creationId xmlns:a16="http://schemas.microsoft.com/office/drawing/2014/main" xmlns="" id="{62726E1D-CEC8-4ABE-9E77-3722FB95CDEA}"/>
              </a:ext>
            </a:extLst>
          </p:cNvPr>
          <p:cNvSpPr/>
          <p:nvPr/>
        </p:nvSpPr>
        <p:spPr>
          <a:xfrm>
            <a:off x="4635553" y="1943676"/>
            <a:ext cx="7405650" cy="918027"/>
          </a:xfrm>
          <a:prstGeom prst="roundRect">
            <a:avLst/>
          </a:prstGeom>
          <a:solidFill>
            <a:srgbClr val="F9A83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solidFill>
                  <a:schemeClr val="tx1"/>
                </a:solidFill>
              </a:rPr>
              <a:t>Що називають обробником події? Як пов’язати з подією її обробник?</a:t>
            </a:r>
          </a:p>
        </p:txBody>
      </p:sp>
      <p:sp>
        <p:nvSpPr>
          <p:cNvPr id="10" name="Прямокутник: округлені кути 9">
            <a:extLst>
              <a:ext uri="{FF2B5EF4-FFF2-40B4-BE49-F238E27FC236}">
                <a16:creationId xmlns:a16="http://schemas.microsoft.com/office/drawing/2014/main" xmlns="" id="{4C90BEA7-5D37-4D14-975E-58BDE0E5711E}"/>
              </a:ext>
            </a:extLst>
          </p:cNvPr>
          <p:cNvSpPr/>
          <p:nvPr/>
        </p:nvSpPr>
        <p:spPr>
          <a:xfrm>
            <a:off x="4635553" y="3022760"/>
            <a:ext cx="7405650" cy="667686"/>
          </a:xfrm>
          <a:prstGeom prst="roundRect">
            <a:avLst/>
          </a:prstGeom>
          <a:solidFill>
            <a:srgbClr val="8DE0D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solidFill>
                  <a:schemeClr val="tx1"/>
                </a:solidFill>
              </a:rPr>
              <a:t>Що називають методом об’єкта?</a:t>
            </a:r>
          </a:p>
        </p:txBody>
      </p:sp>
      <p:sp>
        <p:nvSpPr>
          <p:cNvPr id="12" name="Прямокутник: округлені кути 11">
            <a:extLst>
              <a:ext uri="{FF2B5EF4-FFF2-40B4-BE49-F238E27FC236}">
                <a16:creationId xmlns:a16="http://schemas.microsoft.com/office/drawing/2014/main" xmlns="" id="{5E226AFD-A4BA-43D4-B9C2-C485B59D4906}"/>
              </a:ext>
            </a:extLst>
          </p:cNvPr>
          <p:cNvSpPr/>
          <p:nvPr/>
        </p:nvSpPr>
        <p:spPr>
          <a:xfrm>
            <a:off x="4635553" y="3851503"/>
            <a:ext cx="7405650" cy="667686"/>
          </a:xfrm>
          <a:prstGeom prst="roundRect">
            <a:avLst/>
          </a:prstGeom>
          <a:solidFill>
            <a:srgbClr val="76BA15"/>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solidFill>
                  <a:schemeClr val="tx1"/>
                </a:solidFill>
              </a:rPr>
              <a:t>Як оформити обробник події в </a:t>
            </a:r>
            <a:r>
              <a:rPr lang="en-US" sz="2000" dirty="0">
                <a:solidFill>
                  <a:schemeClr val="tx1"/>
                </a:solidFill>
              </a:rPr>
              <a:t>Python?</a:t>
            </a:r>
            <a:endParaRPr lang="uk-UA" sz="2000" dirty="0">
              <a:solidFill>
                <a:schemeClr val="tx1"/>
              </a:solidFill>
            </a:endParaRPr>
          </a:p>
        </p:txBody>
      </p:sp>
      <p:sp>
        <p:nvSpPr>
          <p:cNvPr id="11" name="Прямокутник: округлені кути 10">
            <a:extLst>
              <a:ext uri="{FF2B5EF4-FFF2-40B4-BE49-F238E27FC236}">
                <a16:creationId xmlns:a16="http://schemas.microsoft.com/office/drawing/2014/main" xmlns="" id="{02203244-D842-44DC-B16E-D749509423C1}"/>
              </a:ext>
            </a:extLst>
          </p:cNvPr>
          <p:cNvSpPr/>
          <p:nvPr/>
        </p:nvSpPr>
        <p:spPr>
          <a:xfrm>
            <a:off x="4635553" y="4680246"/>
            <a:ext cx="7405650" cy="918027"/>
          </a:xfrm>
          <a:prstGeom prst="roundRect">
            <a:avLst/>
          </a:prstGeom>
          <a:solidFill>
            <a:srgbClr val="B363EA"/>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solidFill>
                  <a:schemeClr val="tx1"/>
                </a:solidFill>
              </a:rPr>
              <a:t>Якими командами можна змінити поточні значення властивостей об’єкта? Який їх загальний вигляд? Наведіть приклади таких команд. </a:t>
            </a:r>
          </a:p>
        </p:txBody>
      </p:sp>
      <p:sp>
        <p:nvSpPr>
          <p:cNvPr id="2" name="Прямокутник: округлені кути 1">
            <a:extLst>
              <a:ext uri="{FF2B5EF4-FFF2-40B4-BE49-F238E27FC236}">
                <a16:creationId xmlns:a16="http://schemas.microsoft.com/office/drawing/2014/main" xmlns="" id="{2001BAB2-22C5-8C17-A1AD-42AC6C6027E3}"/>
              </a:ext>
            </a:extLst>
          </p:cNvPr>
          <p:cNvSpPr/>
          <p:nvPr/>
        </p:nvSpPr>
        <p:spPr>
          <a:xfrm>
            <a:off x="4635553" y="5759328"/>
            <a:ext cx="7405650" cy="918027"/>
          </a:xfrm>
          <a:prstGeom prst="roundRect">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solidFill>
                  <a:schemeClr val="tx1"/>
                </a:solidFill>
              </a:rPr>
              <a:t>Як відкрити вікно повідомлень? Для чого використовують такі вікна?</a:t>
            </a:r>
          </a:p>
        </p:txBody>
      </p:sp>
    </p:spTree>
    <p:extLst>
      <p:ext uri="{BB962C8B-B14F-4D97-AF65-F5344CB8AC3E}">
        <p14:creationId xmlns:p14="http://schemas.microsoft.com/office/powerpoint/2010/main" val="159728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2" grpId="0" animBg="1"/>
      <p:bldP spid="11"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кутник 7">
            <a:extLst>
              <a:ext uri="{FF2B5EF4-FFF2-40B4-BE49-F238E27FC236}">
                <a16:creationId xmlns:a16="http://schemas.microsoft.com/office/drawing/2014/main" xmlns="" id="{62D9A5DB-7296-467A-BB43-725EA1CD254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Домашнє завдання</a:t>
            </a:r>
          </a:p>
        </p:txBody>
      </p:sp>
      <p:sp>
        <p:nvSpPr>
          <p:cNvPr id="16" name="Дата 1">
            <a:extLst>
              <a:ext uri="{FF2B5EF4-FFF2-40B4-BE49-F238E27FC236}">
                <a16:creationId xmlns:a16="http://schemas.microsoft.com/office/drawing/2014/main" xmlns="" id="{E4BA0634-C4A0-4761-A7C1-505F00E3FD59}"/>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47442077-F096-4C2D-B17B-68E3036EC443}"/>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Прямокутник: округлені кути 8">
            <a:extLst>
              <a:ext uri="{FF2B5EF4-FFF2-40B4-BE49-F238E27FC236}">
                <a16:creationId xmlns:a16="http://schemas.microsoft.com/office/drawing/2014/main" xmlns="" id="{4B22F16E-028A-4B1C-8F9B-AE2DF4A0D241}"/>
              </a:ext>
            </a:extLst>
          </p:cNvPr>
          <p:cNvSpPr/>
          <p:nvPr/>
        </p:nvSpPr>
        <p:spPr>
          <a:xfrm>
            <a:off x="5974671" y="2308194"/>
            <a:ext cx="5425736" cy="3293615"/>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a:solidFill>
                  <a:schemeClr val="accent6">
                    <a:lumMod val="50000"/>
                  </a:schemeClr>
                </a:solidFill>
              </a:rPr>
              <a:t>Опрацювати у підручнику с. 10</a:t>
            </a:r>
            <a:r>
              <a:rPr lang="en-US" sz="3200" b="1" dirty="0">
                <a:solidFill>
                  <a:schemeClr val="accent6">
                    <a:lumMod val="50000"/>
                  </a:schemeClr>
                </a:solidFill>
              </a:rPr>
              <a:t>1</a:t>
            </a:r>
            <a:r>
              <a:rPr lang="uk-UA" sz="3200" b="1" dirty="0">
                <a:solidFill>
                  <a:schemeClr val="accent6">
                    <a:lumMod val="50000"/>
                  </a:schemeClr>
                </a:solidFill>
              </a:rPr>
              <a:t>-1</a:t>
            </a:r>
            <a:r>
              <a:rPr lang="en-US" sz="3200" b="1" dirty="0">
                <a:solidFill>
                  <a:schemeClr val="accent6">
                    <a:lumMod val="50000"/>
                  </a:schemeClr>
                </a:solidFill>
              </a:rPr>
              <a:t>09</a:t>
            </a:r>
            <a:r>
              <a:rPr lang="uk-UA" sz="3200" b="1" dirty="0">
                <a:solidFill>
                  <a:schemeClr val="accent6">
                    <a:lumMod val="50000"/>
                  </a:schemeClr>
                </a:solidFill>
              </a:rPr>
              <a:t>.</a:t>
            </a:r>
          </a:p>
        </p:txBody>
      </p:sp>
      <p:pic>
        <p:nvPicPr>
          <p:cNvPr id="3" name="Рисунок 2">
            <a:extLst>
              <a:ext uri="{FF2B5EF4-FFF2-40B4-BE49-F238E27FC236}">
                <a16:creationId xmlns:a16="http://schemas.microsoft.com/office/drawing/2014/main" xmlns="" id="{88029451-32D1-1607-A4C3-B62897AB6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37" y="1430700"/>
            <a:ext cx="5547149" cy="5547149"/>
          </a:xfrm>
          <a:prstGeom prst="rect">
            <a:avLst/>
          </a:prstGeom>
        </p:spPr>
      </p:pic>
    </p:spTree>
    <p:extLst>
      <p:ext uri="{BB962C8B-B14F-4D97-AF65-F5344CB8AC3E}">
        <p14:creationId xmlns:p14="http://schemas.microsoft.com/office/powerpoint/2010/main" val="117231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кутник 7">
            <a:extLst>
              <a:ext uri="{FF2B5EF4-FFF2-40B4-BE49-F238E27FC236}">
                <a16:creationId xmlns:a16="http://schemas.microsoft.com/office/drawing/2014/main" xmlns="" id="{62D9A5DB-7296-467A-BB43-725EA1CD254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Повідомлення теми і мети уроку</a:t>
            </a:r>
          </a:p>
        </p:txBody>
      </p:sp>
      <p:sp>
        <p:nvSpPr>
          <p:cNvPr id="16" name="Дата 1">
            <a:extLst>
              <a:ext uri="{FF2B5EF4-FFF2-40B4-BE49-F238E27FC236}">
                <a16:creationId xmlns:a16="http://schemas.microsoft.com/office/drawing/2014/main" xmlns="" id="{E4BA0634-C4A0-4761-A7C1-505F00E3FD59}"/>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47442077-F096-4C2D-B17B-68E3036EC443}"/>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6" name="Прямокутник: округлені кути 5">
            <a:extLst>
              <a:ext uri="{FF2B5EF4-FFF2-40B4-BE49-F238E27FC236}">
                <a16:creationId xmlns:a16="http://schemas.microsoft.com/office/drawing/2014/main" xmlns="" id="{E2A5ED55-1A96-482C-8018-A77A944EB088}"/>
              </a:ext>
            </a:extLst>
          </p:cNvPr>
          <p:cNvSpPr/>
          <p:nvPr/>
        </p:nvSpPr>
        <p:spPr>
          <a:xfrm>
            <a:off x="2142728" y="1667325"/>
            <a:ext cx="7906543" cy="729020"/>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a:solidFill>
                  <a:schemeClr val="accent6">
                    <a:lumMod val="50000"/>
                  </a:schemeClr>
                </a:solidFill>
              </a:rPr>
              <a:t>Сьогодні на уроці ми з вами:</a:t>
            </a:r>
          </a:p>
        </p:txBody>
      </p:sp>
      <p:sp>
        <p:nvSpPr>
          <p:cNvPr id="9" name="Прямокутник: округлені кути 8">
            <a:extLst>
              <a:ext uri="{FF2B5EF4-FFF2-40B4-BE49-F238E27FC236}">
                <a16:creationId xmlns:a16="http://schemas.microsoft.com/office/drawing/2014/main" xmlns="" id="{CC0243BA-5DAF-44BA-A5D5-620F7E542E64}"/>
              </a:ext>
            </a:extLst>
          </p:cNvPr>
          <p:cNvSpPr/>
          <p:nvPr/>
        </p:nvSpPr>
        <p:spPr>
          <a:xfrm>
            <a:off x="1866762" y="2616153"/>
            <a:ext cx="8458474" cy="812845"/>
          </a:xfrm>
          <a:prstGeom prst="roundRect">
            <a:avLst/>
          </a:prstGeom>
          <a:solidFill>
            <a:srgbClr val="F9F95D"/>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solidFill>
                  <a:schemeClr val="accent2">
                    <a:lumMod val="50000"/>
                  </a:schemeClr>
                </a:solidFill>
              </a:rPr>
              <a:t>розглянемо події, що можуть відбуватися з вікном; </a:t>
            </a:r>
          </a:p>
        </p:txBody>
      </p:sp>
      <p:sp>
        <p:nvSpPr>
          <p:cNvPr id="10" name="Прямокутник: округлені кути 9">
            <a:extLst>
              <a:ext uri="{FF2B5EF4-FFF2-40B4-BE49-F238E27FC236}">
                <a16:creationId xmlns:a16="http://schemas.microsoft.com/office/drawing/2014/main" xmlns="" id="{09A58919-A84F-414C-A39A-D00D8FF88AB1}"/>
              </a:ext>
            </a:extLst>
          </p:cNvPr>
          <p:cNvSpPr/>
          <p:nvPr/>
        </p:nvSpPr>
        <p:spPr>
          <a:xfrm>
            <a:off x="1875998" y="3666143"/>
            <a:ext cx="8458474" cy="812846"/>
          </a:xfrm>
          <a:prstGeom prst="roundRect">
            <a:avLst/>
          </a:prstGeom>
          <a:solidFill>
            <a:srgbClr val="F9F95D"/>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solidFill>
                  <a:schemeClr val="accent2">
                    <a:lumMod val="50000"/>
                  </a:schemeClr>
                </a:solidFill>
              </a:rPr>
              <a:t>поговоримо про обробники події та обробники подій з вікном; </a:t>
            </a:r>
          </a:p>
        </p:txBody>
      </p:sp>
      <p:sp>
        <p:nvSpPr>
          <p:cNvPr id="14" name="Прямокутник: округлені кути 13">
            <a:extLst>
              <a:ext uri="{FF2B5EF4-FFF2-40B4-BE49-F238E27FC236}">
                <a16:creationId xmlns:a16="http://schemas.microsoft.com/office/drawing/2014/main" xmlns="" id="{02440BDA-5DF4-4256-8E6C-8B2639A8DFDE}"/>
              </a:ext>
            </a:extLst>
          </p:cNvPr>
          <p:cNvSpPr/>
          <p:nvPr/>
        </p:nvSpPr>
        <p:spPr>
          <a:xfrm>
            <a:off x="1866762" y="4716134"/>
            <a:ext cx="8458474" cy="812846"/>
          </a:xfrm>
          <a:prstGeom prst="roundRect">
            <a:avLst/>
          </a:prstGeom>
          <a:solidFill>
            <a:srgbClr val="F9F95D"/>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solidFill>
                  <a:schemeClr val="accent2">
                    <a:lumMod val="50000"/>
                  </a:schemeClr>
                </a:solidFill>
              </a:rPr>
              <a:t>дізнаємось, що таке вікна повідомлень; </a:t>
            </a:r>
          </a:p>
        </p:txBody>
      </p:sp>
      <p:sp>
        <p:nvSpPr>
          <p:cNvPr id="2" name="Прямокутник: округлені кути 1">
            <a:extLst>
              <a:ext uri="{FF2B5EF4-FFF2-40B4-BE49-F238E27FC236}">
                <a16:creationId xmlns:a16="http://schemas.microsoft.com/office/drawing/2014/main" xmlns="" id="{59B26ABE-3A53-5583-2DB3-AAA6C7177EB0}"/>
              </a:ext>
            </a:extLst>
          </p:cNvPr>
          <p:cNvSpPr/>
          <p:nvPr/>
        </p:nvSpPr>
        <p:spPr>
          <a:xfrm>
            <a:off x="1866762" y="5766126"/>
            <a:ext cx="8458474" cy="812846"/>
          </a:xfrm>
          <a:prstGeom prst="roundRect">
            <a:avLst/>
          </a:prstGeom>
          <a:solidFill>
            <a:srgbClr val="F9F95D"/>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solidFill>
                  <a:schemeClr val="accent2">
                    <a:lumMod val="50000"/>
                  </a:schemeClr>
                </a:solidFill>
              </a:rPr>
              <a:t>навчимося створювати віконні </a:t>
            </a:r>
            <a:r>
              <a:rPr lang="uk-UA" sz="2000" b="1" dirty="0" err="1">
                <a:solidFill>
                  <a:schemeClr val="accent2">
                    <a:lumMod val="50000"/>
                  </a:schemeClr>
                </a:solidFill>
              </a:rPr>
              <a:t>проєкти</a:t>
            </a:r>
            <a:r>
              <a:rPr lang="uk-UA" sz="2000" b="1" dirty="0">
                <a:solidFill>
                  <a:schemeClr val="accent2">
                    <a:lumMod val="50000"/>
                  </a:schemeClr>
                </a:solidFill>
              </a:rPr>
              <a:t> з використанням подій та їх обробників.</a:t>
            </a:r>
          </a:p>
        </p:txBody>
      </p:sp>
    </p:spTree>
    <p:extLst>
      <p:ext uri="{BB962C8B-B14F-4D97-AF65-F5344CB8AC3E}">
        <p14:creationId xmlns:p14="http://schemas.microsoft.com/office/powerpoint/2010/main" val="410708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4">
            <a:extLst>
              <a:ext uri="{FF2B5EF4-FFF2-40B4-BE49-F238E27FC236}">
                <a16:creationId xmlns:a16="http://schemas.microsoft.com/office/drawing/2014/main" xmlns="" id="{6F18290F-02C1-493B-B24A-343BB9484D7F}"/>
              </a:ext>
            </a:extLst>
          </p:cNvPr>
          <p:cNvSpPr/>
          <p:nvPr/>
        </p:nvSpPr>
        <p:spPr>
          <a:xfrm>
            <a:off x="3355596" y="494529"/>
            <a:ext cx="8732066" cy="485775"/>
          </a:xfrm>
          <a:prstGeom prst="rect">
            <a:avLst/>
          </a:prstGeom>
          <a:solidFill>
            <a:srgbClr val="2F32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solidFill>
                  <a:schemeClr val="bg1"/>
                </a:solidFill>
              </a:rPr>
              <a:t>Рефлексія.</a:t>
            </a:r>
            <a:r>
              <a:rPr lang="en-US" sz="2000" b="1" dirty="0">
                <a:solidFill>
                  <a:schemeClr val="bg1"/>
                </a:solidFill>
              </a:rPr>
              <a:t> “</a:t>
            </a:r>
            <a:r>
              <a:rPr lang="uk-UA" sz="2000" b="1" dirty="0">
                <a:solidFill>
                  <a:schemeClr val="bg1"/>
                </a:solidFill>
              </a:rPr>
              <a:t>Плюс-мінус-цікаво </a:t>
            </a:r>
            <a:r>
              <a:rPr lang="en-US" sz="2000" b="1" dirty="0">
                <a:solidFill>
                  <a:schemeClr val="bg1"/>
                </a:solidFill>
              </a:rPr>
              <a:t>”</a:t>
            </a:r>
            <a:endParaRPr lang="ru-RU" sz="2000" b="1" dirty="0">
              <a:solidFill>
                <a:schemeClr val="bg1"/>
              </a:solidFill>
            </a:endParaRPr>
          </a:p>
        </p:txBody>
      </p:sp>
      <p:sp>
        <p:nvSpPr>
          <p:cNvPr id="8" name="Дата 1">
            <a:extLst>
              <a:ext uri="{FF2B5EF4-FFF2-40B4-BE49-F238E27FC236}">
                <a16:creationId xmlns:a16="http://schemas.microsoft.com/office/drawing/2014/main" xmlns="" id="{37B11F9D-A2DF-4436-8B3D-7D173A225923}"/>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10" name="TextBox 9">
            <a:extLst>
              <a:ext uri="{FF2B5EF4-FFF2-40B4-BE49-F238E27FC236}">
                <a16:creationId xmlns:a16="http://schemas.microsoft.com/office/drawing/2014/main" xmlns="" id="{ACF4C5E1-3716-4492-BBB5-B41AA4913A2C}"/>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68" y="1082438"/>
            <a:ext cx="1709701" cy="2022050"/>
          </a:xfrm>
          <a:prstGeom prst="rect">
            <a:avLst/>
          </a:prstGeom>
        </p:spPr>
      </p:pic>
      <p:pic>
        <p:nvPicPr>
          <p:cNvPr id="11" name="Рисунок 10"/>
          <p:cNvPicPr>
            <a:picLocks noChangeAspect="1"/>
          </p:cNvPicPr>
          <p:nvPr/>
        </p:nvPicPr>
        <p:blipFill rotWithShape="1">
          <a:blip r:embed="rId3">
            <a:extLst>
              <a:ext uri="{28A0092B-C50C-407E-A947-70E740481C1C}">
                <a14:useLocalDpi xmlns:a14="http://schemas.microsoft.com/office/drawing/2010/main" val="0"/>
              </a:ext>
            </a:extLst>
          </a:blip>
          <a:srcRect b="4197"/>
          <a:stretch/>
        </p:blipFill>
        <p:spPr>
          <a:xfrm>
            <a:off x="205648" y="2773420"/>
            <a:ext cx="1980740" cy="2022050"/>
          </a:xfrm>
          <a:prstGeom prst="rect">
            <a:avLst/>
          </a:prstGeom>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311" y="4883171"/>
            <a:ext cx="1913077" cy="1809667"/>
          </a:xfrm>
          <a:prstGeom prst="rect">
            <a:avLst/>
          </a:prstGeom>
        </p:spPr>
      </p:pic>
      <p:sp>
        <p:nvSpPr>
          <p:cNvPr id="13" name="TextBox 12"/>
          <p:cNvSpPr txBox="1"/>
          <p:nvPr/>
        </p:nvSpPr>
        <p:spPr>
          <a:xfrm>
            <a:off x="2186388" y="1698171"/>
            <a:ext cx="9901274" cy="1200329"/>
          </a:xfrm>
          <a:prstGeom prst="rect">
            <a:avLst/>
          </a:prstGeom>
          <a:noFill/>
        </p:spPr>
        <p:txBody>
          <a:bodyPr wrap="square" rtlCol="0">
            <a:spAutoFit/>
          </a:bodyPr>
          <a:lstStyle/>
          <a:p>
            <a:r>
              <a:rPr lang="uk-UA" sz="3600" b="1" dirty="0"/>
              <a:t>Все те, що сподобалось на </a:t>
            </a:r>
            <a:r>
              <a:rPr lang="uk-UA" sz="3600" b="1" dirty="0" err="1"/>
              <a:t>уроці</a:t>
            </a:r>
            <a:r>
              <a:rPr lang="uk-UA" sz="3600" b="1" dirty="0"/>
              <a:t>, що здавалося цікавим та корисним.</a:t>
            </a:r>
          </a:p>
        </p:txBody>
      </p:sp>
      <p:sp>
        <p:nvSpPr>
          <p:cNvPr id="14" name="TextBox 13"/>
          <p:cNvSpPr txBox="1"/>
          <p:nvPr/>
        </p:nvSpPr>
        <p:spPr>
          <a:xfrm>
            <a:off x="2186388" y="3202731"/>
            <a:ext cx="9465681" cy="1200329"/>
          </a:xfrm>
          <a:prstGeom prst="rect">
            <a:avLst/>
          </a:prstGeom>
          <a:noFill/>
        </p:spPr>
        <p:txBody>
          <a:bodyPr wrap="square" rtlCol="0">
            <a:spAutoFit/>
          </a:bodyPr>
          <a:lstStyle/>
          <a:p>
            <a:r>
              <a:rPr lang="uk-UA" sz="3600" b="1" dirty="0"/>
              <a:t>Все те, що не сподобалось, здавалося важким, незрозумілим та нудним.</a:t>
            </a:r>
          </a:p>
        </p:txBody>
      </p:sp>
      <p:sp>
        <p:nvSpPr>
          <p:cNvPr id="15" name="TextBox 14"/>
          <p:cNvSpPr txBox="1"/>
          <p:nvPr/>
        </p:nvSpPr>
        <p:spPr>
          <a:xfrm>
            <a:off x="2254051" y="5042263"/>
            <a:ext cx="9465681" cy="1200329"/>
          </a:xfrm>
          <a:prstGeom prst="rect">
            <a:avLst/>
          </a:prstGeom>
          <a:noFill/>
        </p:spPr>
        <p:txBody>
          <a:bodyPr wrap="square" rtlCol="0">
            <a:spAutoFit/>
          </a:bodyPr>
          <a:lstStyle/>
          <a:p>
            <a:r>
              <a:rPr lang="uk-UA" sz="3600" b="1" dirty="0"/>
              <a:t>Факти, про які дізналися на </a:t>
            </a:r>
            <a:r>
              <a:rPr lang="uk-UA" sz="3600" b="1" dirty="0" err="1"/>
              <a:t>уроці</a:t>
            </a:r>
            <a:r>
              <a:rPr lang="uk-UA" sz="3600" b="1" dirty="0"/>
              <a:t>, чого б ще хотіли дізнатися.</a:t>
            </a:r>
          </a:p>
        </p:txBody>
      </p:sp>
    </p:spTree>
    <p:extLst>
      <p:ext uri="{BB962C8B-B14F-4D97-AF65-F5344CB8AC3E}">
        <p14:creationId xmlns:p14="http://schemas.microsoft.com/office/powerpoint/2010/main" val="168004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Дата 1">
            <a:extLst>
              <a:ext uri="{FF2B5EF4-FFF2-40B4-BE49-F238E27FC236}">
                <a16:creationId xmlns:a16="http://schemas.microsoft.com/office/drawing/2014/main" xmlns="" id="{E4BA0634-C4A0-4761-A7C1-505F00E3FD59}"/>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47442077-F096-4C2D-B17B-68E3036EC443}"/>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4B22F16E-028A-4B1C-8F9B-AE2DF4A0D241}"/>
              </a:ext>
            </a:extLst>
          </p:cNvPr>
          <p:cNvSpPr/>
          <p:nvPr/>
        </p:nvSpPr>
        <p:spPr>
          <a:xfrm>
            <a:off x="5514109" y="1650267"/>
            <a:ext cx="6037711" cy="4224060"/>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uk-UA" sz="2000" b="1" dirty="0">
                <a:solidFill>
                  <a:schemeClr val="accent6">
                    <a:lumMod val="50000"/>
                  </a:schemeClr>
                </a:solidFill>
              </a:rPr>
              <a:t>Що таке підпрограма? </a:t>
            </a:r>
          </a:p>
          <a:p>
            <a:pPr marL="342900" indent="-342900" algn="just">
              <a:lnSpc>
                <a:spcPct val="150000"/>
              </a:lnSpc>
              <a:buFont typeface="Arial" panose="020B0604020202020204" pitchFamily="34" charset="0"/>
              <a:buChar char="•"/>
            </a:pPr>
            <a:r>
              <a:rPr lang="uk-UA" sz="2000" b="1" dirty="0">
                <a:solidFill>
                  <a:schemeClr val="accent6">
                    <a:lumMod val="50000"/>
                  </a:schemeClr>
                </a:solidFill>
              </a:rPr>
              <a:t>Яка підпрограма називається функцією, а яка процедурою? </a:t>
            </a:r>
          </a:p>
          <a:p>
            <a:pPr marL="342900" indent="-342900" algn="just">
              <a:lnSpc>
                <a:spcPct val="150000"/>
              </a:lnSpc>
              <a:buFont typeface="Arial" panose="020B0604020202020204" pitchFamily="34" charset="0"/>
              <a:buChar char="•"/>
            </a:pPr>
            <a:r>
              <a:rPr lang="uk-UA" sz="2000" b="1" dirty="0">
                <a:solidFill>
                  <a:schemeClr val="accent6">
                    <a:lumMod val="50000"/>
                  </a:schemeClr>
                </a:solidFill>
              </a:rPr>
              <a:t>Що таке аргументи функції, результати функції? </a:t>
            </a:r>
          </a:p>
          <a:p>
            <a:pPr marL="342900" indent="-342900" algn="just">
              <a:lnSpc>
                <a:spcPct val="150000"/>
              </a:lnSpc>
              <a:buFont typeface="Arial" panose="020B0604020202020204" pitchFamily="34" charset="0"/>
              <a:buChar char="•"/>
            </a:pPr>
            <a:r>
              <a:rPr lang="uk-UA" sz="2000" b="1" dirty="0">
                <a:solidFill>
                  <a:schemeClr val="accent6">
                    <a:lumMod val="50000"/>
                  </a:schemeClr>
                </a:solidFill>
              </a:rPr>
              <a:t>Як викликається функція на виконання? </a:t>
            </a:r>
          </a:p>
          <a:p>
            <a:pPr marL="342900" indent="-342900" algn="just">
              <a:lnSpc>
                <a:spcPct val="150000"/>
              </a:lnSpc>
              <a:buFont typeface="Arial" panose="020B0604020202020204" pitchFamily="34" charset="0"/>
              <a:buChar char="•"/>
            </a:pPr>
            <a:r>
              <a:rPr lang="uk-UA" sz="2000" b="1" dirty="0">
                <a:solidFill>
                  <a:schemeClr val="accent6">
                    <a:lumMod val="50000"/>
                  </a:schemeClr>
                </a:solidFill>
              </a:rPr>
              <a:t>Які властивості вікна ви знаєте? Як ви можете змінити їх значення?</a:t>
            </a:r>
          </a:p>
        </p:txBody>
      </p:sp>
      <p:sp>
        <p:nvSpPr>
          <p:cNvPr id="2" name="Прямокутник 1">
            <a:extLst>
              <a:ext uri="{FF2B5EF4-FFF2-40B4-BE49-F238E27FC236}">
                <a16:creationId xmlns:a16="http://schemas.microsoft.com/office/drawing/2014/main" xmlns="" id="{F990605E-6B08-99F1-94FD-CD389F177DBB}"/>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effectLst>
                  <a:outerShdw blurRad="38100" dist="38100" dir="2700000" algn="tl">
                    <a:srgbClr val="000000">
                      <a:alpha val="43137"/>
                    </a:srgbClr>
                  </a:outerShdw>
                </a:effectLst>
              </a:rPr>
              <a:t>Пригадайте</a:t>
            </a:r>
          </a:p>
        </p:txBody>
      </p:sp>
      <p:pic>
        <p:nvPicPr>
          <p:cNvPr id="4" name="Рисунок 3" descr="Зображення, що містить взуття, ілюстрація, мультфільм, картинки&#10;&#10;Автоматично згенерований опис">
            <a:extLst>
              <a:ext uri="{FF2B5EF4-FFF2-40B4-BE49-F238E27FC236}">
                <a16:creationId xmlns:a16="http://schemas.microsoft.com/office/drawing/2014/main" xmlns="" id="{3459827A-DC16-140F-9F51-841F18E89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72" y="1283855"/>
            <a:ext cx="6051646" cy="6051646"/>
          </a:xfrm>
          <a:prstGeom prst="rect">
            <a:avLst/>
          </a:prstGeom>
        </p:spPr>
      </p:pic>
    </p:spTree>
    <p:extLst>
      <p:ext uri="{BB962C8B-B14F-4D97-AF65-F5344CB8AC3E}">
        <p14:creationId xmlns:p14="http://schemas.microsoft.com/office/powerpoint/2010/main" val="325798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10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10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10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fade">
                                      <p:cBhvr>
                                        <p:cTn id="32"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9E3639-EC31-CE4E-FE82-8EC82F730F97}"/>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329B2954-F346-1AA5-D18D-D92FCD66BEFF}"/>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1CD0F8FD-7ADB-60A5-67D2-5F0A3CF372EC}"/>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B5773956-ABCC-63EF-A241-5861656C0D14}"/>
              </a:ext>
            </a:extLst>
          </p:cNvPr>
          <p:cNvSpPr/>
          <p:nvPr/>
        </p:nvSpPr>
        <p:spPr>
          <a:xfrm>
            <a:off x="5514109" y="1650267"/>
            <a:ext cx="6037711" cy="3143406"/>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uk-UA" sz="2000" b="1" dirty="0">
                <a:solidFill>
                  <a:schemeClr val="accent6">
                    <a:lumMod val="50000"/>
                  </a:schemeClr>
                </a:solidFill>
              </a:rPr>
              <a:t>Які події можуть відбуватися з вікном проєкту під час його виконання? </a:t>
            </a:r>
          </a:p>
          <a:p>
            <a:pPr marL="342900" indent="-342900" algn="just">
              <a:lnSpc>
                <a:spcPct val="150000"/>
              </a:lnSpc>
              <a:buFont typeface="Arial" panose="020B0604020202020204" pitchFamily="34" charset="0"/>
              <a:buChar char="•"/>
            </a:pPr>
            <a:r>
              <a:rPr lang="uk-UA" sz="2000" b="1" dirty="0">
                <a:solidFill>
                  <a:schemeClr val="accent6">
                    <a:lumMod val="50000"/>
                  </a:schemeClr>
                </a:solidFill>
              </a:rPr>
              <a:t>Що може відбуватися з вікном у результаті настання певної події?</a:t>
            </a:r>
          </a:p>
        </p:txBody>
      </p:sp>
      <p:sp>
        <p:nvSpPr>
          <p:cNvPr id="2" name="Прямокутник 1">
            <a:extLst>
              <a:ext uri="{FF2B5EF4-FFF2-40B4-BE49-F238E27FC236}">
                <a16:creationId xmlns:a16="http://schemas.microsoft.com/office/drawing/2014/main" xmlns="" id="{AABD4F69-4597-3CA8-04B3-D76370CEC807}"/>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effectLst>
                  <a:outerShdw blurRad="38100" dist="38100" dir="2700000" algn="tl">
                    <a:srgbClr val="000000">
                      <a:alpha val="43137"/>
                    </a:srgbClr>
                  </a:outerShdw>
                </a:effectLst>
              </a:rPr>
              <a:t>Поміркуйте</a:t>
            </a:r>
          </a:p>
        </p:txBody>
      </p:sp>
      <p:pic>
        <p:nvPicPr>
          <p:cNvPr id="5" name="Рисунок 4" descr="Зображення, що містить Анімація, мультфільм, Мультфільм, картинки&#10;&#10;Автоматично згенерований опис">
            <a:extLst>
              <a:ext uri="{FF2B5EF4-FFF2-40B4-BE49-F238E27FC236}">
                <a16:creationId xmlns:a16="http://schemas.microsoft.com/office/drawing/2014/main" xmlns="" id="{4CBF4D5B-31AC-E048-D4EC-97ADF3CA3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2439"/>
            <a:ext cx="5945702" cy="5945702"/>
          </a:xfrm>
          <a:prstGeom prst="rect">
            <a:avLst/>
          </a:prstGeom>
        </p:spPr>
      </p:pic>
    </p:spTree>
    <p:extLst>
      <p:ext uri="{BB962C8B-B14F-4D97-AF65-F5344CB8AC3E}">
        <p14:creationId xmlns:p14="http://schemas.microsoft.com/office/powerpoint/2010/main" val="359411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ADDDA40-2916-7DF9-53EE-8AF90AA50CBA}"/>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EA83DE29-AA00-1852-BBA8-25083AB7D46E}"/>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4FB9B532-730D-9BCB-B20B-F599F78AE1EB}"/>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53106E4E-C548-4C1E-147A-0B61E99CBB89}"/>
              </a:ext>
            </a:extLst>
          </p:cNvPr>
          <p:cNvSpPr/>
          <p:nvPr/>
        </p:nvSpPr>
        <p:spPr>
          <a:xfrm>
            <a:off x="221941" y="1308522"/>
            <a:ext cx="11736279" cy="1019042"/>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b="1" dirty="0">
                <a:solidFill>
                  <a:schemeClr val="accent6">
                    <a:lumMod val="50000"/>
                  </a:schemeClr>
                </a:solidFill>
              </a:rPr>
              <a:t>З </a:t>
            </a:r>
            <a:r>
              <a:rPr lang="ru-RU" sz="2000" b="1" dirty="0" err="1">
                <a:solidFill>
                  <a:schemeClr val="accent6">
                    <a:lumMod val="50000"/>
                  </a:schemeClr>
                </a:solidFill>
              </a:rPr>
              <a:t>вікном</a:t>
            </a:r>
            <a:r>
              <a:rPr lang="ru-RU" sz="2000" b="1" dirty="0">
                <a:solidFill>
                  <a:schemeClr val="accent6">
                    <a:lumMod val="50000"/>
                  </a:schemeClr>
                </a:solidFill>
              </a:rPr>
              <a:t> </a:t>
            </a:r>
            <a:r>
              <a:rPr lang="ru-RU" sz="2000" b="1" dirty="0" err="1">
                <a:solidFill>
                  <a:schemeClr val="accent6">
                    <a:lumMod val="50000"/>
                  </a:schemeClr>
                </a:solidFill>
              </a:rPr>
              <a:t>під</a:t>
            </a:r>
            <a:r>
              <a:rPr lang="ru-RU" sz="2000" b="1" dirty="0">
                <a:solidFill>
                  <a:schemeClr val="accent6">
                    <a:lumMod val="50000"/>
                  </a:schemeClr>
                </a:solidFill>
              </a:rPr>
              <a:t> час </a:t>
            </a:r>
            <a:r>
              <a:rPr lang="ru-RU" sz="2000" b="1" dirty="0" err="1">
                <a:solidFill>
                  <a:schemeClr val="accent6">
                    <a:lumMod val="50000"/>
                  </a:schemeClr>
                </a:solidFill>
              </a:rPr>
              <a:t>виконання</a:t>
            </a:r>
            <a:r>
              <a:rPr lang="ru-RU" sz="2000" b="1" dirty="0">
                <a:solidFill>
                  <a:schemeClr val="accent6">
                    <a:lumMod val="50000"/>
                  </a:schemeClr>
                </a:solidFill>
              </a:rPr>
              <a:t> </a:t>
            </a:r>
            <a:r>
              <a:rPr lang="ru-RU" sz="2000" b="1" dirty="0" err="1">
                <a:solidFill>
                  <a:schemeClr val="accent6">
                    <a:lumMod val="50000"/>
                  </a:schemeClr>
                </a:solidFill>
              </a:rPr>
              <a:t>віконного</a:t>
            </a:r>
            <a:r>
              <a:rPr lang="ru-RU" sz="2000" b="1" dirty="0">
                <a:solidFill>
                  <a:schemeClr val="accent6">
                    <a:lumMod val="50000"/>
                  </a:schemeClr>
                </a:solidFill>
              </a:rPr>
              <a:t> </a:t>
            </a:r>
            <a:r>
              <a:rPr lang="ru-RU" sz="2000" b="1" dirty="0" err="1">
                <a:solidFill>
                  <a:schemeClr val="accent6">
                    <a:lumMod val="50000"/>
                  </a:schemeClr>
                </a:solidFill>
              </a:rPr>
              <a:t>проєкту</a:t>
            </a:r>
            <a:r>
              <a:rPr lang="ru-RU" sz="2000" b="1" dirty="0">
                <a:solidFill>
                  <a:schemeClr val="accent6">
                    <a:lumMod val="50000"/>
                  </a:schemeClr>
                </a:solidFill>
              </a:rPr>
              <a:t> </a:t>
            </a:r>
            <a:r>
              <a:rPr lang="ru-RU" sz="2000" b="1" dirty="0" err="1">
                <a:solidFill>
                  <a:schemeClr val="accent6">
                    <a:lumMod val="50000"/>
                  </a:schemeClr>
                </a:solidFill>
              </a:rPr>
              <a:t>можуть</a:t>
            </a:r>
            <a:r>
              <a:rPr lang="ru-RU" sz="2000" b="1" dirty="0">
                <a:solidFill>
                  <a:schemeClr val="accent6">
                    <a:lumMod val="50000"/>
                  </a:schemeClr>
                </a:solidFill>
              </a:rPr>
              <a:t> </a:t>
            </a:r>
            <a:r>
              <a:rPr lang="ru-RU" sz="2000" b="1" dirty="0" err="1">
                <a:solidFill>
                  <a:schemeClr val="accent6">
                    <a:lumMod val="50000"/>
                  </a:schemeClr>
                </a:solidFill>
              </a:rPr>
              <a:t>відбуватися</a:t>
            </a:r>
            <a:r>
              <a:rPr lang="ru-RU" sz="2000" b="1" dirty="0">
                <a:solidFill>
                  <a:schemeClr val="accent6">
                    <a:lumMod val="50000"/>
                  </a:schemeClr>
                </a:solidFill>
              </a:rPr>
              <a:t> </a:t>
            </a:r>
            <a:r>
              <a:rPr lang="ru-RU" sz="2000" b="1" dirty="0" err="1">
                <a:solidFill>
                  <a:srgbClr val="FF0000"/>
                </a:solidFill>
              </a:rPr>
              <a:t>події</a:t>
            </a:r>
            <a:r>
              <a:rPr lang="ru-RU" sz="2000" b="1" dirty="0">
                <a:solidFill>
                  <a:srgbClr val="FF0000"/>
                </a:solidFill>
              </a:rPr>
              <a:t>. </a:t>
            </a:r>
          </a:p>
          <a:p>
            <a:pPr algn="just"/>
            <a:r>
              <a:rPr lang="ru-RU" sz="2000" b="1" dirty="0">
                <a:solidFill>
                  <a:schemeClr val="accent6">
                    <a:lumMod val="50000"/>
                  </a:schemeClr>
                </a:solidFill>
              </a:rPr>
              <a:t>Такими </a:t>
            </a:r>
            <a:r>
              <a:rPr lang="ru-RU" sz="2000" b="1" dirty="0" err="1">
                <a:solidFill>
                  <a:schemeClr val="accent6">
                    <a:lumMod val="50000"/>
                  </a:schemeClr>
                </a:solidFill>
              </a:rPr>
              <a:t>подіями</a:t>
            </a:r>
            <a:r>
              <a:rPr lang="ru-RU" sz="2000" b="1" dirty="0">
                <a:solidFill>
                  <a:schemeClr val="accent6">
                    <a:lumMod val="50000"/>
                  </a:schemeClr>
                </a:solidFill>
              </a:rPr>
              <a:t>, </a:t>
            </a:r>
            <a:r>
              <a:rPr lang="ru-RU" sz="2000" b="1" dirty="0" err="1">
                <a:solidFill>
                  <a:schemeClr val="accent6">
                    <a:lumMod val="50000"/>
                  </a:schemeClr>
                </a:solidFill>
              </a:rPr>
              <a:t>наприклад</a:t>
            </a:r>
            <a:r>
              <a:rPr lang="ru-RU" sz="2000" b="1" dirty="0">
                <a:solidFill>
                  <a:schemeClr val="accent6">
                    <a:lumMod val="50000"/>
                  </a:schemeClr>
                </a:solidFill>
              </a:rPr>
              <a:t>, </a:t>
            </a:r>
            <a:r>
              <a:rPr lang="ru-RU" sz="2000" b="1" dirty="0" err="1">
                <a:solidFill>
                  <a:schemeClr val="accent6">
                    <a:lumMod val="50000"/>
                  </a:schemeClr>
                </a:solidFill>
              </a:rPr>
              <a:t>можуть</a:t>
            </a:r>
            <a:r>
              <a:rPr lang="ru-RU" sz="2000" b="1" dirty="0">
                <a:solidFill>
                  <a:schemeClr val="accent6">
                    <a:lumMod val="50000"/>
                  </a:schemeClr>
                </a:solidFill>
              </a:rPr>
              <a:t> бути:</a:t>
            </a:r>
            <a:endParaRPr lang="uk-UA" sz="2000" b="1" dirty="0">
              <a:solidFill>
                <a:schemeClr val="accent6">
                  <a:lumMod val="50000"/>
                </a:schemeClr>
              </a:solidFill>
            </a:endParaRPr>
          </a:p>
        </p:txBody>
      </p:sp>
      <p:sp>
        <p:nvSpPr>
          <p:cNvPr id="2" name="Прямокутник 1">
            <a:extLst>
              <a:ext uri="{FF2B5EF4-FFF2-40B4-BE49-F238E27FC236}">
                <a16:creationId xmlns:a16="http://schemas.microsoft.com/office/drawing/2014/main" xmlns="" id="{8F48A697-F57D-BFB5-B834-60A8C8EDCF13}"/>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effectLst>
                  <a:outerShdw blurRad="38100" dist="38100" dir="2700000" algn="tl">
                    <a:srgbClr val="000000">
                      <a:alpha val="43137"/>
                    </a:srgbClr>
                  </a:outerShdw>
                </a:effectLst>
              </a:rPr>
              <a:t>Події та їх обробники</a:t>
            </a:r>
          </a:p>
        </p:txBody>
      </p:sp>
      <p:graphicFrame>
        <p:nvGraphicFramePr>
          <p:cNvPr id="3" name="Схема 2">
            <a:extLst>
              <a:ext uri="{FF2B5EF4-FFF2-40B4-BE49-F238E27FC236}">
                <a16:creationId xmlns:a16="http://schemas.microsoft.com/office/drawing/2014/main" xmlns="" id="{A90392B5-B05B-5581-BD86-D017812079A2}"/>
              </a:ext>
            </a:extLst>
          </p:cNvPr>
          <p:cNvGraphicFramePr/>
          <p:nvPr>
            <p:extLst>
              <p:ext uri="{D42A27DB-BD31-4B8C-83A1-F6EECF244321}">
                <p14:modId xmlns:p14="http://schemas.microsoft.com/office/powerpoint/2010/main" val="2256526748"/>
              </p:ext>
            </p:extLst>
          </p:nvPr>
        </p:nvGraphicFramePr>
        <p:xfrm>
          <a:off x="1111679" y="2482241"/>
          <a:ext cx="9956801" cy="4216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215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10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dgm id="{EB826CC4-9701-45F2-930F-73280B07D20C}"/>
                                            </p:graphicEl>
                                          </p:spTgt>
                                        </p:tgtEl>
                                        <p:attrNameLst>
                                          <p:attrName>style.visibility</p:attrName>
                                        </p:attrNameLst>
                                      </p:cBhvr>
                                      <p:to>
                                        <p:strVal val="visible"/>
                                      </p:to>
                                    </p:set>
                                    <p:animEffect transition="in" filter="fade">
                                      <p:cBhvr>
                                        <p:cTn id="22" dur="1000"/>
                                        <p:tgtEl>
                                          <p:spTgt spid="3">
                                            <p:graphicEl>
                                              <a:dgm id="{EB826CC4-9701-45F2-930F-73280B07D20C}"/>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graphicEl>
                                              <a:dgm id="{D912C652-1C77-4EF3-9565-30B3930C8E28}"/>
                                            </p:graphicEl>
                                          </p:spTgt>
                                        </p:tgtEl>
                                        <p:attrNameLst>
                                          <p:attrName>style.visibility</p:attrName>
                                        </p:attrNameLst>
                                      </p:cBhvr>
                                      <p:to>
                                        <p:strVal val="visible"/>
                                      </p:to>
                                    </p:set>
                                    <p:animEffect transition="in" filter="fade">
                                      <p:cBhvr>
                                        <p:cTn id="25" dur="1000"/>
                                        <p:tgtEl>
                                          <p:spTgt spid="3">
                                            <p:graphicEl>
                                              <a:dgm id="{D912C652-1C77-4EF3-9565-30B3930C8E28}"/>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graphicEl>
                                              <a:dgm id="{2D16D92E-E035-4B88-880C-A698196776FC}"/>
                                            </p:graphicEl>
                                          </p:spTgt>
                                        </p:tgtEl>
                                        <p:attrNameLst>
                                          <p:attrName>style.visibility</p:attrName>
                                        </p:attrNameLst>
                                      </p:cBhvr>
                                      <p:to>
                                        <p:strVal val="visible"/>
                                      </p:to>
                                    </p:set>
                                    <p:animEffect transition="in" filter="fade">
                                      <p:cBhvr>
                                        <p:cTn id="28" dur="1000"/>
                                        <p:tgtEl>
                                          <p:spTgt spid="3">
                                            <p:graphicEl>
                                              <a:dgm id="{2D16D92E-E035-4B88-880C-A698196776FC}"/>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graphicEl>
                                              <a:dgm id="{36FE2F87-D1D1-493B-8FF6-0375361247D0}"/>
                                            </p:graphicEl>
                                          </p:spTgt>
                                        </p:tgtEl>
                                        <p:attrNameLst>
                                          <p:attrName>style.visibility</p:attrName>
                                        </p:attrNameLst>
                                      </p:cBhvr>
                                      <p:to>
                                        <p:strVal val="visible"/>
                                      </p:to>
                                    </p:set>
                                    <p:animEffect transition="in" filter="fade">
                                      <p:cBhvr>
                                        <p:cTn id="33" dur="1000"/>
                                        <p:tgtEl>
                                          <p:spTgt spid="3">
                                            <p:graphicEl>
                                              <a:dgm id="{36FE2F87-D1D1-493B-8FF6-0375361247D0}"/>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graphicEl>
                                              <a:dgm id="{7802DBA7-EC7F-494D-8EB7-3CB5F08E882E}"/>
                                            </p:graphicEl>
                                          </p:spTgt>
                                        </p:tgtEl>
                                        <p:attrNameLst>
                                          <p:attrName>style.visibility</p:attrName>
                                        </p:attrNameLst>
                                      </p:cBhvr>
                                      <p:to>
                                        <p:strVal val="visible"/>
                                      </p:to>
                                    </p:set>
                                    <p:animEffect transition="in" filter="fade">
                                      <p:cBhvr>
                                        <p:cTn id="36" dur="1000"/>
                                        <p:tgtEl>
                                          <p:spTgt spid="3">
                                            <p:graphicEl>
                                              <a:dgm id="{7802DBA7-EC7F-494D-8EB7-3CB5F08E882E}"/>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graphicEl>
                                              <a:dgm id="{C9AEC577-1B08-4419-85FF-AEB6FB69D69F}"/>
                                            </p:graphicEl>
                                          </p:spTgt>
                                        </p:tgtEl>
                                        <p:attrNameLst>
                                          <p:attrName>style.visibility</p:attrName>
                                        </p:attrNameLst>
                                      </p:cBhvr>
                                      <p:to>
                                        <p:strVal val="visible"/>
                                      </p:to>
                                    </p:set>
                                    <p:animEffect transition="in" filter="fade">
                                      <p:cBhvr>
                                        <p:cTn id="41" dur="1000"/>
                                        <p:tgtEl>
                                          <p:spTgt spid="3">
                                            <p:graphicEl>
                                              <a:dgm id="{C9AEC577-1B08-4419-85FF-AEB6FB69D69F}"/>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graphicEl>
                                              <a:dgm id="{A9A086CD-7E8B-434E-9B81-5F58DE73D4DF}"/>
                                            </p:graphicEl>
                                          </p:spTgt>
                                        </p:tgtEl>
                                        <p:attrNameLst>
                                          <p:attrName>style.visibility</p:attrName>
                                        </p:attrNameLst>
                                      </p:cBhvr>
                                      <p:to>
                                        <p:strVal val="visible"/>
                                      </p:to>
                                    </p:set>
                                    <p:animEffect transition="in" filter="fade">
                                      <p:cBhvr>
                                        <p:cTn id="44" dur="1000"/>
                                        <p:tgtEl>
                                          <p:spTgt spid="3">
                                            <p:graphicEl>
                                              <a:dgm id="{A9A086CD-7E8B-434E-9B81-5F58DE73D4DF}"/>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graphicEl>
                                              <a:dgm id="{EC0AB9D2-31AE-40F2-B6FB-C1E9747DB999}"/>
                                            </p:graphicEl>
                                          </p:spTgt>
                                        </p:tgtEl>
                                        <p:attrNameLst>
                                          <p:attrName>style.visibility</p:attrName>
                                        </p:attrNameLst>
                                      </p:cBhvr>
                                      <p:to>
                                        <p:strVal val="visible"/>
                                      </p:to>
                                    </p:set>
                                    <p:animEffect transition="in" filter="fade">
                                      <p:cBhvr>
                                        <p:cTn id="49" dur="1000"/>
                                        <p:tgtEl>
                                          <p:spTgt spid="3">
                                            <p:graphicEl>
                                              <a:dgm id="{EC0AB9D2-31AE-40F2-B6FB-C1E9747DB999}"/>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graphicEl>
                                              <a:dgm id="{DD7AC4A3-92D1-4CF0-849D-049016549293}"/>
                                            </p:graphicEl>
                                          </p:spTgt>
                                        </p:tgtEl>
                                        <p:attrNameLst>
                                          <p:attrName>style.visibility</p:attrName>
                                        </p:attrNameLst>
                                      </p:cBhvr>
                                      <p:to>
                                        <p:strVal val="visible"/>
                                      </p:to>
                                    </p:set>
                                    <p:animEffect transition="in" filter="fade">
                                      <p:cBhvr>
                                        <p:cTn id="52" dur="1000"/>
                                        <p:tgtEl>
                                          <p:spTgt spid="3">
                                            <p:graphicEl>
                                              <a:dgm id="{DD7AC4A3-92D1-4CF0-849D-049016549293}"/>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graphicEl>
                                              <a:dgm id="{2535766B-46F8-4A7A-A3DA-DE92D53B894A}"/>
                                            </p:graphicEl>
                                          </p:spTgt>
                                        </p:tgtEl>
                                        <p:attrNameLst>
                                          <p:attrName>style.visibility</p:attrName>
                                        </p:attrNameLst>
                                      </p:cBhvr>
                                      <p:to>
                                        <p:strVal val="visible"/>
                                      </p:to>
                                    </p:set>
                                    <p:animEffect transition="in" filter="fade">
                                      <p:cBhvr>
                                        <p:cTn id="57" dur="1000"/>
                                        <p:tgtEl>
                                          <p:spTgt spid="3">
                                            <p:graphicEl>
                                              <a:dgm id="{2535766B-46F8-4A7A-A3DA-DE92D53B894A}"/>
                                            </p:graphic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
                                            <p:graphicEl>
                                              <a:dgm id="{16160017-A1D4-46BB-A80D-B2CE3775F22B}"/>
                                            </p:graphicEl>
                                          </p:spTgt>
                                        </p:tgtEl>
                                        <p:attrNameLst>
                                          <p:attrName>style.visibility</p:attrName>
                                        </p:attrNameLst>
                                      </p:cBhvr>
                                      <p:to>
                                        <p:strVal val="visible"/>
                                      </p:to>
                                    </p:set>
                                    <p:animEffect transition="in" filter="fade">
                                      <p:cBhvr>
                                        <p:cTn id="60" dur="1000"/>
                                        <p:tgtEl>
                                          <p:spTgt spid="3">
                                            <p:graphicEl>
                                              <a:dgm id="{16160017-A1D4-46BB-A80D-B2CE3775F22B}"/>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
                                            <p:graphicEl>
                                              <a:dgm id="{F731A555-7A86-4ED6-9C4B-97F898581D7A}"/>
                                            </p:graphicEl>
                                          </p:spTgt>
                                        </p:tgtEl>
                                        <p:attrNameLst>
                                          <p:attrName>style.visibility</p:attrName>
                                        </p:attrNameLst>
                                      </p:cBhvr>
                                      <p:to>
                                        <p:strVal val="visible"/>
                                      </p:to>
                                    </p:set>
                                    <p:animEffect transition="in" filter="fade">
                                      <p:cBhvr>
                                        <p:cTn id="65" dur="1000"/>
                                        <p:tgtEl>
                                          <p:spTgt spid="3">
                                            <p:graphicEl>
                                              <a:dgm id="{F731A555-7A86-4ED6-9C4B-97F898581D7A}"/>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
                                            <p:graphicEl>
                                              <a:dgm id="{0C078552-DA2F-407A-BA68-DFF9DEE3048B}"/>
                                            </p:graphicEl>
                                          </p:spTgt>
                                        </p:tgtEl>
                                        <p:attrNameLst>
                                          <p:attrName>style.visibility</p:attrName>
                                        </p:attrNameLst>
                                      </p:cBhvr>
                                      <p:to>
                                        <p:strVal val="visible"/>
                                      </p:to>
                                    </p:set>
                                    <p:animEffect transition="in" filter="fade">
                                      <p:cBhvr>
                                        <p:cTn id="68" dur="1000"/>
                                        <p:tgtEl>
                                          <p:spTgt spid="3">
                                            <p:graphicEl>
                                              <a:dgm id="{0C078552-DA2F-407A-BA68-DFF9DEE304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Graphic spid="3"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08C6A3A-9DAF-7F25-BA86-BA0BAEEB14C9}"/>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ECE109CD-3046-567F-9967-5AF2A41223DA}"/>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5E7AEF10-D9C3-4255-907F-803D4D0EAE6B}"/>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27666427-3CE8-1B84-3EE7-81866F62001D}"/>
              </a:ext>
            </a:extLst>
          </p:cNvPr>
          <p:cNvSpPr/>
          <p:nvPr/>
        </p:nvSpPr>
        <p:spPr>
          <a:xfrm>
            <a:off x="441188" y="1659503"/>
            <a:ext cx="5868139" cy="3882314"/>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uk-UA" sz="2000" b="1" dirty="0">
                <a:solidFill>
                  <a:schemeClr val="accent6">
                    <a:lumMod val="50000"/>
                  </a:schemeClr>
                </a:solidFill>
              </a:rPr>
              <a:t>З будь-якою подією, яка може відбутися з вікном, можна пов’язати підпрограму, яка буде виконуватися одразу після настання цієї події. Така підпрограма називається </a:t>
            </a:r>
            <a:r>
              <a:rPr lang="uk-UA" sz="2000" b="1" dirty="0">
                <a:solidFill>
                  <a:srgbClr val="FF0000"/>
                </a:solidFill>
              </a:rPr>
              <a:t>обробник події</a:t>
            </a:r>
            <a:r>
              <a:rPr lang="uk-UA" sz="2000" b="1" dirty="0">
                <a:solidFill>
                  <a:schemeClr val="accent6">
                    <a:lumMod val="50000"/>
                  </a:schemeClr>
                </a:solidFill>
              </a:rPr>
              <a:t>. У проєкті можуть бути кілька обробників різних подій. </a:t>
            </a:r>
          </a:p>
        </p:txBody>
      </p:sp>
      <p:sp>
        <p:nvSpPr>
          <p:cNvPr id="2" name="Прямокутник 1">
            <a:extLst>
              <a:ext uri="{FF2B5EF4-FFF2-40B4-BE49-F238E27FC236}">
                <a16:creationId xmlns:a16="http://schemas.microsoft.com/office/drawing/2014/main" xmlns="" id="{F8811BC1-31FB-43EA-7249-63777DEDBCE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effectLst>
                  <a:outerShdw blurRad="38100" dist="38100" dir="2700000" algn="tl">
                    <a:srgbClr val="000000">
                      <a:alpha val="43137"/>
                    </a:srgbClr>
                  </a:outerShdw>
                </a:effectLst>
              </a:rPr>
              <a:t>Події та їх обробники</a:t>
            </a:r>
          </a:p>
        </p:txBody>
      </p:sp>
      <p:pic>
        <p:nvPicPr>
          <p:cNvPr id="4" name="Рисунок 3" descr="Зображення, що містить Дитяча творчість, малюнок, картинки, ілюстрація&#10;&#10;Автоматично згенерований опис">
            <a:extLst>
              <a:ext uri="{FF2B5EF4-FFF2-40B4-BE49-F238E27FC236}">
                <a16:creationId xmlns:a16="http://schemas.microsoft.com/office/drawing/2014/main" xmlns="" id="{E7CEBEE7-7E61-3893-7F03-7493E39E3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080" y="389940"/>
            <a:ext cx="6858000" cy="6858000"/>
          </a:xfrm>
          <a:prstGeom prst="rect">
            <a:avLst/>
          </a:prstGeom>
        </p:spPr>
      </p:pic>
    </p:spTree>
    <p:extLst>
      <p:ext uri="{BB962C8B-B14F-4D97-AF65-F5344CB8AC3E}">
        <p14:creationId xmlns:p14="http://schemas.microsoft.com/office/powerpoint/2010/main" val="157375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E38AD3D-7EDE-4CF4-D9C7-A316D24B8042}"/>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E61713AF-8792-0474-F0BD-DB5FB53391E6}"/>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D3E9D65B-F38D-234D-381E-FFAC008E069D}"/>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AAF0C730-0E55-DE15-D5CC-0892974C2B40}"/>
              </a:ext>
            </a:extLst>
          </p:cNvPr>
          <p:cNvSpPr/>
          <p:nvPr/>
        </p:nvSpPr>
        <p:spPr>
          <a:xfrm>
            <a:off x="221941" y="1308521"/>
            <a:ext cx="11736279" cy="1776423"/>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b="1" dirty="0">
                <a:solidFill>
                  <a:schemeClr val="accent6">
                    <a:lumMod val="50000"/>
                  </a:schemeClr>
                </a:solidFill>
              </a:rPr>
              <a:t>Підпрограма, яка пов’язана з певним об’єктом, називається </a:t>
            </a:r>
            <a:r>
              <a:rPr lang="uk-UA" sz="2000" b="1" dirty="0">
                <a:solidFill>
                  <a:srgbClr val="FF0000"/>
                </a:solidFill>
              </a:rPr>
              <a:t>методом цього об’єкта</a:t>
            </a:r>
            <a:r>
              <a:rPr lang="uk-UA" sz="2000" b="1" dirty="0">
                <a:solidFill>
                  <a:schemeClr val="accent6">
                    <a:lumMod val="50000"/>
                  </a:schemeClr>
                </a:solidFill>
              </a:rPr>
              <a:t>. У мові </a:t>
            </a:r>
            <a:r>
              <a:rPr lang="en-US" sz="2000" b="1" dirty="0">
                <a:solidFill>
                  <a:srgbClr val="FF0000"/>
                </a:solidFill>
              </a:rPr>
              <a:t>Python</a:t>
            </a:r>
            <a:r>
              <a:rPr lang="en-US" sz="2000" b="1" dirty="0">
                <a:solidFill>
                  <a:schemeClr val="accent6">
                    <a:lumMod val="50000"/>
                  </a:schemeClr>
                </a:solidFill>
              </a:rPr>
              <a:t> </a:t>
            </a:r>
            <a:r>
              <a:rPr lang="uk-UA" sz="2000" b="1" dirty="0">
                <a:solidFill>
                  <a:schemeClr val="accent6">
                    <a:lumMod val="50000"/>
                  </a:schemeClr>
                </a:solidFill>
              </a:rPr>
              <a:t>подію з вікном пов’язують з підпрограмою - обробником цієї події, використовуючи метод </a:t>
            </a:r>
            <a:r>
              <a:rPr lang="en-US" sz="2000" b="1" dirty="0">
                <a:solidFill>
                  <a:srgbClr val="FF0000"/>
                </a:solidFill>
              </a:rPr>
              <a:t>bind</a:t>
            </a:r>
            <a:r>
              <a:rPr lang="en-US" sz="2000" b="1" dirty="0">
                <a:solidFill>
                  <a:schemeClr val="accent6">
                    <a:lumMod val="50000"/>
                  </a:schemeClr>
                </a:solidFill>
              </a:rPr>
              <a:t> (</a:t>
            </a:r>
            <a:r>
              <a:rPr lang="uk-UA" sz="2000" b="1" dirty="0" err="1">
                <a:solidFill>
                  <a:schemeClr val="accent6">
                    <a:lumMod val="50000"/>
                  </a:schemeClr>
                </a:solidFill>
              </a:rPr>
              <a:t>англ</a:t>
            </a:r>
            <a:r>
              <a:rPr lang="uk-UA" sz="2000" b="1" dirty="0">
                <a:solidFill>
                  <a:schemeClr val="accent6">
                    <a:lumMod val="50000"/>
                  </a:schemeClr>
                </a:solidFill>
              </a:rPr>
              <a:t>, </a:t>
            </a:r>
            <a:r>
              <a:rPr lang="en-US" sz="2000" b="1" dirty="0">
                <a:solidFill>
                  <a:schemeClr val="accent6">
                    <a:lumMod val="50000"/>
                  </a:schemeClr>
                </a:solidFill>
              </a:rPr>
              <a:t>bind - </a:t>
            </a:r>
            <a:r>
              <a:rPr lang="uk-UA" sz="2000" b="1" dirty="0">
                <a:solidFill>
                  <a:schemeClr val="accent6">
                    <a:lumMod val="50000"/>
                  </a:schemeClr>
                </a:solidFill>
              </a:rPr>
              <a:t>в’язати, пов’язувати). </a:t>
            </a:r>
          </a:p>
          <a:p>
            <a:pPr algn="just"/>
            <a:r>
              <a:rPr lang="uk-UA" sz="2000" b="1" dirty="0">
                <a:solidFill>
                  <a:schemeClr val="accent6">
                    <a:lumMod val="50000"/>
                  </a:schemeClr>
                </a:solidFill>
              </a:rPr>
              <a:t>У загальному вигляді команда пов’язування події з вікном, ім’я якого </a:t>
            </a:r>
            <a:r>
              <a:rPr lang="en-US" sz="2000" b="1" dirty="0">
                <a:solidFill>
                  <a:srgbClr val="FF0000"/>
                </a:solidFill>
              </a:rPr>
              <a:t>root</a:t>
            </a:r>
            <a:r>
              <a:rPr lang="en-US" sz="2000" b="1" dirty="0">
                <a:solidFill>
                  <a:schemeClr val="accent6">
                    <a:lumMod val="50000"/>
                  </a:schemeClr>
                </a:solidFill>
              </a:rPr>
              <a:t>, </a:t>
            </a:r>
            <a:r>
              <a:rPr lang="uk-UA" sz="2000" b="1" dirty="0">
                <a:solidFill>
                  <a:schemeClr val="accent6">
                    <a:lumMod val="50000"/>
                  </a:schemeClr>
                </a:solidFill>
              </a:rPr>
              <a:t>з обробником цієї події має такий вигляд:</a:t>
            </a:r>
          </a:p>
        </p:txBody>
      </p:sp>
      <p:sp>
        <p:nvSpPr>
          <p:cNvPr id="2" name="Прямокутник 1">
            <a:extLst>
              <a:ext uri="{FF2B5EF4-FFF2-40B4-BE49-F238E27FC236}">
                <a16:creationId xmlns:a16="http://schemas.microsoft.com/office/drawing/2014/main" xmlns="" id="{EA37619A-5C51-ED55-8F3D-DD23B80B30E1}"/>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effectLst>
                  <a:outerShdw blurRad="38100" dist="38100" dir="2700000" algn="tl">
                    <a:srgbClr val="000000">
                      <a:alpha val="43137"/>
                    </a:srgbClr>
                  </a:outerShdw>
                </a:effectLst>
              </a:rPr>
              <a:t>Події та їх обробники</a:t>
            </a:r>
          </a:p>
        </p:txBody>
      </p:sp>
      <p:sp>
        <p:nvSpPr>
          <p:cNvPr id="7" name="TextBox 6">
            <a:extLst>
              <a:ext uri="{FF2B5EF4-FFF2-40B4-BE49-F238E27FC236}">
                <a16:creationId xmlns:a16="http://schemas.microsoft.com/office/drawing/2014/main" xmlns="" id="{3B9A4C4E-0479-381D-7806-CA8DEEA65523}"/>
              </a:ext>
            </a:extLst>
          </p:cNvPr>
          <p:cNvSpPr txBox="1"/>
          <p:nvPr/>
        </p:nvSpPr>
        <p:spPr>
          <a:xfrm>
            <a:off x="1609500" y="4396509"/>
            <a:ext cx="9098941" cy="646331"/>
          </a:xfrm>
          <a:prstGeom prst="rect">
            <a:avLst/>
          </a:prstGeom>
          <a:solidFill>
            <a:srgbClr val="FFC000"/>
          </a:solidFill>
          <a:ln w="38100">
            <a:solidFill>
              <a:schemeClr val="accent2">
                <a:lumMod val="75000"/>
              </a:schemeClr>
            </a:solidFill>
          </a:ln>
        </p:spPr>
        <p:txBody>
          <a:bodyPr wrap="square" rtlCol="0">
            <a:spAutoFit/>
          </a:bodyPr>
          <a:lstStyle/>
          <a:p>
            <a:r>
              <a:rPr lang="en-US" sz="3600" b="1" dirty="0" err="1"/>
              <a:t>root.bind</a:t>
            </a:r>
            <a:r>
              <a:rPr lang="en-US" sz="3600" b="1" dirty="0"/>
              <a:t>(‘&lt;</a:t>
            </a:r>
            <a:r>
              <a:rPr lang="uk-UA" sz="3600" b="1" dirty="0"/>
              <a:t>подія</a:t>
            </a:r>
            <a:r>
              <a:rPr lang="en-US" sz="3600" b="1" dirty="0"/>
              <a:t>&gt;’</a:t>
            </a:r>
            <a:r>
              <a:rPr lang="uk-UA" sz="3600" b="1" dirty="0"/>
              <a:t>, </a:t>
            </a:r>
            <a:r>
              <a:rPr lang="en-US" sz="3600" b="1" dirty="0"/>
              <a:t>&lt;</a:t>
            </a:r>
            <a:r>
              <a:rPr lang="uk-UA" sz="3600" b="1" dirty="0" err="1"/>
              <a:t>ім’я_обробника_події</a:t>
            </a:r>
            <a:r>
              <a:rPr lang="en-US" sz="3600" b="1" dirty="0"/>
              <a:t>&gt;)</a:t>
            </a:r>
            <a:endParaRPr lang="uk-UA" sz="3600" b="1" dirty="0"/>
          </a:p>
        </p:txBody>
      </p:sp>
    </p:spTree>
    <p:extLst>
      <p:ext uri="{BB962C8B-B14F-4D97-AF65-F5344CB8AC3E}">
        <p14:creationId xmlns:p14="http://schemas.microsoft.com/office/powerpoint/2010/main" val="24931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10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E1113E-DB6D-17EC-FC87-8A5F7CD4FDD8}"/>
            </a:ext>
          </a:extLst>
        </p:cNvPr>
        <p:cNvGrpSpPr/>
        <p:nvPr/>
      </p:nvGrpSpPr>
      <p:grpSpPr>
        <a:xfrm>
          <a:off x="0" y="0"/>
          <a:ext cx="0" cy="0"/>
          <a:chOff x="0" y="0"/>
          <a:chExt cx="0" cy="0"/>
        </a:xfrm>
      </p:grpSpPr>
      <p:sp>
        <p:nvSpPr>
          <p:cNvPr id="16" name="Дата 1">
            <a:extLst>
              <a:ext uri="{FF2B5EF4-FFF2-40B4-BE49-F238E27FC236}">
                <a16:creationId xmlns:a16="http://schemas.microsoft.com/office/drawing/2014/main" xmlns="" id="{2CF265E2-5B93-15BC-FB6C-CB0703B7083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14.12.2024</a:t>
            </a:fld>
            <a:endParaRPr lang="ru-RU" sz="2400" b="1" dirty="0">
              <a:solidFill>
                <a:schemeClr val="bg1"/>
              </a:solidFill>
            </a:endParaRPr>
          </a:p>
        </p:txBody>
      </p:sp>
      <p:sp>
        <p:nvSpPr>
          <p:cNvPr id="22" name="TextBox 21">
            <a:extLst>
              <a:ext uri="{FF2B5EF4-FFF2-40B4-BE49-F238E27FC236}">
                <a16:creationId xmlns:a16="http://schemas.microsoft.com/office/drawing/2014/main" xmlns="" id="{C7834380-8A60-E089-10B1-FC89A57F2974}"/>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Бульбашка прямої мови: прямокутна з округленими кутами 8">
            <a:extLst>
              <a:ext uri="{FF2B5EF4-FFF2-40B4-BE49-F238E27FC236}">
                <a16:creationId xmlns:a16="http://schemas.microsoft.com/office/drawing/2014/main" xmlns="" id="{0C5646BA-A2D4-860A-DE5C-33565230B3F3}"/>
              </a:ext>
            </a:extLst>
          </p:cNvPr>
          <p:cNvSpPr/>
          <p:nvPr/>
        </p:nvSpPr>
        <p:spPr>
          <a:xfrm>
            <a:off x="221941" y="1308522"/>
            <a:ext cx="11736279" cy="815842"/>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b="1" dirty="0" err="1">
                <a:solidFill>
                  <a:schemeClr val="accent6">
                    <a:lumMod val="50000"/>
                  </a:schemeClr>
                </a:solidFill>
              </a:rPr>
              <a:t>Позначення</a:t>
            </a:r>
            <a:r>
              <a:rPr lang="ru-RU" sz="2000" b="1" dirty="0">
                <a:solidFill>
                  <a:schemeClr val="accent6">
                    <a:lumMod val="50000"/>
                  </a:schemeClr>
                </a:solidFill>
              </a:rPr>
              <a:t> у </a:t>
            </a:r>
            <a:r>
              <a:rPr lang="ru-RU" sz="2000" b="1" dirty="0" err="1">
                <a:solidFill>
                  <a:schemeClr val="accent6">
                    <a:lumMod val="50000"/>
                  </a:schemeClr>
                </a:solidFill>
              </a:rPr>
              <a:t>мові</a:t>
            </a:r>
            <a:r>
              <a:rPr lang="ru-RU" sz="2000" b="1" dirty="0">
                <a:solidFill>
                  <a:schemeClr val="accent6">
                    <a:lumMod val="50000"/>
                  </a:schemeClr>
                </a:solidFill>
              </a:rPr>
              <a:t> Python </a:t>
            </a:r>
            <a:r>
              <a:rPr lang="ru-RU" sz="2000" b="1" dirty="0" err="1">
                <a:solidFill>
                  <a:schemeClr val="accent6">
                    <a:lumMod val="50000"/>
                  </a:schemeClr>
                </a:solidFill>
              </a:rPr>
              <a:t>деяких</a:t>
            </a:r>
            <a:r>
              <a:rPr lang="ru-RU" sz="2000" b="1" dirty="0">
                <a:solidFill>
                  <a:schemeClr val="accent6">
                    <a:lumMod val="50000"/>
                  </a:schemeClr>
                </a:solidFill>
              </a:rPr>
              <a:t> </a:t>
            </a:r>
            <a:r>
              <a:rPr lang="ru-RU" sz="2000" b="1" dirty="0" err="1">
                <a:solidFill>
                  <a:schemeClr val="accent6">
                    <a:lumMod val="50000"/>
                  </a:schemeClr>
                </a:solidFill>
              </a:rPr>
              <a:t>подій</a:t>
            </a:r>
            <a:r>
              <a:rPr lang="ru-RU" sz="2000" b="1" dirty="0">
                <a:solidFill>
                  <a:schemeClr val="accent6">
                    <a:lumMod val="50000"/>
                  </a:schemeClr>
                </a:solidFill>
              </a:rPr>
              <a:t>, </a:t>
            </a:r>
            <a:r>
              <a:rPr lang="ru-RU" sz="2000" b="1" dirty="0" err="1">
                <a:solidFill>
                  <a:schemeClr val="accent6">
                    <a:lumMod val="50000"/>
                  </a:schemeClr>
                </a:solidFill>
              </a:rPr>
              <a:t>які</a:t>
            </a:r>
            <a:r>
              <a:rPr lang="ru-RU" sz="2000" b="1" dirty="0">
                <a:solidFill>
                  <a:schemeClr val="accent6">
                    <a:lumMod val="50000"/>
                  </a:schemeClr>
                </a:solidFill>
              </a:rPr>
              <a:t> </a:t>
            </a:r>
            <a:r>
              <a:rPr lang="ru-RU" sz="2000" b="1" dirty="0" err="1">
                <a:solidFill>
                  <a:schemeClr val="accent6">
                    <a:lumMod val="50000"/>
                  </a:schemeClr>
                </a:solidFill>
              </a:rPr>
              <a:t>можуть</a:t>
            </a:r>
            <a:r>
              <a:rPr lang="ru-RU" sz="2000" b="1" dirty="0">
                <a:solidFill>
                  <a:schemeClr val="accent6">
                    <a:lumMod val="50000"/>
                  </a:schemeClr>
                </a:solidFill>
              </a:rPr>
              <a:t> </a:t>
            </a:r>
            <a:r>
              <a:rPr lang="ru-RU" sz="2000" b="1" dirty="0" err="1">
                <a:solidFill>
                  <a:schemeClr val="accent6">
                    <a:lumMod val="50000"/>
                  </a:schemeClr>
                </a:solidFill>
              </a:rPr>
              <a:t>відбутися</a:t>
            </a:r>
            <a:r>
              <a:rPr lang="ru-RU" sz="2000" b="1" dirty="0">
                <a:solidFill>
                  <a:schemeClr val="accent6">
                    <a:lumMod val="50000"/>
                  </a:schemeClr>
                </a:solidFill>
              </a:rPr>
              <a:t> з </a:t>
            </a:r>
            <a:r>
              <a:rPr lang="ru-RU" sz="2000" b="1" dirty="0" err="1">
                <a:solidFill>
                  <a:schemeClr val="accent6">
                    <a:lumMod val="50000"/>
                  </a:schemeClr>
                </a:solidFill>
              </a:rPr>
              <a:t>вікном</a:t>
            </a:r>
            <a:r>
              <a:rPr lang="ru-RU" sz="2000" b="1" dirty="0">
                <a:solidFill>
                  <a:schemeClr val="accent6">
                    <a:lumMod val="50000"/>
                  </a:schemeClr>
                </a:solidFill>
              </a:rPr>
              <a:t>, наведено в </a:t>
            </a:r>
            <a:r>
              <a:rPr lang="ru-RU" sz="2000" b="1" dirty="0" err="1">
                <a:solidFill>
                  <a:schemeClr val="accent6">
                    <a:lumMod val="50000"/>
                  </a:schemeClr>
                </a:solidFill>
              </a:rPr>
              <a:t>таблиці</a:t>
            </a:r>
            <a:r>
              <a:rPr lang="ru-RU" sz="2000" b="1" dirty="0">
                <a:solidFill>
                  <a:schemeClr val="accent6">
                    <a:lumMod val="50000"/>
                  </a:schemeClr>
                </a:solidFill>
              </a:rPr>
              <a:t>.</a:t>
            </a:r>
            <a:endParaRPr lang="uk-UA" sz="2000" b="1" dirty="0">
              <a:solidFill>
                <a:schemeClr val="accent6">
                  <a:lumMod val="50000"/>
                </a:schemeClr>
              </a:solidFill>
            </a:endParaRPr>
          </a:p>
        </p:txBody>
      </p:sp>
      <p:sp>
        <p:nvSpPr>
          <p:cNvPr id="2" name="Прямокутник 1">
            <a:extLst>
              <a:ext uri="{FF2B5EF4-FFF2-40B4-BE49-F238E27FC236}">
                <a16:creationId xmlns:a16="http://schemas.microsoft.com/office/drawing/2014/main" xmlns="" id="{6B6FFE4B-2450-FF2D-17C3-6578813F8142}"/>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effectLst>
                  <a:outerShdw blurRad="38100" dist="38100" dir="2700000" algn="tl">
                    <a:srgbClr val="000000">
                      <a:alpha val="43137"/>
                    </a:srgbClr>
                  </a:outerShdw>
                </a:effectLst>
              </a:rPr>
              <a:t>Події та їх обробники</a:t>
            </a:r>
          </a:p>
        </p:txBody>
      </p:sp>
      <p:graphicFrame>
        <p:nvGraphicFramePr>
          <p:cNvPr id="5" name="Таблиця 4">
            <a:extLst>
              <a:ext uri="{FF2B5EF4-FFF2-40B4-BE49-F238E27FC236}">
                <a16:creationId xmlns:a16="http://schemas.microsoft.com/office/drawing/2014/main" xmlns="" id="{8D0D65C1-9F1D-6DAE-2655-7C01D30596EC}"/>
              </a:ext>
            </a:extLst>
          </p:cNvPr>
          <p:cNvGraphicFramePr>
            <a:graphicFrameLocks noGrp="1"/>
          </p:cNvGraphicFramePr>
          <p:nvPr>
            <p:extLst>
              <p:ext uri="{D42A27DB-BD31-4B8C-83A1-F6EECF244321}">
                <p14:modId xmlns:p14="http://schemas.microsoft.com/office/powerpoint/2010/main" val="1973512157"/>
              </p:ext>
            </p:extLst>
          </p:nvPr>
        </p:nvGraphicFramePr>
        <p:xfrm>
          <a:off x="1830458" y="2876768"/>
          <a:ext cx="8519244" cy="3134360"/>
        </p:xfrm>
        <a:graphic>
          <a:graphicData uri="http://schemas.openxmlformats.org/drawingml/2006/table">
            <a:tbl>
              <a:tblPr firstRow="1" bandRow="1">
                <a:tableStyleId>{E8B1032C-EA38-4F05-BA0D-38AFFFC7BED3}</a:tableStyleId>
              </a:tblPr>
              <a:tblGrid>
                <a:gridCol w="4455244">
                  <a:extLst>
                    <a:ext uri="{9D8B030D-6E8A-4147-A177-3AD203B41FA5}">
                      <a16:colId xmlns:a16="http://schemas.microsoft.com/office/drawing/2014/main" xmlns="" val="1470150742"/>
                    </a:ext>
                  </a:extLst>
                </a:gridCol>
                <a:gridCol w="4064000">
                  <a:extLst>
                    <a:ext uri="{9D8B030D-6E8A-4147-A177-3AD203B41FA5}">
                      <a16:colId xmlns:a16="http://schemas.microsoft.com/office/drawing/2014/main" xmlns="" val="762146102"/>
                    </a:ext>
                  </a:extLst>
                </a:gridCol>
              </a:tblGrid>
              <a:tr h="370840">
                <a:tc>
                  <a:txBody>
                    <a:bodyPr/>
                    <a:lstStyle/>
                    <a:p>
                      <a:pPr algn="ctr"/>
                      <a:r>
                        <a:rPr lang="uk-UA" dirty="0"/>
                        <a:t>Подія</a:t>
                      </a:r>
                    </a:p>
                  </a:txBody>
                  <a:tcPr/>
                </a:tc>
                <a:tc>
                  <a:txBody>
                    <a:bodyPr/>
                    <a:lstStyle/>
                    <a:p>
                      <a:pPr algn="ctr"/>
                      <a:r>
                        <a:rPr lang="uk-UA" dirty="0"/>
                        <a:t>Позначення на мові </a:t>
                      </a:r>
                      <a:r>
                        <a:rPr lang="en-US" dirty="0"/>
                        <a:t>Python</a:t>
                      </a:r>
                      <a:endParaRPr lang="uk-UA" dirty="0"/>
                    </a:p>
                  </a:txBody>
                  <a:tcPr/>
                </a:tc>
                <a:extLst>
                  <a:ext uri="{0D108BD9-81ED-4DB2-BD59-A6C34878D82A}">
                    <a16:rowId xmlns:a16="http://schemas.microsoft.com/office/drawing/2014/main" xmlns="" val="200322517"/>
                  </a:ext>
                </a:extLst>
              </a:tr>
              <a:tr h="370840">
                <a:tc>
                  <a:txBody>
                    <a:bodyPr/>
                    <a:lstStyle/>
                    <a:p>
                      <a:r>
                        <a:rPr lang="en-US" b="1" dirty="0"/>
                        <a:t>Click</a:t>
                      </a:r>
                      <a:r>
                        <a:rPr lang="en-US" dirty="0"/>
                        <a:t> - </a:t>
                      </a:r>
                      <a:r>
                        <a:rPr lang="uk-UA" dirty="0"/>
                        <a:t>клацання лівої кнопки миші</a:t>
                      </a:r>
                    </a:p>
                  </a:txBody>
                  <a:tcPr/>
                </a:tc>
                <a:tc>
                  <a:txBody>
                    <a:bodyPr/>
                    <a:lstStyle/>
                    <a:p>
                      <a:r>
                        <a:rPr lang="en-US" b="1" dirty="0"/>
                        <a:t>&lt;Button-1&gt; </a:t>
                      </a:r>
                      <a:r>
                        <a:rPr lang="uk-UA" dirty="0"/>
                        <a:t>або </a:t>
                      </a:r>
                      <a:r>
                        <a:rPr lang="en-US" b="1" dirty="0"/>
                        <a:t>&lt;1&gt;</a:t>
                      </a:r>
                      <a:endParaRPr lang="uk-UA" b="1" dirty="0"/>
                    </a:p>
                  </a:txBody>
                  <a:tcPr/>
                </a:tc>
                <a:extLst>
                  <a:ext uri="{0D108BD9-81ED-4DB2-BD59-A6C34878D82A}">
                    <a16:rowId xmlns:a16="http://schemas.microsoft.com/office/drawing/2014/main" xmlns="" val="2248915975"/>
                  </a:ext>
                </a:extLst>
              </a:tr>
              <a:tr h="370840">
                <a:tc>
                  <a:txBody>
                    <a:bodyPr/>
                    <a:lstStyle/>
                    <a:p>
                      <a:r>
                        <a:rPr lang="en-US" b="1" dirty="0" err="1"/>
                        <a:t>DbICIick</a:t>
                      </a:r>
                      <a:r>
                        <a:rPr lang="en-US" dirty="0"/>
                        <a:t> - </a:t>
                      </a:r>
                      <a:r>
                        <a:rPr lang="uk-UA" dirty="0"/>
                        <a:t>подвійне клацання лівої кнопки миші</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&lt;Double-Button-1&gt; </a:t>
                      </a:r>
                      <a:r>
                        <a:rPr lang="uk-UA" dirty="0"/>
                        <a:t>або </a:t>
                      </a:r>
                      <a:r>
                        <a:rPr lang="en-US" b="1" dirty="0"/>
                        <a:t>&lt;Double-1&gt;</a:t>
                      </a:r>
                      <a:endParaRPr lang="uk-UA" dirty="0"/>
                    </a:p>
                  </a:txBody>
                  <a:tcPr/>
                </a:tc>
                <a:extLst>
                  <a:ext uri="{0D108BD9-81ED-4DB2-BD59-A6C34878D82A}">
                    <a16:rowId xmlns:a16="http://schemas.microsoft.com/office/drawing/2014/main" xmlns="" val="1986904045"/>
                  </a:ext>
                </a:extLst>
              </a:tr>
              <a:tr h="370840">
                <a:tc>
                  <a:txBody>
                    <a:bodyPr/>
                    <a:lstStyle/>
                    <a:p>
                      <a:r>
                        <a:rPr lang="ru-RU" b="1" dirty="0" err="1"/>
                        <a:t>MouseMove</a:t>
                      </a:r>
                      <a:r>
                        <a:rPr lang="ru-RU" dirty="0"/>
                        <a:t> - рух </a:t>
                      </a:r>
                      <a:r>
                        <a:rPr lang="ru-RU" dirty="0" err="1"/>
                        <a:t>вказівника</a:t>
                      </a:r>
                      <a:r>
                        <a:rPr lang="ru-RU" dirty="0"/>
                        <a:t> в межах </a:t>
                      </a:r>
                      <a:r>
                        <a:rPr lang="ru-RU" dirty="0" err="1"/>
                        <a:t>вікна</a:t>
                      </a:r>
                      <a:endParaRPr lang="uk-UA" dirty="0"/>
                    </a:p>
                  </a:txBody>
                  <a:tcPr/>
                </a:tc>
                <a:tc>
                  <a:txBody>
                    <a:bodyPr/>
                    <a:lstStyle/>
                    <a:p>
                      <a:r>
                        <a:rPr lang="en-US" b="1" dirty="0"/>
                        <a:t>&lt;Motion&gt; </a:t>
                      </a:r>
                      <a:r>
                        <a:rPr lang="uk-UA" b="0" dirty="0"/>
                        <a:t>(</a:t>
                      </a:r>
                      <a:r>
                        <a:rPr lang="uk-UA" b="0" dirty="0" err="1"/>
                        <a:t>англ</a:t>
                      </a:r>
                      <a:r>
                        <a:rPr lang="uk-UA" b="0" dirty="0"/>
                        <a:t>. </a:t>
                      </a:r>
                      <a:r>
                        <a:rPr lang="en-US" b="0" dirty="0"/>
                        <a:t>motion</a:t>
                      </a:r>
                      <a:r>
                        <a:rPr lang="uk-UA" b="0" dirty="0"/>
                        <a:t> - рух)</a:t>
                      </a:r>
                    </a:p>
                  </a:txBody>
                  <a:tcPr/>
                </a:tc>
                <a:extLst>
                  <a:ext uri="{0D108BD9-81ED-4DB2-BD59-A6C34878D82A}">
                    <a16:rowId xmlns:a16="http://schemas.microsoft.com/office/drawing/2014/main" xmlns="" val="3102721141"/>
                  </a:ext>
                </a:extLst>
              </a:tr>
              <a:tr h="370840">
                <a:tc>
                  <a:txBody>
                    <a:bodyPr/>
                    <a:lstStyle/>
                    <a:p>
                      <a:r>
                        <a:rPr lang="en-US" b="1" dirty="0" err="1"/>
                        <a:t>KeyPress</a:t>
                      </a:r>
                      <a:r>
                        <a:rPr lang="en-US" dirty="0"/>
                        <a:t> - </a:t>
                      </a:r>
                      <a:r>
                        <a:rPr lang="uk-UA" dirty="0"/>
                        <a:t>натискання будь-якої клавіші на клавіатурі</a:t>
                      </a:r>
                    </a:p>
                  </a:txBody>
                  <a:tcPr/>
                </a:tc>
                <a:tc>
                  <a:txBody>
                    <a:bodyPr/>
                    <a:lstStyle/>
                    <a:p>
                      <a:r>
                        <a:rPr lang="en-US" b="1" dirty="0"/>
                        <a:t>&lt;</a:t>
                      </a:r>
                      <a:r>
                        <a:rPr lang="en-US" b="1" dirty="0" err="1"/>
                        <a:t>KeyPress</a:t>
                      </a:r>
                      <a:r>
                        <a:rPr lang="en-US" b="1" dirty="0"/>
                        <a:t>&gt; </a:t>
                      </a:r>
                      <a:endParaRPr lang="uk-UA" dirty="0"/>
                    </a:p>
                  </a:txBody>
                  <a:tcPr/>
                </a:tc>
                <a:extLst>
                  <a:ext uri="{0D108BD9-81ED-4DB2-BD59-A6C34878D82A}">
                    <a16:rowId xmlns:a16="http://schemas.microsoft.com/office/drawing/2014/main" xmlns="" val="477075215"/>
                  </a:ext>
                </a:extLst>
              </a:tr>
              <a:tr h="370840">
                <a:tc>
                  <a:txBody>
                    <a:bodyPr/>
                    <a:lstStyle/>
                    <a:p>
                      <a:r>
                        <a:rPr lang="en-US" b="1" dirty="0"/>
                        <a:t>Create</a:t>
                      </a:r>
                      <a:r>
                        <a:rPr lang="en-US" dirty="0"/>
                        <a:t> - </a:t>
                      </a:r>
                      <a:r>
                        <a:rPr lang="uk-UA" dirty="0"/>
                        <a:t>створення вікна </a:t>
                      </a:r>
                    </a:p>
                  </a:txBody>
                  <a:tcPr/>
                </a:tc>
                <a:tc>
                  <a:txBody>
                    <a:bodyPr/>
                    <a:lstStyle/>
                    <a:p>
                      <a:r>
                        <a:rPr lang="en-US" b="1" dirty="0"/>
                        <a:t>&lt;Expose&gt; </a:t>
                      </a:r>
                      <a:r>
                        <a:rPr lang="uk-UA" b="0" dirty="0"/>
                        <a:t>(</a:t>
                      </a:r>
                      <a:r>
                        <a:rPr lang="uk-UA" b="0" dirty="0" err="1"/>
                        <a:t>англ</a:t>
                      </a:r>
                      <a:r>
                        <a:rPr lang="uk-UA" b="0" dirty="0"/>
                        <a:t>. </a:t>
                      </a:r>
                      <a:r>
                        <a:rPr lang="en-US" b="0" dirty="0"/>
                        <a:t>expose</a:t>
                      </a:r>
                      <a:r>
                        <a:rPr lang="uk-UA" b="0" dirty="0"/>
                        <a:t> - розкривати)</a:t>
                      </a:r>
                      <a:endParaRPr lang="uk-UA" dirty="0"/>
                    </a:p>
                  </a:txBody>
                  <a:tcPr/>
                </a:tc>
                <a:extLst>
                  <a:ext uri="{0D108BD9-81ED-4DB2-BD59-A6C34878D82A}">
                    <a16:rowId xmlns:a16="http://schemas.microsoft.com/office/drawing/2014/main" xmlns="" val="265252127"/>
                  </a:ext>
                </a:extLst>
              </a:tr>
              <a:tr h="370840">
                <a:tc>
                  <a:txBody>
                    <a:bodyPr/>
                    <a:lstStyle/>
                    <a:p>
                      <a:r>
                        <a:rPr lang="en-US" b="1" dirty="0"/>
                        <a:t>Close</a:t>
                      </a:r>
                      <a:r>
                        <a:rPr lang="en-US" dirty="0"/>
                        <a:t> - </a:t>
                      </a:r>
                      <a:r>
                        <a:rPr lang="uk-UA" dirty="0"/>
                        <a:t>закривання вікна</a:t>
                      </a:r>
                    </a:p>
                  </a:txBody>
                  <a:tcPr/>
                </a:tc>
                <a:tc>
                  <a:txBody>
                    <a:bodyPr/>
                    <a:lstStyle/>
                    <a:p>
                      <a:r>
                        <a:rPr lang="en-US" b="1" dirty="0"/>
                        <a:t>&lt;Destroy&gt; </a:t>
                      </a:r>
                      <a:r>
                        <a:rPr lang="uk-UA" b="0" dirty="0"/>
                        <a:t>(</a:t>
                      </a:r>
                      <a:r>
                        <a:rPr lang="uk-UA" b="0" dirty="0" err="1"/>
                        <a:t>англ</a:t>
                      </a:r>
                      <a:r>
                        <a:rPr lang="uk-UA" b="0" dirty="0"/>
                        <a:t>. </a:t>
                      </a:r>
                      <a:r>
                        <a:rPr lang="en-US" b="0" dirty="0"/>
                        <a:t>d</a:t>
                      </a:r>
                      <a:r>
                        <a:rPr lang="en-US" dirty="0"/>
                        <a:t>estroy</a:t>
                      </a:r>
                      <a:r>
                        <a:rPr lang="uk-UA" b="0" dirty="0"/>
                        <a:t> - знищити)</a:t>
                      </a:r>
                      <a:endParaRPr lang="uk-UA" dirty="0"/>
                    </a:p>
                  </a:txBody>
                  <a:tcPr/>
                </a:tc>
                <a:extLst>
                  <a:ext uri="{0D108BD9-81ED-4DB2-BD59-A6C34878D82A}">
                    <a16:rowId xmlns:a16="http://schemas.microsoft.com/office/drawing/2014/main" xmlns="" val="1668785298"/>
                  </a:ext>
                </a:extLst>
              </a:tr>
            </a:tbl>
          </a:graphicData>
        </a:graphic>
      </p:graphicFrame>
    </p:spTree>
    <p:extLst>
      <p:ext uri="{BB962C8B-B14F-4D97-AF65-F5344CB8AC3E}">
        <p14:creationId xmlns:p14="http://schemas.microsoft.com/office/powerpoint/2010/main" val="23693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13964</TotalTime>
  <Words>1666</Words>
  <Application>Microsoft Office PowerPoint</Application>
  <PresentationFormat>Произвольный</PresentationFormat>
  <Paragraphs>184</Paragraphs>
  <Slides>30</Slides>
  <Notes>2</Notes>
  <HiddenSlides>0</HiddenSlides>
  <MMClips>1</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https://vsimpptx.com</dc:title>
  <dc:creator>Василь Цупа</dc:creator>
  <cp:lastModifiedBy>Unicef222</cp:lastModifiedBy>
  <cp:revision>743</cp:revision>
  <dcterms:created xsi:type="dcterms:W3CDTF">2015-10-20T21:14:13Z</dcterms:created>
  <dcterms:modified xsi:type="dcterms:W3CDTF">2024-12-14T13:34:23Z</dcterms:modified>
</cp:coreProperties>
</file>