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60"/>
  </p:normalViewPr>
  <p:slideViewPr>
    <p:cSldViewPr>
      <p:cViewPr>
        <p:scale>
          <a:sx n="70" d="100"/>
          <a:sy n="70" d="100"/>
        </p:scale>
        <p:origin x="-138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5%D0%BE%D1%80" TargetMode="External"/><Relationship Id="rId2" Type="http://schemas.openxmlformats.org/officeDocument/2006/relationships/hyperlink" Target="https://uk.wikipedia.org/wiki/%D0%9B%D0%B0-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s://uk.wikipedia.org/wiki/%D0%A3%D1%82%D1%8C%D0%BE%D1%81%D0%BE%D0%B2_%D0%9B%D0%B5%D0%BE%D0%BD%D1%96%D0%B4_%D0%9E%D1%81%D0%B8%D0%BF%D0%BE%D0%B2%D0%B8%D1%87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nipro.libr.dp.ua/index.php?route=information/project&amp;prj_id=1097" TargetMode="External"/><Relationship Id="rId2" Type="http://schemas.openxmlformats.org/officeDocument/2006/relationships/hyperlink" Target="https://uk.wikipedia.org/wiki/%D0%92_%D0%B1%D1%96%D0%B9_%D1%96%D0%B4%D1%83%D1%82%D1%8C_%D1%82%D1%96%D0%BB%D1%8C%D0%BA%D0%B8_%C2%AB%D1%81%D1%82%D0%B0%D1%80%D0%B8%D0%BA%D0%B8%C2%BB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s://ua.kinorium.com/6589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upload.wikimedia.org/wikipedia/uk/thumb/c/ce/V_biy_idyt_tilky_staryky_%28UKR_poster_hudozhnyka_Y._Ahapova%2C_1973%29.jpg/225px-V_biy_idyt_tilky_staryky_%28UKR_poster_hudozhnyka_Y._Ahapova%2C_1973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642918"/>
            <a:ext cx="2643206" cy="37239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464344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У бій ідуть тільки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“старики”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928670"/>
            <a:ext cx="35719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“У бій ідуть тільки </a:t>
            </a:r>
            <a:r>
              <a:rPr lang="uk-UA" sz="2400" dirty="0" err="1" smtClean="0"/>
              <a:t>“старики</a:t>
            </a:r>
            <a:r>
              <a:rPr lang="uk-UA" sz="2400" dirty="0" smtClean="0"/>
              <a:t> ” – військовий художній фільм режисера Леоніда Бикова, знятий в Україні на кіностудії ім. О. Довженка 1973 року.</a:t>
            </a:r>
          </a:p>
          <a:p>
            <a:r>
              <a:rPr lang="uk-UA" sz="2400" dirty="0" smtClean="0"/>
              <a:t>      Фільм посідає 16 позицію у списку 100 найкращих фільмів в історії українського кіно.</a:t>
            </a:r>
            <a:endParaRPr lang="uk-UA" sz="2400" dirty="0"/>
          </a:p>
        </p:txBody>
      </p:sp>
      <p:pic>
        <p:nvPicPr>
          <p:cNvPr id="7170" name="Picture 2" descr="https://upload.wikimedia.org/wikipedia/uk/thumb/d/d2/V_biy_idyt_tilky_staryky_%28UKR_poster%2C_hydozhnyka_TBA_1973%29.jpg/180px-V_biy_idyt_tilky_staryky_%28UKR_poster%2C_hydozhnyka_TBA_1973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000108"/>
            <a:ext cx="2523243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85728"/>
            <a:ext cx="39290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Л. Биков (12.12.1928 - 1.04.1979) – український радянський актор, кінорежисер та сценарист.  Народний артист УРСР. Всенародне визнання отримав після кінофільмів “В бій ідуть тільки </a:t>
            </a:r>
            <a:r>
              <a:rPr lang="uk-UA" dirty="0" err="1" smtClean="0"/>
              <a:t>“старики”</a:t>
            </a:r>
            <a:r>
              <a:rPr lang="uk-UA" dirty="0" smtClean="0"/>
              <a:t> (1974р) та </a:t>
            </a:r>
            <a:r>
              <a:rPr lang="uk-UA" dirty="0" err="1" smtClean="0"/>
              <a:t>“Ати-бати</a:t>
            </a:r>
            <a:r>
              <a:rPr lang="uk-UA" dirty="0" smtClean="0"/>
              <a:t> йшли </a:t>
            </a:r>
            <a:r>
              <a:rPr lang="uk-UA" dirty="0" err="1" smtClean="0"/>
              <a:t>солдати”</a:t>
            </a:r>
            <a:r>
              <a:rPr lang="uk-UA" dirty="0" smtClean="0"/>
              <a:t> (1977р.).</a:t>
            </a:r>
            <a:endParaRPr lang="uk-UA" dirty="0"/>
          </a:p>
        </p:txBody>
      </p:sp>
      <p:sp>
        <p:nvSpPr>
          <p:cNvPr id="6148" name="AutoShape 4" descr="https://i.obozrevatel.com/2011/4/11/449865.jpg?size=1944x9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151" name="Picture 7" descr="https://archivogram.top/gal/178/134/otkrytka_kadr_iz_filyma_w_boy_idut_odni_stariki__iz_serii_artisty_teatra_i_kino-99-177109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857496"/>
            <a:ext cx="4786346" cy="321283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071942"/>
            <a:ext cx="33575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 фільмі “У бій ідуть тільки </a:t>
            </a:r>
            <a:r>
              <a:rPr lang="uk-UA" dirty="0" err="1" smtClean="0"/>
              <a:t>“старики”</a:t>
            </a:r>
            <a:r>
              <a:rPr lang="uk-UA" dirty="0" smtClean="0"/>
              <a:t> Л. Биков зіграв  головну роль О. Титаренко </a:t>
            </a:r>
            <a:r>
              <a:rPr lang="uk-UA" dirty="0" err="1" smtClean="0"/>
              <a:t>“Маестро”</a:t>
            </a:r>
            <a:r>
              <a:rPr lang="uk-UA" dirty="0" smtClean="0"/>
              <a:t>, прототипом якої став цілий ряд радянських льотчиків Другої світової війни.</a:t>
            </a:r>
            <a:endParaRPr lang="uk-UA" dirty="0"/>
          </a:p>
        </p:txBody>
      </p:sp>
      <p:pic>
        <p:nvPicPr>
          <p:cNvPr id="5122" name="Picture 2" descr="Леонід Биков: уродженець Донбасу, який вчив москалів любити Україну - фото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85728"/>
            <a:ext cx="5715000" cy="320040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14942" y="714356"/>
            <a:ext cx="32861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Під час роботи над фільмом Л. Биков радився з великою кількістю ветеранів Другої світової війни, внаслідок чого багато героїв фільму отримали справжні образи.</a:t>
            </a:r>
          </a:p>
          <a:p>
            <a:r>
              <a:rPr lang="uk-UA" dirty="0" smtClean="0"/>
              <a:t> </a:t>
            </a:r>
            <a:r>
              <a:rPr lang="uk-UA" dirty="0" smtClean="0"/>
              <a:t>    Пишучи сценарій, він намагався не надто відходити від дійсних подій.</a:t>
            </a:r>
            <a:endParaRPr lang="uk-UA" dirty="0"/>
          </a:p>
        </p:txBody>
      </p:sp>
      <p:pic>
        <p:nvPicPr>
          <p:cNvPr id="4098" name="Picture 2" descr="ic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49"/>
            <a:ext cx="3857652" cy="302825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7"/>
            <a:ext cx="82153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Так, «співоча» ескадрилья дійсно існувала в 5-му гвардійському винищувальному авіаційному полку, що літала на </a:t>
            </a:r>
            <a:r>
              <a:rPr lang="uk-UA" dirty="0" err="1" smtClean="0">
                <a:hlinkClick r:id="rId2" tooltip="Ла-5"/>
              </a:rPr>
              <a:t>Ла</a:t>
            </a:r>
            <a:r>
              <a:rPr lang="uk-UA" dirty="0" smtClean="0">
                <a:hlinkClick r:id="rId2" tooltip="Ла-5"/>
              </a:rPr>
              <a:t>-5</a:t>
            </a:r>
            <a:r>
              <a:rPr lang="uk-UA" dirty="0" smtClean="0"/>
              <a:t> і якою командував </a:t>
            </a:r>
            <a:r>
              <a:rPr lang="uk-UA" dirty="0" err="1" smtClean="0"/>
              <a:t>Попков</a:t>
            </a:r>
            <a:r>
              <a:rPr lang="uk-UA" dirty="0" smtClean="0"/>
              <a:t>. «Співочою» ескадрилья була названа, оскільки в ній був власний </a:t>
            </a:r>
            <a:r>
              <a:rPr lang="uk-UA" dirty="0" smtClean="0">
                <a:hlinkClick r:id="rId3" tooltip="Хор"/>
              </a:rPr>
              <a:t>хор</a:t>
            </a:r>
            <a:r>
              <a:rPr lang="uk-UA" dirty="0" smtClean="0"/>
              <a:t>, водночас два літаки були подаровані фронту оркестром українця </a:t>
            </a:r>
            <a:r>
              <a:rPr lang="uk-UA" dirty="0" smtClean="0">
                <a:hlinkClick r:id="rId4" tooltip="Утьосов Леонід Осипович"/>
              </a:rPr>
              <a:t>Леоніда Утьосова</a:t>
            </a:r>
            <a:r>
              <a:rPr lang="uk-UA" dirty="0" smtClean="0"/>
              <a:t>. Крім того, що за мужність і героїзм в боях, 11 з 14 льотчиків ескадрильї, були відзначені званням Героя Радянського Союзу, велика увага приділялася і культурному життю. На звільнених територіях, хор давав концерти, що мали великий розголос, а 1944 року, в Краматорську, на один з таких, потрапив підліток Леонід Биков. В той день місцеві діти віддячили льотчикам власним концертом, і Биков був у складі хору. </a:t>
            </a:r>
            <a:endParaRPr lang="uk-UA" dirty="0"/>
          </a:p>
        </p:txBody>
      </p:sp>
      <p:pic>
        <p:nvPicPr>
          <p:cNvPr id="3074" name="Picture 2" descr="«Друга співоча», кадр із фільму // https://istorik.net/399-kak-snimali-v-boy-idut-odni- stariki.htm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3429000"/>
            <a:ext cx="4286280" cy="304727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45005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Про фільм “У бій ідуть тільки </a:t>
            </a:r>
            <a:r>
              <a:rPr lang="uk-UA" i="1" dirty="0" err="1" smtClean="0"/>
              <a:t>старики”</a:t>
            </a:r>
            <a:r>
              <a:rPr lang="uk-UA" i="1" dirty="0" smtClean="0"/>
              <a:t> Л. Биков казав: «Ми </a:t>
            </a:r>
            <a:r>
              <a:rPr lang="uk-UA" i="1" dirty="0" smtClean="0"/>
              <a:t>ж хотіли довести, що в роки випробувань перемагають ті, хто залишається людьми в найжорстокіших умовах, хто бере з собою до бою все світле, людяне, за що і веде битву з ворогом. А що може бути гарніше музики? Недарма герої «другої, співочої ескадрильї» полюбляють повторювати: «Війни минущі, музика вічна!».</a:t>
            </a:r>
            <a:endParaRPr lang="uk-UA" dirty="0"/>
          </a:p>
        </p:txBody>
      </p:sp>
      <p:sp>
        <p:nvSpPr>
          <p:cNvPr id="2050" name="AutoShape 2" descr="Новости кино - ноябрь 2016 - Кино-Театр.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52" name="AutoShape 4" descr="Новости кино - ноябрь 2016 - Кино-Театр.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4" name="Picture 6" descr="Роковой поход к могиле и другие мистические совпадения в фильме «В бой идут  одни «старики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071810"/>
            <a:ext cx="3791291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00042"/>
            <a:ext cx="83582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Використані джерела:</a:t>
            </a:r>
          </a:p>
          <a:p>
            <a:r>
              <a:rPr lang="uk-UA" dirty="0" smtClean="0">
                <a:hlinkClick r:id="rId2"/>
              </a:rPr>
              <a:t>1.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://uk.wikipedia.org/wiki/%D0%92_%D0%B1%D1%96%D0%B9_%D1%96%D0%B4%D1%83%D1%82%D1%8C_%D1%82%D1%96%D0%BB%D1%8C%D0%BA%D0%B8_%</a:t>
            </a:r>
            <a:r>
              <a:rPr lang="en-US" dirty="0" smtClean="0">
                <a:hlinkClick r:id="rId2"/>
              </a:rPr>
              <a:t>C2%AB%D1%81%D1%82%D0%B0%D1%80%D0%B8%D0%BA%D0%B8%C2%BB</a:t>
            </a:r>
            <a:endParaRPr lang="uk-UA" dirty="0" smtClean="0"/>
          </a:p>
          <a:p>
            <a:r>
              <a:rPr lang="uk-UA" dirty="0" smtClean="0">
                <a:hlinkClick r:id="rId3"/>
              </a:rPr>
              <a:t>2.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 smtClean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www.dnipro.libr.dp.ua/index.php?route=information/project&amp;prj_id=1097</a:t>
            </a:r>
            <a:endParaRPr lang="uk-UA" dirty="0" smtClean="0"/>
          </a:p>
          <a:p>
            <a:r>
              <a:rPr lang="uk-UA" dirty="0" smtClean="0"/>
              <a:t>3.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https://ua.kinorium.com/65890</a:t>
            </a:r>
            <a:r>
              <a:rPr lang="en-US" dirty="0" smtClean="0">
                <a:hlinkClick r:id="rId4"/>
              </a:rPr>
              <a:t>/</a:t>
            </a: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1026" name="Picture 2" descr="У бій ідуть одні старики» | &quot;Полтавський вісник&quot; — новини Полтави і  Полтавщин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3143248"/>
            <a:ext cx="4572032" cy="330996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</TotalTime>
  <Words>403</Words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RENOVATED</dc:creator>
  <cp:lastModifiedBy>RENOVATED</cp:lastModifiedBy>
  <cp:revision>15</cp:revision>
  <dcterms:created xsi:type="dcterms:W3CDTF">2024-12-02T08:20:49Z</dcterms:created>
  <dcterms:modified xsi:type="dcterms:W3CDTF">2024-12-02T09:02:37Z</dcterms:modified>
</cp:coreProperties>
</file>