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5" r:id="rId2"/>
    <p:sldId id="281" r:id="rId3"/>
    <p:sldId id="270" r:id="rId4"/>
    <p:sldId id="271" r:id="rId5"/>
    <p:sldId id="259" r:id="rId6"/>
    <p:sldId id="262" r:id="rId7"/>
    <p:sldId id="260" r:id="rId8"/>
    <p:sldId id="261" r:id="rId9"/>
    <p:sldId id="286" r:id="rId10"/>
    <p:sldId id="258" r:id="rId11"/>
    <p:sldId id="299" r:id="rId12"/>
    <p:sldId id="297" r:id="rId13"/>
    <p:sldId id="294" r:id="rId14"/>
    <p:sldId id="295" r:id="rId15"/>
    <p:sldId id="296" r:id="rId16"/>
    <p:sldId id="298" r:id="rId17"/>
    <p:sldId id="284"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94660"/>
  </p:normalViewPr>
  <p:slideViewPr>
    <p:cSldViewPr>
      <p:cViewPr varScale="1">
        <p:scale>
          <a:sx n="83" d="100"/>
          <a:sy n="83" d="100"/>
        </p:scale>
        <p:origin x="9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BF098-9CE5-42C7-9BD5-48F8B08646F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2B2B0C6-8F0B-47FC-8FC9-DD1042730F57}">
      <dgm:prSet/>
      <dgm:spPr/>
      <dgm:t>
        <a:bodyPr/>
        <a:lstStyle/>
        <a:p>
          <a:pPr rtl="0"/>
          <a:r>
            <a:rPr lang="en-US" dirty="0"/>
            <a:t>Geschichte</a:t>
          </a:r>
        </a:p>
      </dgm:t>
    </dgm:pt>
    <dgm:pt modelId="{BF1630C3-23CF-4083-9AE5-BB4192D48303}" type="parTrans" cxnId="{B09732E0-129C-4FD8-9357-54B746CA81FC}">
      <dgm:prSet/>
      <dgm:spPr/>
      <dgm:t>
        <a:bodyPr/>
        <a:lstStyle/>
        <a:p>
          <a:endParaRPr lang="ru-RU"/>
        </a:p>
      </dgm:t>
    </dgm:pt>
    <dgm:pt modelId="{C84EF851-7563-44AA-99BC-D7C69AEA146A}" type="sibTrans" cxnId="{B09732E0-129C-4FD8-9357-54B746CA81FC}">
      <dgm:prSet/>
      <dgm:spPr/>
      <dgm:t>
        <a:bodyPr/>
        <a:lstStyle/>
        <a:p>
          <a:endParaRPr lang="ru-RU"/>
        </a:p>
      </dgm:t>
    </dgm:pt>
    <dgm:pt modelId="{DDCA0EAB-D794-4ACF-8132-CF6A74B1A7D6}" type="pres">
      <dgm:prSet presAssocID="{B21BF098-9CE5-42C7-9BD5-48F8B08646FA}" presName="linear" presStyleCnt="0">
        <dgm:presLayoutVars>
          <dgm:animLvl val="lvl"/>
          <dgm:resizeHandles val="exact"/>
        </dgm:presLayoutVars>
      </dgm:prSet>
      <dgm:spPr/>
      <dgm:t>
        <a:bodyPr/>
        <a:lstStyle/>
        <a:p>
          <a:endParaRPr lang="ru-RU"/>
        </a:p>
      </dgm:t>
    </dgm:pt>
    <dgm:pt modelId="{A25F7F1C-D8AE-4C31-B015-A9669C6BD4AC}" type="pres">
      <dgm:prSet presAssocID="{62B2B0C6-8F0B-47FC-8FC9-DD1042730F57}" presName="parentText" presStyleLbl="node1" presStyleIdx="0" presStyleCnt="1" custLinFactNeighborX="-497" custLinFactNeighborY="5474">
        <dgm:presLayoutVars>
          <dgm:chMax val="0"/>
          <dgm:bulletEnabled val="1"/>
        </dgm:presLayoutVars>
      </dgm:prSet>
      <dgm:spPr/>
      <dgm:t>
        <a:bodyPr/>
        <a:lstStyle/>
        <a:p>
          <a:endParaRPr lang="ru-RU"/>
        </a:p>
      </dgm:t>
    </dgm:pt>
  </dgm:ptLst>
  <dgm:cxnLst>
    <dgm:cxn modelId="{B6997758-599A-4490-8175-5E7684B68F2A}" type="presOf" srcId="{62B2B0C6-8F0B-47FC-8FC9-DD1042730F57}" destId="{A25F7F1C-D8AE-4C31-B015-A9669C6BD4AC}" srcOrd="0" destOrd="0" presId="urn:microsoft.com/office/officeart/2005/8/layout/vList2"/>
    <dgm:cxn modelId="{45DB03BF-C773-458A-A2C2-DBF8D11B07E4}" type="presOf" srcId="{B21BF098-9CE5-42C7-9BD5-48F8B08646FA}" destId="{DDCA0EAB-D794-4ACF-8132-CF6A74B1A7D6}" srcOrd="0" destOrd="0" presId="urn:microsoft.com/office/officeart/2005/8/layout/vList2"/>
    <dgm:cxn modelId="{B09732E0-129C-4FD8-9357-54B746CA81FC}" srcId="{B21BF098-9CE5-42C7-9BD5-48F8B08646FA}" destId="{62B2B0C6-8F0B-47FC-8FC9-DD1042730F57}" srcOrd="0" destOrd="0" parTransId="{BF1630C3-23CF-4083-9AE5-BB4192D48303}" sibTransId="{C84EF851-7563-44AA-99BC-D7C69AEA146A}"/>
    <dgm:cxn modelId="{B79775B9-EBAC-4D69-8A07-D60483227F03}" type="presParOf" srcId="{DDCA0EAB-D794-4ACF-8132-CF6A74B1A7D6}" destId="{A25F7F1C-D8AE-4C31-B015-A9669C6BD4A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EEE452-E041-421F-8BA9-0033B2DF31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F4E1849-7093-48FD-97C1-22B724F1F91E}">
      <dgm:prSet/>
      <dgm:spPr/>
      <dgm:t>
        <a:bodyPr/>
        <a:lstStyle/>
        <a:p>
          <a:pPr rtl="0"/>
          <a:r>
            <a:rPr lang="en-US" dirty="0"/>
            <a:t>Geography</a:t>
          </a:r>
        </a:p>
      </dgm:t>
    </dgm:pt>
    <dgm:pt modelId="{1629B302-6A10-4E95-84C4-AAE93ABF4A5E}" type="parTrans" cxnId="{F0AE47D9-CB3D-46CD-9F97-83ED06EB18A0}">
      <dgm:prSet/>
      <dgm:spPr/>
      <dgm:t>
        <a:bodyPr/>
        <a:lstStyle/>
        <a:p>
          <a:endParaRPr lang="ru-RU"/>
        </a:p>
      </dgm:t>
    </dgm:pt>
    <dgm:pt modelId="{6979B9B0-FD59-492F-B760-5020A889E2CF}" type="sibTrans" cxnId="{F0AE47D9-CB3D-46CD-9F97-83ED06EB18A0}">
      <dgm:prSet/>
      <dgm:spPr/>
      <dgm:t>
        <a:bodyPr/>
        <a:lstStyle/>
        <a:p>
          <a:endParaRPr lang="ru-RU"/>
        </a:p>
      </dgm:t>
    </dgm:pt>
    <dgm:pt modelId="{621DE7F8-455A-4B29-A654-898C44EB7FC3}" type="pres">
      <dgm:prSet presAssocID="{7FEEE452-E041-421F-8BA9-0033B2DF3196}" presName="linear" presStyleCnt="0">
        <dgm:presLayoutVars>
          <dgm:animLvl val="lvl"/>
          <dgm:resizeHandles val="exact"/>
        </dgm:presLayoutVars>
      </dgm:prSet>
      <dgm:spPr/>
      <dgm:t>
        <a:bodyPr/>
        <a:lstStyle/>
        <a:p>
          <a:endParaRPr lang="ru-RU"/>
        </a:p>
      </dgm:t>
    </dgm:pt>
    <dgm:pt modelId="{E07CCFAD-73B3-42A4-AE34-6BC870BCC99F}" type="pres">
      <dgm:prSet presAssocID="{EF4E1849-7093-48FD-97C1-22B724F1F91E}" presName="parentText" presStyleLbl="node1" presStyleIdx="0" presStyleCnt="1" custLinFactNeighborX="1118" custLinFactNeighborY="-42676">
        <dgm:presLayoutVars>
          <dgm:chMax val="0"/>
          <dgm:bulletEnabled val="1"/>
        </dgm:presLayoutVars>
      </dgm:prSet>
      <dgm:spPr/>
      <dgm:t>
        <a:bodyPr/>
        <a:lstStyle/>
        <a:p>
          <a:endParaRPr lang="ru-RU"/>
        </a:p>
      </dgm:t>
    </dgm:pt>
  </dgm:ptLst>
  <dgm:cxnLst>
    <dgm:cxn modelId="{0A6CD8F0-E3DF-4993-B805-628B9BD19794}" type="presOf" srcId="{EF4E1849-7093-48FD-97C1-22B724F1F91E}" destId="{E07CCFAD-73B3-42A4-AE34-6BC870BCC99F}" srcOrd="0" destOrd="0" presId="urn:microsoft.com/office/officeart/2005/8/layout/vList2"/>
    <dgm:cxn modelId="{96FCA8D2-B347-478D-B8F6-1C3B8015D8A9}" type="presOf" srcId="{7FEEE452-E041-421F-8BA9-0033B2DF3196}" destId="{621DE7F8-455A-4B29-A654-898C44EB7FC3}" srcOrd="0" destOrd="0" presId="urn:microsoft.com/office/officeart/2005/8/layout/vList2"/>
    <dgm:cxn modelId="{F0AE47D9-CB3D-46CD-9F97-83ED06EB18A0}" srcId="{7FEEE452-E041-421F-8BA9-0033B2DF3196}" destId="{EF4E1849-7093-48FD-97C1-22B724F1F91E}" srcOrd="0" destOrd="0" parTransId="{1629B302-6A10-4E95-84C4-AAE93ABF4A5E}" sibTransId="{6979B9B0-FD59-492F-B760-5020A889E2CF}"/>
    <dgm:cxn modelId="{27F20192-F7B8-4300-AC2A-8352601D6AF7}" type="presParOf" srcId="{621DE7F8-455A-4B29-A654-898C44EB7FC3}" destId="{E07CCFAD-73B3-42A4-AE34-6BC870BCC99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9BACC-DE9A-4C60-8D40-0C2A4DAFD0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4DE5050-725E-43AA-87CB-573F7B6FD366}" type="pres">
      <dgm:prSet presAssocID="{2D19BACC-DE9A-4C60-8D40-0C2A4DAFD09C}" presName="linear" presStyleCnt="0">
        <dgm:presLayoutVars>
          <dgm:animLvl val="lvl"/>
          <dgm:resizeHandles val="exact"/>
        </dgm:presLayoutVars>
      </dgm:prSet>
      <dgm:spPr/>
      <dgm:t>
        <a:bodyPr/>
        <a:lstStyle/>
        <a:p>
          <a:endParaRPr lang="ru-RU"/>
        </a:p>
      </dgm:t>
    </dgm:pt>
  </dgm:ptLst>
  <dgm:cxnLst>
    <dgm:cxn modelId="{B9EF0704-8C3C-4DDB-9151-788454ED98A6}" type="presOf" srcId="{2D19BACC-DE9A-4C60-8D40-0C2A4DAFD09C}" destId="{24DE5050-725E-43AA-87CB-573F7B6FD366}"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BE0E23-AC62-40CD-BD38-DAB55793040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9B31A4-76E7-46EB-AA4E-17ED77370B80}">
      <dgm:prSet/>
      <dgm:spPr/>
      <dgm:t>
        <a:bodyPr/>
        <a:lstStyle/>
        <a:p>
          <a:pPr rtl="0"/>
          <a:r>
            <a:rPr lang="en-US" dirty="0" err="1"/>
            <a:t>Symbole</a:t>
          </a:r>
          <a:endParaRPr lang="en-US" dirty="0"/>
        </a:p>
      </dgm:t>
    </dgm:pt>
    <dgm:pt modelId="{425380A5-8F9F-4449-B390-BF0FFDF6468C}" type="parTrans" cxnId="{5B6682C3-CB99-4F53-8D03-B850445CD807}">
      <dgm:prSet/>
      <dgm:spPr/>
      <dgm:t>
        <a:bodyPr/>
        <a:lstStyle/>
        <a:p>
          <a:endParaRPr lang="ru-RU"/>
        </a:p>
      </dgm:t>
    </dgm:pt>
    <dgm:pt modelId="{22266243-8EB9-46F8-B0E8-477381B05DC2}" type="sibTrans" cxnId="{5B6682C3-CB99-4F53-8D03-B850445CD807}">
      <dgm:prSet/>
      <dgm:spPr/>
      <dgm:t>
        <a:bodyPr/>
        <a:lstStyle/>
        <a:p>
          <a:endParaRPr lang="ru-RU"/>
        </a:p>
      </dgm:t>
    </dgm:pt>
    <dgm:pt modelId="{B0789E24-8230-46A3-A8E2-247FEAE92912}" type="pres">
      <dgm:prSet presAssocID="{34BE0E23-AC62-40CD-BD38-DAB55793040C}" presName="linear" presStyleCnt="0">
        <dgm:presLayoutVars>
          <dgm:animLvl val="lvl"/>
          <dgm:resizeHandles val="exact"/>
        </dgm:presLayoutVars>
      </dgm:prSet>
      <dgm:spPr/>
      <dgm:t>
        <a:bodyPr/>
        <a:lstStyle/>
        <a:p>
          <a:endParaRPr lang="ru-RU"/>
        </a:p>
      </dgm:t>
    </dgm:pt>
    <dgm:pt modelId="{0A7C4D79-5272-4893-9A0D-2A9290258CBA}" type="pres">
      <dgm:prSet presAssocID="{A99B31A4-76E7-46EB-AA4E-17ED77370B80}" presName="parentText" presStyleLbl="node1" presStyleIdx="0" presStyleCnt="1" custLinFactNeighborX="-458" custLinFactNeighborY="4482">
        <dgm:presLayoutVars>
          <dgm:chMax val="0"/>
          <dgm:bulletEnabled val="1"/>
        </dgm:presLayoutVars>
      </dgm:prSet>
      <dgm:spPr/>
      <dgm:t>
        <a:bodyPr/>
        <a:lstStyle/>
        <a:p>
          <a:endParaRPr lang="ru-RU"/>
        </a:p>
      </dgm:t>
    </dgm:pt>
  </dgm:ptLst>
  <dgm:cxnLst>
    <dgm:cxn modelId="{B0287677-2697-4476-B6AC-42F34635AB72}" type="presOf" srcId="{A99B31A4-76E7-46EB-AA4E-17ED77370B80}" destId="{0A7C4D79-5272-4893-9A0D-2A9290258CBA}" srcOrd="0" destOrd="0" presId="urn:microsoft.com/office/officeart/2005/8/layout/vList2"/>
    <dgm:cxn modelId="{5B6682C3-CB99-4F53-8D03-B850445CD807}" srcId="{34BE0E23-AC62-40CD-BD38-DAB55793040C}" destId="{A99B31A4-76E7-46EB-AA4E-17ED77370B80}" srcOrd="0" destOrd="0" parTransId="{425380A5-8F9F-4449-B390-BF0FFDF6468C}" sibTransId="{22266243-8EB9-46F8-B0E8-477381B05DC2}"/>
    <dgm:cxn modelId="{EA14741F-700F-4558-B3A7-4076BB504668}" type="presOf" srcId="{34BE0E23-AC62-40CD-BD38-DAB55793040C}" destId="{B0789E24-8230-46A3-A8E2-247FEAE92912}" srcOrd="0" destOrd="0" presId="urn:microsoft.com/office/officeart/2005/8/layout/vList2"/>
    <dgm:cxn modelId="{1E2C7D9F-2027-4354-B59A-C03738CEBE34}" type="presParOf" srcId="{B0789E24-8230-46A3-A8E2-247FEAE92912}" destId="{0A7C4D79-5272-4893-9A0D-2A9290258CBA}"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0D551B-65E4-41E0-B805-8372D2A175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39FDC7E-BF13-45EA-A82C-AADDD36C9E7A}">
      <dgm:prSet/>
      <dgm:spPr/>
      <dgm:t>
        <a:bodyPr/>
        <a:lstStyle/>
        <a:p>
          <a:pPr rtl="0"/>
          <a:r>
            <a:rPr lang="en-US" dirty="0" err="1">
              <a:latin typeface="+mn-lt"/>
            </a:rPr>
            <a:t>Kraftstoff</a:t>
          </a:r>
          <a:r>
            <a:rPr lang="en-US" dirty="0">
              <a:latin typeface="Bahnschrift SemiBold" panose="020B0502040204020203" pitchFamily="34" charset="0"/>
            </a:rPr>
            <a:t> </a:t>
          </a:r>
          <a:r>
            <a:rPr lang="en-US" dirty="0" err="1">
              <a:latin typeface="+mn-lt"/>
            </a:rPr>
            <a:t>Mineralien</a:t>
          </a:r>
          <a:endParaRPr lang="en-US" dirty="0">
            <a:latin typeface="+mn-lt"/>
          </a:endParaRPr>
        </a:p>
      </dgm:t>
    </dgm:pt>
    <dgm:pt modelId="{DA5879EC-B7C0-470D-AA4D-8589DB911E1B}" type="parTrans" cxnId="{2ADB969B-FF86-4309-9037-19FA0FFB898B}">
      <dgm:prSet/>
      <dgm:spPr/>
      <dgm:t>
        <a:bodyPr/>
        <a:lstStyle/>
        <a:p>
          <a:endParaRPr lang="ru-RU"/>
        </a:p>
      </dgm:t>
    </dgm:pt>
    <dgm:pt modelId="{60310986-76E6-44E6-A51E-6C3A1337EF0C}" type="sibTrans" cxnId="{2ADB969B-FF86-4309-9037-19FA0FFB898B}">
      <dgm:prSet/>
      <dgm:spPr/>
      <dgm:t>
        <a:bodyPr/>
        <a:lstStyle/>
        <a:p>
          <a:endParaRPr lang="ru-RU"/>
        </a:p>
      </dgm:t>
    </dgm:pt>
    <dgm:pt modelId="{DB0C11A1-1D7F-4A98-A583-6F7BC564ED22}" type="pres">
      <dgm:prSet presAssocID="{B80D551B-65E4-41E0-B805-8372D2A1757F}" presName="linear" presStyleCnt="0">
        <dgm:presLayoutVars>
          <dgm:animLvl val="lvl"/>
          <dgm:resizeHandles val="exact"/>
        </dgm:presLayoutVars>
      </dgm:prSet>
      <dgm:spPr/>
      <dgm:t>
        <a:bodyPr/>
        <a:lstStyle/>
        <a:p>
          <a:endParaRPr lang="ru-RU"/>
        </a:p>
      </dgm:t>
    </dgm:pt>
    <dgm:pt modelId="{FB4175B5-3642-4BDA-9E1F-6B7149F082F5}" type="pres">
      <dgm:prSet presAssocID="{A39FDC7E-BF13-45EA-A82C-AADDD36C9E7A}" presName="parentText" presStyleLbl="node1" presStyleIdx="0" presStyleCnt="1" custLinFactNeighborX="103" custLinFactNeighborY="-17237">
        <dgm:presLayoutVars>
          <dgm:chMax val="0"/>
          <dgm:bulletEnabled val="1"/>
        </dgm:presLayoutVars>
      </dgm:prSet>
      <dgm:spPr/>
      <dgm:t>
        <a:bodyPr/>
        <a:lstStyle/>
        <a:p>
          <a:endParaRPr lang="ru-RU"/>
        </a:p>
      </dgm:t>
    </dgm:pt>
  </dgm:ptLst>
  <dgm:cxnLst>
    <dgm:cxn modelId="{2ADB969B-FF86-4309-9037-19FA0FFB898B}" srcId="{B80D551B-65E4-41E0-B805-8372D2A1757F}" destId="{A39FDC7E-BF13-45EA-A82C-AADDD36C9E7A}" srcOrd="0" destOrd="0" parTransId="{DA5879EC-B7C0-470D-AA4D-8589DB911E1B}" sibTransId="{60310986-76E6-44E6-A51E-6C3A1337EF0C}"/>
    <dgm:cxn modelId="{D1B7C6F0-A3B3-4FA7-A7EE-FC2E9521A8AA}" type="presOf" srcId="{A39FDC7E-BF13-45EA-A82C-AADDD36C9E7A}" destId="{FB4175B5-3642-4BDA-9E1F-6B7149F082F5}" srcOrd="0" destOrd="0" presId="urn:microsoft.com/office/officeart/2005/8/layout/vList2"/>
    <dgm:cxn modelId="{0C0AD2DB-787D-4EA0-9BB1-D14A073C8A08}" type="presOf" srcId="{B80D551B-65E4-41E0-B805-8372D2A1757F}" destId="{DB0C11A1-1D7F-4A98-A583-6F7BC564ED22}" srcOrd="0" destOrd="0" presId="urn:microsoft.com/office/officeart/2005/8/layout/vList2"/>
    <dgm:cxn modelId="{ADBC5BC4-5885-4427-BBD0-B7D66A3AD1F9}" type="presParOf" srcId="{DB0C11A1-1D7F-4A98-A583-6F7BC564ED22}" destId="{FB4175B5-3642-4BDA-9E1F-6B7149F082F5}"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C1746-9310-486B-8687-3904396E733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D369825E-D414-4887-9485-47FB1A9A58BA}">
      <dgm:prSet/>
      <dgm:spPr/>
      <dgm:t>
        <a:bodyPr/>
        <a:lstStyle/>
        <a:p>
          <a:r>
            <a:rPr lang="de-DE" dirty="0"/>
            <a:t>Nationalgerichte</a:t>
          </a:r>
          <a:endParaRPr lang="uk-UA" dirty="0"/>
        </a:p>
      </dgm:t>
    </dgm:pt>
    <dgm:pt modelId="{417EC888-110F-40EE-9798-1DC2598D6DA8}" type="parTrans" cxnId="{5F34BCE6-6200-4113-AB2C-1B057EC65A07}">
      <dgm:prSet/>
      <dgm:spPr/>
      <dgm:t>
        <a:bodyPr/>
        <a:lstStyle/>
        <a:p>
          <a:endParaRPr lang="uk-UA"/>
        </a:p>
      </dgm:t>
    </dgm:pt>
    <dgm:pt modelId="{C3311717-7158-469B-A373-BD642EE65437}" type="sibTrans" cxnId="{5F34BCE6-6200-4113-AB2C-1B057EC65A07}">
      <dgm:prSet/>
      <dgm:spPr/>
      <dgm:t>
        <a:bodyPr/>
        <a:lstStyle/>
        <a:p>
          <a:endParaRPr lang="uk-UA"/>
        </a:p>
      </dgm:t>
    </dgm:pt>
    <dgm:pt modelId="{CDC5E4E0-C272-4D4E-9C0E-87BEE65A06D0}" type="pres">
      <dgm:prSet presAssocID="{F2CC1746-9310-486B-8687-3904396E733B}" presName="linear" presStyleCnt="0">
        <dgm:presLayoutVars>
          <dgm:animLvl val="lvl"/>
          <dgm:resizeHandles val="exact"/>
        </dgm:presLayoutVars>
      </dgm:prSet>
      <dgm:spPr/>
      <dgm:t>
        <a:bodyPr/>
        <a:lstStyle/>
        <a:p>
          <a:endParaRPr lang="ru-RU"/>
        </a:p>
      </dgm:t>
    </dgm:pt>
    <dgm:pt modelId="{5E6C8F90-7AB7-47E0-B4C5-E7E9DBDEE4E6}" type="pres">
      <dgm:prSet presAssocID="{D369825E-D414-4887-9485-47FB1A9A58BA}" presName="parentText" presStyleLbl="node1" presStyleIdx="0" presStyleCnt="1" custLinFactNeighborX="2354" custLinFactNeighborY="-4420">
        <dgm:presLayoutVars>
          <dgm:chMax val="0"/>
          <dgm:bulletEnabled val="1"/>
        </dgm:presLayoutVars>
      </dgm:prSet>
      <dgm:spPr/>
      <dgm:t>
        <a:bodyPr/>
        <a:lstStyle/>
        <a:p>
          <a:endParaRPr lang="ru-RU"/>
        </a:p>
      </dgm:t>
    </dgm:pt>
  </dgm:ptLst>
  <dgm:cxnLst>
    <dgm:cxn modelId="{48237AF5-17C7-4390-BCF3-C7FFB6AA4594}" type="presOf" srcId="{D369825E-D414-4887-9485-47FB1A9A58BA}" destId="{5E6C8F90-7AB7-47E0-B4C5-E7E9DBDEE4E6}" srcOrd="0" destOrd="0" presId="urn:microsoft.com/office/officeart/2005/8/layout/vList2"/>
    <dgm:cxn modelId="{CFD8C03B-BAB8-4953-BA27-9B9D544E2668}" type="presOf" srcId="{F2CC1746-9310-486B-8687-3904396E733B}" destId="{CDC5E4E0-C272-4D4E-9C0E-87BEE65A06D0}" srcOrd="0" destOrd="0" presId="urn:microsoft.com/office/officeart/2005/8/layout/vList2"/>
    <dgm:cxn modelId="{5F34BCE6-6200-4113-AB2C-1B057EC65A07}" srcId="{F2CC1746-9310-486B-8687-3904396E733B}" destId="{D369825E-D414-4887-9485-47FB1A9A58BA}" srcOrd="0" destOrd="0" parTransId="{417EC888-110F-40EE-9798-1DC2598D6DA8}" sibTransId="{C3311717-7158-469B-A373-BD642EE65437}"/>
    <dgm:cxn modelId="{21345700-4AEC-431C-B35A-A9312316CE15}" type="presParOf" srcId="{CDC5E4E0-C272-4D4E-9C0E-87BEE65A06D0}" destId="{5E6C8F90-7AB7-47E0-B4C5-E7E9DBDEE4E6}"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B0F6C9-8DBC-41F6-B8B0-54CEC93343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C427110-F1B5-4EFB-B071-0F546387F1C9}">
      <dgm:prSet/>
      <dgm:spPr/>
      <dgm:t>
        <a:bodyPr/>
        <a:lstStyle/>
        <a:p>
          <a:pPr rtl="0"/>
          <a:r>
            <a:rPr lang="en-US" dirty="0"/>
            <a:t>Ukraine in der Welt</a:t>
          </a:r>
        </a:p>
      </dgm:t>
    </dgm:pt>
    <dgm:pt modelId="{46EC6515-AFBE-4571-A3A4-4975A6BF74D3}" type="parTrans" cxnId="{1450FCC5-7A01-4201-9B97-5E4C9396D9A5}">
      <dgm:prSet/>
      <dgm:spPr/>
      <dgm:t>
        <a:bodyPr/>
        <a:lstStyle/>
        <a:p>
          <a:endParaRPr lang="ru-RU"/>
        </a:p>
      </dgm:t>
    </dgm:pt>
    <dgm:pt modelId="{0A2C0D6D-6AF7-4516-833C-E30591132060}" type="sibTrans" cxnId="{1450FCC5-7A01-4201-9B97-5E4C9396D9A5}">
      <dgm:prSet/>
      <dgm:spPr/>
      <dgm:t>
        <a:bodyPr/>
        <a:lstStyle/>
        <a:p>
          <a:endParaRPr lang="ru-RU"/>
        </a:p>
      </dgm:t>
    </dgm:pt>
    <dgm:pt modelId="{AFE50713-E0BB-460C-BD1C-E24F59CC20D2}" type="pres">
      <dgm:prSet presAssocID="{49B0F6C9-8DBC-41F6-B8B0-54CEC9334330}" presName="linear" presStyleCnt="0">
        <dgm:presLayoutVars>
          <dgm:animLvl val="lvl"/>
          <dgm:resizeHandles val="exact"/>
        </dgm:presLayoutVars>
      </dgm:prSet>
      <dgm:spPr/>
      <dgm:t>
        <a:bodyPr/>
        <a:lstStyle/>
        <a:p>
          <a:endParaRPr lang="ru-RU"/>
        </a:p>
      </dgm:t>
    </dgm:pt>
    <dgm:pt modelId="{66BE087E-3566-43DF-B309-6CA25B73FBFC}" type="pres">
      <dgm:prSet presAssocID="{5C427110-F1B5-4EFB-B071-0F546387F1C9}" presName="parentText" presStyleLbl="node1" presStyleIdx="0" presStyleCnt="1" custLinFactNeighborX="408" custLinFactNeighborY="-20546">
        <dgm:presLayoutVars>
          <dgm:chMax val="0"/>
          <dgm:bulletEnabled val="1"/>
        </dgm:presLayoutVars>
      </dgm:prSet>
      <dgm:spPr/>
      <dgm:t>
        <a:bodyPr/>
        <a:lstStyle/>
        <a:p>
          <a:endParaRPr lang="ru-RU"/>
        </a:p>
      </dgm:t>
    </dgm:pt>
  </dgm:ptLst>
  <dgm:cxnLst>
    <dgm:cxn modelId="{C40402E9-6EAC-4012-9BEA-EAF336AE88F8}" type="presOf" srcId="{49B0F6C9-8DBC-41F6-B8B0-54CEC9334330}" destId="{AFE50713-E0BB-460C-BD1C-E24F59CC20D2}" srcOrd="0" destOrd="0" presId="urn:microsoft.com/office/officeart/2005/8/layout/vList2"/>
    <dgm:cxn modelId="{F84B4D85-8DC5-4F3F-ADC3-93C38B3D0CA5}" type="presOf" srcId="{5C427110-F1B5-4EFB-B071-0F546387F1C9}" destId="{66BE087E-3566-43DF-B309-6CA25B73FBFC}" srcOrd="0" destOrd="0" presId="urn:microsoft.com/office/officeart/2005/8/layout/vList2"/>
    <dgm:cxn modelId="{1450FCC5-7A01-4201-9B97-5E4C9396D9A5}" srcId="{49B0F6C9-8DBC-41F6-B8B0-54CEC9334330}" destId="{5C427110-F1B5-4EFB-B071-0F546387F1C9}" srcOrd="0" destOrd="0" parTransId="{46EC6515-AFBE-4571-A3A4-4975A6BF74D3}" sibTransId="{0A2C0D6D-6AF7-4516-833C-E30591132060}"/>
    <dgm:cxn modelId="{9FA416F2-ADA1-402F-B09C-1D331118FD5A}" type="presParOf" srcId="{AFE50713-E0BB-460C-BD1C-E24F59CC20D2}" destId="{66BE087E-3566-43DF-B309-6CA25B73FBFC}" srcOrd="0" destOrd="0" presId="urn:microsoft.com/office/officeart/2005/8/layout/vList2"/>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F7F1C-D8AE-4C31-B015-A9669C6BD4AC}">
      <dsp:nvSpPr>
        <dsp:cNvPr id="0" name=""/>
        <dsp:cNvSpPr/>
      </dsp:nvSpPr>
      <dsp:spPr>
        <a:xfrm>
          <a:off x="0" y="4877"/>
          <a:ext cx="828092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a:t>Geschichte</a:t>
          </a:r>
        </a:p>
      </dsp:txBody>
      <dsp:txXfrm>
        <a:off x="33127" y="38004"/>
        <a:ext cx="8214666" cy="612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CCFAD-73B3-42A4-AE34-6BC870BCC99F}">
      <dsp:nvSpPr>
        <dsp:cNvPr id="0" name=""/>
        <dsp:cNvSpPr/>
      </dsp:nvSpPr>
      <dsp:spPr>
        <a:xfrm>
          <a:off x="0" y="0"/>
          <a:ext cx="828092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a:t>Geography</a:t>
          </a:r>
        </a:p>
      </dsp:txBody>
      <dsp:txXfrm>
        <a:off x="33127" y="33127"/>
        <a:ext cx="8214666" cy="61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C4D79-5272-4893-9A0D-2A9290258CBA}">
      <dsp:nvSpPr>
        <dsp:cNvPr id="0" name=""/>
        <dsp:cNvSpPr/>
      </dsp:nvSpPr>
      <dsp:spPr>
        <a:xfrm>
          <a:off x="0" y="15325"/>
          <a:ext cx="828092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err="1"/>
            <a:t>Symbole</a:t>
          </a:r>
          <a:endParaRPr lang="en-US" sz="2900" kern="1200" dirty="0"/>
        </a:p>
      </dsp:txBody>
      <dsp:txXfrm>
        <a:off x="33127" y="48452"/>
        <a:ext cx="8214666" cy="612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175B5-3642-4BDA-9E1F-6B7149F082F5}">
      <dsp:nvSpPr>
        <dsp:cNvPr id="0" name=""/>
        <dsp:cNvSpPr/>
      </dsp:nvSpPr>
      <dsp:spPr>
        <a:xfrm>
          <a:off x="0" y="0"/>
          <a:ext cx="827242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err="1">
              <a:latin typeface="+mn-lt"/>
            </a:rPr>
            <a:t>Kraftstoff</a:t>
          </a:r>
          <a:r>
            <a:rPr lang="en-US" sz="2600" kern="1200" dirty="0">
              <a:latin typeface="Bahnschrift SemiBold" panose="020B0502040204020203" pitchFamily="34" charset="0"/>
            </a:rPr>
            <a:t> </a:t>
          </a:r>
          <a:r>
            <a:rPr lang="en-US" sz="2600" kern="1200" dirty="0" err="1">
              <a:latin typeface="+mn-lt"/>
            </a:rPr>
            <a:t>Mineralien</a:t>
          </a:r>
          <a:endParaRPr lang="en-US" sz="2600" kern="1200" dirty="0">
            <a:latin typeface="+mn-lt"/>
          </a:endParaRPr>
        </a:p>
      </dsp:txBody>
      <dsp:txXfrm>
        <a:off x="30442" y="30442"/>
        <a:ext cx="8211536" cy="562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C8F90-7AB7-47E0-B4C5-E7E9DBDEE4E6}">
      <dsp:nvSpPr>
        <dsp:cNvPr id="0" name=""/>
        <dsp:cNvSpPr/>
      </dsp:nvSpPr>
      <dsp:spPr>
        <a:xfrm>
          <a:off x="0" y="0"/>
          <a:ext cx="827242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de-DE" sz="2800" kern="1200" dirty="0"/>
            <a:t>Nationalgerichte</a:t>
          </a:r>
          <a:endParaRPr lang="uk-UA" sz="2800" kern="1200" dirty="0"/>
        </a:p>
      </dsp:txBody>
      <dsp:txXfrm>
        <a:off x="31984" y="31984"/>
        <a:ext cx="8208452" cy="591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E087E-3566-43DF-B309-6CA25B73FBFC}">
      <dsp:nvSpPr>
        <dsp:cNvPr id="0" name=""/>
        <dsp:cNvSpPr/>
      </dsp:nvSpPr>
      <dsp:spPr>
        <a:xfrm>
          <a:off x="0" y="0"/>
          <a:ext cx="8280920"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a:t>Ukraine in der Welt</a:t>
          </a:r>
        </a:p>
      </dsp:txBody>
      <dsp:txXfrm>
        <a:off x="30842" y="30842"/>
        <a:ext cx="8219236"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A3D3A-2E17-42AC-84CE-CFD64AC0925A}" type="datetimeFigureOut">
              <a:rPr lang="en-US" smtClean="0"/>
              <a:t>1/11/2023</a:t>
            </a:fld>
            <a:endParaRPr lang="en-US"/>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912F4-A1AA-4475-B37B-EE5AA71B1A14}" type="slidenum">
              <a:rPr lang="en-US" smtClean="0"/>
              <a:t>‹#›</a:t>
            </a:fld>
            <a:endParaRPr lang="en-US"/>
          </a:p>
        </p:txBody>
      </p:sp>
    </p:spTree>
    <p:extLst>
      <p:ext uri="{BB962C8B-B14F-4D97-AF65-F5344CB8AC3E}">
        <p14:creationId xmlns:p14="http://schemas.microsoft.com/office/powerpoint/2010/main" val="261498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39B912F4-A1AA-4475-B37B-EE5AA71B1A14}" type="slidenum">
              <a:rPr lang="en-US" smtClean="0"/>
              <a:t>2</a:t>
            </a:fld>
            <a:endParaRPr lang="en-US"/>
          </a:p>
        </p:txBody>
      </p:sp>
    </p:spTree>
    <p:extLst>
      <p:ext uri="{BB962C8B-B14F-4D97-AF65-F5344CB8AC3E}">
        <p14:creationId xmlns:p14="http://schemas.microsoft.com/office/powerpoint/2010/main" val="2207890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FFBCFF18-CEBC-461E-8E37-9A9B5BD2407E}"/>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39E7B6C7-126F-43FF-AC48-0269BDF005A1}"/>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8C1EDACC-2095-4A77-8F5C-199D7F7FA6BB}"/>
              </a:ext>
            </a:extLst>
          </p:cNvPr>
          <p:cNvSpPr>
            <a:spLocks noGrp="1" noChangeArrowheads="1"/>
          </p:cNvSpPr>
          <p:nvPr>
            <p:ph type="sldNum" sz="quarter" idx="12"/>
          </p:nvPr>
        </p:nvSpPr>
        <p:spPr>
          <a:ln/>
        </p:spPr>
        <p:txBody>
          <a:bodyPr/>
          <a:lstStyle>
            <a:lvl1pPr>
              <a:defRPr/>
            </a:lvl1pPr>
          </a:lstStyle>
          <a:p>
            <a:pPr>
              <a:defRPr/>
            </a:pPr>
            <a:fld id="{EFA8CFA4-E89F-4D7A-A81C-0DF2730F763E}" type="slidenum">
              <a:rPr lang="ru-RU"/>
              <a:pPr>
                <a:defRPr/>
              </a:pPr>
              <a:t>‹#›</a:t>
            </a:fld>
            <a:endParaRPr lang="ru-RU"/>
          </a:p>
        </p:txBody>
      </p:sp>
    </p:spTree>
    <p:extLst>
      <p:ext uri="{BB962C8B-B14F-4D97-AF65-F5344CB8AC3E}">
        <p14:creationId xmlns:p14="http://schemas.microsoft.com/office/powerpoint/2010/main" val="51316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E52AD236-7415-4014-A10F-C411A5BBC653}"/>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47127DB4-341D-409A-B43E-4B738FB8C743}"/>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E0AA023A-EB79-4547-93D2-B417CF7757CD}"/>
              </a:ext>
            </a:extLst>
          </p:cNvPr>
          <p:cNvSpPr>
            <a:spLocks noGrp="1" noChangeArrowheads="1"/>
          </p:cNvSpPr>
          <p:nvPr>
            <p:ph type="sldNum" sz="quarter" idx="12"/>
          </p:nvPr>
        </p:nvSpPr>
        <p:spPr>
          <a:ln/>
        </p:spPr>
        <p:txBody>
          <a:bodyPr/>
          <a:lstStyle>
            <a:lvl1pPr>
              <a:defRPr/>
            </a:lvl1pPr>
          </a:lstStyle>
          <a:p>
            <a:pPr>
              <a:defRPr/>
            </a:pPr>
            <a:fld id="{A729AB5D-2A92-4EB8-AF03-45303967C180}" type="slidenum">
              <a:rPr lang="ru-RU"/>
              <a:pPr>
                <a:defRPr/>
              </a:pPr>
              <a:t>‹#›</a:t>
            </a:fld>
            <a:endParaRPr lang="ru-RU"/>
          </a:p>
        </p:txBody>
      </p:sp>
    </p:spTree>
    <p:extLst>
      <p:ext uri="{BB962C8B-B14F-4D97-AF65-F5344CB8AC3E}">
        <p14:creationId xmlns:p14="http://schemas.microsoft.com/office/powerpoint/2010/main" val="342505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A4CABE6-BCC6-486E-A34F-4DA70E6ED79D}"/>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79C3855F-0CC8-4B35-ACBF-CE44911B045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85D3C61-517C-4692-9811-8E4F7B56D7F9}"/>
              </a:ext>
            </a:extLst>
          </p:cNvPr>
          <p:cNvSpPr>
            <a:spLocks noGrp="1" noChangeArrowheads="1"/>
          </p:cNvSpPr>
          <p:nvPr>
            <p:ph type="sldNum" sz="quarter" idx="12"/>
          </p:nvPr>
        </p:nvSpPr>
        <p:spPr>
          <a:ln/>
        </p:spPr>
        <p:txBody>
          <a:bodyPr/>
          <a:lstStyle>
            <a:lvl1pPr>
              <a:defRPr/>
            </a:lvl1pPr>
          </a:lstStyle>
          <a:p>
            <a:pPr>
              <a:defRPr/>
            </a:pPr>
            <a:fld id="{383D7586-66EE-402E-971B-28829D8DE297}" type="slidenum">
              <a:rPr lang="ru-RU"/>
              <a:pPr>
                <a:defRPr/>
              </a:pPr>
              <a:t>‹#›</a:t>
            </a:fld>
            <a:endParaRPr lang="ru-RU"/>
          </a:p>
        </p:txBody>
      </p:sp>
    </p:spTree>
    <p:extLst>
      <p:ext uri="{BB962C8B-B14F-4D97-AF65-F5344CB8AC3E}">
        <p14:creationId xmlns:p14="http://schemas.microsoft.com/office/powerpoint/2010/main" val="138119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a:extLst>
              <a:ext uri="{FF2B5EF4-FFF2-40B4-BE49-F238E27FC236}">
                <a16:creationId xmlns:a16="http://schemas.microsoft.com/office/drawing/2014/main" id="{E6D31176-18F1-4B53-86BD-0513788A0A56}"/>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8BC77210-18AC-49D7-92EC-0EDD0687BDD7}"/>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DA11E588-B598-4970-BBF9-404E095586F5}"/>
              </a:ext>
            </a:extLst>
          </p:cNvPr>
          <p:cNvSpPr>
            <a:spLocks noGrp="1" noChangeArrowheads="1"/>
          </p:cNvSpPr>
          <p:nvPr>
            <p:ph type="sldNum" sz="quarter" idx="12"/>
          </p:nvPr>
        </p:nvSpPr>
        <p:spPr>
          <a:ln/>
        </p:spPr>
        <p:txBody>
          <a:bodyPr/>
          <a:lstStyle>
            <a:lvl1pPr>
              <a:defRPr/>
            </a:lvl1pPr>
          </a:lstStyle>
          <a:p>
            <a:pPr>
              <a:defRPr/>
            </a:pPr>
            <a:fld id="{CD8ACB10-F007-46F3-906B-7A21F0F3FD7F}" type="slidenum">
              <a:rPr lang="ru-RU"/>
              <a:pPr>
                <a:defRPr/>
              </a:pPr>
              <a:t>‹#›</a:t>
            </a:fld>
            <a:endParaRPr lang="ru-RU"/>
          </a:p>
        </p:txBody>
      </p:sp>
    </p:spTree>
    <p:extLst>
      <p:ext uri="{BB962C8B-B14F-4D97-AF65-F5344CB8AC3E}">
        <p14:creationId xmlns:p14="http://schemas.microsoft.com/office/powerpoint/2010/main" val="268195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673F844-8DFA-4640-960D-E05D974D3BF4}"/>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BC362C00-4868-4E94-A855-641A72266EF9}"/>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2715FBAA-7CF1-40FE-B50C-4B57B81EC8CF}"/>
              </a:ext>
            </a:extLst>
          </p:cNvPr>
          <p:cNvSpPr>
            <a:spLocks noGrp="1" noChangeArrowheads="1"/>
          </p:cNvSpPr>
          <p:nvPr>
            <p:ph type="sldNum" sz="quarter" idx="12"/>
          </p:nvPr>
        </p:nvSpPr>
        <p:spPr>
          <a:ln/>
        </p:spPr>
        <p:txBody>
          <a:bodyPr/>
          <a:lstStyle>
            <a:lvl1pPr>
              <a:defRPr/>
            </a:lvl1pPr>
          </a:lstStyle>
          <a:p>
            <a:pPr>
              <a:defRPr/>
            </a:pPr>
            <a:fld id="{C40FC76A-5FCD-4E46-A5DD-AA6FDAA4C59E}" type="slidenum">
              <a:rPr lang="ru-RU"/>
              <a:pPr>
                <a:defRPr/>
              </a:pPr>
              <a:t>‹#›</a:t>
            </a:fld>
            <a:endParaRPr lang="ru-RU"/>
          </a:p>
        </p:txBody>
      </p:sp>
    </p:spTree>
    <p:extLst>
      <p:ext uri="{BB962C8B-B14F-4D97-AF65-F5344CB8AC3E}">
        <p14:creationId xmlns:p14="http://schemas.microsoft.com/office/powerpoint/2010/main" val="342684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FE957AE3-62B4-4C56-B93B-CF76E2D455FC}"/>
              </a:ext>
            </a:extLst>
          </p:cNvPr>
          <p:cNvSpPr>
            <a:spLocks noGrp="1" noChangeArrowheads="1"/>
          </p:cNvSpPr>
          <p:nvPr>
            <p:ph type="dt" sz="half" idx="10"/>
          </p:nvPr>
        </p:nvSpPr>
        <p:spPr>
          <a:ln/>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21AB3289-B9D9-4959-9501-39C8A1DDEB1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6" name="Rectangle 6">
            <a:extLst>
              <a:ext uri="{FF2B5EF4-FFF2-40B4-BE49-F238E27FC236}">
                <a16:creationId xmlns:a16="http://schemas.microsoft.com/office/drawing/2014/main" id="{4B56CC17-CAB3-4E6D-9CCA-930BD6511F61}"/>
              </a:ext>
            </a:extLst>
          </p:cNvPr>
          <p:cNvSpPr>
            <a:spLocks noGrp="1" noChangeArrowheads="1"/>
          </p:cNvSpPr>
          <p:nvPr>
            <p:ph type="sldNum" sz="quarter" idx="12"/>
          </p:nvPr>
        </p:nvSpPr>
        <p:spPr>
          <a:ln/>
        </p:spPr>
        <p:txBody>
          <a:bodyPr/>
          <a:lstStyle>
            <a:lvl1pPr>
              <a:defRPr/>
            </a:lvl1pPr>
          </a:lstStyle>
          <a:p>
            <a:pPr>
              <a:defRPr/>
            </a:pPr>
            <a:fld id="{E4851703-A952-4938-B52A-BFD3B081ABD7}" type="slidenum">
              <a:rPr lang="ru-RU"/>
              <a:pPr>
                <a:defRPr/>
              </a:pPr>
              <a:t>‹#›</a:t>
            </a:fld>
            <a:endParaRPr lang="ru-RU"/>
          </a:p>
        </p:txBody>
      </p:sp>
    </p:spTree>
    <p:extLst>
      <p:ext uri="{BB962C8B-B14F-4D97-AF65-F5344CB8AC3E}">
        <p14:creationId xmlns:p14="http://schemas.microsoft.com/office/powerpoint/2010/main" val="387702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FE6CCF9F-5E4D-4E60-9CEC-AFF788A892BD}"/>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B5FC9759-8692-4912-A1E4-86A3D1D399EF}"/>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943FB10-FFC1-4372-942A-CB1505B87CAA}"/>
              </a:ext>
            </a:extLst>
          </p:cNvPr>
          <p:cNvSpPr>
            <a:spLocks noGrp="1" noChangeArrowheads="1"/>
          </p:cNvSpPr>
          <p:nvPr>
            <p:ph type="sldNum" sz="quarter" idx="12"/>
          </p:nvPr>
        </p:nvSpPr>
        <p:spPr>
          <a:ln/>
        </p:spPr>
        <p:txBody>
          <a:bodyPr/>
          <a:lstStyle>
            <a:lvl1pPr>
              <a:defRPr/>
            </a:lvl1pPr>
          </a:lstStyle>
          <a:p>
            <a:pPr>
              <a:defRPr/>
            </a:pPr>
            <a:fld id="{A5BD41D1-470E-4B54-B781-F1BDEEAF8186}" type="slidenum">
              <a:rPr lang="ru-RU"/>
              <a:pPr>
                <a:defRPr/>
              </a:pPr>
              <a:t>‹#›</a:t>
            </a:fld>
            <a:endParaRPr lang="ru-RU"/>
          </a:p>
        </p:txBody>
      </p:sp>
    </p:spTree>
    <p:extLst>
      <p:ext uri="{BB962C8B-B14F-4D97-AF65-F5344CB8AC3E}">
        <p14:creationId xmlns:p14="http://schemas.microsoft.com/office/powerpoint/2010/main" val="340523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1504D2B2-6887-4CEB-9F36-A55FF8C389C4}"/>
              </a:ext>
            </a:extLst>
          </p:cNvPr>
          <p:cNvSpPr>
            <a:spLocks noGrp="1" noChangeArrowheads="1"/>
          </p:cNvSpPr>
          <p:nvPr>
            <p:ph type="dt" sz="half" idx="10"/>
          </p:nvPr>
        </p:nvSpPr>
        <p:spPr>
          <a:ln/>
        </p:spPr>
        <p:txBody>
          <a:bodyPr/>
          <a:lstStyle>
            <a:lvl1pPr>
              <a:defRPr/>
            </a:lvl1pPr>
          </a:lstStyle>
          <a:p>
            <a:pPr>
              <a:defRPr/>
            </a:pPr>
            <a:endParaRPr lang="ru-RU"/>
          </a:p>
        </p:txBody>
      </p:sp>
      <p:sp>
        <p:nvSpPr>
          <p:cNvPr id="8" name="Rectangle 5">
            <a:extLst>
              <a:ext uri="{FF2B5EF4-FFF2-40B4-BE49-F238E27FC236}">
                <a16:creationId xmlns:a16="http://schemas.microsoft.com/office/drawing/2014/main" id="{A1532BAA-2F8D-4D71-B2F0-BC2720FD7182}"/>
              </a:ext>
            </a:extLst>
          </p:cNvPr>
          <p:cNvSpPr>
            <a:spLocks noGrp="1" noChangeArrowheads="1"/>
          </p:cNvSpPr>
          <p:nvPr>
            <p:ph type="ftr" sz="quarter" idx="11"/>
          </p:nvPr>
        </p:nvSpPr>
        <p:spPr>
          <a:ln/>
        </p:spPr>
        <p:txBody>
          <a:bodyPr/>
          <a:lstStyle>
            <a:lvl1pPr>
              <a:defRPr/>
            </a:lvl1pPr>
          </a:lstStyle>
          <a:p>
            <a:pPr>
              <a:defRPr/>
            </a:pPr>
            <a:endParaRPr lang="ru-RU"/>
          </a:p>
        </p:txBody>
      </p:sp>
      <p:sp>
        <p:nvSpPr>
          <p:cNvPr id="9" name="Rectangle 6">
            <a:extLst>
              <a:ext uri="{FF2B5EF4-FFF2-40B4-BE49-F238E27FC236}">
                <a16:creationId xmlns:a16="http://schemas.microsoft.com/office/drawing/2014/main" id="{11391D9D-BC48-43F0-B36A-7DF637DBC66A}"/>
              </a:ext>
            </a:extLst>
          </p:cNvPr>
          <p:cNvSpPr>
            <a:spLocks noGrp="1" noChangeArrowheads="1"/>
          </p:cNvSpPr>
          <p:nvPr>
            <p:ph type="sldNum" sz="quarter" idx="12"/>
          </p:nvPr>
        </p:nvSpPr>
        <p:spPr>
          <a:ln/>
        </p:spPr>
        <p:txBody>
          <a:bodyPr/>
          <a:lstStyle>
            <a:lvl1pPr>
              <a:defRPr/>
            </a:lvl1pPr>
          </a:lstStyle>
          <a:p>
            <a:pPr>
              <a:defRPr/>
            </a:pPr>
            <a:fld id="{A25CBC99-FCA0-43D8-AA84-ACB58602F7B4}" type="slidenum">
              <a:rPr lang="ru-RU"/>
              <a:pPr>
                <a:defRPr/>
              </a:pPr>
              <a:t>‹#›</a:t>
            </a:fld>
            <a:endParaRPr lang="ru-RU"/>
          </a:p>
        </p:txBody>
      </p:sp>
    </p:spTree>
    <p:extLst>
      <p:ext uri="{BB962C8B-B14F-4D97-AF65-F5344CB8AC3E}">
        <p14:creationId xmlns:p14="http://schemas.microsoft.com/office/powerpoint/2010/main" val="286993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369B8BBF-081D-4CCA-96CC-09C37206EBEF}"/>
              </a:ext>
            </a:extLst>
          </p:cNvPr>
          <p:cNvSpPr>
            <a:spLocks noGrp="1" noChangeArrowheads="1"/>
          </p:cNvSpPr>
          <p:nvPr>
            <p:ph type="dt" sz="half" idx="10"/>
          </p:nvPr>
        </p:nvSpPr>
        <p:spPr>
          <a:ln/>
        </p:spPr>
        <p:txBody>
          <a:bodyPr/>
          <a:lstStyle>
            <a:lvl1pPr>
              <a:defRPr/>
            </a:lvl1pPr>
          </a:lstStyle>
          <a:p>
            <a:pPr>
              <a:defRPr/>
            </a:pPr>
            <a:endParaRPr lang="ru-RU"/>
          </a:p>
        </p:txBody>
      </p:sp>
      <p:sp>
        <p:nvSpPr>
          <p:cNvPr id="4" name="Rectangle 5">
            <a:extLst>
              <a:ext uri="{FF2B5EF4-FFF2-40B4-BE49-F238E27FC236}">
                <a16:creationId xmlns:a16="http://schemas.microsoft.com/office/drawing/2014/main" id="{27892F8E-55F7-4736-888E-331F371D2D9D}"/>
              </a:ext>
            </a:extLst>
          </p:cNvPr>
          <p:cNvSpPr>
            <a:spLocks noGrp="1" noChangeArrowheads="1"/>
          </p:cNvSpPr>
          <p:nvPr>
            <p:ph type="ftr" sz="quarter" idx="11"/>
          </p:nvPr>
        </p:nvSpPr>
        <p:spPr>
          <a:ln/>
        </p:spPr>
        <p:txBody>
          <a:bodyPr/>
          <a:lstStyle>
            <a:lvl1pPr>
              <a:defRPr/>
            </a:lvl1pPr>
          </a:lstStyle>
          <a:p>
            <a:pPr>
              <a:defRPr/>
            </a:pPr>
            <a:endParaRPr lang="ru-RU"/>
          </a:p>
        </p:txBody>
      </p:sp>
      <p:sp>
        <p:nvSpPr>
          <p:cNvPr id="5" name="Rectangle 6">
            <a:extLst>
              <a:ext uri="{FF2B5EF4-FFF2-40B4-BE49-F238E27FC236}">
                <a16:creationId xmlns:a16="http://schemas.microsoft.com/office/drawing/2014/main" id="{EC48FE75-7F28-4C33-BD79-88E79E20CCE0}"/>
              </a:ext>
            </a:extLst>
          </p:cNvPr>
          <p:cNvSpPr>
            <a:spLocks noGrp="1" noChangeArrowheads="1"/>
          </p:cNvSpPr>
          <p:nvPr>
            <p:ph type="sldNum" sz="quarter" idx="12"/>
          </p:nvPr>
        </p:nvSpPr>
        <p:spPr>
          <a:ln/>
        </p:spPr>
        <p:txBody>
          <a:bodyPr/>
          <a:lstStyle>
            <a:lvl1pPr>
              <a:defRPr/>
            </a:lvl1pPr>
          </a:lstStyle>
          <a:p>
            <a:pPr>
              <a:defRPr/>
            </a:pPr>
            <a:fld id="{B532B96F-F238-40FF-AA30-EBA704E4B322}" type="slidenum">
              <a:rPr lang="ru-RU"/>
              <a:pPr>
                <a:defRPr/>
              </a:pPr>
              <a:t>‹#›</a:t>
            </a:fld>
            <a:endParaRPr lang="ru-RU"/>
          </a:p>
        </p:txBody>
      </p:sp>
    </p:spTree>
    <p:extLst>
      <p:ext uri="{BB962C8B-B14F-4D97-AF65-F5344CB8AC3E}">
        <p14:creationId xmlns:p14="http://schemas.microsoft.com/office/powerpoint/2010/main" val="16165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FDCE39-3A64-4438-9E40-C664AE9A0C96}"/>
              </a:ext>
            </a:extLst>
          </p:cNvPr>
          <p:cNvSpPr>
            <a:spLocks noGrp="1" noChangeArrowheads="1"/>
          </p:cNvSpPr>
          <p:nvPr>
            <p:ph type="dt" sz="half" idx="10"/>
          </p:nvPr>
        </p:nvSpPr>
        <p:spPr>
          <a:ln/>
        </p:spPr>
        <p:txBody>
          <a:bodyPr/>
          <a:lstStyle>
            <a:lvl1pPr>
              <a:defRPr/>
            </a:lvl1pPr>
          </a:lstStyle>
          <a:p>
            <a:pPr>
              <a:defRPr/>
            </a:pPr>
            <a:endParaRPr lang="ru-RU"/>
          </a:p>
        </p:txBody>
      </p:sp>
      <p:sp>
        <p:nvSpPr>
          <p:cNvPr id="3" name="Rectangle 5">
            <a:extLst>
              <a:ext uri="{FF2B5EF4-FFF2-40B4-BE49-F238E27FC236}">
                <a16:creationId xmlns:a16="http://schemas.microsoft.com/office/drawing/2014/main" id="{3BABF1E9-4246-430A-A9AE-C8EAF6B9E30C}"/>
              </a:ext>
            </a:extLst>
          </p:cNvPr>
          <p:cNvSpPr>
            <a:spLocks noGrp="1" noChangeArrowheads="1"/>
          </p:cNvSpPr>
          <p:nvPr>
            <p:ph type="ftr" sz="quarter" idx="11"/>
          </p:nvPr>
        </p:nvSpPr>
        <p:spPr>
          <a:ln/>
        </p:spPr>
        <p:txBody>
          <a:bodyPr/>
          <a:lstStyle>
            <a:lvl1pPr>
              <a:defRPr/>
            </a:lvl1pPr>
          </a:lstStyle>
          <a:p>
            <a:pPr>
              <a:defRPr/>
            </a:pPr>
            <a:endParaRPr lang="ru-RU"/>
          </a:p>
        </p:txBody>
      </p:sp>
      <p:sp>
        <p:nvSpPr>
          <p:cNvPr id="4" name="Rectangle 6">
            <a:extLst>
              <a:ext uri="{FF2B5EF4-FFF2-40B4-BE49-F238E27FC236}">
                <a16:creationId xmlns:a16="http://schemas.microsoft.com/office/drawing/2014/main" id="{EA65B313-4EBB-4656-9F07-19BDF15A8173}"/>
              </a:ext>
            </a:extLst>
          </p:cNvPr>
          <p:cNvSpPr>
            <a:spLocks noGrp="1" noChangeArrowheads="1"/>
          </p:cNvSpPr>
          <p:nvPr>
            <p:ph type="sldNum" sz="quarter" idx="12"/>
          </p:nvPr>
        </p:nvSpPr>
        <p:spPr>
          <a:ln/>
        </p:spPr>
        <p:txBody>
          <a:bodyPr/>
          <a:lstStyle>
            <a:lvl1pPr>
              <a:defRPr/>
            </a:lvl1pPr>
          </a:lstStyle>
          <a:p>
            <a:pPr>
              <a:defRPr/>
            </a:pPr>
            <a:fld id="{D98759A8-63E1-45A6-A9DA-9D40BA56FEE1}" type="slidenum">
              <a:rPr lang="ru-RU"/>
              <a:pPr>
                <a:defRPr/>
              </a:pPr>
              <a:t>‹#›</a:t>
            </a:fld>
            <a:endParaRPr lang="ru-RU"/>
          </a:p>
        </p:txBody>
      </p:sp>
    </p:spTree>
    <p:extLst>
      <p:ext uri="{BB962C8B-B14F-4D97-AF65-F5344CB8AC3E}">
        <p14:creationId xmlns:p14="http://schemas.microsoft.com/office/powerpoint/2010/main" val="102772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670076C1-D9D2-418D-ABD9-E588795125A1}"/>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61EEBC7C-1E1D-4AF9-9303-3803F6F14A10}"/>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FA48074B-C23B-4040-AFA2-2BAF9CF055E1}"/>
              </a:ext>
            </a:extLst>
          </p:cNvPr>
          <p:cNvSpPr>
            <a:spLocks noGrp="1" noChangeArrowheads="1"/>
          </p:cNvSpPr>
          <p:nvPr>
            <p:ph type="sldNum" sz="quarter" idx="12"/>
          </p:nvPr>
        </p:nvSpPr>
        <p:spPr>
          <a:ln/>
        </p:spPr>
        <p:txBody>
          <a:bodyPr/>
          <a:lstStyle>
            <a:lvl1pPr>
              <a:defRPr/>
            </a:lvl1pPr>
          </a:lstStyle>
          <a:p>
            <a:pPr>
              <a:defRPr/>
            </a:pPr>
            <a:fld id="{DE26EF76-04DF-4C05-AD18-D1BA695223A1}" type="slidenum">
              <a:rPr lang="ru-RU"/>
              <a:pPr>
                <a:defRPr/>
              </a:pPr>
              <a:t>‹#›</a:t>
            </a:fld>
            <a:endParaRPr lang="ru-RU"/>
          </a:p>
        </p:txBody>
      </p:sp>
    </p:spTree>
    <p:extLst>
      <p:ext uri="{BB962C8B-B14F-4D97-AF65-F5344CB8AC3E}">
        <p14:creationId xmlns:p14="http://schemas.microsoft.com/office/powerpoint/2010/main" val="69945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D322C960-BFB8-4C2B-B59F-7D8DD929246F}"/>
              </a:ext>
            </a:extLst>
          </p:cNvPr>
          <p:cNvSpPr>
            <a:spLocks noGrp="1" noChangeArrowheads="1"/>
          </p:cNvSpPr>
          <p:nvPr>
            <p:ph type="dt" sz="half" idx="10"/>
          </p:nvPr>
        </p:nvSpPr>
        <p:spPr>
          <a:ln/>
        </p:spPr>
        <p:txBody>
          <a:bodyPr/>
          <a:lstStyle>
            <a:lvl1pPr>
              <a:defRPr/>
            </a:lvl1pPr>
          </a:lstStyle>
          <a:p>
            <a:pPr>
              <a:defRPr/>
            </a:pPr>
            <a:endParaRPr lang="ru-RU"/>
          </a:p>
        </p:txBody>
      </p:sp>
      <p:sp>
        <p:nvSpPr>
          <p:cNvPr id="6" name="Rectangle 5">
            <a:extLst>
              <a:ext uri="{FF2B5EF4-FFF2-40B4-BE49-F238E27FC236}">
                <a16:creationId xmlns:a16="http://schemas.microsoft.com/office/drawing/2014/main" id="{3D34CDC0-912F-4D18-8251-9BE6B689BC4E}"/>
              </a:ext>
            </a:extLst>
          </p:cNvPr>
          <p:cNvSpPr>
            <a:spLocks noGrp="1" noChangeArrowheads="1"/>
          </p:cNvSpPr>
          <p:nvPr>
            <p:ph type="ftr" sz="quarter" idx="11"/>
          </p:nvPr>
        </p:nvSpPr>
        <p:spPr>
          <a:ln/>
        </p:spPr>
        <p:txBody>
          <a:bodyPr/>
          <a:lstStyle>
            <a:lvl1pPr>
              <a:defRPr/>
            </a:lvl1pPr>
          </a:lstStyle>
          <a:p>
            <a:pPr>
              <a:defRPr/>
            </a:pPr>
            <a:endParaRPr lang="ru-RU"/>
          </a:p>
        </p:txBody>
      </p:sp>
      <p:sp>
        <p:nvSpPr>
          <p:cNvPr id="7" name="Rectangle 6">
            <a:extLst>
              <a:ext uri="{FF2B5EF4-FFF2-40B4-BE49-F238E27FC236}">
                <a16:creationId xmlns:a16="http://schemas.microsoft.com/office/drawing/2014/main" id="{4858FACF-5CEB-4BEC-A916-DA586743648B}"/>
              </a:ext>
            </a:extLst>
          </p:cNvPr>
          <p:cNvSpPr>
            <a:spLocks noGrp="1" noChangeArrowheads="1"/>
          </p:cNvSpPr>
          <p:nvPr>
            <p:ph type="sldNum" sz="quarter" idx="12"/>
          </p:nvPr>
        </p:nvSpPr>
        <p:spPr>
          <a:ln/>
        </p:spPr>
        <p:txBody>
          <a:bodyPr/>
          <a:lstStyle>
            <a:lvl1pPr>
              <a:defRPr/>
            </a:lvl1pPr>
          </a:lstStyle>
          <a:p>
            <a:pPr>
              <a:defRPr/>
            </a:pPr>
            <a:fld id="{87270463-0A30-4C2C-BD28-FD5C378C8C6E}" type="slidenum">
              <a:rPr lang="ru-RU"/>
              <a:pPr>
                <a:defRPr/>
              </a:pPr>
              <a:t>‹#›</a:t>
            </a:fld>
            <a:endParaRPr lang="ru-RU"/>
          </a:p>
        </p:txBody>
      </p:sp>
    </p:spTree>
    <p:extLst>
      <p:ext uri="{BB962C8B-B14F-4D97-AF65-F5344CB8AC3E}">
        <p14:creationId xmlns:p14="http://schemas.microsoft.com/office/powerpoint/2010/main" val="127456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FFFF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8770300-E607-434F-A3C1-33F9BDA3BDF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a:t>Образец заголовка</a:t>
            </a:r>
          </a:p>
        </p:txBody>
      </p:sp>
      <p:sp>
        <p:nvSpPr>
          <p:cNvPr id="1027" name="Rectangle 3">
            <a:extLst>
              <a:ext uri="{FF2B5EF4-FFF2-40B4-BE49-F238E27FC236}">
                <a16:creationId xmlns:a16="http://schemas.microsoft.com/office/drawing/2014/main" id="{A65E361E-4B52-487A-9EBC-CF1AE7672E3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1028" name="Rectangle 4">
            <a:extLst>
              <a:ext uri="{FF2B5EF4-FFF2-40B4-BE49-F238E27FC236}">
                <a16:creationId xmlns:a16="http://schemas.microsoft.com/office/drawing/2014/main" id="{334B77C0-36AF-442B-B91A-C3765B67A0A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ru-RU"/>
          </a:p>
        </p:txBody>
      </p:sp>
      <p:sp>
        <p:nvSpPr>
          <p:cNvPr id="1029" name="Rectangle 5">
            <a:extLst>
              <a:ext uri="{FF2B5EF4-FFF2-40B4-BE49-F238E27FC236}">
                <a16:creationId xmlns:a16="http://schemas.microsoft.com/office/drawing/2014/main" id="{6A716E71-CE86-4733-8BFB-4180AFF9C77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ru-RU"/>
          </a:p>
        </p:txBody>
      </p:sp>
      <p:sp>
        <p:nvSpPr>
          <p:cNvPr id="1030" name="Rectangle 6">
            <a:extLst>
              <a:ext uri="{FF2B5EF4-FFF2-40B4-BE49-F238E27FC236}">
                <a16:creationId xmlns:a16="http://schemas.microsoft.com/office/drawing/2014/main" id="{437F9995-FD39-414B-9528-34028842AB7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1BEA8C9-5CCD-4926-BB97-71602BAA5C8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061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CCFFEA5-E2E3-4BD1-9D24-A6CB10FDAFE1}"/>
              </a:ext>
            </a:extLst>
          </p:cNvPr>
          <p:cNvSpPr>
            <a:spLocks noGrp="1" noChangeArrowheads="1"/>
          </p:cNvSpPr>
          <p:nvPr>
            <p:ph type="title"/>
          </p:nvPr>
        </p:nvSpPr>
        <p:spPr>
          <a:xfrm>
            <a:off x="385192" y="20503"/>
            <a:ext cx="8229600" cy="456169"/>
          </a:xfrm>
        </p:spPr>
        <p:txBody>
          <a:bodyPr/>
          <a:lstStyle/>
          <a:p>
            <a:pPr eaLnBrk="1" hangingPunct="1"/>
            <a:r>
              <a:rPr lang="en-US" altLang="uk-UA" dirty="0" err="1">
                <a:latin typeface="Bahnschrift SemiBold" panose="020B0502040204020203" pitchFamily="34" charset="0"/>
              </a:rPr>
              <a:t>Nationale</a:t>
            </a:r>
            <a:r>
              <a:rPr lang="en-US" altLang="uk-UA" dirty="0">
                <a:latin typeface="Bahnschrift SemiBold" panose="020B0502040204020203" pitchFamily="34" charset="0"/>
              </a:rPr>
              <a:t> </a:t>
            </a:r>
            <a:r>
              <a:rPr lang="en-US" altLang="uk-UA" dirty="0" err="1">
                <a:latin typeface="Bahnschrift SemiBold" panose="020B0502040204020203" pitchFamily="34" charset="0"/>
              </a:rPr>
              <a:t>Symbole</a:t>
            </a:r>
            <a:endParaRPr lang="ru-RU" altLang="uk-UA" dirty="0">
              <a:latin typeface="Bahnschrift SemiBold" panose="020B0502040204020203" pitchFamily="34" charset="0"/>
            </a:endParaRPr>
          </a:p>
        </p:txBody>
      </p:sp>
      <p:sp>
        <p:nvSpPr>
          <p:cNvPr id="9221" name="Rectangle 8">
            <a:extLst>
              <a:ext uri="{FF2B5EF4-FFF2-40B4-BE49-F238E27FC236}">
                <a16:creationId xmlns:a16="http://schemas.microsoft.com/office/drawing/2014/main" id="{17E3E75F-8EFA-4573-827F-C3C1E489AD1E}"/>
              </a:ext>
            </a:extLst>
          </p:cNvPr>
          <p:cNvSpPr>
            <a:spLocks noChangeArrowheads="1"/>
          </p:cNvSpPr>
          <p:nvPr/>
        </p:nvSpPr>
        <p:spPr bwMode="auto">
          <a:xfrm>
            <a:off x="4788024" y="1589891"/>
            <a:ext cx="321421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uk-UA" sz="3200" b="1" dirty="0" err="1"/>
              <a:t>Flagge</a:t>
            </a:r>
            <a:r>
              <a:rPr lang="uk-UA" altLang="uk-UA" sz="3200" b="1" dirty="0"/>
              <a:t> </a:t>
            </a:r>
          </a:p>
        </p:txBody>
      </p:sp>
      <p:sp>
        <p:nvSpPr>
          <p:cNvPr id="9222" name="Rectangle 9">
            <a:extLst>
              <a:ext uri="{FF2B5EF4-FFF2-40B4-BE49-F238E27FC236}">
                <a16:creationId xmlns:a16="http://schemas.microsoft.com/office/drawing/2014/main" id="{E638E4B7-45BC-4FAC-B6F1-4791E103715A}"/>
              </a:ext>
            </a:extLst>
          </p:cNvPr>
          <p:cNvSpPr>
            <a:spLocks noChangeArrowheads="1"/>
          </p:cNvSpPr>
          <p:nvPr/>
        </p:nvSpPr>
        <p:spPr bwMode="auto">
          <a:xfrm>
            <a:off x="4259455" y="4498843"/>
            <a:ext cx="17636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uk-UA" sz="2800" b="1" dirty="0" err="1"/>
              <a:t>Dreizack</a:t>
            </a:r>
            <a:r>
              <a:rPr lang="en-US" altLang="uk-UA" sz="2800" b="1" dirty="0"/>
              <a:t> </a:t>
            </a:r>
          </a:p>
          <a:p>
            <a:pPr algn="ctr" eaLnBrk="1" hangingPunct="1"/>
            <a:r>
              <a:rPr lang="en-US" altLang="uk-UA" sz="2000" b="1" dirty="0"/>
              <a:t>(</a:t>
            </a:r>
            <a:r>
              <a:rPr lang="uk-UA" altLang="uk-UA" sz="2000" b="1" dirty="0"/>
              <a:t>Тризуб</a:t>
            </a:r>
            <a:r>
              <a:rPr lang="en-US" altLang="uk-UA" sz="2000" b="1" dirty="0"/>
              <a:t>)</a:t>
            </a:r>
            <a:endParaRPr lang="ru-RU" altLang="uk-UA" sz="2000" b="1" dirty="0"/>
          </a:p>
        </p:txBody>
      </p:sp>
      <p:pic>
        <p:nvPicPr>
          <p:cNvPr id="2050" name="Picture 2" descr="Герб Украины — Википедия"/>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084168" y="2924944"/>
            <a:ext cx="2657872" cy="38002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АСОЦІАЦІЯ МІСТ УКРАЇНИ ВІТАЄ З ДНЕМ ДЕРЖАВНОГО ПРАПОРА УКРАЇНИ! | Асоціація  міст Украї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4507019" cy="3081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3852512"/>
            <a:ext cx="2160240" cy="646331"/>
          </a:xfrm>
          <a:prstGeom prst="rect">
            <a:avLst/>
          </a:prstGeom>
          <a:noFill/>
        </p:spPr>
        <p:txBody>
          <a:bodyPr wrap="square" rtlCol="0">
            <a:spAutoFit/>
          </a:bodyPr>
          <a:lstStyle/>
          <a:p>
            <a:r>
              <a:rPr lang="en-US" sz="3600" b="1" dirty="0" err="1" smtClean="0">
                <a:latin typeface="Bahnschrift SemiBold" panose="020B0502040204020203" pitchFamily="34" charset="0"/>
              </a:rPr>
              <a:t>Wappen</a:t>
            </a:r>
            <a:endParaRPr lang="en-US" sz="3600" b="1" dirty="0">
              <a:latin typeface="Bahnschrift SemiBold"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600" fill="hold"/>
                                        <p:tgtEl>
                                          <p:spTgt spid="2054"/>
                                        </p:tgtEl>
                                        <p:attrNameLst>
                                          <p:attrName>ppt_w</p:attrName>
                                        </p:attrNameLst>
                                      </p:cBhvr>
                                      <p:tavLst>
                                        <p:tav tm="0">
                                          <p:val>
                                            <p:fltVal val="0"/>
                                          </p:val>
                                        </p:tav>
                                        <p:tav tm="100000">
                                          <p:val>
                                            <p:strVal val="#ppt_w"/>
                                          </p:val>
                                        </p:tav>
                                      </p:tavLst>
                                    </p:anim>
                                    <p:anim calcmode="lin" valueType="num">
                                      <p:cBhvr>
                                        <p:cTn id="8" dur="600" fill="hold"/>
                                        <p:tgtEl>
                                          <p:spTgt spid="2054"/>
                                        </p:tgtEl>
                                        <p:attrNameLst>
                                          <p:attrName>ppt_h</p:attrName>
                                        </p:attrNameLst>
                                      </p:cBhvr>
                                      <p:tavLst>
                                        <p:tav tm="0">
                                          <p:val>
                                            <p:fltVal val="0"/>
                                          </p:val>
                                        </p:tav>
                                        <p:tav tm="100000">
                                          <p:val>
                                            <p:strVal val="#ppt_h"/>
                                          </p:val>
                                        </p:tav>
                                      </p:tavLst>
                                    </p:anim>
                                    <p:animEffect transition="in" filter="fade">
                                      <p:cBhvr>
                                        <p:cTn id="9" dur="600"/>
                                        <p:tgtEl>
                                          <p:spTgt spid="205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p:cTn id="12" dur="500" fill="hold"/>
                                        <p:tgtEl>
                                          <p:spTgt spid="9221"/>
                                        </p:tgtEl>
                                        <p:attrNameLst>
                                          <p:attrName>ppt_w</p:attrName>
                                        </p:attrNameLst>
                                      </p:cBhvr>
                                      <p:tavLst>
                                        <p:tav tm="0">
                                          <p:val>
                                            <p:fltVal val="0"/>
                                          </p:val>
                                        </p:tav>
                                        <p:tav tm="100000">
                                          <p:val>
                                            <p:strVal val="#ppt_w"/>
                                          </p:val>
                                        </p:tav>
                                      </p:tavLst>
                                    </p:anim>
                                    <p:anim calcmode="lin" valueType="num">
                                      <p:cBhvr>
                                        <p:cTn id="13" dur="500" fill="hold"/>
                                        <p:tgtEl>
                                          <p:spTgt spid="9221"/>
                                        </p:tgtEl>
                                        <p:attrNameLst>
                                          <p:attrName>ppt_h</p:attrName>
                                        </p:attrNameLst>
                                      </p:cBhvr>
                                      <p:tavLst>
                                        <p:tav tm="0">
                                          <p:val>
                                            <p:fltVal val="0"/>
                                          </p:val>
                                        </p:tav>
                                        <p:tav tm="100000">
                                          <p:val>
                                            <p:strVal val="#ppt_h"/>
                                          </p:val>
                                        </p:tav>
                                      </p:tavLst>
                                    </p:anim>
                                    <p:animEffect transition="in" filter="fade">
                                      <p:cBhvr>
                                        <p:cTn id="14" dur="500"/>
                                        <p:tgtEl>
                                          <p:spTgt spid="92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222"/>
                                        </p:tgtEl>
                                        <p:attrNameLst>
                                          <p:attrName>style.visibility</p:attrName>
                                        </p:attrNameLst>
                                      </p:cBhvr>
                                      <p:to>
                                        <p:strVal val="visible"/>
                                      </p:to>
                                    </p:set>
                                    <p:anim calcmode="lin" valueType="num">
                                      <p:cBhvr>
                                        <p:cTn id="24" dur="500" fill="hold"/>
                                        <p:tgtEl>
                                          <p:spTgt spid="9222"/>
                                        </p:tgtEl>
                                        <p:attrNameLst>
                                          <p:attrName>ppt_w</p:attrName>
                                        </p:attrNameLst>
                                      </p:cBhvr>
                                      <p:tavLst>
                                        <p:tav tm="0">
                                          <p:val>
                                            <p:fltVal val="0"/>
                                          </p:val>
                                        </p:tav>
                                        <p:tav tm="100000">
                                          <p:val>
                                            <p:strVal val="#ppt_w"/>
                                          </p:val>
                                        </p:tav>
                                      </p:tavLst>
                                    </p:anim>
                                    <p:anim calcmode="lin" valueType="num">
                                      <p:cBhvr>
                                        <p:cTn id="25" dur="500" fill="hold"/>
                                        <p:tgtEl>
                                          <p:spTgt spid="9222"/>
                                        </p:tgtEl>
                                        <p:attrNameLst>
                                          <p:attrName>ppt_h</p:attrName>
                                        </p:attrNameLst>
                                      </p:cBhvr>
                                      <p:tavLst>
                                        <p:tav tm="0">
                                          <p:val>
                                            <p:fltVal val="0"/>
                                          </p:val>
                                        </p:tav>
                                        <p:tav tm="100000">
                                          <p:val>
                                            <p:strVal val="#ppt_h"/>
                                          </p:val>
                                        </p:tav>
                                      </p:tavLst>
                                    </p:anim>
                                    <p:animEffect transition="in" filter="fade">
                                      <p:cBhvr>
                                        <p:cTn id="26" dur="500"/>
                                        <p:tgtEl>
                                          <p:spTgt spid="92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991"/>
            <a:ext cx="8229600" cy="1143000"/>
          </a:xfrm>
        </p:spPr>
        <p:txBody>
          <a:bodyPr/>
          <a:lstStyle/>
          <a:p>
            <a:r>
              <a:rPr lang="de-DE" b="1" dirty="0" err="1" smtClean="0"/>
              <a:t>N</a:t>
            </a:r>
            <a:r>
              <a:rPr lang="en-US" b="1" dirty="0" err="1" smtClean="0"/>
              <a:t>ationale</a:t>
            </a:r>
            <a:r>
              <a:rPr lang="en-US" b="1" dirty="0" smtClean="0"/>
              <a:t> </a:t>
            </a:r>
            <a:r>
              <a:rPr lang="en-US" b="1" dirty="0" err="1"/>
              <a:t>Kleidung</a:t>
            </a:r>
            <a:endParaRPr lang="en-US" b="1" dirty="0"/>
          </a:p>
        </p:txBody>
      </p:sp>
      <p:sp>
        <p:nvSpPr>
          <p:cNvPr id="9" name="AutoShape 8" descr="https://proskuriv.khm.gov.ua/wp-content/uploads/2020/05/%D0%94%D0%B5%D0%BD%D1%8C-%D0%B2%D0%B8%D1%88%D0%B8%D0%B2%D0%B0%D0%BD%D0%BA%D0%B8.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AutoShape 50" descr="https://proskuriv.khm.gov.ua/wp-content/uploads/2020/05/%D0%94%D0%B5%D0%BD%D1%8C-%D0%B2%D0%B8%D1%88%D0%B8%D0%B2%D0%B0%D0%BD%D0%BA%D0%B8.jpg"/>
          <p:cNvSpPr>
            <a:spLocks noChangeAspect="1" noChangeArrowheads="1"/>
          </p:cNvSpPr>
          <p:nvPr/>
        </p:nvSpPr>
        <p:spPr bwMode="auto">
          <a:xfrm>
            <a:off x="155575" y="-1760538"/>
            <a:ext cx="5810250" cy="3667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76" name="Picture 52" descr="День вышиванки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87582"/>
            <a:ext cx="4887487" cy="3454168"/>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Вишиванка Зеленського наробила шуму, всі хочуть таку ж: Яка ціна  президентської сорочки (ФОТО) — Радіо ТРЕ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199" y="1412776"/>
            <a:ext cx="3952101" cy="4828974"/>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p:cNvSpPr txBox="1"/>
          <p:nvPr/>
        </p:nvSpPr>
        <p:spPr>
          <a:xfrm>
            <a:off x="683568" y="1181133"/>
            <a:ext cx="4552057" cy="646331"/>
          </a:xfrm>
          <a:prstGeom prst="rect">
            <a:avLst/>
          </a:prstGeom>
          <a:noFill/>
        </p:spPr>
        <p:txBody>
          <a:bodyPr wrap="square" rtlCol="0">
            <a:spAutoFit/>
          </a:bodyPr>
          <a:lstStyle/>
          <a:p>
            <a:r>
              <a:rPr lang="de-DE" sz="3600" b="1" u="sng" dirty="0" err="1"/>
              <a:t>Wyshywanka</a:t>
            </a:r>
            <a:endParaRPr lang="en-US" sz="3600" u="sng" dirty="0"/>
          </a:p>
        </p:txBody>
      </p:sp>
    </p:spTree>
    <p:extLst>
      <p:ext uri="{BB962C8B-B14F-4D97-AF65-F5344CB8AC3E}">
        <p14:creationId xmlns:p14="http://schemas.microsoft.com/office/powerpoint/2010/main" val="10548103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ECC26-C89F-4254-96D6-C6434DD85587}"/>
              </a:ext>
            </a:extLst>
          </p:cNvPr>
          <p:cNvSpPr>
            <a:spLocks noGrp="1"/>
          </p:cNvSpPr>
          <p:nvPr>
            <p:ph type="title"/>
          </p:nvPr>
        </p:nvSpPr>
        <p:spPr/>
        <p:txBody>
          <a:bodyPr/>
          <a:lstStyle/>
          <a:p>
            <a:r>
              <a:rPr lang="de-DE" dirty="0">
                <a:latin typeface="Bahnschrift SemiBold" panose="020B0502040204020203" pitchFamily="34" charset="0"/>
              </a:rPr>
              <a:t>Nationalgerichte</a:t>
            </a:r>
            <a:endParaRPr lang="uk-UA" dirty="0">
              <a:latin typeface="Bahnschrift SemiBold" panose="020B0502040204020203" pitchFamily="34" charset="0"/>
            </a:endParaRPr>
          </a:p>
        </p:txBody>
      </p:sp>
      <p:pic>
        <p:nvPicPr>
          <p:cNvPr id="1026" name="Picture 2" descr="Русский борщ Кулинарные статьи | Гранд кулинар">
            <a:extLst>
              <a:ext uri="{FF2B5EF4-FFF2-40B4-BE49-F238E27FC236}">
                <a16:creationId xmlns:a16="http://schemas.microsoft.com/office/drawing/2014/main" id="{DC3A84C4-5DBF-4EF5-B673-22487032C6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79879"/>
            <a:ext cx="3744416" cy="245259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EA988704-37B7-42B1-85C9-B22E3E852C18}"/>
              </a:ext>
            </a:extLst>
          </p:cNvPr>
          <p:cNvSpPr txBox="1"/>
          <p:nvPr/>
        </p:nvSpPr>
        <p:spPr>
          <a:xfrm>
            <a:off x="429530" y="3651611"/>
            <a:ext cx="3466728" cy="461665"/>
          </a:xfrm>
          <a:prstGeom prst="rect">
            <a:avLst/>
          </a:prstGeom>
          <a:noFill/>
        </p:spPr>
        <p:txBody>
          <a:bodyPr wrap="square" rtlCol="0">
            <a:spAutoFit/>
          </a:bodyPr>
          <a:lstStyle/>
          <a:p>
            <a:r>
              <a:rPr lang="de-DE" sz="2400" dirty="0">
                <a:latin typeface="Bahnschrift SemiBold" panose="020B0502040204020203" pitchFamily="34" charset="0"/>
              </a:rPr>
              <a:t>Borschtsch</a:t>
            </a:r>
            <a:endParaRPr lang="uk-UA" sz="2400" dirty="0">
              <a:latin typeface="Bahnschrift SemiBold" panose="020B0502040204020203" pitchFamily="34" charset="0"/>
            </a:endParaRPr>
          </a:p>
        </p:txBody>
      </p:sp>
      <p:pic>
        <p:nvPicPr>
          <p:cNvPr id="1028" name="Picture 4" descr="Вареники с капустой (картофелем)">
            <a:extLst>
              <a:ext uri="{FF2B5EF4-FFF2-40B4-BE49-F238E27FC236}">
                <a16:creationId xmlns:a16="http://schemas.microsoft.com/office/drawing/2014/main" id="{13958AAB-DD10-4D97-B756-542A2FEEC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2385" y="1196752"/>
            <a:ext cx="3744415" cy="3744415"/>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A4C6DCFD-D1CF-4933-88E0-4EF1BF045D94}"/>
              </a:ext>
            </a:extLst>
          </p:cNvPr>
          <p:cNvSpPr txBox="1"/>
          <p:nvPr/>
        </p:nvSpPr>
        <p:spPr>
          <a:xfrm>
            <a:off x="6994612" y="5022521"/>
            <a:ext cx="3384376" cy="461665"/>
          </a:xfrm>
          <a:prstGeom prst="rect">
            <a:avLst/>
          </a:prstGeom>
          <a:noFill/>
        </p:spPr>
        <p:txBody>
          <a:bodyPr wrap="square" rtlCol="0">
            <a:spAutoFit/>
          </a:bodyPr>
          <a:lstStyle/>
          <a:p>
            <a:r>
              <a:rPr lang="de-DE" sz="2400" dirty="0" err="1">
                <a:latin typeface="Bahnschrift SemiBold" panose="020B0502040204020203" pitchFamily="34" charset="0"/>
              </a:rPr>
              <a:t>Wareniks</a:t>
            </a:r>
            <a:endParaRPr lang="uk-UA" sz="2400" dirty="0">
              <a:latin typeface="Bahnschrift SemiBold" panose="020B0502040204020203" pitchFamily="34" charset="0"/>
            </a:endParaRPr>
          </a:p>
        </p:txBody>
      </p:sp>
      <p:pic>
        <p:nvPicPr>
          <p:cNvPr id="1030" name="Picture 6" descr="Сало: полезно или вредно? Диетологи идут стенка на стенку | Правильное  питание | Здоровье | Аргументы и Факты">
            <a:extLst>
              <a:ext uri="{FF2B5EF4-FFF2-40B4-BE49-F238E27FC236}">
                <a16:creationId xmlns:a16="http://schemas.microsoft.com/office/drawing/2014/main" id="{23B7AE0B-5F58-4DD1-8979-D5704B85D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80" y="4113276"/>
            <a:ext cx="4056112" cy="2693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2F7F75E6-F224-401A-AC47-AD8BCB5B17C3}"/>
              </a:ext>
            </a:extLst>
          </p:cNvPr>
          <p:cNvSpPr txBox="1"/>
          <p:nvPr/>
        </p:nvSpPr>
        <p:spPr>
          <a:xfrm>
            <a:off x="4605391" y="5863281"/>
            <a:ext cx="2160240" cy="523220"/>
          </a:xfrm>
          <a:prstGeom prst="rect">
            <a:avLst/>
          </a:prstGeom>
          <a:noFill/>
        </p:spPr>
        <p:txBody>
          <a:bodyPr wrap="square" rtlCol="0">
            <a:spAutoFit/>
          </a:bodyPr>
          <a:lstStyle/>
          <a:p>
            <a:r>
              <a:rPr lang="de-DE" sz="2800" dirty="0">
                <a:latin typeface="Bahnschrift SemiBold" panose="020B0502040204020203" pitchFamily="34" charset="0"/>
              </a:rPr>
              <a:t>Schmalz</a:t>
            </a:r>
            <a:endParaRPr lang="uk-UA" sz="2800" dirty="0">
              <a:latin typeface="Bahnschrift SemiBold" panose="020B0502040204020203" pitchFamily="34" charset="0"/>
            </a:endParaRPr>
          </a:p>
        </p:txBody>
      </p:sp>
    </p:spTree>
    <p:extLst>
      <p:ext uri="{BB962C8B-B14F-4D97-AF65-F5344CB8AC3E}">
        <p14:creationId xmlns:p14="http://schemas.microsoft.com/office/powerpoint/2010/main" val="2985514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barn(inVertical)">
                                      <p:cBhvr>
                                        <p:cTn id="15" dur="500"/>
                                        <p:tgtEl>
                                          <p:spTgt spid="102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arn(inVertical)">
                                      <p:cBhvr>
                                        <p:cTn id="23" dur="500"/>
                                        <p:tgtEl>
                                          <p:spTgt spid="103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Топити по-чорному: до чого призведе заборона на постачання вугілля з Росії  | Mind.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22" y="1902908"/>
            <a:ext cx="8373616" cy="4941168"/>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463422" y="-243408"/>
            <a:ext cx="8229600" cy="360040"/>
          </a:xfrm>
        </p:spPr>
        <p:txBody>
          <a:bodyPr/>
          <a:lstStyle/>
          <a:p>
            <a:r>
              <a:rPr lang="uk-UA" dirty="0">
                <a:latin typeface="Bahnschrift SemiBold" panose="020B0502040204020203" pitchFamily="34" charset="0"/>
              </a:rPr>
              <a:t/>
            </a:r>
            <a:br>
              <a:rPr lang="uk-UA" dirty="0">
                <a:latin typeface="Bahnschrift SemiBold" panose="020B0502040204020203" pitchFamily="34" charset="0"/>
              </a:rPr>
            </a:br>
            <a:r>
              <a:rPr lang="ru-RU" dirty="0">
                <a:latin typeface="Bahnschrift" panose="020B0502040204020203" pitchFamily="34" charset="0"/>
              </a:rPr>
              <a:t/>
            </a:r>
            <a:br>
              <a:rPr lang="ru-RU" dirty="0">
                <a:latin typeface="Bahnschrift" panose="020B0502040204020203" pitchFamily="34" charset="0"/>
              </a:rPr>
            </a:br>
            <a:r>
              <a:rPr lang="en-US" u="sng" dirty="0" err="1">
                <a:latin typeface="Bahnschrift SemiBold" panose="020B0502040204020203" pitchFamily="34" charset="0"/>
              </a:rPr>
              <a:t>Kraftstoff</a:t>
            </a:r>
            <a:r>
              <a:rPr lang="en-US" dirty="0">
                <a:latin typeface="Bahnschrift SemiBold" panose="020B0502040204020203" pitchFamily="34" charset="0"/>
              </a:rPr>
              <a:t> </a:t>
            </a:r>
            <a:r>
              <a:rPr lang="en-US" u="sng" dirty="0" err="1">
                <a:latin typeface="Bahnschrift SemiBold" panose="020B0502040204020203" pitchFamily="34" charset="0"/>
              </a:rPr>
              <a:t>Mineralien</a:t>
            </a:r>
            <a:r>
              <a:rPr lang="ru-RU" dirty="0"/>
              <a:t/>
            </a:r>
            <a:br>
              <a:rPr lang="ru-RU" dirty="0"/>
            </a:br>
            <a:endParaRPr lang="en-US" dirty="0"/>
          </a:p>
        </p:txBody>
      </p:sp>
      <p:sp>
        <p:nvSpPr>
          <p:cNvPr id="10" name="TextBox 9"/>
          <p:cNvSpPr txBox="1"/>
          <p:nvPr/>
        </p:nvSpPr>
        <p:spPr>
          <a:xfrm>
            <a:off x="3563888" y="559033"/>
            <a:ext cx="7200800" cy="584775"/>
          </a:xfrm>
          <a:prstGeom prst="rect">
            <a:avLst/>
          </a:prstGeom>
          <a:noFill/>
        </p:spPr>
        <p:txBody>
          <a:bodyPr wrap="square" rtlCol="0">
            <a:spAutoFit/>
          </a:bodyPr>
          <a:lstStyle/>
          <a:p>
            <a:r>
              <a:rPr lang="en-US" sz="3200" b="1" dirty="0" err="1"/>
              <a:t>Kohle</a:t>
            </a:r>
            <a:r>
              <a:rPr lang="en-US" sz="3200" dirty="0"/>
              <a:t> </a:t>
            </a:r>
          </a:p>
        </p:txBody>
      </p:sp>
      <p:sp>
        <p:nvSpPr>
          <p:cNvPr id="2" name="TextBox 1"/>
          <p:cNvSpPr txBox="1"/>
          <p:nvPr/>
        </p:nvSpPr>
        <p:spPr>
          <a:xfrm>
            <a:off x="537491" y="1130837"/>
            <a:ext cx="8081462" cy="677108"/>
          </a:xfrm>
          <a:prstGeom prst="rect">
            <a:avLst/>
          </a:prstGeom>
          <a:noFill/>
        </p:spPr>
        <p:txBody>
          <a:bodyPr wrap="square" rtlCol="0">
            <a:spAutoFit/>
          </a:bodyPr>
          <a:lstStyle/>
          <a:p>
            <a:r>
              <a:rPr lang="de-DE" dirty="0">
                <a:latin typeface="Bahnschrift SemiBold" panose="020B0502040204020203" pitchFamily="34" charset="0"/>
              </a:rPr>
              <a:t>Die Ukraine steht an erster Stelle in Europa und an achter Stelle in der Welt. Die erkundeten Kohlereserven in der Ukraine belaufen sich auf </a:t>
            </a:r>
            <a:r>
              <a:rPr lang="de-DE" sz="2000" b="1" u="sng" dirty="0">
                <a:latin typeface="Bahnschrift SemiBold" panose="020B0502040204020203" pitchFamily="34" charset="0"/>
              </a:rPr>
              <a:t>34,0 </a:t>
            </a:r>
            <a:r>
              <a:rPr lang="de-DE" sz="2000" b="1" u="sng" dirty="0" err="1">
                <a:latin typeface="Bahnschrift SemiBold" panose="020B0502040204020203" pitchFamily="34" charset="0"/>
              </a:rPr>
              <a:t>Mrd</a:t>
            </a:r>
            <a:r>
              <a:rPr lang="de-DE" u="sng" dirty="0"/>
              <a:t> </a:t>
            </a:r>
            <a:r>
              <a:rPr lang="en-US" b="1" u="sng" dirty="0" err="1"/>
              <a:t>Tonnen</a:t>
            </a:r>
            <a:r>
              <a:rPr lang="en-US" b="1" u="sng" dirty="0"/>
              <a:t>.</a:t>
            </a:r>
          </a:p>
        </p:txBody>
      </p:sp>
    </p:spTree>
    <p:extLst>
      <p:ext uri="{BB962C8B-B14F-4D97-AF65-F5344CB8AC3E}">
        <p14:creationId xmlns:p14="http://schemas.microsoft.com/office/powerpoint/2010/main" val="3227803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95"/>
            <a:ext cx="8229600" cy="864096"/>
          </a:xfrm>
        </p:spPr>
        <p:txBody>
          <a:bodyPr/>
          <a:lstStyle/>
          <a:p>
            <a:r>
              <a:rPr lang="de-DE" dirty="0">
                <a:latin typeface="Bahnschrift SemiBold" panose="020B0502040204020203" pitchFamily="34" charset="0"/>
              </a:rPr>
              <a:t>Ö</a:t>
            </a:r>
            <a:r>
              <a:rPr lang="en-US" dirty="0">
                <a:latin typeface="Bahnschrift SemiBold" panose="020B0502040204020203" pitchFamily="34" charset="0"/>
              </a:rPr>
              <a:t>l</a:t>
            </a:r>
          </a:p>
        </p:txBody>
      </p:sp>
      <p:pic>
        <p:nvPicPr>
          <p:cNvPr id="10242" name="Picture 2" descr="In diesen ganzen Produkten steckt Erdöl und so kannst du sie vermei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20" y="1817441"/>
            <a:ext cx="9126760" cy="50405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20" y="764704"/>
            <a:ext cx="9126760" cy="707886"/>
          </a:xfrm>
          <a:prstGeom prst="rect">
            <a:avLst/>
          </a:prstGeom>
          <a:noFill/>
        </p:spPr>
        <p:txBody>
          <a:bodyPr wrap="square" rtlCol="0">
            <a:spAutoFit/>
          </a:bodyPr>
          <a:lstStyle/>
          <a:p>
            <a:r>
              <a:rPr lang="de-DE" sz="2000" dirty="0"/>
              <a:t>Ende 2020 belief sich das Volumen der Ölreserven in der Ukraine auf </a:t>
            </a:r>
            <a:r>
              <a:rPr lang="de-DE" sz="2000" b="1" u="sng" dirty="0"/>
              <a:t>84,8 Millionen Tonnen</a:t>
            </a:r>
            <a:endParaRPr lang="en-US" sz="2000" b="1" u="sng" dirty="0"/>
          </a:p>
        </p:txBody>
      </p:sp>
    </p:spTree>
    <p:extLst>
      <p:ext uri="{BB962C8B-B14F-4D97-AF65-F5344CB8AC3E}">
        <p14:creationId xmlns:p14="http://schemas.microsoft.com/office/powerpoint/2010/main" val="417035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64704"/>
          </a:xfrm>
        </p:spPr>
        <p:txBody>
          <a:bodyPr/>
          <a:lstStyle/>
          <a:p>
            <a:r>
              <a:rPr lang="en-US" dirty="0">
                <a:latin typeface="Bahnschrift SemiBold" panose="020B0502040204020203" pitchFamily="34" charset="0"/>
              </a:rPr>
              <a:t>Gas</a:t>
            </a:r>
          </a:p>
        </p:txBody>
      </p:sp>
      <p:pic>
        <p:nvPicPr>
          <p:cNvPr id="12290" name="Picture 2" descr="Gas sparen: Diese kleinen Änderungen senken Ihren Gasverbrauch |  Verbraucherzentrale.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350" y="1772816"/>
            <a:ext cx="8435280" cy="516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764704"/>
            <a:ext cx="7776864" cy="707886"/>
          </a:xfrm>
          <a:prstGeom prst="rect">
            <a:avLst/>
          </a:prstGeom>
          <a:noFill/>
        </p:spPr>
        <p:txBody>
          <a:bodyPr wrap="square" rtlCol="0">
            <a:spAutoFit/>
          </a:bodyPr>
          <a:lstStyle/>
          <a:p>
            <a:r>
              <a:rPr lang="de-DE" sz="2000" dirty="0"/>
              <a:t>In Bezug auf Erdgasvorkommen liegt die Ukraine nach Norwegen an zweiter Stelle in Europa</a:t>
            </a:r>
            <a:r>
              <a:rPr lang="uk-UA" sz="2000" dirty="0"/>
              <a:t>-</a:t>
            </a:r>
            <a:r>
              <a:rPr lang="en-US" sz="2000" b="1" u="sng" dirty="0"/>
              <a:t>1,1 </a:t>
            </a:r>
            <a:r>
              <a:rPr lang="en-US" sz="2000" b="1" u="sng" dirty="0" err="1"/>
              <a:t>Billionen</a:t>
            </a:r>
            <a:r>
              <a:rPr lang="en-US" sz="2000" dirty="0"/>
              <a:t> </a:t>
            </a:r>
            <a:r>
              <a:rPr lang="en-US" sz="2000" dirty="0" err="1"/>
              <a:t>Kubikmeter</a:t>
            </a:r>
            <a:r>
              <a:rPr lang="en-US" sz="2000" dirty="0"/>
              <a:t> </a:t>
            </a:r>
            <a:r>
              <a:rPr lang="en-US" sz="2000" dirty="0" err="1"/>
              <a:t>Gasreserven</a:t>
            </a:r>
            <a:r>
              <a:rPr lang="en-US" sz="2000" dirty="0"/>
              <a:t>.</a:t>
            </a:r>
          </a:p>
        </p:txBody>
      </p:sp>
    </p:spTree>
    <p:extLst>
      <p:ext uri="{BB962C8B-B14F-4D97-AF65-F5344CB8AC3E}">
        <p14:creationId xmlns:p14="http://schemas.microsoft.com/office/powerpoint/2010/main" val="1621480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689" y="-202303"/>
            <a:ext cx="8229600" cy="1143000"/>
          </a:xfrm>
        </p:spPr>
        <p:txBody>
          <a:bodyPr/>
          <a:lstStyle/>
          <a:p>
            <a:r>
              <a:rPr lang="en-US" dirty="0">
                <a:latin typeface="Bahnschrift SemiBold" panose="020B0502040204020203" pitchFamily="34" charset="0"/>
              </a:rPr>
              <a:t>Ukraine in der Welt</a:t>
            </a:r>
          </a:p>
        </p:txBody>
      </p:sp>
      <p:sp>
        <p:nvSpPr>
          <p:cNvPr id="3" name="Объект 2"/>
          <p:cNvSpPr>
            <a:spLocks noGrp="1"/>
          </p:cNvSpPr>
          <p:nvPr>
            <p:ph idx="1"/>
          </p:nvPr>
        </p:nvSpPr>
        <p:spPr>
          <a:xfrm>
            <a:off x="-108520" y="664920"/>
            <a:ext cx="9433048" cy="964703"/>
          </a:xfrm>
        </p:spPr>
        <p:txBody>
          <a:bodyPr/>
          <a:lstStyle/>
          <a:p>
            <a:r>
              <a:rPr lang="de-DE" sz="1800" dirty="0"/>
              <a:t>Die Ukraine ist ein wichtiger Akteur auf dem internationalen Getreidemarkt, einer der Garanten für Ernährungssicherheit in der Welt</a:t>
            </a:r>
            <a:endParaRPr lang="en-US" sz="1800" dirty="0"/>
          </a:p>
          <a:p>
            <a:r>
              <a:rPr lang="de-DE" sz="1800" dirty="0"/>
              <a:t>Nach den Ergebnissen von 2019-2020 wurde die Ukraine nach den USA der zweitgrößte Exporteur der Welt, gemessen am Exportvolumen aller Getreidekulturen. </a:t>
            </a:r>
            <a:endParaRPr lang="en-US" dirty="0"/>
          </a:p>
        </p:txBody>
      </p:sp>
      <p:sp>
        <p:nvSpPr>
          <p:cNvPr id="4" name="AutoShape 2" descr="Розкрито схему, за якою росія вивозить крадене українське зерно в Туреччину  – AgroNews"/>
          <p:cNvSpPr>
            <a:spLocks noChangeAspect="1" noChangeArrowheads="1"/>
          </p:cNvSpPr>
          <p:nvPr/>
        </p:nvSpPr>
        <p:spPr bwMode="auto">
          <a:xfrm>
            <a:off x="155574" y="-144463"/>
            <a:ext cx="672009" cy="6720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18" name="Picture 194" descr="Чому українське зерно – у центрі світової продовольчої кризи? Експлейн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19" y="2060848"/>
            <a:ext cx="8501769" cy="471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6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8229600" cy="1143000"/>
          </a:xfrm>
        </p:spPr>
        <p:txBody>
          <a:bodyPr/>
          <a:lstStyle/>
          <a:p>
            <a:r>
              <a:rPr lang="de-DE" sz="6000" dirty="0">
                <a:solidFill>
                  <a:schemeClr val="bg1"/>
                </a:solidFill>
                <a:latin typeface="Bahnschrift SemiBold" panose="020B0502040204020203" pitchFamily="34" charset="0"/>
              </a:rPr>
              <a:t>Vielen Dank für die Aufmerksamkeit</a:t>
            </a:r>
            <a:r>
              <a:rPr lang="uk-UA" sz="6000" dirty="0">
                <a:solidFill>
                  <a:schemeClr val="bg1"/>
                </a:solidFill>
                <a:latin typeface="Bahnschrift SemiBold" panose="020B0502040204020203" pitchFamily="34" charset="0"/>
              </a:rPr>
              <a:t> !</a:t>
            </a:r>
            <a:endParaRPr lang="en-US" sz="6000"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5876032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7"/>
            <a:ext cx="8229600" cy="1143000"/>
          </a:xfrm>
        </p:spPr>
        <p:txBody>
          <a:bodyPr/>
          <a:lstStyle/>
          <a:p>
            <a:r>
              <a:rPr lang="en-US" dirty="0" err="1">
                <a:latin typeface="Bahnschrift SemiBold" panose="020B0502040204020203" pitchFamily="34" charset="0"/>
              </a:rPr>
              <a:t>Inhalt</a:t>
            </a:r>
            <a:endParaRPr lang="en-US" dirty="0">
              <a:latin typeface="Bahnschrift SemiBold" panose="020B0502040204020203"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52262359"/>
              </p:ext>
            </p:extLst>
          </p:nvPr>
        </p:nvGraphicFramePr>
        <p:xfrm>
          <a:off x="539552" y="945322"/>
          <a:ext cx="8280920" cy="683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108543617"/>
              </p:ext>
            </p:extLst>
          </p:nvPr>
        </p:nvGraphicFramePr>
        <p:xfrm>
          <a:off x="542225" y="1918397"/>
          <a:ext cx="8280920" cy="6894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Схема 8"/>
          <p:cNvGraphicFramePr/>
          <p:nvPr>
            <p:extLst>
              <p:ext uri="{D42A27DB-BD31-4B8C-83A1-F6EECF244321}">
                <p14:modId xmlns:p14="http://schemas.microsoft.com/office/powerpoint/2010/main" val="2483923310"/>
              </p:ext>
            </p:extLst>
          </p:nvPr>
        </p:nvGraphicFramePr>
        <p:xfrm>
          <a:off x="548052" y="3988271"/>
          <a:ext cx="8280920" cy="7267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Схема 11"/>
          <p:cNvGraphicFramePr/>
          <p:nvPr>
            <p:extLst>
              <p:ext uri="{D42A27DB-BD31-4B8C-83A1-F6EECF244321}">
                <p14:modId xmlns:p14="http://schemas.microsoft.com/office/powerpoint/2010/main" val="741446621"/>
              </p:ext>
            </p:extLst>
          </p:nvPr>
        </p:nvGraphicFramePr>
        <p:xfrm>
          <a:off x="542225" y="2900770"/>
          <a:ext cx="8280920" cy="69392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Схема 13"/>
          <p:cNvGraphicFramePr/>
          <p:nvPr>
            <p:extLst>
              <p:ext uri="{D42A27DB-BD31-4B8C-83A1-F6EECF244321}">
                <p14:modId xmlns:p14="http://schemas.microsoft.com/office/powerpoint/2010/main" val="2541445705"/>
              </p:ext>
            </p:extLst>
          </p:nvPr>
        </p:nvGraphicFramePr>
        <p:xfrm>
          <a:off x="548052" y="4952049"/>
          <a:ext cx="8272420" cy="63719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7" name="Diagramm 6">
            <a:extLst>
              <a:ext uri="{FF2B5EF4-FFF2-40B4-BE49-F238E27FC236}">
                <a16:creationId xmlns:a16="http://schemas.microsoft.com/office/drawing/2014/main" id="{C1B5C22D-6AAA-488F-881D-2AF3E427EBCC}"/>
              </a:ext>
            </a:extLst>
          </p:cNvPr>
          <p:cNvGraphicFramePr/>
          <p:nvPr>
            <p:extLst>
              <p:ext uri="{D42A27DB-BD31-4B8C-83A1-F6EECF244321}">
                <p14:modId xmlns:p14="http://schemas.microsoft.com/office/powerpoint/2010/main" val="3715789201"/>
              </p:ext>
            </p:extLst>
          </p:nvPr>
        </p:nvGraphicFramePr>
        <p:xfrm>
          <a:off x="557544" y="3937921"/>
          <a:ext cx="8272420" cy="670903"/>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5" name="Схема 4"/>
          <p:cNvGraphicFramePr/>
          <p:nvPr>
            <p:extLst>
              <p:ext uri="{D42A27DB-BD31-4B8C-83A1-F6EECF244321}">
                <p14:modId xmlns:p14="http://schemas.microsoft.com/office/powerpoint/2010/main" val="1058061211"/>
              </p:ext>
            </p:extLst>
          </p:nvPr>
        </p:nvGraphicFramePr>
        <p:xfrm>
          <a:off x="539552" y="5826303"/>
          <a:ext cx="8280920" cy="648072"/>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Tree>
    <p:extLst>
      <p:ext uri="{BB962C8B-B14F-4D97-AF65-F5344CB8AC3E}">
        <p14:creationId xmlns:p14="http://schemas.microsoft.com/office/powerpoint/2010/main" val="206154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12" grpId="0">
        <p:bldAsOne/>
      </p:bldGraphic>
      <p:bldGraphic spid="14" grpId="0">
        <p:bldAsOne/>
      </p:bldGraphic>
      <p:bldGraphic spid="7" grpId="0">
        <p:bldAsOne/>
      </p:bldGraphic>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433AB86-036A-4FDC-AF29-97402CF558D4}"/>
              </a:ext>
            </a:extLst>
          </p:cNvPr>
          <p:cNvSpPr>
            <a:spLocks noGrp="1" noChangeArrowheads="1"/>
          </p:cNvSpPr>
          <p:nvPr>
            <p:ph type="title"/>
          </p:nvPr>
        </p:nvSpPr>
        <p:spPr>
          <a:xfrm>
            <a:off x="395536" y="548680"/>
            <a:ext cx="8229600" cy="1143000"/>
          </a:xfrm>
        </p:spPr>
        <p:txBody>
          <a:bodyPr/>
          <a:lstStyle/>
          <a:p>
            <a:pPr eaLnBrk="1" hangingPunct="1"/>
            <a:r>
              <a:rPr lang="de-DE" altLang="uk-UA" sz="3600" dirty="0"/>
              <a:t>Gegründet von den </a:t>
            </a:r>
            <a:r>
              <a:rPr lang="de-DE" altLang="uk-UA" sz="3600" dirty="0" err="1"/>
              <a:t>Warjagen</a:t>
            </a:r>
            <a:r>
              <a:rPr lang="de-DE" altLang="uk-UA" sz="3600" dirty="0"/>
              <a:t> im 9. Jahrhundert, dem mittelalterlichen Staat Kiewer Rus, dem ersten ostslawischen Staat</a:t>
            </a:r>
            <a:endParaRPr lang="ru-RU" altLang="uk-UA" sz="4000" dirty="0"/>
          </a:p>
        </p:txBody>
      </p:sp>
      <p:pic>
        <p:nvPicPr>
          <p:cNvPr id="4099" name="Picture 3">
            <a:extLst>
              <a:ext uri="{FF2B5EF4-FFF2-40B4-BE49-F238E27FC236}">
                <a16:creationId xmlns:a16="http://schemas.microsoft.com/office/drawing/2014/main" id="{E4606054-4DFA-486D-B0C6-A3E7D859B0F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57473" y="2276872"/>
            <a:ext cx="7705725" cy="4238625"/>
          </a:xfr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650AC18-CB74-49FF-AAAA-83C27340F44F}"/>
              </a:ext>
            </a:extLst>
          </p:cNvPr>
          <p:cNvSpPr>
            <a:spLocks noGrp="1" noChangeArrowheads="1"/>
          </p:cNvSpPr>
          <p:nvPr>
            <p:ph type="title"/>
          </p:nvPr>
        </p:nvSpPr>
        <p:spPr>
          <a:xfrm>
            <a:off x="395288" y="692150"/>
            <a:ext cx="8291512" cy="1223963"/>
          </a:xfrm>
        </p:spPr>
        <p:txBody>
          <a:bodyPr/>
          <a:lstStyle/>
          <a:p>
            <a:pPr eaLnBrk="1" hangingPunct="1"/>
            <a:r>
              <a:rPr lang="de-DE" altLang="uk-UA" sz="2800" dirty="0"/>
              <a:t>Die Kiewer Rus war vom späten 9. bis zur Mitte des 13. Jahrhunderts ein mächtiger Staat in Osteuropa, als sie unter dem Druck der mongolischen Invasion von 1237–1240 zerfiel.</a:t>
            </a:r>
            <a:r>
              <a:rPr lang="ru-RU" altLang="uk-UA" sz="2800" dirty="0"/>
              <a:t/>
            </a:r>
            <a:br>
              <a:rPr lang="ru-RU" altLang="uk-UA" sz="2800" dirty="0"/>
            </a:br>
            <a:endParaRPr lang="ru-RU" altLang="uk-UA" sz="2800" dirty="0"/>
          </a:p>
        </p:txBody>
      </p:sp>
      <p:pic>
        <p:nvPicPr>
          <p:cNvPr id="3076" name="Picture 4" descr="Проклятая Калка"/>
          <p:cNvPicPr>
            <a:picLocks noChangeAspect="1" noChangeArrowheads="1"/>
          </p:cNvPicPr>
          <p:nvPr/>
        </p:nvPicPr>
        <p:blipFill rotWithShape="1">
          <a:blip r:embed="rId2">
            <a:extLst>
              <a:ext uri="{28A0092B-C50C-407E-A947-70E740481C1C}">
                <a14:useLocalDpi xmlns:a14="http://schemas.microsoft.com/office/drawing/2010/main" val="0"/>
              </a:ext>
            </a:extLst>
          </a:blip>
          <a:srcRect l="1782" t="6292" r="-642"/>
          <a:stretch/>
        </p:blipFill>
        <p:spPr bwMode="auto">
          <a:xfrm>
            <a:off x="641788" y="2132856"/>
            <a:ext cx="7798512" cy="4589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2EA8E5A-BF06-469F-AF05-B057CBC9558E}"/>
              </a:ext>
            </a:extLst>
          </p:cNvPr>
          <p:cNvSpPr>
            <a:spLocks noGrp="1" noChangeArrowheads="1"/>
          </p:cNvSpPr>
          <p:nvPr>
            <p:ph type="title"/>
          </p:nvPr>
        </p:nvSpPr>
        <p:spPr/>
        <p:txBody>
          <a:bodyPr/>
          <a:lstStyle/>
          <a:p>
            <a:pPr eaLnBrk="1" hangingPunct="1"/>
            <a:r>
              <a:rPr lang="de-DE" altLang="uk-UA" dirty="0" err="1">
                <a:latin typeface="Bahnschrift SemiBold" panose="020B0502040204020203" pitchFamily="34" charset="0"/>
              </a:rPr>
              <a:t>Geography</a:t>
            </a:r>
            <a:endParaRPr lang="ru-RU" altLang="uk-UA" dirty="0">
              <a:latin typeface="Bahnschrift SemiBold" panose="020B0502040204020203" pitchFamily="34" charset="0"/>
            </a:endParaRPr>
          </a:p>
        </p:txBody>
      </p:sp>
      <p:sp>
        <p:nvSpPr>
          <p:cNvPr id="11267" name="Rectangle 4">
            <a:extLst>
              <a:ext uri="{FF2B5EF4-FFF2-40B4-BE49-F238E27FC236}">
                <a16:creationId xmlns:a16="http://schemas.microsoft.com/office/drawing/2014/main" id="{C799F26D-650C-487B-8D02-9E9404CE3EB0}"/>
              </a:ext>
            </a:extLst>
          </p:cNvPr>
          <p:cNvSpPr>
            <a:spLocks noGrp="1" noChangeArrowheads="1"/>
          </p:cNvSpPr>
          <p:nvPr>
            <p:ph type="body" idx="1"/>
          </p:nvPr>
        </p:nvSpPr>
        <p:spPr/>
        <p:txBody>
          <a:bodyPr/>
          <a:lstStyle/>
          <a:p>
            <a:pPr eaLnBrk="1" hangingPunct="1">
              <a:lnSpc>
                <a:spcPct val="90000"/>
              </a:lnSpc>
            </a:pPr>
            <a:r>
              <a:rPr lang="de-DE" altLang="uk-UA" dirty="0"/>
              <a:t>Die Ukraine ist ein Staat im Osten Europas.</a:t>
            </a:r>
            <a:endParaRPr lang="en-US" altLang="uk-UA" dirty="0"/>
          </a:p>
          <a:p>
            <a:pPr eaLnBrk="1" hangingPunct="1">
              <a:lnSpc>
                <a:spcPct val="90000"/>
              </a:lnSpc>
            </a:pPr>
            <a:r>
              <a:rPr lang="de-DE" altLang="uk-UA" dirty="0"/>
              <a:t>Sie hat eine Fläche von </a:t>
            </a:r>
            <a:r>
              <a:rPr lang="de-DE" altLang="uk-UA" dirty="0" smtClean="0"/>
              <a:t>603.</a:t>
            </a:r>
            <a:r>
              <a:rPr lang="uk-UA" altLang="uk-UA" dirty="0" smtClean="0"/>
              <a:t>700</a:t>
            </a:r>
            <a:r>
              <a:rPr lang="de-DE" altLang="uk-UA" dirty="0" smtClean="0"/>
              <a:t> </a:t>
            </a:r>
            <a:r>
              <a:rPr lang="de-DE" altLang="uk-UA" dirty="0"/>
              <a:t> km².</a:t>
            </a:r>
          </a:p>
          <a:p>
            <a:pPr eaLnBrk="1" hangingPunct="1">
              <a:lnSpc>
                <a:spcPct val="90000"/>
              </a:lnSpc>
            </a:pPr>
            <a:r>
              <a:rPr lang="de-DE" altLang="uk-UA" dirty="0"/>
              <a:t>Die Ukraine hat 24 Oblaste (Regionen), eine autonome Republik (Krim).</a:t>
            </a:r>
            <a:endParaRPr lang="uk-UA" altLang="uk-UA" dirty="0"/>
          </a:p>
          <a:p>
            <a:pPr eaLnBrk="1" hangingPunct="1">
              <a:lnSpc>
                <a:spcPct val="90000"/>
              </a:lnSpc>
            </a:pPr>
            <a:r>
              <a:rPr lang="de-DE" altLang="uk-UA" dirty="0"/>
              <a:t>Hauptstadt - </a:t>
            </a:r>
            <a:r>
              <a:rPr lang="de-DE" altLang="uk-UA" u="sng" dirty="0"/>
              <a:t>Kiew</a:t>
            </a:r>
          </a:p>
          <a:p>
            <a:pPr eaLnBrk="1" hangingPunct="1">
              <a:lnSpc>
                <a:spcPct val="90000"/>
              </a:lnSpc>
            </a:pPr>
            <a:r>
              <a:rPr lang="en-US" altLang="uk-UA" dirty="0" err="1"/>
              <a:t>Bevölkerung</a:t>
            </a:r>
            <a:r>
              <a:rPr lang="en-US" altLang="uk-UA" dirty="0"/>
              <a:t> –43,81Millionen </a:t>
            </a:r>
            <a:r>
              <a:rPr lang="de-DE" altLang="uk-UA" dirty="0"/>
              <a:t>(2022)</a:t>
            </a:r>
            <a:r>
              <a:rPr lang="en-US" altLang="uk-UA" dirty="0"/>
              <a:t>.</a:t>
            </a:r>
          </a:p>
          <a:p>
            <a:pPr eaLnBrk="1" hangingPunct="1">
              <a:lnSpc>
                <a:spcPct val="90000"/>
              </a:lnSpc>
            </a:pPr>
            <a:r>
              <a:rPr lang="de-DE" altLang="uk-UA" dirty="0"/>
              <a:t>Am 24. August 1991 - proklamierte seine Unabhängigkeit</a:t>
            </a:r>
            <a:endParaRPr lang="en-US" altLang="uk-UA" dirty="0"/>
          </a:p>
          <a:p>
            <a:pPr eaLnBrk="1" hangingPunct="1">
              <a:lnSpc>
                <a:spcPct val="90000"/>
              </a:lnSpc>
            </a:pPr>
            <a:r>
              <a:rPr lang="en-US" altLang="uk-UA" dirty="0" err="1"/>
              <a:t>Hauptflüsse</a:t>
            </a:r>
            <a:r>
              <a:rPr lang="en-US" altLang="uk-UA" dirty="0"/>
              <a:t>: </a:t>
            </a:r>
            <a:r>
              <a:rPr lang="en-US" altLang="uk-UA" dirty="0" err="1"/>
              <a:t>Dnister</a:t>
            </a:r>
            <a:r>
              <a:rPr lang="en-US" altLang="uk-UA" dirty="0"/>
              <a:t>, Dnipro</a:t>
            </a:r>
          </a:p>
          <a:p>
            <a:pPr eaLnBrk="1" hangingPunct="1">
              <a:lnSpc>
                <a:spcPct val="90000"/>
              </a:lnSpc>
            </a:pPr>
            <a:endParaRPr lang="ru-RU" altLang="uk-UA"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2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5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 calcmode="lin" valueType="num">
                                      <p:cBhvr>
                                        <p:cTn id="28"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126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267">
                                            <p:txEl>
                                              <p:pRg st="4" end="4"/>
                                            </p:txEl>
                                          </p:spTgt>
                                        </p:tgtEl>
                                        <p:attrNameLst>
                                          <p:attrName>style.visibility</p:attrName>
                                        </p:attrNameLst>
                                      </p:cBhvr>
                                      <p:to>
                                        <p:strVal val="visible"/>
                                      </p:to>
                                    </p:set>
                                    <p:anim calcmode="lin" valueType="num">
                                      <p:cBhvr>
                                        <p:cTn id="35" dur="5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126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126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267">
                                            <p:txEl>
                                              <p:pRg st="5" end="5"/>
                                            </p:txEl>
                                          </p:spTgt>
                                        </p:tgtEl>
                                        <p:attrNameLst>
                                          <p:attrName>style.visibility</p:attrName>
                                        </p:attrNameLst>
                                      </p:cBhvr>
                                      <p:to>
                                        <p:strVal val="visible"/>
                                      </p:to>
                                    </p:set>
                                    <p:anim calcmode="lin" valueType="num">
                                      <p:cBhvr>
                                        <p:cTn id="42"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126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126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1267">
                                            <p:txEl>
                                              <p:pRg st="6" end="6"/>
                                            </p:txEl>
                                          </p:spTgt>
                                        </p:tgtEl>
                                        <p:attrNameLst>
                                          <p:attrName>style.visibility</p:attrName>
                                        </p:attrNameLst>
                                      </p:cBhvr>
                                      <p:to>
                                        <p:strVal val="visible"/>
                                      </p:to>
                                    </p:set>
                                    <p:anim calcmode="lin" valueType="num">
                                      <p:cBhvr>
                                        <p:cTn id="49" dur="500" fill="hold"/>
                                        <p:tgtEl>
                                          <p:spTgt spid="1126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126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1CF7A15-FB35-4DEE-B6A4-412C78B3B6CA}"/>
              </a:ext>
            </a:extLst>
          </p:cNvPr>
          <p:cNvSpPr>
            <a:spLocks noGrp="1" noChangeArrowheads="1"/>
          </p:cNvSpPr>
          <p:nvPr>
            <p:ph type="title"/>
          </p:nvPr>
        </p:nvSpPr>
        <p:spPr>
          <a:xfrm>
            <a:off x="395288" y="116632"/>
            <a:ext cx="8280400" cy="1727200"/>
          </a:xfrm>
        </p:spPr>
        <p:txBody>
          <a:bodyPr/>
          <a:lstStyle/>
          <a:p>
            <a:pPr eaLnBrk="1" hangingPunct="1"/>
            <a:r>
              <a:rPr lang="de-DE" altLang="uk-UA" sz="2400" dirty="0"/>
              <a:t>Die Ukraine grenzt im Osten an Russland, im Nordwesten an Weißrussland, im Westen an Polen, die Slowakei und Ungarn, im Südwesten an Rumänien und Moldawien und im Süden und Südosten an das Schwarze Meer und das Asowsches Meer</a:t>
            </a:r>
            <a:endParaRPr lang="ru-RU" altLang="uk-UA" sz="4000" dirty="0"/>
          </a:p>
        </p:txBody>
      </p:sp>
      <p:pic>
        <p:nvPicPr>
          <p:cNvPr id="1030" name="Picture 6" descr="Liste der Oblaste der Ukrain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12" y="1988840"/>
            <a:ext cx="8137152" cy="4752628"/>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2">
            <a:extLst>
              <a:ext uri="{FF2B5EF4-FFF2-40B4-BE49-F238E27FC236}">
                <a16:creationId xmlns:a16="http://schemas.microsoft.com/office/drawing/2014/main" id="{337678F5-5202-45BE-A504-A56232098DD0}"/>
              </a:ext>
            </a:extLst>
          </p:cNvPr>
          <p:cNvSpPr>
            <a:spLocks noGrp="1" noChangeArrowheads="1"/>
          </p:cNvSpPr>
          <p:nvPr>
            <p:ph type="title"/>
          </p:nvPr>
        </p:nvSpPr>
        <p:spPr/>
        <p:txBody>
          <a:bodyPr/>
          <a:lstStyle/>
          <a:p>
            <a:pPr eaLnBrk="1" hangingPunct="1"/>
            <a:r>
              <a:rPr lang="en-US" altLang="uk-UA" b="1" dirty="0" err="1">
                <a:latin typeface="Bahnschrift SemiBold" panose="020B0502040204020203" pitchFamily="34" charset="0"/>
              </a:rPr>
              <a:t>Asowsches</a:t>
            </a:r>
            <a:r>
              <a:rPr lang="en-US" altLang="uk-UA" b="1" dirty="0">
                <a:latin typeface="Bahnschrift SemiBold" panose="020B0502040204020203" pitchFamily="34" charset="0"/>
              </a:rPr>
              <a:t> Meer</a:t>
            </a:r>
            <a:endParaRPr lang="ru-RU" altLang="uk-UA" dirty="0">
              <a:latin typeface="Bahnschrift SemiBold" panose="020B0502040204020203" pitchFamily="34" charset="0"/>
            </a:endParaRPr>
          </a:p>
        </p:txBody>
      </p:sp>
      <p:graphicFrame>
        <p:nvGraphicFramePr>
          <p:cNvPr id="6182" name="Group 38">
            <a:extLst>
              <a:ext uri="{FF2B5EF4-FFF2-40B4-BE49-F238E27FC236}">
                <a16:creationId xmlns:a16="http://schemas.microsoft.com/office/drawing/2014/main" id="{09089B03-CC59-4592-9138-3EF74326E178}"/>
              </a:ext>
            </a:extLst>
          </p:cNvPr>
          <p:cNvGraphicFramePr>
            <a:graphicFrameLocks noGrp="1"/>
          </p:cNvGraphicFramePr>
          <p:nvPr>
            <p:ph idx="1"/>
            <p:extLst>
              <p:ext uri="{D42A27DB-BD31-4B8C-83A1-F6EECF244321}">
                <p14:modId xmlns:p14="http://schemas.microsoft.com/office/powerpoint/2010/main" val="1239485785"/>
              </p:ext>
            </p:extLst>
          </p:nvPr>
        </p:nvGraphicFramePr>
        <p:xfrm>
          <a:off x="250825" y="4292600"/>
          <a:ext cx="7561535" cy="1965413"/>
        </p:xfrm>
        <a:graphic>
          <a:graphicData uri="http://schemas.openxmlformats.org/drawingml/2006/table">
            <a:tbl>
              <a:tblPr/>
              <a:tblGrid>
                <a:gridCol w="2791707">
                  <a:extLst>
                    <a:ext uri="{9D8B030D-6E8A-4147-A177-3AD203B41FA5}">
                      <a16:colId xmlns:a16="http://schemas.microsoft.com/office/drawing/2014/main" val="20000"/>
                    </a:ext>
                  </a:extLst>
                </a:gridCol>
                <a:gridCol w="4769828">
                  <a:extLst>
                    <a:ext uri="{9D8B030D-6E8A-4147-A177-3AD203B41FA5}">
                      <a16:colId xmlns:a16="http://schemas.microsoft.com/office/drawing/2014/main" val="20001"/>
                    </a:ext>
                  </a:extLst>
                </a:gridCol>
              </a:tblGrid>
              <a:tr h="3808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rPr>
                        <a:t>m</a:t>
                      </a:r>
                      <a:r>
                        <a:rPr kumimoji="0" lang="en-US" sz="1800" b="1" i="0" u="none" strike="noStrike" cap="none" normalizeH="0" baseline="0" dirty="0" err="1">
                          <a:ln>
                            <a:noFill/>
                          </a:ln>
                          <a:solidFill>
                            <a:schemeClr val="tx1"/>
                          </a:solidFill>
                          <a:effectLst/>
                          <a:latin typeface="Arial" panose="020B0604020202020204" pitchFamily="34" charset="0"/>
                        </a:rPr>
                        <a:t>aximale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Länge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anose="020B0604020202020204" pitchFamily="34" charset="0"/>
                        </a:rPr>
                        <a:t>360 </a:t>
                      </a:r>
                      <a:r>
                        <a:rPr kumimoji="0" lang="ru-RU" sz="1800" b="0" i="0" u="none" strike="noStrike" cap="none" normalizeH="0" baseline="0" dirty="0" err="1">
                          <a:ln>
                            <a:noFill/>
                          </a:ln>
                          <a:solidFill>
                            <a:schemeClr val="tx1"/>
                          </a:solidFill>
                          <a:effectLst/>
                          <a:latin typeface="Arial" panose="020B0604020202020204" pitchFamily="34" charset="0"/>
                        </a:rPr>
                        <a:t>km</a:t>
                      </a:r>
                      <a:r>
                        <a:rPr kumimoji="0" lang="en-US" sz="1800" b="0" i="0" u="none" strike="noStrike" cap="none" normalizeH="0" baseline="0" dirty="0">
                          <a:ln>
                            <a:noFill/>
                          </a:ln>
                          <a:solidFill>
                            <a:schemeClr val="tx1"/>
                          </a:solidFill>
                          <a:effectLst/>
                          <a:latin typeface="Arial" panose="020B0604020202020204" pitchFamily="34" charset="0"/>
                        </a:rPr>
                        <a:t> </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64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maximale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Breite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anose="020B0604020202020204" pitchFamily="34" charset="0"/>
                        </a:rPr>
                        <a:t>180 </a:t>
                      </a:r>
                      <a:r>
                        <a:rPr kumimoji="0" lang="ru-RU" sz="1800" b="0" i="0" u="none" strike="noStrike" cap="none" normalizeH="0" baseline="0" dirty="0" err="1">
                          <a:ln>
                            <a:noFill/>
                          </a:ln>
                          <a:solidFill>
                            <a:schemeClr val="tx1"/>
                          </a:solidFill>
                          <a:effectLst/>
                          <a:latin typeface="Arial" panose="020B0604020202020204" pitchFamily="34" charset="0"/>
                        </a:rPr>
                        <a:t>km</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08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Oberfläche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anose="020B0604020202020204" pitchFamily="34" charset="0"/>
                        </a:rPr>
                        <a:t>39,000 km</a:t>
                      </a:r>
                      <a:r>
                        <a:rPr kumimoji="0" lang="ru-RU" sz="1800" b="0" i="0" u="none" strike="noStrike" cap="none" normalizeH="0" baseline="30000" dirty="0">
                          <a:ln>
                            <a:noFill/>
                          </a:ln>
                          <a:solidFill>
                            <a:schemeClr val="tx1"/>
                          </a:solidFill>
                          <a:effectLst/>
                          <a:latin typeface="Arial" panose="020B0604020202020204" pitchFamily="34" charset="0"/>
                        </a:rPr>
                        <a:t>2 </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705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Durchschnittliche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Tiefe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anose="020B0604020202020204" pitchFamily="34" charset="0"/>
                        </a:rPr>
                        <a:t>7 </a:t>
                      </a:r>
                      <a:r>
                        <a:rPr kumimoji="0" lang="ru-RU" sz="1800" b="0" i="0" u="none" strike="noStrike" cap="none" normalizeH="0" baseline="0" dirty="0" err="1">
                          <a:ln>
                            <a:noFill/>
                          </a:ln>
                          <a:solidFill>
                            <a:schemeClr val="tx1"/>
                          </a:solidFill>
                          <a:effectLst/>
                          <a:latin typeface="Arial" panose="020B0604020202020204" pitchFamily="34" charset="0"/>
                        </a:rPr>
                        <a:t>meter</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08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maximale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Tiefe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anose="020B0604020202020204" pitchFamily="34" charset="0"/>
                        </a:rPr>
                        <a:t>14 m </a:t>
                      </a:r>
                    </a:p>
                  </a:txBody>
                  <a:tcPr marT="45705" marB="45705"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4098" name="Picture 2" descr="Asowsches Meer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42" y="1340768"/>
            <a:ext cx="420044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sowsches Meer-Küste stockbild. Bild von montierung, wolken - 964499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871" y="1336894"/>
            <a:ext cx="4078434" cy="3744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3">
            <a:extLst>
              <a:ext uri="{FF2B5EF4-FFF2-40B4-BE49-F238E27FC236}">
                <a16:creationId xmlns:a16="http://schemas.microsoft.com/office/drawing/2014/main" id="{7ACFBAA6-75EE-475D-A964-7E708C66927D}"/>
              </a:ext>
            </a:extLst>
          </p:cNvPr>
          <p:cNvSpPr>
            <a:spLocks noGrp="1" noChangeArrowheads="1"/>
          </p:cNvSpPr>
          <p:nvPr>
            <p:ph type="title"/>
          </p:nvPr>
        </p:nvSpPr>
        <p:spPr>
          <a:xfrm>
            <a:off x="457200" y="274638"/>
            <a:ext cx="8229600" cy="706586"/>
          </a:xfrm>
        </p:spPr>
        <p:txBody>
          <a:bodyPr/>
          <a:lstStyle/>
          <a:p>
            <a:pPr eaLnBrk="1" hangingPunct="1"/>
            <a:r>
              <a:rPr lang="en-US" altLang="uk-UA" b="1" dirty="0"/>
              <a:t> </a:t>
            </a:r>
            <a:r>
              <a:rPr lang="en-US" altLang="uk-UA" b="1" dirty="0" err="1">
                <a:latin typeface="Bahnschrift SemiBold" panose="020B0502040204020203" pitchFamily="34" charset="0"/>
              </a:rPr>
              <a:t>Schwarzes</a:t>
            </a:r>
            <a:r>
              <a:rPr lang="en-US" altLang="uk-UA" b="1" dirty="0">
                <a:latin typeface="Bahnschrift SemiBold" panose="020B0502040204020203" pitchFamily="34" charset="0"/>
              </a:rPr>
              <a:t> Meer</a:t>
            </a:r>
            <a:endParaRPr lang="ru-RU" altLang="uk-UA" dirty="0">
              <a:latin typeface="Bahnschrift SemiBold" panose="020B0502040204020203" pitchFamily="34" charset="0"/>
            </a:endParaRPr>
          </a:p>
        </p:txBody>
      </p:sp>
      <p:pic>
        <p:nvPicPr>
          <p:cNvPr id="5122" name="Picture 2" descr="Schwarzes Meer – Wikipedia"/>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58461" y="1124744"/>
            <a:ext cx="476287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Чорне море. Берегова лінія Чорного мор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09" y="1340768"/>
            <a:ext cx="3885321" cy="34225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Group 38">
            <a:extLst>
              <a:ext uri="{FF2B5EF4-FFF2-40B4-BE49-F238E27FC236}">
                <a16:creationId xmlns:a16="http://schemas.microsoft.com/office/drawing/2014/main" id="{09089B03-CC59-4592-9138-3EF74326E178}"/>
              </a:ext>
            </a:extLst>
          </p:cNvPr>
          <p:cNvGraphicFramePr>
            <a:graphicFrameLocks/>
          </p:cNvGraphicFramePr>
          <p:nvPr>
            <p:extLst>
              <p:ext uri="{D42A27DB-BD31-4B8C-83A1-F6EECF244321}">
                <p14:modId xmlns:p14="http://schemas.microsoft.com/office/powerpoint/2010/main" val="678415705"/>
              </p:ext>
            </p:extLst>
          </p:nvPr>
        </p:nvGraphicFramePr>
        <p:xfrm>
          <a:off x="250825" y="4292600"/>
          <a:ext cx="7561535" cy="2117813"/>
        </p:xfrm>
        <a:graphic>
          <a:graphicData uri="http://schemas.openxmlformats.org/drawingml/2006/table">
            <a:tbl>
              <a:tblPr/>
              <a:tblGrid>
                <a:gridCol w="2791707">
                  <a:extLst>
                    <a:ext uri="{9D8B030D-6E8A-4147-A177-3AD203B41FA5}">
                      <a16:colId xmlns:a16="http://schemas.microsoft.com/office/drawing/2014/main" val="20000"/>
                    </a:ext>
                  </a:extLst>
                </a:gridCol>
                <a:gridCol w="4769828">
                  <a:extLst>
                    <a:ext uri="{9D8B030D-6E8A-4147-A177-3AD203B41FA5}">
                      <a16:colId xmlns:a16="http://schemas.microsoft.com/office/drawing/2014/main" val="20001"/>
                    </a:ext>
                  </a:extLst>
                </a:gridCol>
              </a:tblGrid>
              <a:tr h="3808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de-DE" sz="1800" b="1" i="0" u="none" strike="noStrike" cap="none" normalizeH="0" baseline="0" dirty="0">
                          <a:ln>
                            <a:noFill/>
                          </a:ln>
                          <a:solidFill>
                            <a:schemeClr val="tx1"/>
                          </a:solidFill>
                          <a:effectLst/>
                          <a:latin typeface="Arial" panose="020B0604020202020204" pitchFamily="34" charset="0"/>
                        </a:rPr>
                        <a:t>m</a:t>
                      </a:r>
                      <a:r>
                        <a:rPr kumimoji="0" lang="en-US" sz="1800" b="1" i="0" u="none" strike="noStrike" cap="none" normalizeH="0" baseline="0" dirty="0" err="1">
                          <a:ln>
                            <a:noFill/>
                          </a:ln>
                          <a:solidFill>
                            <a:schemeClr val="tx1"/>
                          </a:solidFill>
                          <a:effectLst/>
                          <a:latin typeface="Arial" panose="020B0604020202020204" pitchFamily="34" charset="0"/>
                        </a:rPr>
                        <a:t>aximale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Länge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800" b="0" i="0" kern="1200" dirty="0">
                          <a:solidFill>
                            <a:schemeClr val="tx1"/>
                          </a:solidFill>
                          <a:effectLst/>
                          <a:latin typeface="Arial" panose="020B0604020202020204" pitchFamily="34" charset="0"/>
                          <a:ea typeface="+mn-ea"/>
                          <a:cs typeface="+mn-cs"/>
                        </a:rPr>
                        <a:t>1150</a:t>
                      </a:r>
                      <a:r>
                        <a:rPr kumimoji="0" lang="ru-RU" sz="1800" b="0" i="0" u="none" strike="noStrike" cap="none" normalizeH="0" baseline="0" dirty="0">
                          <a:ln>
                            <a:noFill/>
                          </a:ln>
                          <a:solidFill>
                            <a:schemeClr val="tx1"/>
                          </a:solidFill>
                          <a:effectLst/>
                          <a:latin typeface="Arial" panose="020B0604020202020204" pitchFamily="34" charset="0"/>
                        </a:rPr>
                        <a:t> </a:t>
                      </a:r>
                      <a:r>
                        <a:rPr kumimoji="0" lang="ru-RU" sz="1800" b="0" i="0" u="none" strike="noStrike" cap="none" normalizeH="0" baseline="0" dirty="0" err="1">
                          <a:ln>
                            <a:noFill/>
                          </a:ln>
                          <a:solidFill>
                            <a:schemeClr val="tx1"/>
                          </a:solidFill>
                          <a:effectLst/>
                          <a:latin typeface="Arial" panose="020B0604020202020204" pitchFamily="34" charset="0"/>
                        </a:rPr>
                        <a:t>km</a:t>
                      </a:r>
                      <a:r>
                        <a:rPr kumimoji="0" lang="en-US" sz="1800" b="0" i="0" u="none" strike="noStrike" cap="none" normalizeH="0" baseline="0" dirty="0">
                          <a:ln>
                            <a:noFill/>
                          </a:ln>
                          <a:solidFill>
                            <a:schemeClr val="tx1"/>
                          </a:solidFill>
                          <a:effectLst/>
                          <a:latin typeface="Arial" panose="020B0604020202020204" pitchFamily="34" charset="0"/>
                        </a:rPr>
                        <a:t> </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64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maximale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Breite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800" b="0" i="0" kern="1200" dirty="0">
                          <a:solidFill>
                            <a:schemeClr val="tx1"/>
                          </a:solidFill>
                          <a:effectLst/>
                          <a:latin typeface="Arial" panose="020B0604020202020204" pitchFamily="34" charset="0"/>
                          <a:ea typeface="+mn-ea"/>
                          <a:cs typeface="+mn-cs"/>
                        </a:rPr>
                        <a:t>580</a:t>
                      </a:r>
                      <a:r>
                        <a:rPr lang="en-US" sz="2800" b="0" i="0" kern="1200" dirty="0">
                          <a:solidFill>
                            <a:schemeClr val="tx1"/>
                          </a:solidFill>
                          <a:effectLst/>
                          <a:latin typeface="Arial" panose="020B0604020202020204" pitchFamily="34" charset="0"/>
                          <a:ea typeface="+mn-ea"/>
                          <a:cs typeface="+mn-cs"/>
                        </a:rPr>
                        <a:t> </a:t>
                      </a:r>
                      <a:r>
                        <a:rPr kumimoji="0" lang="ru-RU" sz="1800" b="0" i="0" u="none" strike="noStrike" cap="none" normalizeH="0" baseline="0" dirty="0">
                          <a:ln>
                            <a:noFill/>
                          </a:ln>
                          <a:solidFill>
                            <a:schemeClr val="tx1"/>
                          </a:solidFill>
                          <a:effectLst/>
                          <a:latin typeface="Arial" panose="020B0604020202020204" pitchFamily="34" charset="0"/>
                        </a:rPr>
                        <a:t> </a:t>
                      </a:r>
                      <a:r>
                        <a:rPr kumimoji="0" lang="ru-RU" sz="1800" b="0" i="0" u="none" strike="noStrike" cap="none" normalizeH="0" baseline="0" dirty="0" err="1">
                          <a:ln>
                            <a:noFill/>
                          </a:ln>
                          <a:solidFill>
                            <a:schemeClr val="tx1"/>
                          </a:solidFill>
                          <a:effectLst/>
                          <a:latin typeface="Arial" panose="020B0604020202020204" pitchFamily="34" charset="0"/>
                        </a:rPr>
                        <a:t>km</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08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Oberfläche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sz="1800" b="0" i="0" kern="1200" dirty="0">
                          <a:solidFill>
                            <a:schemeClr val="tx1"/>
                          </a:solidFill>
                          <a:effectLst/>
                          <a:latin typeface="Arial" panose="020B0604020202020204" pitchFamily="34" charset="0"/>
                          <a:ea typeface="+mn-ea"/>
                          <a:cs typeface="+mn-cs"/>
                        </a:rPr>
                        <a:t>420</a:t>
                      </a:r>
                      <a:r>
                        <a:rPr lang="uk-UA" sz="1800" b="0" i="0" kern="1200" baseline="0" dirty="0">
                          <a:solidFill>
                            <a:schemeClr val="tx1"/>
                          </a:solidFill>
                          <a:effectLst/>
                          <a:latin typeface="Arial" panose="020B0604020202020204" pitchFamily="34" charset="0"/>
                          <a:ea typeface="+mn-ea"/>
                          <a:cs typeface="+mn-cs"/>
                        </a:rPr>
                        <a:t> 000</a:t>
                      </a:r>
                      <a:r>
                        <a:rPr lang="en-US" sz="1800" b="0" i="0" kern="1200" dirty="0">
                          <a:solidFill>
                            <a:schemeClr val="tx1"/>
                          </a:solidFill>
                          <a:effectLst/>
                          <a:latin typeface="Arial" panose="020B0604020202020204" pitchFamily="34" charset="0"/>
                          <a:ea typeface="+mn-ea"/>
                          <a:cs typeface="+mn-cs"/>
                        </a:rPr>
                        <a:t> </a:t>
                      </a:r>
                      <a:r>
                        <a:rPr kumimoji="0" lang="ru-RU" sz="1800" b="0" i="0" u="none" strike="noStrike" cap="none" normalizeH="0" baseline="0" dirty="0">
                          <a:ln>
                            <a:noFill/>
                          </a:ln>
                          <a:solidFill>
                            <a:schemeClr val="tx1"/>
                          </a:solidFill>
                          <a:effectLst/>
                          <a:latin typeface="Arial" panose="020B0604020202020204" pitchFamily="34" charset="0"/>
                        </a:rPr>
                        <a:t> km</a:t>
                      </a:r>
                      <a:r>
                        <a:rPr kumimoji="0" lang="ru-RU" sz="1800" b="0" i="0" u="none" strike="noStrike" cap="none" normalizeH="0" baseline="30000" dirty="0">
                          <a:ln>
                            <a:noFill/>
                          </a:ln>
                          <a:solidFill>
                            <a:schemeClr val="tx1"/>
                          </a:solidFill>
                          <a:effectLst/>
                          <a:latin typeface="Arial" panose="020B0604020202020204" pitchFamily="34" charset="0"/>
                        </a:rPr>
                        <a:t>2 </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705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Durchschnittliche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Tiefe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a:ln>
                            <a:noFill/>
                          </a:ln>
                          <a:solidFill>
                            <a:schemeClr val="tx1"/>
                          </a:solidFill>
                          <a:effectLst/>
                          <a:latin typeface="Arial" panose="020B0604020202020204" pitchFamily="34" charset="0"/>
                        </a:rPr>
                        <a:t>1300 m</a:t>
                      </a:r>
                    </a:p>
                  </a:txBody>
                  <a:tcPr marT="45705" marB="4570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0877">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Arial" panose="020B0604020202020204" pitchFamily="34" charset="0"/>
                        </a:rPr>
                        <a:t>maximale</a:t>
                      </a:r>
                      <a:r>
                        <a:rPr kumimoji="0" lang="en-US" sz="1800" b="1" i="0" u="none" strike="noStrike" cap="none" normalizeH="0" baseline="0" dirty="0">
                          <a:ln>
                            <a:noFill/>
                          </a:ln>
                          <a:solidFill>
                            <a:schemeClr val="tx1"/>
                          </a:solidFill>
                          <a:effectLst/>
                          <a:latin typeface="Arial" panose="020B0604020202020204" pitchFamily="34" charset="0"/>
                        </a:rPr>
                        <a:t> </a:t>
                      </a:r>
                      <a:r>
                        <a:rPr kumimoji="0" lang="en-US" sz="1800" b="1" i="0" u="none" strike="noStrike" cap="none" normalizeH="0" baseline="0" dirty="0" err="1">
                          <a:ln>
                            <a:noFill/>
                          </a:ln>
                          <a:solidFill>
                            <a:schemeClr val="tx1"/>
                          </a:solidFill>
                          <a:effectLst/>
                          <a:latin typeface="Arial" panose="020B0604020202020204" pitchFamily="34" charset="0"/>
                        </a:rPr>
                        <a:t>Tiefe</a:t>
                      </a:r>
                      <a:endParaRPr kumimoji="0" lang="ru-RU" sz="1800" b="0" i="0" u="none" strike="noStrike" cap="none" normalizeH="0" baseline="0" dirty="0">
                        <a:ln>
                          <a:noFill/>
                        </a:ln>
                        <a:solidFill>
                          <a:schemeClr val="tx1"/>
                        </a:solidFill>
                        <a:effectLst/>
                        <a:latin typeface="Arial" panose="020B0604020202020204" pitchFamily="34" charset="0"/>
                      </a:endParaRPr>
                    </a:p>
                  </a:txBody>
                  <a:tcPr marT="45705" marB="45705" anchor="ct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uk-UA" sz="1800" b="0" i="0" kern="1200" dirty="0">
                          <a:solidFill>
                            <a:schemeClr val="tx1"/>
                          </a:solidFill>
                          <a:effectLst/>
                          <a:latin typeface="Arial" panose="020B0604020202020204" pitchFamily="34" charset="0"/>
                          <a:ea typeface="+mn-ea"/>
                          <a:cs typeface="+mn-cs"/>
                        </a:rPr>
                        <a:t> </a:t>
                      </a:r>
                      <a:r>
                        <a:rPr lang="en-US" sz="1800" b="0" i="0" kern="1200" dirty="0">
                          <a:solidFill>
                            <a:schemeClr val="tx1"/>
                          </a:solidFill>
                          <a:effectLst/>
                          <a:latin typeface="Arial" panose="020B0604020202020204" pitchFamily="34" charset="0"/>
                          <a:ea typeface="+mn-ea"/>
                          <a:cs typeface="+mn-cs"/>
                        </a:rPr>
                        <a:t>2245</a:t>
                      </a:r>
                      <a:r>
                        <a:rPr kumimoji="0" lang="ru-RU" sz="1800" b="0" i="0" u="none" strike="noStrike" cap="none" normalizeH="0" baseline="0" dirty="0">
                          <a:ln>
                            <a:noFill/>
                          </a:ln>
                          <a:solidFill>
                            <a:schemeClr val="tx1"/>
                          </a:solidFill>
                          <a:effectLst/>
                          <a:latin typeface="Arial" panose="020B0604020202020204" pitchFamily="34" charset="0"/>
                        </a:rPr>
                        <a:t> m </a:t>
                      </a:r>
                    </a:p>
                  </a:txBody>
                  <a:tcPr marT="45705" marB="45705"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3000"/>
          </a:xfrm>
        </p:spPr>
        <p:txBody>
          <a:bodyPr/>
          <a:lstStyle/>
          <a:p>
            <a:r>
              <a:rPr lang="de-DE" u="sng" dirty="0">
                <a:latin typeface="Bahnschrift SemiBold" panose="020B0502040204020203" pitchFamily="34" charset="0"/>
              </a:rPr>
              <a:t>Die Berge</a:t>
            </a:r>
            <a:endParaRPr lang="en-US" u="sng" dirty="0">
              <a:latin typeface="Bahnschrift SemiBold" panose="020B0502040204020203" pitchFamily="34" charset="0"/>
            </a:endParaRPr>
          </a:p>
        </p:txBody>
      </p:sp>
      <p:sp>
        <p:nvSpPr>
          <p:cNvPr id="4" name="TextBox 3"/>
          <p:cNvSpPr txBox="1"/>
          <p:nvPr/>
        </p:nvSpPr>
        <p:spPr>
          <a:xfrm>
            <a:off x="321899" y="1143000"/>
            <a:ext cx="8579296" cy="1138773"/>
          </a:xfrm>
          <a:prstGeom prst="rect">
            <a:avLst/>
          </a:prstGeom>
          <a:noFill/>
        </p:spPr>
        <p:txBody>
          <a:bodyPr wrap="square" rtlCol="0">
            <a:spAutoFit/>
          </a:bodyPr>
          <a:lstStyle/>
          <a:p>
            <a:pPr algn="ctr"/>
            <a:r>
              <a:rPr lang="de-DE" sz="4000" dirty="0" err="1">
                <a:latin typeface="Bahnschrift SemiBold" panose="020B0502040204020203" pitchFamily="34" charset="0"/>
              </a:rPr>
              <a:t>Howerla</a:t>
            </a:r>
            <a:r>
              <a:rPr lang="de-DE" sz="3600" dirty="0">
                <a:latin typeface="Bahnschrift SemiBold" panose="020B0502040204020203" pitchFamily="34" charset="0"/>
              </a:rPr>
              <a:t> </a:t>
            </a:r>
            <a:endParaRPr lang="uk-UA" sz="3600" dirty="0">
              <a:latin typeface="Bahnschrift SemiBold" panose="020B0502040204020203" pitchFamily="34" charset="0"/>
            </a:endParaRPr>
          </a:p>
          <a:p>
            <a:r>
              <a:rPr lang="de-DE" sz="2800" dirty="0">
                <a:latin typeface="Bahnschrift SemiBold" panose="020B0502040204020203" pitchFamily="34" charset="0"/>
              </a:rPr>
              <a:t>ist der höchste Berg der </a:t>
            </a:r>
            <a:r>
              <a:rPr lang="de-DE" sz="2800" dirty="0" err="1">
                <a:latin typeface="Bahnschrift SemiBold" panose="020B0502040204020203" pitchFamily="34" charset="0"/>
              </a:rPr>
              <a:t>Ukrain</a:t>
            </a:r>
            <a:r>
              <a:rPr lang="uk-UA" sz="2800" dirty="0">
                <a:latin typeface="Bahnschrift SemiBold" panose="020B0502040204020203" pitchFamily="34" charset="0"/>
              </a:rPr>
              <a:t>е</a:t>
            </a:r>
            <a:r>
              <a:rPr lang="uk-UA" dirty="0"/>
              <a:t>- </a:t>
            </a:r>
            <a:r>
              <a:rPr lang="uk-UA" sz="2800" dirty="0"/>
              <a:t>2061</a:t>
            </a:r>
            <a:r>
              <a:rPr lang="en-US" sz="2800" dirty="0"/>
              <a:t>m</a:t>
            </a:r>
          </a:p>
        </p:txBody>
      </p:sp>
      <p:pic>
        <p:nvPicPr>
          <p:cNvPr id="3076" name="Picture 4" descr="Говерла: цікаві фак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348880"/>
            <a:ext cx="847725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297</Words>
  <Application>Microsoft Office PowerPoint</Application>
  <PresentationFormat>Экран (4:3)</PresentationFormat>
  <Paragraphs>66</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Bahnschrift</vt:lpstr>
      <vt:lpstr>Bahnschrift SemiBold</vt:lpstr>
      <vt:lpstr>Calibri</vt:lpstr>
      <vt:lpstr>Оформление по умолчанию</vt:lpstr>
      <vt:lpstr>Презентация PowerPoint</vt:lpstr>
      <vt:lpstr>Inhalt</vt:lpstr>
      <vt:lpstr>Gegründet von den Warjagen im 9. Jahrhundert, dem mittelalterlichen Staat Kiewer Rus, dem ersten ostslawischen Staat</vt:lpstr>
      <vt:lpstr>Die Kiewer Rus war vom späten 9. bis zur Mitte des 13. Jahrhunderts ein mächtiger Staat in Osteuropa, als sie unter dem Druck der mongolischen Invasion von 1237–1240 zerfiel. </vt:lpstr>
      <vt:lpstr>Geography</vt:lpstr>
      <vt:lpstr>Die Ukraine grenzt im Osten an Russland, im Nordwesten an Weißrussland, im Westen an Polen, die Slowakei und Ungarn, im Südwesten an Rumänien und Moldawien und im Süden und Südosten an das Schwarze Meer und das Asowsches Meer</vt:lpstr>
      <vt:lpstr>Asowsches Meer</vt:lpstr>
      <vt:lpstr> Schwarzes Meer</vt:lpstr>
      <vt:lpstr>Die Berge</vt:lpstr>
      <vt:lpstr>Nationale Symbole</vt:lpstr>
      <vt:lpstr>Nationale Kleidung</vt:lpstr>
      <vt:lpstr>Nationalgerichte</vt:lpstr>
      <vt:lpstr>  Kraftstoff Mineralien </vt:lpstr>
      <vt:lpstr>Öl</vt:lpstr>
      <vt:lpstr>Gas</vt:lpstr>
      <vt:lpstr>Ukraine in der Welt</vt:lpstr>
      <vt:lpstr>Vielen Dank für die Aufmerksamkeit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NIKA MASHA VADIM</dc:creator>
  <cp:lastModifiedBy>UserName</cp:lastModifiedBy>
  <cp:revision>90</cp:revision>
  <dcterms:created xsi:type="dcterms:W3CDTF">2011-02-20T15:35:47Z</dcterms:created>
  <dcterms:modified xsi:type="dcterms:W3CDTF">2023-01-11T17:39:27Z</dcterms:modified>
</cp:coreProperties>
</file>