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1"/>
  </p:sldMasterIdLst>
  <p:sldIdLst>
    <p:sldId id="257" r:id="rId2"/>
    <p:sldId id="265" r:id="rId3"/>
    <p:sldId id="259" r:id="rId4"/>
    <p:sldId id="258" r:id="rId5"/>
    <p:sldId id="266" r:id="rId6"/>
    <p:sldId id="268" r:id="rId7"/>
    <p:sldId id="267" r:id="rId8"/>
    <p:sldId id="263" r:id="rId9"/>
    <p:sldId id="261" r:id="rId10"/>
    <p:sldId id="262" r:id="rId11"/>
    <p:sldId id="269" r:id="rId12"/>
    <p:sldId id="271" r:id="rId13"/>
    <p:sldId id="274" r:id="rId14"/>
    <p:sldId id="273" r:id="rId15"/>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66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Arrondir un rectangle avec un coin diagonal 6"/>
          <p:cNvSpPr/>
          <p:nvPr/>
        </p:nvSpPr>
        <p:spPr>
          <a:xfrm>
            <a:off x="165100" y="146051"/>
            <a:ext cx="8813800" cy="2505075"/>
          </a:xfrm>
          <a:prstGeom prst="round2DiagRect">
            <a:avLst>
              <a:gd name="adj1" fmla="val 11807"/>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8" name="Forme 7"/>
          <p:cNvSpPr>
            <a:spLocks noGrp="1"/>
          </p:cNvSpPr>
          <p:nvPr>
            <p:ph type="ctrTitle"/>
          </p:nvPr>
        </p:nvSpPr>
        <p:spPr>
          <a:xfrm>
            <a:off x="457200" y="1120776"/>
            <a:ext cx="8305800" cy="1470025"/>
          </a:xfrm>
        </p:spPr>
        <p:txBody>
          <a:bodyPr/>
          <a:lstStyle>
            <a:lvl1pPr marL="0" algn="r">
              <a:defRPr/>
            </a:lvl1pPr>
          </a:lstStyle>
          <a:p>
            <a:r>
              <a:rPr lang="ru-RU" noProof="1"/>
              <a:t>Образец заголовка</a:t>
            </a:r>
            <a:endParaRPr lang="en-US" dirty="0"/>
          </a:p>
        </p:txBody>
      </p:sp>
      <p:sp>
        <p:nvSpPr>
          <p:cNvPr id="9" name="Forme 8"/>
          <p:cNvSpPr>
            <a:spLocks noGrp="1"/>
          </p:cNvSpPr>
          <p:nvPr>
            <p:ph type="subTitle" idx="1"/>
          </p:nvPr>
        </p:nvSpPr>
        <p:spPr>
          <a:xfrm>
            <a:off x="2362200" y="2819400"/>
            <a:ext cx="6400800" cy="1752600"/>
          </a:xfrm>
        </p:spPr>
        <p:txBody>
          <a:bodyPr/>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noProof="1"/>
              <a:t>Образец подзаголовка</a:t>
            </a:r>
            <a:endParaRPr lang="en-US" dirty="0"/>
          </a:p>
        </p:txBody>
      </p:sp>
      <p:sp>
        <p:nvSpPr>
          <p:cNvPr id="5" name="Rectangle 4"/>
          <p:cNvSpPr>
            <a:spLocks noGrp="1"/>
          </p:cNvSpPr>
          <p:nvPr>
            <p:ph type="dt" sz="half" idx="10"/>
          </p:nvPr>
        </p:nvSpPr>
        <p:spPr>
          <a:xfrm>
            <a:off x="5562601" y="6508750"/>
            <a:ext cx="3001963" cy="274638"/>
          </a:xfrm>
        </p:spPr>
        <p:txBody>
          <a:bodyPr/>
          <a:lstStyle>
            <a:lvl1pPr>
              <a:defRPr smtClean="0"/>
            </a:lvl1pPr>
          </a:lstStyle>
          <a:p>
            <a:fld id="{F440807B-E35C-4DD0-A2A9-7DF7424812CF}" type="datetimeFigureOut">
              <a:rPr lang="uk-UA" smtClean="0"/>
              <a:t>18.11.2024</a:t>
            </a:fld>
            <a:endParaRPr lang="uk-UA"/>
          </a:p>
        </p:txBody>
      </p:sp>
      <p:sp>
        <p:nvSpPr>
          <p:cNvPr id="6" name="Rectangle 5"/>
          <p:cNvSpPr>
            <a:spLocks noGrp="1"/>
          </p:cNvSpPr>
          <p:nvPr>
            <p:ph type="sldNum" sz="quarter" idx="11"/>
          </p:nvPr>
        </p:nvSpPr>
        <p:spPr>
          <a:xfrm>
            <a:off x="8639175" y="6508750"/>
            <a:ext cx="463551" cy="274638"/>
          </a:xfrm>
        </p:spPr>
        <p:txBody>
          <a:bodyPr/>
          <a:lstStyle>
            <a:lvl1pPr>
              <a:defRPr smtClean="0"/>
            </a:lvl1pPr>
          </a:lstStyle>
          <a:p>
            <a:fld id="{FBCD335E-CE50-4AF9-8615-4CF5024C3482}" type="slidenum">
              <a:rPr lang="uk-UA" smtClean="0"/>
              <a:t>‹№›</a:t>
            </a:fld>
            <a:endParaRPr lang="uk-UA"/>
          </a:p>
        </p:txBody>
      </p:sp>
      <p:sp>
        <p:nvSpPr>
          <p:cNvPr id="7" name="Rectangle 7"/>
          <p:cNvSpPr>
            <a:spLocks noGrp="1"/>
          </p:cNvSpPr>
          <p:nvPr>
            <p:ph type="ftr" sz="quarter" idx="12"/>
          </p:nvPr>
        </p:nvSpPr>
        <p:spPr>
          <a:xfrm>
            <a:off x="1600201" y="6508750"/>
            <a:ext cx="3906839" cy="274638"/>
          </a:xfrm>
        </p:spPr>
        <p:txBody>
          <a:bodyPr/>
          <a:lstStyle>
            <a:lvl1pPr>
              <a:defRPr smtClean="0"/>
            </a:lvl1pPr>
          </a:lstStyle>
          <a:p>
            <a:endParaRPr lang="uk-UA"/>
          </a:p>
        </p:txBody>
      </p:sp>
    </p:spTree>
    <p:extLst>
      <p:ext uri="{BB962C8B-B14F-4D97-AF65-F5344CB8AC3E}">
        <p14:creationId xmlns:p14="http://schemas.microsoft.com/office/powerpoint/2010/main" val="3187077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4" name="Rectangle 7"/>
          <p:cNvSpPr/>
          <p:nvPr/>
        </p:nvSpPr>
        <p:spPr>
          <a:xfrm>
            <a:off x="588963" y="1303339"/>
            <a:ext cx="8001000" cy="7937"/>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p:txBody>
          <a:bodyPr/>
          <a:lstStyle/>
          <a:p>
            <a:r>
              <a:rPr lang="ru-RU"/>
              <a:t>Образец заголовка</a:t>
            </a:r>
            <a:endParaRPr lang="en-US" dirty="0"/>
          </a:p>
        </p:txBody>
      </p:sp>
      <p:sp>
        <p:nvSpPr>
          <p:cNvPr id="3" name="Forme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Rectangle 5"/>
          <p:cNvSpPr>
            <a:spLocks noGrp="1"/>
          </p:cNvSpPr>
          <p:nvPr>
            <p:ph type="dt" sz="half" idx="10"/>
          </p:nvPr>
        </p:nvSpPr>
        <p:spPr/>
        <p:txBody>
          <a:bodyPr/>
          <a:lstStyle>
            <a:lvl1pPr>
              <a:defRPr smtClean="0"/>
            </a:lvl1pPr>
          </a:lstStyle>
          <a:p>
            <a:fld id="{F440807B-E35C-4DD0-A2A9-7DF7424812CF}" type="datetimeFigureOut">
              <a:rPr lang="uk-UA" smtClean="0"/>
              <a:t>18.11.2024</a:t>
            </a:fld>
            <a:endParaRPr lang="uk-UA"/>
          </a:p>
        </p:txBody>
      </p:sp>
      <p:sp>
        <p:nvSpPr>
          <p:cNvPr id="6" name="Rectangle 8"/>
          <p:cNvSpPr>
            <a:spLocks noGrp="1"/>
          </p:cNvSpPr>
          <p:nvPr>
            <p:ph type="ftr" sz="quarter" idx="11"/>
          </p:nvPr>
        </p:nvSpPr>
        <p:spPr/>
        <p:txBody>
          <a:bodyPr/>
          <a:lstStyle>
            <a:lvl1pPr>
              <a:defRPr smtClean="0"/>
            </a:lvl1pPr>
          </a:lstStyle>
          <a:p>
            <a:endParaRPr lang="uk-UA"/>
          </a:p>
        </p:txBody>
      </p:sp>
      <p:sp>
        <p:nvSpPr>
          <p:cNvPr id="7" name="Rectangle 9"/>
          <p:cNvSpPr>
            <a:spLocks noGrp="1"/>
          </p:cNvSpPr>
          <p:nvPr>
            <p:ph type="sldNum" sz="quarter" idx="12"/>
          </p:nvPr>
        </p:nvSpPr>
        <p:spPr/>
        <p:txBody>
          <a:bodyPr/>
          <a:lstStyle>
            <a:lvl1pPr>
              <a:defRPr smtClean="0">
                <a:solidFill>
                  <a:srgbClr val="8BBD8F"/>
                </a:solidFill>
              </a:defRPr>
            </a:lvl1pPr>
          </a:lstStyle>
          <a:p>
            <a:fld id="{FBCD335E-CE50-4AF9-8615-4CF5024C3482}" type="slidenum">
              <a:rPr lang="uk-UA" smtClean="0"/>
              <a:t>‹№›</a:t>
            </a:fld>
            <a:endParaRPr lang="uk-UA"/>
          </a:p>
        </p:txBody>
      </p:sp>
    </p:spTree>
    <p:extLst>
      <p:ext uri="{BB962C8B-B14F-4D97-AF65-F5344CB8AC3E}">
        <p14:creationId xmlns:p14="http://schemas.microsoft.com/office/powerpoint/2010/main" val="3927680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4" name="Rectangle 6"/>
          <p:cNvSpPr/>
          <p:nvPr/>
        </p:nvSpPr>
        <p:spPr>
          <a:xfrm>
            <a:off x="1000125" y="3155950"/>
            <a:ext cx="7407275" cy="7938"/>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a:xfrm>
            <a:off x="722376" y="1901952"/>
            <a:ext cx="7772400" cy="1362456"/>
          </a:xfrm>
        </p:spPr>
        <p:txBody>
          <a:bodyPr/>
          <a:lstStyle>
            <a:lvl1pPr algn="r">
              <a:buNone/>
              <a:defRPr sz="4000" b="1" cap="none">
                <a:solidFill>
                  <a:schemeClr val="accent1">
                    <a:tint val="95000"/>
                    <a:satMod val="200000"/>
                  </a:schemeClr>
                </a:solidFill>
              </a:defRPr>
            </a:lvl1pPr>
          </a:lstStyle>
          <a:p>
            <a:r>
              <a:rPr lang="ru-RU"/>
              <a:t>Образец заголовка</a:t>
            </a:r>
            <a:endParaRPr lang="en-US" dirty="0"/>
          </a:p>
        </p:txBody>
      </p:sp>
      <p:sp>
        <p:nvSpPr>
          <p:cNvPr id="3" name="Forme 2"/>
          <p:cNvSpPr>
            <a:spLocks noGrp="1"/>
          </p:cNvSpPr>
          <p:nvPr>
            <p:ph type="body" idx="1"/>
          </p:nvPr>
        </p:nvSpPr>
        <p:spPr>
          <a:xfrm>
            <a:off x="722313" y="3287714"/>
            <a:ext cx="7772400" cy="1509712"/>
          </a:xfrm>
        </p:spPr>
        <p:txBody>
          <a:bodyPr/>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Rectangle 4"/>
          <p:cNvSpPr>
            <a:spLocks noGrp="1"/>
          </p:cNvSpPr>
          <p:nvPr>
            <p:ph type="dt" sz="half" idx="10"/>
          </p:nvPr>
        </p:nvSpPr>
        <p:spPr>
          <a:xfrm>
            <a:off x="5562601" y="6513514"/>
            <a:ext cx="3001963" cy="274637"/>
          </a:xfrm>
        </p:spPr>
        <p:txBody>
          <a:bodyPr/>
          <a:lstStyle>
            <a:lvl1pPr>
              <a:defRPr smtClean="0"/>
            </a:lvl1pPr>
          </a:lstStyle>
          <a:p>
            <a:fld id="{F440807B-E35C-4DD0-A2A9-7DF7424812CF}" type="datetimeFigureOut">
              <a:rPr lang="uk-UA" smtClean="0"/>
              <a:t>18.11.2024</a:t>
            </a:fld>
            <a:endParaRPr lang="uk-UA"/>
          </a:p>
        </p:txBody>
      </p:sp>
      <p:sp>
        <p:nvSpPr>
          <p:cNvPr id="6" name="Rectangle 5"/>
          <p:cNvSpPr>
            <a:spLocks noGrp="1"/>
          </p:cNvSpPr>
          <p:nvPr>
            <p:ph type="sldNum" sz="quarter" idx="11"/>
          </p:nvPr>
        </p:nvSpPr>
        <p:spPr>
          <a:xfrm>
            <a:off x="8639175" y="6513514"/>
            <a:ext cx="463551" cy="274637"/>
          </a:xfrm>
        </p:spPr>
        <p:txBody>
          <a:bodyPr/>
          <a:lstStyle>
            <a:lvl1pPr>
              <a:defRPr smtClean="0"/>
            </a:lvl1pPr>
          </a:lstStyle>
          <a:p>
            <a:fld id="{FBCD335E-CE50-4AF9-8615-4CF5024C3482}" type="slidenum">
              <a:rPr lang="uk-UA" smtClean="0"/>
              <a:t>‹№›</a:t>
            </a:fld>
            <a:endParaRPr lang="uk-UA"/>
          </a:p>
        </p:txBody>
      </p:sp>
      <p:sp>
        <p:nvSpPr>
          <p:cNvPr id="7" name="Rectangle 7"/>
          <p:cNvSpPr>
            <a:spLocks noGrp="1"/>
          </p:cNvSpPr>
          <p:nvPr>
            <p:ph type="ftr" sz="quarter" idx="12"/>
          </p:nvPr>
        </p:nvSpPr>
        <p:spPr>
          <a:xfrm>
            <a:off x="1600201" y="6513514"/>
            <a:ext cx="3906839" cy="274637"/>
          </a:xfrm>
        </p:spPr>
        <p:txBody>
          <a:bodyPr/>
          <a:lstStyle>
            <a:lvl1pPr>
              <a:defRPr smtClean="0"/>
            </a:lvl1pPr>
          </a:lstStyle>
          <a:p>
            <a:endParaRPr lang="uk-UA"/>
          </a:p>
        </p:txBody>
      </p:sp>
    </p:spTree>
    <p:extLst>
      <p:ext uri="{BB962C8B-B14F-4D97-AF65-F5344CB8AC3E}">
        <p14:creationId xmlns:p14="http://schemas.microsoft.com/office/powerpoint/2010/main" val="9108080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5" name="Rectangle 7"/>
          <p:cNvSpPr/>
          <p:nvPr/>
        </p:nvSpPr>
        <p:spPr>
          <a:xfrm>
            <a:off x="588963" y="1303339"/>
            <a:ext cx="8001000" cy="7937"/>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p:txBody>
          <a:bodyPr/>
          <a:lstStyle/>
          <a:p>
            <a:r>
              <a:rPr lang="ru-RU"/>
              <a:t>Образец заголовка</a:t>
            </a:r>
            <a:endParaRPr lang="en-US"/>
          </a:p>
        </p:txBody>
      </p:sp>
      <p:sp>
        <p:nvSpPr>
          <p:cNvPr id="3" name="Forme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Forme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Rectangle 5"/>
          <p:cNvSpPr>
            <a:spLocks noGrp="1"/>
          </p:cNvSpPr>
          <p:nvPr>
            <p:ph type="dt" sz="half" idx="10"/>
          </p:nvPr>
        </p:nvSpPr>
        <p:spPr/>
        <p:txBody>
          <a:bodyPr/>
          <a:lstStyle>
            <a:lvl1pPr>
              <a:defRPr smtClean="0"/>
            </a:lvl1pPr>
          </a:lstStyle>
          <a:p>
            <a:fld id="{F440807B-E35C-4DD0-A2A9-7DF7424812CF}" type="datetimeFigureOut">
              <a:rPr lang="uk-UA" smtClean="0"/>
              <a:t>18.11.2024</a:t>
            </a:fld>
            <a:endParaRPr lang="uk-UA"/>
          </a:p>
        </p:txBody>
      </p:sp>
      <p:sp>
        <p:nvSpPr>
          <p:cNvPr id="7" name="Rectangle 8"/>
          <p:cNvSpPr>
            <a:spLocks noGrp="1"/>
          </p:cNvSpPr>
          <p:nvPr>
            <p:ph type="ftr" sz="quarter" idx="11"/>
          </p:nvPr>
        </p:nvSpPr>
        <p:spPr/>
        <p:txBody>
          <a:bodyPr/>
          <a:lstStyle>
            <a:lvl1pPr>
              <a:defRPr smtClean="0"/>
            </a:lvl1pPr>
          </a:lstStyle>
          <a:p>
            <a:endParaRPr lang="uk-UA"/>
          </a:p>
        </p:txBody>
      </p:sp>
      <p:sp>
        <p:nvSpPr>
          <p:cNvPr id="8" name="Rectangle 9"/>
          <p:cNvSpPr>
            <a:spLocks noGrp="1"/>
          </p:cNvSpPr>
          <p:nvPr>
            <p:ph type="sldNum" sz="quarter" idx="12"/>
          </p:nvPr>
        </p:nvSpPr>
        <p:spPr>
          <a:xfrm>
            <a:off x="8640765" y="6515101"/>
            <a:ext cx="465137" cy="273050"/>
          </a:xfrm>
        </p:spPr>
        <p:txBody>
          <a:bodyPr/>
          <a:lstStyle>
            <a:lvl1pPr>
              <a:defRPr smtClean="0">
                <a:solidFill>
                  <a:srgbClr val="8BBD8F"/>
                </a:solidFill>
              </a:defRPr>
            </a:lvl1pPr>
          </a:lstStyle>
          <a:p>
            <a:fld id="{FBCD335E-CE50-4AF9-8615-4CF5024C3482}" type="slidenum">
              <a:rPr lang="uk-UA" smtClean="0"/>
              <a:t>‹№›</a:t>
            </a:fld>
            <a:endParaRPr lang="uk-UA"/>
          </a:p>
        </p:txBody>
      </p:sp>
    </p:spTree>
    <p:extLst>
      <p:ext uri="{BB962C8B-B14F-4D97-AF65-F5344CB8AC3E}">
        <p14:creationId xmlns:p14="http://schemas.microsoft.com/office/powerpoint/2010/main" val="57259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7" name="Rectangle 7"/>
          <p:cNvSpPr/>
          <p:nvPr/>
        </p:nvSpPr>
        <p:spPr>
          <a:xfrm>
            <a:off x="617539" y="2100263"/>
            <a:ext cx="3748087"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8" name="Rectangle 8"/>
          <p:cNvSpPr/>
          <p:nvPr/>
        </p:nvSpPr>
        <p:spPr>
          <a:xfrm>
            <a:off x="4800600" y="2100263"/>
            <a:ext cx="3749675"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a:xfrm>
            <a:off x="457200" y="273050"/>
            <a:ext cx="8229600" cy="1143000"/>
          </a:xfrm>
        </p:spPr>
        <p:txBody>
          <a:bodyPr anchor="ctr"/>
          <a:lstStyle>
            <a:lvl1pPr>
              <a:defRPr/>
            </a:lvl1pPr>
          </a:lstStyle>
          <a:p>
            <a:r>
              <a:rPr lang="ru-RU"/>
              <a:t>Образец заголовка</a:t>
            </a:r>
            <a:endParaRPr lang="en-US" dirty="0"/>
          </a:p>
        </p:txBody>
      </p:sp>
      <p:sp>
        <p:nvSpPr>
          <p:cNvPr id="3" name="Forme 2"/>
          <p:cNvSpPr>
            <a:spLocks noGrp="1"/>
          </p:cNvSpPr>
          <p:nvPr>
            <p:ph type="body" idx="1"/>
          </p:nvPr>
        </p:nvSpPr>
        <p:spPr>
          <a:xfrm>
            <a:off x="457201" y="1535113"/>
            <a:ext cx="4040188" cy="639762"/>
          </a:xfrm>
        </p:spPr>
        <p:txBody>
          <a:bodyPr anchor="b">
            <a:noAutofit/>
          </a:bodyPr>
          <a:lstStyle>
            <a:lvl1pPr marL="9144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Forme 3"/>
          <p:cNvSpPr>
            <a:spLocks noGrp="1"/>
          </p:cNvSpPr>
          <p:nvPr>
            <p:ph type="body" sz="half" idx="2"/>
          </p:nvPr>
        </p:nvSpPr>
        <p:spPr>
          <a:xfrm>
            <a:off x="4645026" y="1535113"/>
            <a:ext cx="4041775" cy="639762"/>
          </a:xfrm>
        </p:spPr>
        <p:txBody>
          <a:bodyPr anchor="b">
            <a:noAutofit/>
          </a:bodyPr>
          <a:lstStyle>
            <a:lvl1pPr marL="91440" indent="0" algn="l">
              <a:spcBef>
                <a:spcPts val="0"/>
              </a:spcBef>
              <a:buNone/>
              <a:defRPr sz="2400" b="0"/>
            </a:lvl1pPr>
            <a:lvl2pPr>
              <a:buNone/>
              <a:defRPr sz="2000" b="1"/>
            </a:lvl2pPr>
            <a:lvl3pPr>
              <a:buNone/>
              <a:defRPr sz="1800" b="1"/>
            </a:lvl3pPr>
            <a:lvl4pPr>
              <a:buNone/>
              <a:defRPr sz="1600" b="1"/>
            </a:lvl4pPr>
            <a:lvl5pPr>
              <a:buNone/>
              <a:defRPr sz="1600" b="1"/>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Forme 4"/>
          <p:cNvSpPr>
            <a:spLocks noGrp="1"/>
          </p:cNvSpPr>
          <p:nvPr>
            <p:ph sz="quarter" idx="3"/>
          </p:nvPr>
        </p:nvSpPr>
        <p:spPr>
          <a:xfrm>
            <a:off x="457201" y="2362201"/>
            <a:ext cx="4040188" cy="3941763"/>
          </a:xfrm>
        </p:spPr>
        <p:txBody>
          <a:bodyPr/>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Forme 5"/>
          <p:cNvSpPr>
            <a:spLocks noGrp="1"/>
          </p:cNvSpPr>
          <p:nvPr>
            <p:ph sz="quarter" idx="4"/>
          </p:nvPr>
        </p:nvSpPr>
        <p:spPr>
          <a:xfrm>
            <a:off x="4645026" y="2362201"/>
            <a:ext cx="4041775" cy="3941763"/>
          </a:xfrm>
        </p:spPr>
        <p:txBody>
          <a:bodyPr/>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9" name="Rectangle 9"/>
          <p:cNvSpPr>
            <a:spLocks noGrp="1"/>
          </p:cNvSpPr>
          <p:nvPr>
            <p:ph type="dt" sz="half" idx="10"/>
          </p:nvPr>
        </p:nvSpPr>
        <p:spPr/>
        <p:txBody>
          <a:bodyPr/>
          <a:lstStyle>
            <a:lvl1pPr>
              <a:defRPr smtClean="0"/>
            </a:lvl1pPr>
          </a:lstStyle>
          <a:p>
            <a:fld id="{F440807B-E35C-4DD0-A2A9-7DF7424812CF}" type="datetimeFigureOut">
              <a:rPr lang="uk-UA" smtClean="0"/>
              <a:t>18.11.2024</a:t>
            </a:fld>
            <a:endParaRPr lang="uk-UA"/>
          </a:p>
        </p:txBody>
      </p:sp>
      <p:sp>
        <p:nvSpPr>
          <p:cNvPr id="10" name="Rectangle 10"/>
          <p:cNvSpPr>
            <a:spLocks noGrp="1"/>
          </p:cNvSpPr>
          <p:nvPr>
            <p:ph type="ftr" sz="quarter" idx="11"/>
          </p:nvPr>
        </p:nvSpPr>
        <p:spPr/>
        <p:txBody>
          <a:bodyPr/>
          <a:lstStyle>
            <a:lvl1pPr>
              <a:defRPr smtClean="0"/>
            </a:lvl1pPr>
          </a:lstStyle>
          <a:p>
            <a:endParaRPr lang="uk-UA"/>
          </a:p>
        </p:txBody>
      </p:sp>
      <p:sp>
        <p:nvSpPr>
          <p:cNvPr id="11" name="Rectangle 11"/>
          <p:cNvSpPr>
            <a:spLocks noGrp="1"/>
          </p:cNvSpPr>
          <p:nvPr>
            <p:ph type="sldNum" sz="quarter" idx="12"/>
          </p:nvPr>
        </p:nvSpPr>
        <p:spPr>
          <a:xfrm>
            <a:off x="8640765" y="6515101"/>
            <a:ext cx="465137" cy="273050"/>
          </a:xfrm>
        </p:spPr>
        <p:txBody>
          <a:bodyPr/>
          <a:lstStyle>
            <a:lvl1pPr>
              <a:defRPr smtClean="0">
                <a:solidFill>
                  <a:srgbClr val="8BBD8F"/>
                </a:solidFill>
              </a:defRPr>
            </a:lvl1pPr>
          </a:lstStyle>
          <a:p>
            <a:fld id="{FBCD335E-CE50-4AF9-8615-4CF5024C3482}" type="slidenum">
              <a:rPr lang="uk-UA" smtClean="0"/>
              <a:t>‹№›</a:t>
            </a:fld>
            <a:endParaRPr lang="uk-UA"/>
          </a:p>
        </p:txBody>
      </p:sp>
    </p:spTree>
    <p:extLst>
      <p:ext uri="{BB962C8B-B14F-4D97-AF65-F5344CB8AC3E}">
        <p14:creationId xmlns:p14="http://schemas.microsoft.com/office/powerpoint/2010/main" val="420845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Rectangle 7"/>
          <p:cNvSpPr/>
          <p:nvPr/>
        </p:nvSpPr>
        <p:spPr>
          <a:xfrm>
            <a:off x="588963" y="1303339"/>
            <a:ext cx="8001000" cy="7937"/>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a:xfrm>
            <a:off x="457200" y="274320"/>
            <a:ext cx="8229600" cy="1143000"/>
          </a:xfrm>
        </p:spPr>
        <p:txBody>
          <a:bodyPr/>
          <a:lstStyle/>
          <a:p>
            <a:r>
              <a:rPr lang="ru-RU"/>
              <a:t>Образец заголовка</a:t>
            </a:r>
            <a:endParaRPr lang="en-US" dirty="0"/>
          </a:p>
        </p:txBody>
      </p:sp>
      <p:sp>
        <p:nvSpPr>
          <p:cNvPr id="4" name="Rectangle 5"/>
          <p:cNvSpPr>
            <a:spLocks noGrp="1"/>
          </p:cNvSpPr>
          <p:nvPr>
            <p:ph type="dt" sz="half" idx="10"/>
          </p:nvPr>
        </p:nvSpPr>
        <p:spPr/>
        <p:txBody>
          <a:bodyPr/>
          <a:lstStyle>
            <a:lvl1pPr>
              <a:defRPr smtClean="0"/>
            </a:lvl1pPr>
          </a:lstStyle>
          <a:p>
            <a:fld id="{F440807B-E35C-4DD0-A2A9-7DF7424812CF}" type="datetimeFigureOut">
              <a:rPr lang="uk-UA" smtClean="0"/>
              <a:t>18.11.2024</a:t>
            </a:fld>
            <a:endParaRPr lang="uk-UA"/>
          </a:p>
        </p:txBody>
      </p:sp>
      <p:sp>
        <p:nvSpPr>
          <p:cNvPr id="5" name="Rectangle 8"/>
          <p:cNvSpPr>
            <a:spLocks noGrp="1"/>
          </p:cNvSpPr>
          <p:nvPr>
            <p:ph type="ftr" sz="quarter" idx="11"/>
          </p:nvPr>
        </p:nvSpPr>
        <p:spPr/>
        <p:txBody>
          <a:bodyPr/>
          <a:lstStyle>
            <a:lvl1pPr>
              <a:defRPr smtClean="0"/>
            </a:lvl1pPr>
          </a:lstStyle>
          <a:p>
            <a:endParaRPr lang="uk-UA"/>
          </a:p>
        </p:txBody>
      </p:sp>
      <p:sp>
        <p:nvSpPr>
          <p:cNvPr id="6" name="Rectangle 9"/>
          <p:cNvSpPr>
            <a:spLocks noGrp="1"/>
          </p:cNvSpPr>
          <p:nvPr>
            <p:ph type="sldNum" sz="quarter" idx="12"/>
          </p:nvPr>
        </p:nvSpPr>
        <p:spPr/>
        <p:txBody>
          <a:bodyPr/>
          <a:lstStyle>
            <a:lvl1pPr>
              <a:defRPr smtClean="0">
                <a:solidFill>
                  <a:srgbClr val="8BBD8F"/>
                </a:solidFill>
              </a:defRPr>
            </a:lvl1pPr>
          </a:lstStyle>
          <a:p>
            <a:fld id="{FBCD335E-CE50-4AF9-8615-4CF5024C3482}" type="slidenum">
              <a:rPr lang="uk-UA" smtClean="0"/>
              <a:t>‹№›</a:t>
            </a:fld>
            <a:endParaRPr lang="uk-UA"/>
          </a:p>
        </p:txBody>
      </p:sp>
    </p:spTree>
    <p:extLst>
      <p:ext uri="{BB962C8B-B14F-4D97-AF65-F5344CB8AC3E}">
        <p14:creationId xmlns:p14="http://schemas.microsoft.com/office/powerpoint/2010/main" val="3520871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p:cNvSpPr>
          <p:nvPr>
            <p:ph type="dt" sz="half" idx="10"/>
          </p:nvPr>
        </p:nvSpPr>
        <p:spPr/>
        <p:txBody>
          <a:bodyPr/>
          <a:lstStyle>
            <a:lvl1pPr>
              <a:defRPr smtClean="0"/>
            </a:lvl1pPr>
          </a:lstStyle>
          <a:p>
            <a:fld id="{F440807B-E35C-4DD0-A2A9-7DF7424812CF}" type="datetimeFigureOut">
              <a:rPr lang="uk-UA" smtClean="0"/>
              <a:t>18.11.2024</a:t>
            </a:fld>
            <a:endParaRPr lang="uk-UA"/>
          </a:p>
        </p:txBody>
      </p:sp>
      <p:sp>
        <p:nvSpPr>
          <p:cNvPr id="3" name="Rectangle 5"/>
          <p:cNvSpPr>
            <a:spLocks noGrp="1"/>
          </p:cNvSpPr>
          <p:nvPr>
            <p:ph type="ftr" sz="quarter" idx="11"/>
          </p:nvPr>
        </p:nvSpPr>
        <p:spPr/>
        <p:txBody>
          <a:bodyPr/>
          <a:lstStyle>
            <a:lvl1pPr>
              <a:defRPr smtClean="0"/>
            </a:lvl1pPr>
          </a:lstStyle>
          <a:p>
            <a:endParaRPr lang="uk-UA"/>
          </a:p>
        </p:txBody>
      </p:sp>
      <p:sp>
        <p:nvSpPr>
          <p:cNvPr id="4" name="Rectangle 7"/>
          <p:cNvSpPr>
            <a:spLocks noGrp="1"/>
          </p:cNvSpPr>
          <p:nvPr>
            <p:ph type="sldNum" sz="quarter" idx="12"/>
          </p:nvPr>
        </p:nvSpPr>
        <p:spPr/>
        <p:txBody>
          <a:bodyPr/>
          <a:lstStyle>
            <a:lvl1pPr>
              <a:defRPr smtClean="0">
                <a:solidFill>
                  <a:srgbClr val="8BBD8F"/>
                </a:solidFill>
              </a:defRPr>
            </a:lvl1pPr>
          </a:lstStyle>
          <a:p>
            <a:fld id="{FBCD335E-CE50-4AF9-8615-4CF5024C3482}" type="slidenum">
              <a:rPr lang="uk-UA" smtClean="0"/>
              <a:t>‹№›</a:t>
            </a:fld>
            <a:endParaRPr lang="uk-UA"/>
          </a:p>
        </p:txBody>
      </p:sp>
    </p:spTree>
    <p:extLst>
      <p:ext uri="{BB962C8B-B14F-4D97-AF65-F5344CB8AC3E}">
        <p14:creationId xmlns:p14="http://schemas.microsoft.com/office/powerpoint/2010/main" val="29411702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6"/>
          <p:cNvSpPr/>
          <p:nvPr/>
        </p:nvSpPr>
        <p:spPr>
          <a:xfrm>
            <a:off x="5057775" y="996950"/>
            <a:ext cx="3748088" cy="9525"/>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 name="Forme 1"/>
          <p:cNvSpPr>
            <a:spLocks noGrp="1"/>
          </p:cNvSpPr>
          <p:nvPr>
            <p:ph type="title"/>
          </p:nvPr>
        </p:nvSpPr>
        <p:spPr>
          <a:xfrm>
            <a:off x="4963136" y="304800"/>
            <a:ext cx="3931920" cy="762000"/>
          </a:xfrm>
        </p:spPr>
        <p:txBody>
          <a:bodyPr/>
          <a:lstStyle>
            <a:lvl1pPr marL="0" algn="r">
              <a:buNone/>
              <a:defRPr sz="2000" b="1"/>
            </a:lvl1pPr>
          </a:lstStyle>
          <a:p>
            <a:r>
              <a:rPr lang="ru-RU"/>
              <a:t>Образец заголовка</a:t>
            </a:r>
            <a:endParaRPr lang="en-US" dirty="0"/>
          </a:p>
        </p:txBody>
      </p:sp>
      <p:sp>
        <p:nvSpPr>
          <p:cNvPr id="3" name="Forme 2"/>
          <p:cNvSpPr>
            <a:spLocks noGrp="1"/>
          </p:cNvSpPr>
          <p:nvPr>
            <p:ph type="body" idx="1"/>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Forme 3"/>
          <p:cNvSpPr>
            <a:spLocks noGrp="1"/>
          </p:cNvSpPr>
          <p:nvPr>
            <p:ph sz="half" idx="2"/>
          </p:nvPr>
        </p:nvSpPr>
        <p:spPr>
          <a:xfrm>
            <a:off x="228600" y="2209800"/>
            <a:ext cx="8666456" cy="3977640"/>
          </a:xfrm>
        </p:spPr>
        <p:txBody>
          <a:bodyPr/>
          <a:lstStyle>
            <a:lvl1pPr marL="0">
              <a:defRPr sz="3200"/>
            </a:lvl1pPr>
            <a:lvl2pPr marL="594360">
              <a:defRPr sz="2800"/>
            </a:lvl2pPr>
            <a:lvl3pPr marL="822960">
              <a:defRPr sz="2400"/>
            </a:lvl3pPr>
            <a:lvl4pPr marL="1051560">
              <a:defRPr sz="2000"/>
            </a:lvl4pPr>
            <a:lvl5pPr marL="1261872">
              <a:defRPr sz="20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6" name="Rectangle 4"/>
          <p:cNvSpPr>
            <a:spLocks noGrp="1"/>
          </p:cNvSpPr>
          <p:nvPr>
            <p:ph type="dt" sz="half" idx="10"/>
          </p:nvPr>
        </p:nvSpPr>
        <p:spPr>
          <a:xfrm>
            <a:off x="5562601" y="6513514"/>
            <a:ext cx="3001963" cy="274637"/>
          </a:xfrm>
        </p:spPr>
        <p:txBody>
          <a:bodyPr/>
          <a:lstStyle>
            <a:lvl1pPr>
              <a:defRPr smtClean="0"/>
            </a:lvl1pPr>
          </a:lstStyle>
          <a:p>
            <a:fld id="{F440807B-E35C-4DD0-A2A9-7DF7424812CF}" type="datetimeFigureOut">
              <a:rPr lang="uk-UA" smtClean="0"/>
              <a:t>18.11.2024</a:t>
            </a:fld>
            <a:endParaRPr lang="uk-UA"/>
          </a:p>
        </p:txBody>
      </p:sp>
      <p:sp>
        <p:nvSpPr>
          <p:cNvPr id="7" name="Rectangle 5"/>
          <p:cNvSpPr>
            <a:spLocks noGrp="1"/>
          </p:cNvSpPr>
          <p:nvPr>
            <p:ph type="sldNum" sz="quarter" idx="11"/>
          </p:nvPr>
        </p:nvSpPr>
        <p:spPr>
          <a:xfrm>
            <a:off x="8639175" y="6513514"/>
            <a:ext cx="463551" cy="274637"/>
          </a:xfrm>
        </p:spPr>
        <p:txBody>
          <a:bodyPr/>
          <a:lstStyle>
            <a:lvl1pPr>
              <a:defRPr smtClean="0"/>
            </a:lvl1pPr>
          </a:lstStyle>
          <a:p>
            <a:fld id="{FBCD335E-CE50-4AF9-8615-4CF5024C3482}" type="slidenum">
              <a:rPr lang="uk-UA" smtClean="0"/>
              <a:t>‹№›</a:t>
            </a:fld>
            <a:endParaRPr lang="uk-UA"/>
          </a:p>
        </p:txBody>
      </p:sp>
      <p:sp>
        <p:nvSpPr>
          <p:cNvPr id="8" name="Rectangle 7"/>
          <p:cNvSpPr>
            <a:spLocks noGrp="1"/>
          </p:cNvSpPr>
          <p:nvPr>
            <p:ph type="ftr" sz="quarter" idx="12"/>
          </p:nvPr>
        </p:nvSpPr>
        <p:spPr>
          <a:xfrm>
            <a:off x="1600201" y="6513514"/>
            <a:ext cx="3906839" cy="274637"/>
          </a:xfrm>
        </p:spPr>
        <p:txBody>
          <a:bodyPr/>
          <a:lstStyle>
            <a:lvl1pPr>
              <a:defRPr smtClean="0"/>
            </a:lvl1pPr>
          </a:lstStyle>
          <a:p>
            <a:endParaRPr lang="uk-UA"/>
          </a:p>
        </p:txBody>
      </p:sp>
    </p:spTree>
    <p:extLst>
      <p:ext uri="{BB962C8B-B14F-4D97-AF65-F5344CB8AC3E}">
        <p14:creationId xmlns:p14="http://schemas.microsoft.com/office/powerpoint/2010/main" val="1584306118"/>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Forme 1"/>
          <p:cNvSpPr>
            <a:spLocks noGrp="1"/>
          </p:cNvSpPr>
          <p:nvPr>
            <p:ph type="title"/>
          </p:nvPr>
        </p:nvSpPr>
        <p:spPr>
          <a:xfrm>
            <a:off x="3276600" y="4866648"/>
            <a:ext cx="5486400" cy="522288"/>
          </a:xfrm>
        </p:spPr>
        <p:txBody>
          <a:bodyPr/>
          <a:lstStyle>
            <a:lvl1pPr marL="0" algn="r">
              <a:buNone/>
              <a:defRPr sz="2000" b="1"/>
            </a:lvl1pPr>
          </a:lstStyle>
          <a:p>
            <a:r>
              <a:rPr lang="ru-RU"/>
              <a:t>Образец заголовка</a:t>
            </a:r>
            <a:endParaRPr lang="en-US" dirty="0"/>
          </a:p>
        </p:txBody>
      </p:sp>
      <p:sp>
        <p:nvSpPr>
          <p:cNvPr id="4" name="Forme 3"/>
          <p:cNvSpPr>
            <a:spLocks noGrp="1"/>
          </p:cNvSpPr>
          <p:nvPr>
            <p:ph type="body" sz="half" idx="2"/>
          </p:nvPr>
        </p:nvSpPr>
        <p:spPr>
          <a:xfrm>
            <a:off x="3276600" y="5388937"/>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Arrondir un rectangle avec un coin diagonal 12"/>
          <p:cNvSpPr>
            <a:spLocks noGrp="1"/>
          </p:cNvSpPr>
          <p:nvPr>
            <p:ph type="pic" idx="1"/>
          </p:nvPr>
        </p:nvSpPr>
        <p:spPr>
          <a:xfrm>
            <a:off x="304800" y="249864"/>
            <a:ext cx="8534400" cy="4343400"/>
          </a:xfrm>
          <a:prstGeom prst="round2DiagRect">
            <a:avLst>
              <a:gd name="adj1" fmla="val 14912"/>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a:buNone/>
              <a:defRPr sz="3200"/>
            </a:lvl1pPr>
          </a:lstStyle>
          <a:p>
            <a:pPr lvl="0"/>
            <a:r>
              <a:rPr lang="ru-RU" noProof="0"/>
              <a:t>Вставка рисунка</a:t>
            </a:r>
            <a:endParaRPr lang="en-US" noProof="0" dirty="0"/>
          </a:p>
        </p:txBody>
      </p:sp>
      <p:sp>
        <p:nvSpPr>
          <p:cNvPr id="5" name="Rectangle 3"/>
          <p:cNvSpPr>
            <a:spLocks noGrp="1"/>
          </p:cNvSpPr>
          <p:nvPr>
            <p:ph type="dt" sz="half" idx="10"/>
          </p:nvPr>
        </p:nvSpPr>
        <p:spPr>
          <a:xfrm>
            <a:off x="5562601" y="6508750"/>
            <a:ext cx="3001963" cy="274638"/>
          </a:xfrm>
        </p:spPr>
        <p:txBody>
          <a:bodyPr/>
          <a:lstStyle>
            <a:lvl1pPr>
              <a:defRPr smtClean="0"/>
            </a:lvl1pPr>
          </a:lstStyle>
          <a:p>
            <a:fld id="{F440807B-E35C-4DD0-A2A9-7DF7424812CF}" type="datetimeFigureOut">
              <a:rPr lang="uk-UA" smtClean="0"/>
              <a:t>18.11.2024</a:t>
            </a:fld>
            <a:endParaRPr lang="uk-UA"/>
          </a:p>
        </p:txBody>
      </p:sp>
      <p:sp>
        <p:nvSpPr>
          <p:cNvPr id="6" name="Rectangle 4"/>
          <p:cNvSpPr>
            <a:spLocks noGrp="1"/>
          </p:cNvSpPr>
          <p:nvPr>
            <p:ph type="sldNum" sz="quarter" idx="11"/>
          </p:nvPr>
        </p:nvSpPr>
        <p:spPr>
          <a:xfrm>
            <a:off x="8639175" y="6508750"/>
            <a:ext cx="463551" cy="274638"/>
          </a:xfrm>
        </p:spPr>
        <p:txBody>
          <a:bodyPr/>
          <a:lstStyle>
            <a:lvl1pPr>
              <a:defRPr smtClean="0"/>
            </a:lvl1pPr>
          </a:lstStyle>
          <a:p>
            <a:fld id="{FBCD335E-CE50-4AF9-8615-4CF5024C3482}" type="slidenum">
              <a:rPr lang="uk-UA" smtClean="0"/>
              <a:t>‹№›</a:t>
            </a:fld>
            <a:endParaRPr lang="uk-UA"/>
          </a:p>
        </p:txBody>
      </p:sp>
      <p:sp>
        <p:nvSpPr>
          <p:cNvPr id="7" name="Rectangle 5"/>
          <p:cNvSpPr>
            <a:spLocks noGrp="1"/>
          </p:cNvSpPr>
          <p:nvPr>
            <p:ph type="ftr" sz="quarter" idx="12"/>
          </p:nvPr>
        </p:nvSpPr>
        <p:spPr>
          <a:xfrm>
            <a:off x="1600201" y="6508750"/>
            <a:ext cx="3906839" cy="274638"/>
          </a:xfrm>
        </p:spPr>
        <p:txBody>
          <a:bodyPr/>
          <a:lstStyle>
            <a:lvl1pPr>
              <a:defRPr smtClean="0"/>
            </a:lvl1pPr>
          </a:lstStyle>
          <a:p>
            <a:endParaRPr lang="uk-UA"/>
          </a:p>
        </p:txBody>
      </p:sp>
    </p:spTree>
    <p:extLst>
      <p:ext uri="{BB962C8B-B14F-4D97-AF65-F5344CB8AC3E}">
        <p14:creationId xmlns:p14="http://schemas.microsoft.com/office/powerpoint/2010/main" val="3239698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7" name="Arrondir un rectangle avec un coin diagonal 6"/>
          <p:cNvSpPr/>
          <p:nvPr/>
        </p:nvSpPr>
        <p:spPr>
          <a:xfrm>
            <a:off x="165101" y="147638"/>
            <a:ext cx="8810625" cy="6564312"/>
          </a:xfrm>
          <a:prstGeom prst="round2DiagRect">
            <a:avLst>
              <a:gd name="adj1" fmla="val 11807"/>
              <a:gd name="adj2" fmla="val 0"/>
            </a:avLst>
          </a:prstGeom>
          <a:solidFill>
            <a:schemeClr val="bg2">
              <a:shade val="50000"/>
              <a:alpha val="65000"/>
            </a:schemeClr>
          </a:solidFill>
          <a:ln w="11000" cap="rnd" cmpd="sng" algn="ctr">
            <a:solidFill>
              <a:schemeClr val="bg2">
                <a:tint val="78000"/>
                <a:satMod val="180000"/>
                <a:alpha val="88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endParaRPr>
          </a:p>
        </p:txBody>
      </p:sp>
      <p:sp>
        <p:nvSpPr>
          <p:cNvPr id="22" name="Rectangle 21"/>
          <p:cNvSpPr>
            <a:spLocks noGrp="1"/>
          </p:cNvSpPr>
          <p:nvPr>
            <p:ph type="title"/>
          </p:nvPr>
        </p:nvSpPr>
        <p:spPr>
          <a:xfrm>
            <a:off x="457200" y="274638"/>
            <a:ext cx="8229600" cy="1143000"/>
          </a:xfrm>
          <a:prstGeom prst="rect">
            <a:avLst/>
          </a:prstGeom>
        </p:spPr>
        <p:txBody>
          <a:bodyPr vert="horz" wrap="square" lIns="91440" tIns="45720" rIns="91440" bIns="45720" numCol="1" anchor="b" anchorCtr="0" compatLnSpc="1">
            <a:prstTxWarp prst="textNoShape">
              <a:avLst/>
            </a:prstTxWarp>
            <a:normAutofit/>
          </a:bodyPr>
          <a:lstStyle/>
          <a:p>
            <a:pPr lvl="0"/>
            <a:r>
              <a:rPr lang="ru-RU" noProof="1"/>
              <a:t>Образец заголовка</a:t>
            </a:r>
            <a:endParaRPr lang="en-US"/>
          </a:p>
        </p:txBody>
      </p:sp>
      <p:sp>
        <p:nvSpPr>
          <p:cNvPr id="1028" name="Rectangle 12"/>
          <p:cNvSpPr>
            <a:spLocks noGrp="1"/>
          </p:cNvSpPr>
          <p:nvPr>
            <p:ph type="body" idx="1"/>
          </p:nvPr>
        </p:nvSpPr>
        <p:spPr bwMode="auto">
          <a:xfrm>
            <a:off x="457200" y="16462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noProof="1"/>
              <a:t>Образец текста</a:t>
            </a:r>
          </a:p>
          <a:p>
            <a:pPr lvl="1"/>
            <a:r>
              <a:rPr lang="ru-RU" noProof="1"/>
              <a:t>Второй уровень</a:t>
            </a:r>
          </a:p>
          <a:p>
            <a:pPr lvl="2"/>
            <a:r>
              <a:rPr lang="ru-RU" noProof="1"/>
              <a:t>Третий уровень</a:t>
            </a:r>
          </a:p>
          <a:p>
            <a:pPr lvl="3"/>
            <a:r>
              <a:rPr lang="ru-RU" noProof="1"/>
              <a:t>Четвертый уровень</a:t>
            </a:r>
          </a:p>
          <a:p>
            <a:pPr lvl="4"/>
            <a:r>
              <a:rPr lang="ru-RU" noProof="1"/>
              <a:t>Пятый уровень</a:t>
            </a:r>
            <a:endParaRPr lang="en-US"/>
          </a:p>
        </p:txBody>
      </p:sp>
      <p:sp>
        <p:nvSpPr>
          <p:cNvPr id="14" name="Rectangle 13"/>
          <p:cNvSpPr>
            <a:spLocks noGrp="1"/>
          </p:cNvSpPr>
          <p:nvPr>
            <p:ph type="dt" sz="half" idx="2"/>
          </p:nvPr>
        </p:nvSpPr>
        <p:spPr>
          <a:xfrm>
            <a:off x="5562601" y="6400800"/>
            <a:ext cx="3001963" cy="274638"/>
          </a:xfrm>
          <a:prstGeom prst="rect">
            <a:avLst/>
          </a:prstGeom>
        </p:spPr>
        <p:txBody>
          <a:bodyPr vert="horz" wrap="square" lIns="91440" tIns="45720" rIns="91440" bIns="45720" numCol="1" anchor="t" anchorCtr="0" compatLnSpc="1">
            <a:prstTxWarp prst="textNoShape">
              <a:avLst/>
            </a:prstTxWarp>
          </a:bodyPr>
          <a:lstStyle>
            <a:lvl1pPr>
              <a:defRPr sz="1300" smtClean="0">
                <a:solidFill>
                  <a:srgbClr val="B9BBB2"/>
                </a:solidFill>
                <a:latin typeface="Rockwell" pitchFamily="18" charset="0"/>
              </a:defRPr>
            </a:lvl1pPr>
          </a:lstStyle>
          <a:p>
            <a:fld id="{F440807B-E35C-4DD0-A2A9-7DF7424812CF}" type="datetimeFigureOut">
              <a:rPr lang="uk-UA" smtClean="0"/>
              <a:t>18.11.2024</a:t>
            </a:fld>
            <a:endParaRPr lang="uk-UA"/>
          </a:p>
        </p:txBody>
      </p:sp>
      <p:sp>
        <p:nvSpPr>
          <p:cNvPr id="1030" name="Rectangle 2"/>
          <p:cNvSpPr>
            <a:spLocks noGrp="1"/>
          </p:cNvSpPr>
          <p:nvPr>
            <p:ph type="ftr" sz="quarter" idx="3"/>
          </p:nvPr>
        </p:nvSpPr>
        <p:spPr bwMode="auto">
          <a:xfrm>
            <a:off x="1600201" y="6400800"/>
            <a:ext cx="3906839" cy="274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300" smtClean="0">
                <a:solidFill>
                  <a:srgbClr val="B9BBB2"/>
                </a:solidFill>
                <a:latin typeface="Rockwell" pitchFamily="18" charset="0"/>
              </a:defRPr>
            </a:lvl1pPr>
          </a:lstStyle>
          <a:p>
            <a:endParaRPr lang="uk-UA"/>
          </a:p>
        </p:txBody>
      </p:sp>
      <p:sp>
        <p:nvSpPr>
          <p:cNvPr id="23" name="Rectangle 22"/>
          <p:cNvSpPr>
            <a:spLocks noGrp="1"/>
          </p:cNvSpPr>
          <p:nvPr>
            <p:ph type="sldNum" sz="quarter" idx="4"/>
          </p:nvPr>
        </p:nvSpPr>
        <p:spPr>
          <a:xfrm>
            <a:off x="8639175" y="6515101"/>
            <a:ext cx="463551" cy="273050"/>
          </a:xfrm>
          <a:prstGeom prst="rect">
            <a:avLst/>
          </a:prstGeom>
        </p:spPr>
        <p:txBody>
          <a:bodyPr vert="horz" wrap="square" lIns="91440" tIns="45720" rIns="91440" bIns="45720" numCol="1" anchor="ctr" anchorCtr="0" compatLnSpc="1">
            <a:prstTxWarp prst="textNoShape">
              <a:avLst/>
            </a:prstTxWarp>
          </a:bodyPr>
          <a:lstStyle>
            <a:lvl1pPr algn="r">
              <a:defRPr sz="1600" smtClean="0">
                <a:solidFill>
                  <a:schemeClr val="accent1"/>
                </a:solidFill>
                <a:latin typeface="Rockwell" pitchFamily="18" charset="0"/>
              </a:defRPr>
            </a:lvl1pPr>
          </a:lstStyle>
          <a:p>
            <a:fld id="{FBCD335E-CE50-4AF9-8615-4CF5024C3482}" type="slidenum">
              <a:rPr lang="uk-UA" smtClean="0"/>
              <a:t>‹№›</a:t>
            </a:fld>
            <a:endParaRPr lang="uk-UA"/>
          </a:p>
        </p:txBody>
      </p:sp>
    </p:spTree>
  </p:cSld>
  <p:clrMap bg1="dk1" tx1="lt1" bg2="dk2" tx2="lt2" accent1="accent1" accent2="accent2" accent3="accent3" accent4="accent4" accent5="accent5" accent6="accent6" hlink="hlink" folHlink="folHlink"/>
  <p:sldLayoutIdLst>
    <p:sldLayoutId id="2147483754" r:id="rId1"/>
    <p:sldLayoutId id="2147483755" r:id="rId2"/>
    <p:sldLayoutId id="2147483756" r:id="rId3"/>
    <p:sldLayoutId id="2147483757" r:id="rId4"/>
    <p:sldLayoutId id="2147483758" r:id="rId5"/>
    <p:sldLayoutId id="2147483759" r:id="rId6"/>
    <p:sldLayoutId id="2147483760" r:id="rId7"/>
    <p:sldLayoutId id="2147483761" r:id="rId8"/>
    <p:sldLayoutId id="2147483762" r:id="rId9"/>
  </p:sldLayoutIdLst>
  <p:txStyles>
    <p:titleStyle>
      <a:lvl1pPr marL="342900" indent="-342900" algn="r" defTabSz="-13873163" rtl="0" eaLnBrk="1" fontAlgn="base" hangingPunct="1">
        <a:spcBef>
          <a:spcPct val="0"/>
        </a:spcBef>
        <a:spcAft>
          <a:spcPct val="0"/>
        </a:spcAft>
        <a:defRPr sz="4600" kern="1200">
          <a:solidFill>
            <a:srgbClr val="E7EACB"/>
          </a:solidFill>
          <a:effectLst>
            <a:outerShdw blurRad="38100" dist="38100" dir="2700000" algn="tl">
              <a:srgbClr val="FFFFFF"/>
            </a:outerShdw>
          </a:effectLst>
          <a:latin typeface="Rockwell" pitchFamily="18" charset="0"/>
          <a:ea typeface="+mj-ea"/>
          <a:cs typeface="+mj-cs"/>
        </a:defRPr>
      </a:lvl1pPr>
      <a:lvl2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2pPr>
      <a:lvl3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3pPr>
      <a:lvl4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4pPr>
      <a:lvl5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5pPr>
      <a:lvl6pPr marL="8001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6pPr>
      <a:lvl7pPr marL="12573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7pPr>
      <a:lvl8pPr marL="17145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8pPr>
      <a:lvl9pPr marL="21717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9pPr>
    </p:titleStyle>
    <p:bodyStyle>
      <a:lvl1pPr marL="342900" indent="-342900" algn="l" defTabSz="-13873163" rtl="0" eaLnBrk="1" fontAlgn="base" hangingPunct="1">
        <a:spcBef>
          <a:spcPct val="0"/>
        </a:spcBef>
        <a:spcAft>
          <a:spcPct val="0"/>
        </a:spcAft>
        <a:buClr>
          <a:schemeClr val="accent1"/>
        </a:buClr>
        <a:buSzPct val="70000"/>
        <a:buFont typeface="Wingdings 2" pitchFamily="18" charset="2"/>
        <a:buChar char=""/>
        <a:defRPr sz="3200" kern="1200">
          <a:solidFill>
            <a:schemeClr val="tx1"/>
          </a:solidFill>
          <a:latin typeface="Rockwell" pitchFamily="18" charset="0"/>
          <a:ea typeface="+mn-ea"/>
          <a:cs typeface="+mn-cs"/>
        </a:defRPr>
      </a:lvl1pPr>
      <a:lvl2pPr marL="742950" indent="-285750" algn="l" defTabSz="-13873163" rtl="0" eaLnBrk="1" fontAlgn="base" hangingPunct="1">
        <a:spcBef>
          <a:spcPts val="400"/>
        </a:spcBef>
        <a:spcAft>
          <a:spcPct val="0"/>
        </a:spcAft>
        <a:buClr>
          <a:schemeClr val="accent2"/>
        </a:buClr>
        <a:buSzPct val="90000"/>
        <a:buChar char="•"/>
        <a:defRPr sz="2600" kern="1200">
          <a:solidFill>
            <a:schemeClr val="tx1"/>
          </a:solidFill>
          <a:latin typeface="Rockwell" pitchFamily="18" charset="0"/>
          <a:ea typeface="+mn-ea"/>
          <a:cs typeface="+mn-cs"/>
        </a:defRPr>
      </a:lvl2pPr>
      <a:lvl3pPr marL="1143000" indent="-228600" algn="l" defTabSz="-13873163" rtl="0" eaLnBrk="1" fontAlgn="base" hangingPunct="1">
        <a:spcBef>
          <a:spcPts val="400"/>
        </a:spcBef>
        <a:spcAft>
          <a:spcPct val="0"/>
        </a:spcAft>
        <a:buClr>
          <a:srgbClr val="A8CDD7"/>
        </a:buClr>
        <a:buSzPct val="100000"/>
        <a:buFont typeface="Wingdings 2" pitchFamily="18" charset="2"/>
        <a:buChar char=""/>
        <a:defRPr sz="2300" kern="1200">
          <a:solidFill>
            <a:schemeClr val="tx1"/>
          </a:solidFill>
          <a:latin typeface="Rockwell" pitchFamily="18" charset="0"/>
          <a:ea typeface="+mn-ea"/>
          <a:cs typeface="+mn-cs"/>
        </a:defRPr>
      </a:lvl3pPr>
      <a:lvl4pPr marL="1600200" indent="-228600" algn="l" defTabSz="-13873163" rtl="0" eaLnBrk="1" fontAlgn="base" hangingPunct="1">
        <a:spcBef>
          <a:spcPts val="400"/>
        </a:spcBef>
        <a:spcAft>
          <a:spcPct val="0"/>
        </a:spcAft>
        <a:buClr>
          <a:srgbClr val="A8CDD7"/>
        </a:buClr>
        <a:buSzPct val="100000"/>
        <a:buFont typeface="Wingdings 2" pitchFamily="18" charset="2"/>
        <a:buChar char=""/>
        <a:defRPr sz="2000" kern="1200">
          <a:solidFill>
            <a:schemeClr val="tx1"/>
          </a:solidFill>
          <a:latin typeface="Rockwell" pitchFamily="18" charset="0"/>
          <a:ea typeface="+mn-ea"/>
          <a:cs typeface="+mn-cs"/>
        </a:defRPr>
      </a:lvl4pPr>
      <a:lvl5pPr marL="2057400" indent="-228600" algn="l" defTabSz="-13873163" rtl="0" eaLnBrk="1" fontAlgn="base" hangingPunct="1">
        <a:spcBef>
          <a:spcPts val="400"/>
        </a:spcBef>
        <a:spcAft>
          <a:spcPct val="0"/>
        </a:spcAft>
        <a:buClr>
          <a:srgbClr val="A8CDD7"/>
        </a:buClr>
        <a:buSzPct val="100000"/>
        <a:buFont typeface="Wingdings 2" pitchFamily="18" charset="2"/>
        <a:buChar char=""/>
        <a:defRPr sz="1900" kern="1200">
          <a:solidFill>
            <a:schemeClr val="tx1"/>
          </a:solidFill>
          <a:latin typeface="Rockwell" pitchFamily="18" charset="0"/>
          <a:ea typeface="+mn-ea"/>
          <a:cs typeface="+mn-cs"/>
        </a:defRPr>
      </a:lvl5pPr>
      <a:lvl6pPr marL="1554480" indent="-173736" algn="l" rtl="0" eaLnBrk="1" latinLnBrk="0" hangingPunct="1">
        <a:spcBef>
          <a:spcPts val="400"/>
        </a:spcBef>
        <a:buClr>
          <a:schemeClr val="accent4"/>
        </a:buClr>
        <a:buFont typeface="Wingdings 2"/>
        <a:buChar char=""/>
        <a:defRPr sz="1800" kern="1200" baseline="0">
          <a:solidFill>
            <a:schemeClr val="tx1"/>
          </a:solidFill>
          <a:latin typeface="+mn-lt"/>
          <a:ea typeface="+mn-ea"/>
          <a:cs typeface="+mn-cs"/>
        </a:defRPr>
      </a:lvl6pPr>
      <a:lvl7pPr marL="173736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7pPr>
      <a:lvl8pPr marL="19202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8pPr>
      <a:lvl9pPr marL="21488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normAutofit fontScale="90000"/>
          </a:bodyPr>
          <a:lstStyle/>
          <a:p>
            <a:r>
              <a:rPr lang="uk-UA" sz="7200" dirty="0">
                <a:solidFill>
                  <a:schemeClr val="tx1"/>
                </a:solidFill>
              </a:rPr>
              <a:t>Тема: Електробезпека</a:t>
            </a:r>
          </a:p>
        </p:txBody>
      </p:sp>
      <p:sp>
        <p:nvSpPr>
          <p:cNvPr id="5" name="Подзаголовок 4"/>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778571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uk-UA" dirty="0">
                <a:solidFill>
                  <a:schemeClr val="tx1"/>
                </a:solidFill>
              </a:rPr>
              <a:t>Загальні </a:t>
            </a:r>
          </a:p>
        </p:txBody>
      </p:sp>
      <p:sp>
        <p:nvSpPr>
          <p:cNvPr id="5" name="Объект 4"/>
          <p:cNvSpPr>
            <a:spLocks noGrp="1"/>
          </p:cNvSpPr>
          <p:nvPr>
            <p:ph idx="1"/>
          </p:nvPr>
        </p:nvSpPr>
        <p:spPr/>
        <p:txBody>
          <a:bodyPr/>
          <a:lstStyle/>
          <a:p>
            <a:pPr marL="0" indent="0">
              <a:buNone/>
            </a:pPr>
            <a:endParaRPr lang="uk-UA" sz="2400" dirty="0"/>
          </a:p>
          <a:p>
            <a:pPr marL="0" indent="0" algn="ctr">
              <a:buNone/>
            </a:pPr>
            <a:r>
              <a:rPr lang="uk-UA" sz="2000" dirty="0"/>
              <a:t>Залежно від наслідків ураження розрізняють чотири групи електричних ударів:</a:t>
            </a:r>
          </a:p>
          <a:p>
            <a:pPr marL="0" indent="0">
              <a:buNone/>
            </a:pPr>
            <a:r>
              <a:rPr lang="uk-UA" sz="2000" dirty="0"/>
              <a:t>	    І - судомні скорочення м'язів без втрати свідомості;</a:t>
            </a:r>
          </a:p>
          <a:p>
            <a:pPr marL="0" indent="0">
              <a:buNone/>
            </a:pPr>
            <a:r>
              <a:rPr lang="uk-UA" sz="2000" dirty="0"/>
              <a:t>    II- судомні скорочення м'язів із втратою свідомості без порушень дихання і кровообігу;</a:t>
            </a:r>
          </a:p>
          <a:p>
            <a:pPr marL="0" indent="0">
              <a:buNone/>
            </a:pPr>
            <a:r>
              <a:rPr lang="uk-UA" sz="2000" dirty="0"/>
              <a:t>    III - втрата свідомості з порушенням серцевої діяльності чи дихання або серцевої діяльності і дихання разом;</a:t>
            </a:r>
          </a:p>
          <a:p>
            <a:pPr marL="0" indent="0">
              <a:buNone/>
            </a:pPr>
            <a:r>
              <a:rPr lang="uk-UA" sz="2000" dirty="0"/>
              <a:t>    	IV - клінічна смерть, тобто відсутність дихання і кровообігу. </a:t>
            </a:r>
          </a:p>
        </p:txBody>
      </p:sp>
    </p:spTree>
    <p:extLst>
      <p:ext uri="{BB962C8B-B14F-4D97-AF65-F5344CB8AC3E}">
        <p14:creationId xmlns:p14="http://schemas.microsoft.com/office/powerpoint/2010/main" val="20309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uk-UA" dirty="0">
                <a:solidFill>
                  <a:schemeClr val="tx1"/>
                </a:solidFill>
              </a:rPr>
              <a:t>Допомога при ураженні електрострумом</a:t>
            </a:r>
          </a:p>
        </p:txBody>
      </p:sp>
      <p:sp>
        <p:nvSpPr>
          <p:cNvPr id="9" name="Объект 8"/>
          <p:cNvSpPr>
            <a:spLocks noGrp="1"/>
          </p:cNvSpPr>
          <p:nvPr>
            <p:ph sz="half" idx="1"/>
          </p:nvPr>
        </p:nvSpPr>
        <p:spPr>
          <a:xfrm>
            <a:off x="501332" y="2852936"/>
            <a:ext cx="4038600" cy="2798088"/>
          </a:xfrm>
        </p:spPr>
        <p:txBody>
          <a:bodyPr/>
          <a:lstStyle/>
          <a:p>
            <a:pPr marL="0" lvl="0" indent="0">
              <a:buNone/>
            </a:pPr>
            <a:r>
              <a:rPr lang="uk-UA" sz="2400" b="1" dirty="0">
                <a:solidFill>
                  <a:prstClr val="white"/>
                </a:solidFill>
                <a:effectLst>
                  <a:outerShdw blurRad="38100" dist="38100" dir="2700000" algn="tl">
                    <a:srgbClr val="000000">
                      <a:alpha val="43137"/>
                    </a:srgbClr>
                  </a:outerShdw>
                </a:effectLst>
              </a:rPr>
              <a:t>Якщо у потерпілого немає ознак життя:</a:t>
            </a:r>
            <a:endParaRPr lang="uk-UA" sz="2400" b="1" dirty="0">
              <a:solidFill>
                <a:srgbClr val="000000"/>
              </a:solidFill>
              <a:effectLst>
                <a:outerShdw blurRad="38100" dist="38100" dir="2700000" algn="tl">
                  <a:srgbClr val="000000">
                    <a:alpha val="43137"/>
                  </a:srgbClr>
                </a:outerShdw>
              </a:effectLst>
              <a:latin typeface="Courier New"/>
              <a:ea typeface="Courier New"/>
            </a:endParaRPr>
          </a:p>
          <a:p>
            <a:r>
              <a:rPr lang="uk-UA" sz="2400" dirty="0"/>
              <a:t>Ударити по грудній клітці</a:t>
            </a:r>
            <a:endParaRPr lang="uk-UA" sz="2400" dirty="0">
              <a:solidFill>
                <a:srgbClr val="000000"/>
              </a:solidFill>
              <a:latin typeface="Courier New"/>
              <a:ea typeface="Courier New"/>
            </a:endParaRPr>
          </a:p>
          <a:p>
            <a:r>
              <a:rPr lang="uk-UA" sz="2400" dirty="0"/>
              <a:t>Почати непрямий масаж серця та штучне дихання</a:t>
            </a:r>
            <a:endParaRPr lang="uk-UA" sz="2400" dirty="0">
              <a:solidFill>
                <a:srgbClr val="000000"/>
              </a:solidFill>
              <a:latin typeface="Courier New"/>
              <a:ea typeface="Courier New"/>
            </a:endParaRPr>
          </a:p>
          <a:p>
            <a:r>
              <a:rPr lang="uk-UA" sz="2400" dirty="0"/>
              <a:t>Прикласти до голови холод</a:t>
            </a:r>
            <a:endParaRPr lang="uk-UA" sz="2400" dirty="0">
              <a:solidFill>
                <a:srgbClr val="000000"/>
              </a:solidFill>
              <a:latin typeface="Courier New"/>
              <a:ea typeface="Courier New"/>
            </a:endParaRPr>
          </a:p>
          <a:p>
            <a:r>
              <a:rPr lang="uk-UA" sz="2400" dirty="0"/>
              <a:t>Підняти ноги</a:t>
            </a:r>
          </a:p>
          <a:p>
            <a:r>
              <a:rPr lang="uk-UA" sz="2400" dirty="0"/>
              <a:t>Викликати швидку 103</a:t>
            </a:r>
            <a:endParaRPr lang="uk-UA" sz="2400" dirty="0">
              <a:solidFill>
                <a:srgbClr val="000000"/>
              </a:solidFill>
              <a:latin typeface="Courier New"/>
              <a:ea typeface="Courier New"/>
            </a:endParaRPr>
          </a:p>
          <a:p>
            <a:pPr marL="0" indent="0">
              <a:buNone/>
            </a:pPr>
            <a:endParaRPr lang="uk-UA" sz="1800" dirty="0"/>
          </a:p>
        </p:txBody>
      </p:sp>
      <p:sp>
        <p:nvSpPr>
          <p:cNvPr id="6" name="Объект 5"/>
          <p:cNvSpPr>
            <a:spLocks noGrp="1"/>
          </p:cNvSpPr>
          <p:nvPr>
            <p:ph sz="half" idx="2"/>
          </p:nvPr>
        </p:nvSpPr>
        <p:spPr>
          <a:xfrm>
            <a:off x="4565848" y="2852936"/>
            <a:ext cx="4038600" cy="4526280"/>
          </a:xfrm>
        </p:spPr>
        <p:txBody>
          <a:bodyPr/>
          <a:lstStyle/>
          <a:p>
            <a:pPr marL="0" indent="0">
              <a:buNone/>
            </a:pPr>
            <a:r>
              <a:rPr lang="uk-UA" sz="2400" b="1" dirty="0">
                <a:effectLst>
                  <a:outerShdw blurRad="38100" dist="38100" dir="2700000" algn="tl">
                    <a:srgbClr val="000000">
                      <a:alpha val="43137"/>
                    </a:srgbClr>
                  </a:outerShdw>
                </a:effectLst>
              </a:rPr>
              <a:t>Якщо у потерпілого є ознаки життя:</a:t>
            </a:r>
          </a:p>
          <a:p>
            <a:r>
              <a:rPr lang="uk-UA" sz="2400" dirty="0"/>
              <a:t>Перевернути на живіт і очистити рот</a:t>
            </a:r>
          </a:p>
          <a:p>
            <a:r>
              <a:rPr lang="uk-UA" sz="2400" dirty="0"/>
              <a:t>Прикласти до голови холод</a:t>
            </a:r>
          </a:p>
          <a:p>
            <a:r>
              <a:rPr lang="uk-UA" sz="2400" dirty="0"/>
              <a:t>На рану накласти пов’язку</a:t>
            </a:r>
          </a:p>
          <a:p>
            <a:r>
              <a:rPr lang="uk-UA" sz="2400" dirty="0"/>
              <a:t>При переломах накласти шину</a:t>
            </a:r>
          </a:p>
          <a:p>
            <a:r>
              <a:rPr lang="uk-UA" sz="2400" dirty="0"/>
              <a:t>Викликати швидку 103</a:t>
            </a:r>
          </a:p>
          <a:p>
            <a:endParaRPr lang="uk-UA" sz="2400" dirty="0">
              <a:solidFill>
                <a:srgbClr val="000000"/>
              </a:solidFill>
              <a:latin typeface="Courier New"/>
              <a:ea typeface="Courier New"/>
            </a:endParaRPr>
          </a:p>
          <a:p>
            <a:endParaRPr lang="uk-UA" dirty="0"/>
          </a:p>
        </p:txBody>
      </p:sp>
      <p:sp>
        <p:nvSpPr>
          <p:cNvPr id="5" name="Объект 8"/>
          <p:cNvSpPr txBox="1">
            <a:spLocks/>
          </p:cNvSpPr>
          <p:nvPr/>
        </p:nvSpPr>
        <p:spPr bwMode="auto">
          <a:xfrm>
            <a:off x="475416" y="1556793"/>
            <a:ext cx="8129032" cy="72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defTabSz="-13873163" rtl="0" eaLnBrk="1" fontAlgn="base" hangingPunct="1">
              <a:spcBef>
                <a:spcPct val="0"/>
              </a:spcBef>
              <a:spcAft>
                <a:spcPct val="0"/>
              </a:spcAft>
              <a:buClr>
                <a:schemeClr val="accent1"/>
              </a:buClr>
              <a:buSzPct val="70000"/>
              <a:buFont typeface="Wingdings 2" pitchFamily="18" charset="2"/>
              <a:buChar char=""/>
              <a:defRPr sz="2800" kern="1200">
                <a:solidFill>
                  <a:schemeClr val="tx1"/>
                </a:solidFill>
                <a:latin typeface="Rockwell" pitchFamily="18" charset="0"/>
                <a:ea typeface="+mn-ea"/>
                <a:cs typeface="+mn-cs"/>
              </a:defRPr>
            </a:lvl1pPr>
            <a:lvl2pPr marL="742950" indent="-285750" algn="l" defTabSz="-13873163" rtl="0" eaLnBrk="1" fontAlgn="base" hangingPunct="1">
              <a:spcBef>
                <a:spcPts val="400"/>
              </a:spcBef>
              <a:spcAft>
                <a:spcPct val="0"/>
              </a:spcAft>
              <a:buClr>
                <a:schemeClr val="accent2"/>
              </a:buClr>
              <a:buSzPct val="90000"/>
              <a:buChar char="•"/>
              <a:defRPr sz="2400" kern="1200">
                <a:solidFill>
                  <a:schemeClr val="tx1"/>
                </a:solidFill>
                <a:latin typeface="Rockwell" pitchFamily="18" charset="0"/>
                <a:ea typeface="+mn-ea"/>
                <a:cs typeface="+mn-cs"/>
              </a:defRPr>
            </a:lvl2pPr>
            <a:lvl3pPr marL="1143000" indent="-228600" algn="l" defTabSz="-13873163" rtl="0" eaLnBrk="1" fontAlgn="base" hangingPunct="1">
              <a:spcBef>
                <a:spcPts val="400"/>
              </a:spcBef>
              <a:spcAft>
                <a:spcPct val="0"/>
              </a:spcAft>
              <a:buClr>
                <a:srgbClr val="A8CDD7"/>
              </a:buClr>
              <a:buSzPct val="100000"/>
              <a:buFont typeface="Wingdings 2" pitchFamily="18" charset="2"/>
              <a:buChar char=""/>
              <a:defRPr sz="2000" kern="1200">
                <a:solidFill>
                  <a:schemeClr val="tx1"/>
                </a:solidFill>
                <a:latin typeface="Rockwell" pitchFamily="18" charset="0"/>
                <a:ea typeface="+mn-ea"/>
                <a:cs typeface="+mn-cs"/>
              </a:defRPr>
            </a:lvl3pPr>
            <a:lvl4pPr marL="1600200" indent="-228600" algn="l" defTabSz="-13873163" rtl="0" eaLnBrk="1" fontAlgn="base" hangingPunct="1">
              <a:spcBef>
                <a:spcPts val="400"/>
              </a:spcBef>
              <a:spcAft>
                <a:spcPct val="0"/>
              </a:spcAft>
              <a:buClr>
                <a:srgbClr val="A8CDD7"/>
              </a:buClr>
              <a:buSzPct val="100000"/>
              <a:buFont typeface="Wingdings 2" pitchFamily="18" charset="2"/>
              <a:buChar char=""/>
              <a:defRPr sz="1800" kern="1200">
                <a:solidFill>
                  <a:schemeClr val="tx1"/>
                </a:solidFill>
                <a:latin typeface="Rockwell" pitchFamily="18" charset="0"/>
                <a:ea typeface="+mn-ea"/>
                <a:cs typeface="+mn-cs"/>
              </a:defRPr>
            </a:lvl4pPr>
            <a:lvl5pPr marL="2057400" indent="-228600" algn="l" defTabSz="-13873163" rtl="0" eaLnBrk="1" fontAlgn="base" hangingPunct="1">
              <a:spcBef>
                <a:spcPts val="400"/>
              </a:spcBef>
              <a:spcAft>
                <a:spcPct val="0"/>
              </a:spcAft>
              <a:buClr>
                <a:srgbClr val="A8CDD7"/>
              </a:buClr>
              <a:buSzPct val="100000"/>
              <a:buFont typeface="Wingdings 2" pitchFamily="18" charset="2"/>
              <a:buChar char=""/>
              <a:defRPr sz="1800" kern="1200">
                <a:solidFill>
                  <a:schemeClr val="tx1"/>
                </a:solidFill>
                <a:latin typeface="Rockwell" pitchFamily="18" charset="0"/>
                <a:ea typeface="+mn-ea"/>
                <a:cs typeface="+mn-cs"/>
              </a:defRPr>
            </a:lvl5pPr>
            <a:lvl6pPr marL="1554480" indent="-173736" algn="l" rtl="0" eaLnBrk="1" latinLnBrk="0" hangingPunct="1">
              <a:spcBef>
                <a:spcPts val="400"/>
              </a:spcBef>
              <a:buClr>
                <a:schemeClr val="accent4"/>
              </a:buClr>
              <a:buFont typeface="Wingdings 2"/>
              <a:buChar char=""/>
              <a:defRPr sz="1800" kern="1200" baseline="0">
                <a:solidFill>
                  <a:schemeClr val="tx1"/>
                </a:solidFill>
                <a:latin typeface="+mn-lt"/>
                <a:ea typeface="+mn-ea"/>
                <a:cs typeface="+mn-cs"/>
              </a:defRPr>
            </a:lvl6pPr>
            <a:lvl7pPr marL="173736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7pPr>
            <a:lvl8pPr marL="19202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8pPr>
            <a:lvl9pPr marL="2148840" indent="-173736" algn="l" rtl="0" eaLnBrk="1" latinLnBrk="0" hangingPunct="1">
              <a:spcBef>
                <a:spcPts val="400"/>
              </a:spcBef>
              <a:buClr>
                <a:schemeClr val="accent4"/>
              </a:buClr>
              <a:buFont typeface="Wingdings 2"/>
              <a:buChar char=""/>
              <a:defRPr sz="1600" kern="1200" baseline="0">
                <a:solidFill>
                  <a:schemeClr val="tx1"/>
                </a:solidFill>
                <a:latin typeface="+mn-lt"/>
                <a:ea typeface="+mn-ea"/>
                <a:cs typeface="+mn-cs"/>
              </a:defRPr>
            </a:lvl9pPr>
          </a:lstStyle>
          <a:p>
            <a:r>
              <a:rPr lang="uk-UA" sz="2400" dirty="0"/>
              <a:t>Знеструмити потерпілого та відтягти на безпечну відстань</a:t>
            </a:r>
            <a:endParaRPr lang="uk-UA" sz="2400" dirty="0">
              <a:solidFill>
                <a:srgbClr val="000000"/>
              </a:solidFill>
              <a:latin typeface="Courier New"/>
              <a:ea typeface="Courier New"/>
            </a:endParaRPr>
          </a:p>
          <a:p>
            <a:r>
              <a:rPr lang="uk-UA" sz="2400" dirty="0"/>
              <a:t>Перевірити ознаки життя</a:t>
            </a:r>
          </a:p>
        </p:txBody>
      </p:sp>
    </p:spTree>
    <p:extLst>
      <p:ext uri="{BB962C8B-B14F-4D97-AF65-F5344CB8AC3E}">
        <p14:creationId xmlns:p14="http://schemas.microsoft.com/office/powerpoint/2010/main" val="1839768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37" fill="hold" grpId="0"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Effect transition="in" filter="barn(outVertical)">
                                      <p:cBhvr>
                                        <p:cTn id="21" dur="500"/>
                                        <p:tgtEl>
                                          <p:spTgt spid="9">
                                            <p:txEl>
                                              <p:pRg st="0" end="0"/>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37" fill="hold" grpId="0" nodeType="clickEffect">
                                  <p:stCondLst>
                                    <p:cond delay="0"/>
                                  </p:stCondLst>
                                  <p:childTnLst>
                                    <p:set>
                                      <p:cBhvr>
                                        <p:cTn id="25" dur="1" fill="hold">
                                          <p:stCondLst>
                                            <p:cond delay="0"/>
                                          </p:stCondLst>
                                        </p:cTn>
                                        <p:tgtEl>
                                          <p:spTgt spid="9">
                                            <p:txEl>
                                              <p:pRg st="1" end="1"/>
                                            </p:txEl>
                                          </p:spTgt>
                                        </p:tgtEl>
                                        <p:attrNameLst>
                                          <p:attrName>style.visibility</p:attrName>
                                        </p:attrNameLst>
                                      </p:cBhvr>
                                      <p:to>
                                        <p:strVal val="visible"/>
                                      </p:to>
                                    </p:set>
                                    <p:animEffect transition="in" filter="barn(outVertical)">
                                      <p:cBhvr>
                                        <p:cTn id="26" dur="500"/>
                                        <p:tgtEl>
                                          <p:spTgt spid="9">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37" fill="hold" grpId="0" nodeType="clickEffect">
                                  <p:stCondLst>
                                    <p:cond delay="0"/>
                                  </p:stCondLst>
                                  <p:childTnLst>
                                    <p:set>
                                      <p:cBhvr>
                                        <p:cTn id="30" dur="1" fill="hold">
                                          <p:stCondLst>
                                            <p:cond delay="0"/>
                                          </p:stCondLst>
                                        </p:cTn>
                                        <p:tgtEl>
                                          <p:spTgt spid="9">
                                            <p:txEl>
                                              <p:pRg st="2" end="2"/>
                                            </p:txEl>
                                          </p:spTgt>
                                        </p:tgtEl>
                                        <p:attrNameLst>
                                          <p:attrName>style.visibility</p:attrName>
                                        </p:attrNameLst>
                                      </p:cBhvr>
                                      <p:to>
                                        <p:strVal val="visible"/>
                                      </p:to>
                                    </p:set>
                                    <p:animEffect transition="in" filter="barn(outVertical)">
                                      <p:cBhvr>
                                        <p:cTn id="31" dur="500"/>
                                        <p:tgtEl>
                                          <p:spTgt spid="9">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37" fill="hold" grpId="0" nodeType="clickEffect">
                                  <p:stCondLst>
                                    <p:cond delay="0"/>
                                  </p:stCondLst>
                                  <p:childTnLst>
                                    <p:set>
                                      <p:cBhvr>
                                        <p:cTn id="35" dur="1" fill="hold">
                                          <p:stCondLst>
                                            <p:cond delay="0"/>
                                          </p:stCondLst>
                                        </p:cTn>
                                        <p:tgtEl>
                                          <p:spTgt spid="9">
                                            <p:txEl>
                                              <p:pRg st="3" end="3"/>
                                            </p:txEl>
                                          </p:spTgt>
                                        </p:tgtEl>
                                        <p:attrNameLst>
                                          <p:attrName>style.visibility</p:attrName>
                                        </p:attrNameLst>
                                      </p:cBhvr>
                                      <p:to>
                                        <p:strVal val="visible"/>
                                      </p:to>
                                    </p:set>
                                    <p:animEffect transition="in" filter="barn(outVertical)">
                                      <p:cBhvr>
                                        <p:cTn id="36" dur="500"/>
                                        <p:tgtEl>
                                          <p:spTgt spid="9">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37" fill="hold" grpId="0" nodeType="clickEffect">
                                  <p:stCondLst>
                                    <p:cond delay="0"/>
                                  </p:stCondLst>
                                  <p:childTnLst>
                                    <p:set>
                                      <p:cBhvr>
                                        <p:cTn id="40" dur="1" fill="hold">
                                          <p:stCondLst>
                                            <p:cond delay="0"/>
                                          </p:stCondLst>
                                        </p:cTn>
                                        <p:tgtEl>
                                          <p:spTgt spid="9">
                                            <p:txEl>
                                              <p:pRg st="4" end="4"/>
                                            </p:txEl>
                                          </p:spTgt>
                                        </p:tgtEl>
                                        <p:attrNameLst>
                                          <p:attrName>style.visibility</p:attrName>
                                        </p:attrNameLst>
                                      </p:cBhvr>
                                      <p:to>
                                        <p:strVal val="visible"/>
                                      </p:to>
                                    </p:set>
                                    <p:animEffect transition="in" filter="barn(outVertical)">
                                      <p:cBhvr>
                                        <p:cTn id="41" dur="500"/>
                                        <p:tgtEl>
                                          <p:spTgt spid="9">
                                            <p:txEl>
                                              <p:pRg st="4" end="4"/>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37" fill="hold" grpId="0" nodeType="clickEffect">
                                  <p:stCondLst>
                                    <p:cond delay="0"/>
                                  </p:stCondLst>
                                  <p:childTnLst>
                                    <p:set>
                                      <p:cBhvr>
                                        <p:cTn id="45" dur="1" fill="hold">
                                          <p:stCondLst>
                                            <p:cond delay="0"/>
                                          </p:stCondLst>
                                        </p:cTn>
                                        <p:tgtEl>
                                          <p:spTgt spid="9">
                                            <p:txEl>
                                              <p:pRg st="5" end="5"/>
                                            </p:txEl>
                                          </p:spTgt>
                                        </p:tgtEl>
                                        <p:attrNameLst>
                                          <p:attrName>style.visibility</p:attrName>
                                        </p:attrNameLst>
                                      </p:cBhvr>
                                      <p:to>
                                        <p:strVal val="visible"/>
                                      </p:to>
                                    </p:set>
                                    <p:animEffect transition="in" filter="barn(outVertical)">
                                      <p:cBhvr>
                                        <p:cTn id="46" dur="500"/>
                                        <p:tgtEl>
                                          <p:spTgt spid="9">
                                            <p:txEl>
                                              <p:pRg st="5" end="5"/>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grpId="0" nodeType="clickEffect">
                                  <p:stCondLst>
                                    <p:cond delay="0"/>
                                  </p:stCondLst>
                                  <p:childTnLst>
                                    <p:set>
                                      <p:cBhvr>
                                        <p:cTn id="50" dur="1" fill="hold">
                                          <p:stCondLst>
                                            <p:cond delay="0"/>
                                          </p:stCondLst>
                                        </p:cTn>
                                        <p:tgtEl>
                                          <p:spTgt spid="6">
                                            <p:txEl>
                                              <p:pRg st="0" end="0"/>
                                            </p:txEl>
                                          </p:spTgt>
                                        </p:tgtEl>
                                        <p:attrNameLst>
                                          <p:attrName>style.visibility</p:attrName>
                                        </p:attrNameLst>
                                      </p:cBhvr>
                                      <p:to>
                                        <p:strVal val="visible"/>
                                      </p:to>
                                    </p:set>
                                    <p:animEffect transition="in" filter="barn(inVertical)">
                                      <p:cBhvr>
                                        <p:cTn id="51" dur="500"/>
                                        <p:tgtEl>
                                          <p:spTgt spid="6">
                                            <p:txEl>
                                              <p:pRg st="0" end="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grpId="0" nodeType="clickEffect">
                                  <p:stCondLst>
                                    <p:cond delay="0"/>
                                  </p:stCondLst>
                                  <p:childTnLst>
                                    <p:set>
                                      <p:cBhvr>
                                        <p:cTn id="55" dur="1" fill="hold">
                                          <p:stCondLst>
                                            <p:cond delay="0"/>
                                          </p:stCondLst>
                                        </p:cTn>
                                        <p:tgtEl>
                                          <p:spTgt spid="6">
                                            <p:txEl>
                                              <p:pRg st="1" end="1"/>
                                            </p:txEl>
                                          </p:spTgt>
                                        </p:tgtEl>
                                        <p:attrNameLst>
                                          <p:attrName>style.visibility</p:attrName>
                                        </p:attrNameLst>
                                      </p:cBhvr>
                                      <p:to>
                                        <p:strVal val="visible"/>
                                      </p:to>
                                    </p:set>
                                    <p:animEffect transition="in" filter="barn(inVertical)">
                                      <p:cBhvr>
                                        <p:cTn id="56" dur="500"/>
                                        <p:tgtEl>
                                          <p:spTgt spid="6">
                                            <p:txEl>
                                              <p:pRg st="1" end="1"/>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grpId="0" nodeType="clickEffect">
                                  <p:stCondLst>
                                    <p:cond delay="0"/>
                                  </p:stCondLst>
                                  <p:childTnLst>
                                    <p:set>
                                      <p:cBhvr>
                                        <p:cTn id="60" dur="1" fill="hold">
                                          <p:stCondLst>
                                            <p:cond delay="0"/>
                                          </p:stCondLst>
                                        </p:cTn>
                                        <p:tgtEl>
                                          <p:spTgt spid="6">
                                            <p:txEl>
                                              <p:pRg st="2" end="2"/>
                                            </p:txEl>
                                          </p:spTgt>
                                        </p:tgtEl>
                                        <p:attrNameLst>
                                          <p:attrName>style.visibility</p:attrName>
                                        </p:attrNameLst>
                                      </p:cBhvr>
                                      <p:to>
                                        <p:strVal val="visible"/>
                                      </p:to>
                                    </p:set>
                                    <p:animEffect transition="in" filter="barn(inVertical)">
                                      <p:cBhvr>
                                        <p:cTn id="61" dur="500"/>
                                        <p:tgtEl>
                                          <p:spTgt spid="6">
                                            <p:txEl>
                                              <p:pRg st="2" end="2"/>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grpId="0" nodeType="clickEffect">
                                  <p:stCondLst>
                                    <p:cond delay="0"/>
                                  </p:stCondLst>
                                  <p:childTnLst>
                                    <p:set>
                                      <p:cBhvr>
                                        <p:cTn id="65" dur="1" fill="hold">
                                          <p:stCondLst>
                                            <p:cond delay="0"/>
                                          </p:stCondLst>
                                        </p:cTn>
                                        <p:tgtEl>
                                          <p:spTgt spid="6">
                                            <p:txEl>
                                              <p:pRg st="3" end="3"/>
                                            </p:txEl>
                                          </p:spTgt>
                                        </p:tgtEl>
                                        <p:attrNameLst>
                                          <p:attrName>style.visibility</p:attrName>
                                        </p:attrNameLst>
                                      </p:cBhvr>
                                      <p:to>
                                        <p:strVal val="visible"/>
                                      </p:to>
                                    </p:set>
                                    <p:animEffect transition="in" filter="barn(inVertical)">
                                      <p:cBhvr>
                                        <p:cTn id="66" dur="500"/>
                                        <p:tgtEl>
                                          <p:spTgt spid="6">
                                            <p:txEl>
                                              <p:pRg st="3" end="3"/>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grpId="0" nodeType="clickEffect">
                                  <p:stCondLst>
                                    <p:cond delay="0"/>
                                  </p:stCondLst>
                                  <p:childTnLst>
                                    <p:set>
                                      <p:cBhvr>
                                        <p:cTn id="70" dur="1" fill="hold">
                                          <p:stCondLst>
                                            <p:cond delay="0"/>
                                          </p:stCondLst>
                                        </p:cTn>
                                        <p:tgtEl>
                                          <p:spTgt spid="6">
                                            <p:txEl>
                                              <p:pRg st="4" end="4"/>
                                            </p:txEl>
                                          </p:spTgt>
                                        </p:tgtEl>
                                        <p:attrNameLst>
                                          <p:attrName>style.visibility</p:attrName>
                                        </p:attrNameLst>
                                      </p:cBhvr>
                                      <p:to>
                                        <p:strVal val="visible"/>
                                      </p:to>
                                    </p:set>
                                    <p:animEffect transition="in" filter="barn(inVertical)">
                                      <p:cBhvr>
                                        <p:cTn id="71" dur="500"/>
                                        <p:tgtEl>
                                          <p:spTgt spid="6">
                                            <p:txEl>
                                              <p:pRg st="4" end="4"/>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6">
                                            <p:txEl>
                                              <p:pRg st="5" end="5"/>
                                            </p:txEl>
                                          </p:spTgt>
                                        </p:tgtEl>
                                        <p:attrNameLst>
                                          <p:attrName>style.visibility</p:attrName>
                                        </p:attrNameLst>
                                      </p:cBhvr>
                                      <p:to>
                                        <p:strVal val="visible"/>
                                      </p:to>
                                    </p:set>
                                    <p:animEffect transition="in" filter="barn(inVertical)">
                                      <p:cBhvr>
                                        <p:cTn id="76"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p:txBody>
          <a:bodyPr/>
          <a:lstStyle/>
          <a:p>
            <a:r>
              <a:rPr lang="uk-UA" dirty="0"/>
              <a:t>Засоби захисту</a:t>
            </a:r>
          </a:p>
        </p:txBody>
      </p:sp>
      <p:sp>
        <p:nvSpPr>
          <p:cNvPr id="6" name="Объект 5"/>
          <p:cNvSpPr>
            <a:spLocks noGrp="1"/>
          </p:cNvSpPr>
          <p:nvPr>
            <p:ph idx="1"/>
          </p:nvPr>
        </p:nvSpPr>
        <p:spPr/>
        <p:txBody>
          <a:bodyPr/>
          <a:lstStyle/>
          <a:p>
            <a:r>
              <a:rPr lang="uk-UA" sz="2400" dirty="0">
                <a:latin typeface="Times New Roman" pitchFamily="18" charset="0"/>
              </a:rPr>
              <a:t>Захисне заземлення </a:t>
            </a:r>
          </a:p>
          <a:p>
            <a:r>
              <a:rPr lang="uk-UA" sz="2400" dirty="0">
                <a:latin typeface="Times New Roman" pitchFamily="18" charset="0"/>
              </a:rPr>
              <a:t>Занулення</a:t>
            </a:r>
          </a:p>
          <a:p>
            <a:r>
              <a:rPr lang="uk-UA" sz="2400" dirty="0">
                <a:latin typeface="Times New Roman" pitchFamily="18" charset="0"/>
              </a:rPr>
              <a:t>Мала напруга</a:t>
            </a:r>
          </a:p>
          <a:p>
            <a:r>
              <a:rPr lang="uk-UA" sz="2400" dirty="0">
                <a:latin typeface="Times New Roman" pitchFamily="18" charset="0"/>
              </a:rPr>
              <a:t>Захисне відімкнення</a:t>
            </a:r>
          </a:p>
          <a:p>
            <a:r>
              <a:rPr lang="uk-UA" sz="2400" dirty="0">
                <a:latin typeface="Times New Roman" pitchFamily="18" charset="0"/>
              </a:rPr>
              <a:t>Ізоляція струмопроводів</a:t>
            </a:r>
          </a:p>
          <a:p>
            <a:r>
              <a:rPr lang="uk-UA" sz="2400" dirty="0">
                <a:latin typeface="Times New Roman" pitchFamily="18" charset="0"/>
              </a:rPr>
              <a:t>Огороджувальні пристрої</a:t>
            </a:r>
          </a:p>
          <a:p>
            <a:r>
              <a:rPr lang="uk-UA" sz="2400" dirty="0">
                <a:latin typeface="Times New Roman" pitchFamily="18" charset="0"/>
              </a:rPr>
              <a:t>Попереджувальна сигналізація, </a:t>
            </a:r>
          </a:p>
          <a:p>
            <a:r>
              <a:rPr lang="uk-UA" sz="2400" dirty="0">
                <a:latin typeface="Times New Roman" pitchFamily="18" charset="0"/>
              </a:rPr>
              <a:t>Блокування та знаки безпеки</a:t>
            </a:r>
          </a:p>
          <a:p>
            <a:r>
              <a:rPr lang="uk-UA" sz="2400" dirty="0">
                <a:latin typeface="Times New Roman" pitchFamily="18" charset="0"/>
              </a:rPr>
              <a:t>Засоби колективного та індивідуального захисту</a:t>
            </a:r>
            <a:endParaRPr lang="uk-UA" dirty="0"/>
          </a:p>
        </p:txBody>
      </p:sp>
    </p:spTree>
    <p:extLst>
      <p:ext uri="{BB962C8B-B14F-4D97-AF65-F5344CB8AC3E}">
        <p14:creationId xmlns:p14="http://schemas.microsoft.com/office/powerpoint/2010/main" val="33424075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287DE2A-5ED2-454D-B00B-B09CF7C59330}"/>
              </a:ext>
            </a:extLst>
          </p:cNvPr>
          <p:cNvSpPr>
            <a:spLocks noGrp="1"/>
          </p:cNvSpPr>
          <p:nvPr>
            <p:ph type="title"/>
          </p:nvPr>
        </p:nvSpPr>
        <p:spPr/>
        <p:txBody>
          <a:bodyPr/>
          <a:lstStyle/>
          <a:p>
            <a:r>
              <a:rPr lang="uk-UA" dirty="0"/>
              <a:t>Запитання до кросворду</a:t>
            </a:r>
          </a:p>
        </p:txBody>
      </p:sp>
      <p:sp>
        <p:nvSpPr>
          <p:cNvPr id="3" name="Місце для вмісту 2">
            <a:extLst>
              <a:ext uri="{FF2B5EF4-FFF2-40B4-BE49-F238E27FC236}">
                <a16:creationId xmlns:a16="http://schemas.microsoft.com/office/drawing/2014/main" id="{AAD757B8-BBA7-4972-AA7F-9D4C40528C61}"/>
              </a:ext>
            </a:extLst>
          </p:cNvPr>
          <p:cNvSpPr>
            <a:spLocks noGrp="1"/>
          </p:cNvSpPr>
          <p:nvPr>
            <p:ph idx="1"/>
          </p:nvPr>
        </p:nvSpPr>
        <p:spPr>
          <a:xfrm>
            <a:off x="489942" y="1417638"/>
            <a:ext cx="8229600" cy="5211762"/>
          </a:xfrm>
        </p:spPr>
        <p:txBody>
          <a:bodyPr/>
          <a:lstStyle/>
          <a:p>
            <a:pPr marL="457200" indent="-457200" algn="just">
              <a:buFont typeface="+mj-lt"/>
              <a:buAutoNum type="arabicPeriod"/>
            </a:pPr>
            <a:r>
              <a:rPr lang="uk-UA" sz="2200" dirty="0"/>
              <a:t>Травми, що уражають весь організм</a:t>
            </a:r>
          </a:p>
          <a:p>
            <a:pPr marL="457200" indent="-457200" algn="just">
              <a:buFont typeface="+mj-lt"/>
              <a:buAutoNum type="arabicPeriod"/>
            </a:pPr>
            <a:r>
              <a:rPr lang="uk-UA" sz="2200" dirty="0"/>
              <a:t>З цих причин стається найбільша кількість електротравм</a:t>
            </a:r>
          </a:p>
          <a:p>
            <a:pPr marL="457200" indent="-457200" algn="just">
              <a:buFont typeface="+mj-lt"/>
              <a:buAutoNum type="arabicPeriod"/>
            </a:pPr>
            <a:r>
              <a:rPr lang="uk-UA" sz="2200" dirty="0"/>
              <a:t>Об'єкт що призначений для виробництва розподілу електроенергії </a:t>
            </a:r>
          </a:p>
          <a:p>
            <a:pPr marL="457200" indent="-457200" algn="just">
              <a:buFont typeface="+mj-lt"/>
              <a:buAutoNum type="arabicPeriod"/>
            </a:pPr>
            <a:r>
              <a:rPr lang="uk-UA" sz="2200" dirty="0"/>
              <a:t>Травма при якій відбувається випаровування вологи та обвуглення тканин</a:t>
            </a:r>
          </a:p>
          <a:p>
            <a:pPr marL="457200" indent="-457200" algn="just">
              <a:buFont typeface="+mj-lt"/>
              <a:buAutoNum type="arabicPeriod"/>
            </a:pPr>
            <a:r>
              <a:rPr lang="uk-UA" sz="2200" dirty="0"/>
              <a:t>Електроустановки на які діє атмосферний вплив</a:t>
            </a:r>
          </a:p>
          <a:p>
            <a:pPr marL="457200" indent="-457200" algn="just">
              <a:buFont typeface="+mj-lt"/>
              <a:buAutoNum type="arabicPeriod"/>
            </a:pPr>
            <a:r>
              <a:rPr lang="uk-UA" sz="2200" dirty="0"/>
              <a:t>Травма, яка уражає верхні шари шкіри</a:t>
            </a:r>
          </a:p>
          <a:p>
            <a:pPr marL="457200" indent="-457200" algn="just">
              <a:buFont typeface="+mj-lt"/>
              <a:buAutoNum type="arabicPeriod"/>
            </a:pPr>
            <a:r>
              <a:rPr lang="uk-UA" sz="2200" dirty="0"/>
              <a:t>Наслідки ураження електричним струмом</a:t>
            </a:r>
          </a:p>
          <a:p>
            <a:pPr marL="457200" indent="-457200" algn="just">
              <a:buFont typeface="+mj-lt"/>
              <a:buAutoNum type="arabicPeriod"/>
            </a:pPr>
            <a:r>
              <a:rPr lang="uk-UA" sz="2200" dirty="0"/>
              <a:t>Дія, на організм людини, що полягає в збурення живих тканин організму, в тому числі і на клітинному рівні</a:t>
            </a:r>
          </a:p>
          <a:p>
            <a:pPr marL="457200" indent="-457200" algn="just">
              <a:buFont typeface="+mj-lt"/>
              <a:buAutoNum type="arabicPeriod"/>
            </a:pPr>
            <a:r>
              <a:rPr lang="uk-UA" sz="2200" dirty="0"/>
              <a:t>Захисний елемент що унеможливлює дотик до струмопровідних елементів</a:t>
            </a:r>
          </a:p>
          <a:p>
            <a:pPr marL="457200" indent="-457200" algn="just">
              <a:buFont typeface="+mj-lt"/>
              <a:buAutoNum type="arabicPeriod"/>
            </a:pPr>
            <a:r>
              <a:rPr lang="uk-UA" sz="2200" dirty="0"/>
              <a:t>Травма, при якій скорочення м'язів може призвести до перелому кісток</a:t>
            </a:r>
          </a:p>
          <a:p>
            <a:endParaRPr lang="uk-UA" sz="2200" dirty="0"/>
          </a:p>
        </p:txBody>
      </p:sp>
    </p:spTree>
    <p:extLst>
      <p:ext uri="{BB962C8B-B14F-4D97-AF65-F5344CB8AC3E}">
        <p14:creationId xmlns:p14="http://schemas.microsoft.com/office/powerpoint/2010/main" val="4693443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31FB8A0-14F6-4A6D-BA77-737CF38A895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A9BA1366-7666-4489-9A4E-4A301C29DC4C}"/>
              </a:ext>
            </a:extLst>
          </p:cNvPr>
          <p:cNvSpPr>
            <a:spLocks noGrp="1"/>
          </p:cNvSpPr>
          <p:nvPr>
            <p:ph idx="1"/>
          </p:nvPr>
        </p:nvSpPr>
        <p:spPr/>
        <p:txBody>
          <a:bodyPr/>
          <a:lstStyle/>
          <a:p>
            <a:endParaRPr lang="uk-UA"/>
          </a:p>
        </p:txBody>
      </p:sp>
      <p:pic>
        <p:nvPicPr>
          <p:cNvPr id="4" name="Picture 2">
            <a:extLst>
              <a:ext uri="{FF2B5EF4-FFF2-40B4-BE49-F238E27FC236}">
                <a16:creationId xmlns:a16="http://schemas.microsoft.com/office/drawing/2014/main" id="{A743AAA2-DFCB-48A7-A1E7-2ACB24023A90}"/>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5131" y="-37394"/>
            <a:ext cx="9136864" cy="6852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4053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solidFill>
                  <a:schemeClr val="tx1"/>
                </a:solidFill>
              </a:rPr>
              <a:t>Основні терміни та визначення електробезпеки</a:t>
            </a:r>
          </a:p>
        </p:txBody>
      </p:sp>
      <p:sp>
        <p:nvSpPr>
          <p:cNvPr id="3" name="Объект 2"/>
          <p:cNvSpPr>
            <a:spLocks noGrp="1"/>
          </p:cNvSpPr>
          <p:nvPr>
            <p:ph idx="1"/>
          </p:nvPr>
        </p:nvSpPr>
        <p:spPr>
          <a:xfrm>
            <a:off x="457200" y="1400518"/>
            <a:ext cx="8229600" cy="4886002"/>
          </a:xfrm>
        </p:spPr>
        <p:txBody>
          <a:bodyPr/>
          <a:lstStyle/>
          <a:p>
            <a:r>
              <a:rPr lang="uk-UA" sz="1800" dirty="0"/>
              <a:t>Електротравма - травма, спричинена дією на організм людини </a:t>
            </a:r>
          </a:p>
          <a:p>
            <a:pPr marL="0" indent="0">
              <a:buNone/>
            </a:pPr>
            <a:r>
              <a:rPr lang="uk-UA" sz="1800" dirty="0"/>
              <a:t>     електричного струму або електричної дуги </a:t>
            </a:r>
          </a:p>
          <a:p>
            <a:r>
              <a:rPr lang="uk-UA" sz="1800" dirty="0"/>
              <a:t>Електробезпека – система організаційних і технічних заходів та засобів , що забезпечують захист людей від шкідливої і небезпечної дії електричного струму.</a:t>
            </a:r>
          </a:p>
          <a:p>
            <a:r>
              <a:rPr lang="uk-UA" sz="1800" dirty="0"/>
              <a:t>Електроприміщення - приміщення, або відгороджені сітками частини приміщень, в яких розміщені електроустановки</a:t>
            </a:r>
          </a:p>
          <a:p>
            <a:r>
              <a:rPr lang="uk-UA" sz="1800" dirty="0"/>
              <a:t>Електроустановка - це комплекс взаємопов'язаних устаткувань і споруд, що призначаються для виробництва, перетворення, розподілу чи споживання електричної енергії</a:t>
            </a:r>
          </a:p>
          <a:p>
            <a:r>
              <a:rPr lang="uk-UA" sz="1800" dirty="0"/>
              <a:t>Відкриті електроустановки - електроустановки, не захищені будівлею від атмосферного виливу</a:t>
            </a:r>
          </a:p>
          <a:p>
            <a:r>
              <a:rPr lang="uk-UA" sz="1800" dirty="0"/>
              <a:t>Закриті електроустановки - установки, захищені будівлею від атмосферного впливу</a:t>
            </a:r>
          </a:p>
          <a:p>
            <a:r>
              <a:rPr lang="uk-UA" sz="1800" dirty="0"/>
              <a:t>Ізоляція – це елемент, що перешкоджає проходженню електричного струму. </a:t>
            </a:r>
          </a:p>
          <a:p>
            <a:r>
              <a:rPr lang="ru-RU" sz="1800" dirty="0" err="1"/>
              <a:t>Електроповíдні</a:t>
            </a:r>
            <a:r>
              <a:rPr lang="ru-RU" sz="1800" dirty="0"/>
              <a:t> </a:t>
            </a:r>
            <a:r>
              <a:rPr lang="ru-RU" sz="1800" dirty="0" err="1"/>
              <a:t>матеріа́ли</a:t>
            </a:r>
            <a:r>
              <a:rPr lang="ru-RU" sz="1800" dirty="0"/>
              <a:t>– </a:t>
            </a:r>
            <a:r>
              <a:rPr lang="ru-RU" sz="1800" dirty="0" err="1"/>
              <a:t>матеріали</a:t>
            </a:r>
            <a:r>
              <a:rPr lang="ru-RU" sz="1800" dirty="0"/>
              <a:t> з </a:t>
            </a:r>
            <a:r>
              <a:rPr lang="ru-RU" sz="1800" dirty="0" err="1"/>
              <a:t>відносно</a:t>
            </a:r>
            <a:r>
              <a:rPr lang="ru-RU" sz="1800" dirty="0"/>
              <a:t> </a:t>
            </a:r>
            <a:r>
              <a:rPr lang="ru-RU" sz="1800" dirty="0" err="1"/>
              <a:t>низьким</a:t>
            </a:r>
            <a:r>
              <a:rPr lang="ru-RU" sz="1800" dirty="0"/>
              <a:t> </a:t>
            </a:r>
            <a:r>
              <a:rPr lang="ru-RU" sz="1800" dirty="0" err="1"/>
              <a:t>питомим</a:t>
            </a:r>
            <a:r>
              <a:rPr lang="ru-RU" sz="1800" dirty="0"/>
              <a:t> </a:t>
            </a:r>
            <a:r>
              <a:rPr lang="ru-RU" sz="1800" dirty="0" err="1"/>
              <a:t>електричним</a:t>
            </a:r>
            <a:r>
              <a:rPr lang="ru-RU" sz="1800" dirty="0"/>
              <a:t> опором (до 10-6 </a:t>
            </a:r>
            <a:r>
              <a:rPr lang="ru-RU" sz="1800" dirty="0" err="1"/>
              <a:t>Ом∙м</a:t>
            </a:r>
            <a:r>
              <a:rPr lang="ru-RU" sz="1800" dirty="0"/>
              <a:t>). </a:t>
            </a:r>
            <a:r>
              <a:rPr lang="ru-RU" sz="1800" dirty="0" err="1"/>
              <a:t>Електропровідниками</a:t>
            </a:r>
            <a:r>
              <a:rPr lang="ru-RU" sz="1800" dirty="0"/>
              <a:t> є </a:t>
            </a:r>
            <a:r>
              <a:rPr lang="ru-RU" sz="1800" dirty="0" err="1"/>
              <a:t>всі</a:t>
            </a:r>
            <a:r>
              <a:rPr lang="ru-RU" sz="1800" dirty="0"/>
              <a:t> метали та </a:t>
            </a:r>
            <a:r>
              <a:rPr lang="ru-RU" sz="1800" dirty="0" err="1"/>
              <a:t>сплави</a:t>
            </a:r>
            <a:r>
              <a:rPr lang="ru-RU" sz="1800" dirty="0"/>
              <a:t>, </a:t>
            </a:r>
            <a:r>
              <a:rPr lang="ru-RU" sz="1800" dirty="0" err="1"/>
              <a:t>рідини</a:t>
            </a:r>
            <a:r>
              <a:rPr lang="ru-RU" sz="1800" dirty="0"/>
              <a:t>, а </a:t>
            </a:r>
            <a:r>
              <a:rPr lang="ru-RU" sz="1800" dirty="0" err="1"/>
              <a:t>також</a:t>
            </a:r>
            <a:r>
              <a:rPr lang="ru-RU" sz="1800" dirty="0"/>
              <a:t> при </a:t>
            </a:r>
            <a:r>
              <a:rPr lang="ru-RU" sz="1800" dirty="0" err="1"/>
              <a:t>певних</a:t>
            </a:r>
            <a:r>
              <a:rPr lang="ru-RU" sz="1800" dirty="0"/>
              <a:t> </a:t>
            </a:r>
            <a:r>
              <a:rPr lang="ru-RU" sz="1800" dirty="0" err="1"/>
              <a:t>умовах</a:t>
            </a:r>
            <a:r>
              <a:rPr lang="ru-RU" sz="1800" dirty="0"/>
              <a:t> гази.</a:t>
            </a:r>
            <a:endParaRPr lang="uk-UA" sz="1800" dirty="0"/>
          </a:p>
          <a:p>
            <a:endParaRPr lang="uk-UA" sz="2800" dirty="0"/>
          </a:p>
        </p:txBody>
      </p:sp>
    </p:spTree>
    <p:extLst>
      <p:ext uri="{BB962C8B-B14F-4D97-AF65-F5344CB8AC3E}">
        <p14:creationId xmlns:p14="http://schemas.microsoft.com/office/powerpoint/2010/main" val="1934085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Объект 6"/>
          <p:cNvSpPr>
            <a:spLocks noGrp="1"/>
          </p:cNvSpPr>
          <p:nvPr>
            <p:ph sz="half" idx="1"/>
          </p:nvPr>
        </p:nvSpPr>
        <p:spPr>
          <a:xfrm>
            <a:off x="457200" y="1467665"/>
            <a:ext cx="4038600" cy="4615408"/>
          </a:xfrm>
        </p:spPr>
        <p:txBody>
          <a:bodyPr/>
          <a:lstStyle/>
          <a:p>
            <a:r>
              <a:rPr lang="uk-UA" sz="3200" dirty="0"/>
              <a:t>Термічна</a:t>
            </a:r>
          </a:p>
          <a:p>
            <a:pPr marL="0" indent="0">
              <a:buNone/>
            </a:pPr>
            <a:endParaRPr lang="uk-UA" sz="3200" dirty="0"/>
          </a:p>
          <a:p>
            <a:pPr marL="0" indent="0">
              <a:lnSpc>
                <a:spcPct val="150000"/>
              </a:lnSpc>
              <a:buNone/>
            </a:pPr>
            <a:endParaRPr lang="uk-UA" sz="3200" dirty="0"/>
          </a:p>
          <a:p>
            <a:r>
              <a:rPr lang="uk-UA" sz="3200" dirty="0"/>
              <a:t>Електролітична </a:t>
            </a:r>
          </a:p>
          <a:p>
            <a:pPr marL="0" indent="0">
              <a:buNone/>
            </a:pPr>
            <a:endParaRPr lang="uk-UA" sz="3200" dirty="0"/>
          </a:p>
          <a:p>
            <a:r>
              <a:rPr lang="uk-UA" sz="3200" dirty="0"/>
              <a:t>Біологічна </a:t>
            </a:r>
          </a:p>
        </p:txBody>
      </p:sp>
      <p:sp>
        <p:nvSpPr>
          <p:cNvPr id="8" name="Объект 7"/>
          <p:cNvSpPr>
            <a:spLocks noGrp="1"/>
          </p:cNvSpPr>
          <p:nvPr>
            <p:ph sz="half" idx="2"/>
          </p:nvPr>
        </p:nvSpPr>
        <p:spPr>
          <a:xfrm>
            <a:off x="4067944" y="1556793"/>
            <a:ext cx="4968552" cy="5301208"/>
          </a:xfrm>
        </p:spPr>
        <p:txBody>
          <a:bodyPr/>
          <a:lstStyle/>
          <a:p>
            <a:pPr marL="0" indent="0">
              <a:buNone/>
            </a:pPr>
            <a:r>
              <a:rPr lang="uk-UA" sz="1800" dirty="0"/>
              <a:t>Термічна дія струму полягає в нагріванні тканини, випаровуванні вологи, що викликає опіки, обвуглювання тканин та їх розриви парою. Тяжкість термічної дії струму залежить від величини струму, опору проходженню струму та часу проходження. </a:t>
            </a:r>
          </a:p>
          <a:p>
            <a:pPr marL="0" indent="0">
              <a:buNone/>
            </a:pPr>
            <a:r>
              <a:rPr lang="uk-UA" sz="1800" dirty="0"/>
              <a:t>Електролітична дія струму проявляється в розкладі органічної речовини, в тому числі і крові, що призводить до зміни їх фізико-хімічних і біохімічних властивостей. </a:t>
            </a:r>
          </a:p>
          <a:p>
            <a:pPr marL="0" indent="0">
              <a:buNone/>
            </a:pPr>
            <a:r>
              <a:rPr lang="uk-UA" sz="1800" dirty="0"/>
              <a:t>Біологічна дія струму проявляється у подразненні і збуренні живих тканин організму, в тому числі і на клітинному рівні. Збурення, спричинене подразнюючою дією струму, може проявлятися у вигляді мимовільного непередбачуваного скорочення м'язів. </a:t>
            </a:r>
            <a:endParaRPr lang="uk-UA" sz="3600" dirty="0"/>
          </a:p>
        </p:txBody>
      </p:sp>
      <p:sp>
        <p:nvSpPr>
          <p:cNvPr id="5" name="Заголовок 3"/>
          <p:cNvSpPr txBox="1">
            <a:spLocks/>
          </p:cNvSpPr>
          <p:nvPr/>
        </p:nvSpPr>
        <p:spPr>
          <a:xfrm>
            <a:off x="467544" y="188640"/>
            <a:ext cx="8229600" cy="1143000"/>
          </a:xfrm>
          <a:prstGeom prst="rect">
            <a:avLst/>
          </a:prstGeom>
        </p:spPr>
        <p:txBody>
          <a:bodyPr vert="horz" wrap="square" lIns="91440" tIns="45720" rIns="91440" bIns="45720" numCol="1" anchor="b" anchorCtr="0" compatLnSpc="1">
            <a:prstTxWarp prst="textNoShape">
              <a:avLst/>
            </a:prstTxWarp>
            <a:normAutofit fontScale="97500"/>
          </a:bodyPr>
          <a:lstStyle>
            <a:lvl1pPr marL="342900" indent="-342900" algn="r" defTabSz="-13873163" rtl="0" eaLnBrk="1" fontAlgn="base" hangingPunct="1">
              <a:spcBef>
                <a:spcPct val="0"/>
              </a:spcBef>
              <a:spcAft>
                <a:spcPct val="0"/>
              </a:spcAft>
              <a:defRPr sz="4600" kern="1200">
                <a:solidFill>
                  <a:srgbClr val="E7EACB"/>
                </a:solidFill>
                <a:effectLst>
                  <a:outerShdw blurRad="38100" dist="38100" dir="2700000" algn="tl">
                    <a:srgbClr val="FFFFFF"/>
                  </a:outerShdw>
                </a:effectLst>
                <a:latin typeface="Rockwell" pitchFamily="18" charset="0"/>
                <a:ea typeface="+mj-ea"/>
                <a:cs typeface="+mj-cs"/>
              </a:defRPr>
            </a:lvl1pPr>
            <a:lvl2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2pPr>
            <a:lvl3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3pPr>
            <a:lvl4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4pPr>
            <a:lvl5pPr marL="3429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5pPr>
            <a:lvl6pPr marL="8001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6pPr>
            <a:lvl7pPr marL="12573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7pPr>
            <a:lvl8pPr marL="17145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8pPr>
            <a:lvl9pPr marL="2171700" indent="-342900" algn="r" defTabSz="-13873163" rtl="0" eaLnBrk="1" fontAlgn="base" hangingPunct="1">
              <a:spcBef>
                <a:spcPct val="0"/>
              </a:spcBef>
              <a:spcAft>
                <a:spcPct val="0"/>
              </a:spcAft>
              <a:defRPr sz="4600">
                <a:solidFill>
                  <a:srgbClr val="E7EACB"/>
                </a:solidFill>
                <a:effectLst>
                  <a:outerShdw blurRad="38100" dist="38100" dir="2700000" algn="tl">
                    <a:srgbClr val="FFFFFF"/>
                  </a:outerShdw>
                </a:effectLst>
                <a:latin typeface="Rockwell" pitchFamily="18" charset="0"/>
              </a:defRPr>
            </a:lvl9pPr>
          </a:lstStyle>
          <a:p>
            <a:r>
              <a:rPr lang="uk-UA" sz="4000" dirty="0">
                <a:solidFill>
                  <a:schemeClr val="tx1"/>
                </a:solidFill>
              </a:rPr>
              <a:t>Дія струму на організм людини:</a:t>
            </a:r>
          </a:p>
        </p:txBody>
      </p:sp>
    </p:spTree>
    <p:extLst>
      <p:ext uri="{BB962C8B-B14F-4D97-AF65-F5344CB8AC3E}">
        <p14:creationId xmlns:p14="http://schemas.microsoft.com/office/powerpoint/2010/main" val="887566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25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250"/>
                                  </p:stCondLst>
                                  <p:childTnLst>
                                    <p:set>
                                      <p:cBhvr>
                                        <p:cTn id="12" dur="1" fill="hold">
                                          <p:stCondLst>
                                            <p:cond delay="0"/>
                                          </p:stCondLst>
                                        </p:cTn>
                                        <p:tgtEl>
                                          <p:spTgt spid="7">
                                            <p:txEl>
                                              <p:pRg st="3" end="3"/>
                                            </p:txEl>
                                          </p:spTgt>
                                        </p:tgtEl>
                                        <p:attrNameLst>
                                          <p:attrName>style.visibility</p:attrName>
                                        </p:attrNameLst>
                                      </p:cBhvr>
                                      <p:to>
                                        <p:strVal val="visible"/>
                                      </p:to>
                                    </p:set>
                                    <p:anim calcmode="lin" valueType="num">
                                      <p:cBhvr additive="base">
                                        <p:cTn id="1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25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
                                            <p:txEl>
                                              <p:pRg st="0" end="0"/>
                                            </p:txEl>
                                          </p:spTgt>
                                        </p:tgtEl>
                                        <p:attrNameLst>
                                          <p:attrName>style.visibility</p:attrName>
                                        </p:attrNameLst>
                                      </p:cBhvr>
                                      <p:to>
                                        <p:strVal val="visible"/>
                                      </p:to>
                                    </p:set>
                                    <p:animEffect transition="in" filter="fade">
                                      <p:cBhvr>
                                        <p:cTn id="25" dur="500"/>
                                        <p:tgtEl>
                                          <p:spTgt spid="8">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8">
                                            <p:txEl>
                                              <p:pRg st="1" end="1"/>
                                            </p:txEl>
                                          </p:spTgt>
                                        </p:tgtEl>
                                        <p:attrNameLst>
                                          <p:attrName>style.visibility</p:attrName>
                                        </p:attrNameLst>
                                      </p:cBhvr>
                                      <p:to>
                                        <p:strVal val="visible"/>
                                      </p:to>
                                    </p:set>
                                    <p:animEffect transition="in" filter="fade">
                                      <p:cBhvr>
                                        <p:cTn id="30" dur="500"/>
                                        <p:tgtEl>
                                          <p:spTgt spid="8">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animEffect transition="in" filter="fade">
                                      <p:cBhvr>
                                        <p:cTn id="35" dur="500"/>
                                        <p:tgtEl>
                                          <p:spTgt spid="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uk-UA" sz="3600" dirty="0">
                <a:solidFill>
                  <a:schemeClr val="tx1"/>
                </a:solidFill>
              </a:rPr>
              <a:t>Електротравматизму характерні такі особливості:</a:t>
            </a:r>
            <a:endParaRPr lang="uk-UA" dirty="0">
              <a:solidFill>
                <a:schemeClr val="tx1"/>
              </a:solidFill>
            </a:endParaRPr>
          </a:p>
        </p:txBody>
      </p:sp>
      <p:sp>
        <p:nvSpPr>
          <p:cNvPr id="5" name="Объект 4"/>
          <p:cNvSpPr>
            <a:spLocks noGrp="1"/>
          </p:cNvSpPr>
          <p:nvPr>
            <p:ph idx="1"/>
          </p:nvPr>
        </p:nvSpPr>
        <p:spPr>
          <a:xfrm>
            <a:off x="467544" y="1556793"/>
            <a:ext cx="8229600" cy="4951114"/>
          </a:xfrm>
        </p:spPr>
        <p:txBody>
          <a:bodyPr/>
          <a:lstStyle/>
          <a:p>
            <a:r>
              <a:rPr lang="uk-UA" sz="1800" dirty="0"/>
              <a:t>людина не в змозі дистанційно, визначати наявність напруги, а тому дія струму, є раптовою, і захисна реакція організму проявляється тільки після потрапляння під напругу;</a:t>
            </a:r>
          </a:p>
          <a:p>
            <a:pPr marL="0" indent="0">
              <a:buNone/>
            </a:pPr>
            <a:endParaRPr lang="uk-UA" sz="1800" dirty="0"/>
          </a:p>
          <a:p>
            <a:r>
              <a:rPr lang="uk-UA" sz="1800" dirty="0"/>
              <a:t>струм, що протікає через тіло людини, діє на тканини і органи не тільки в місцях контакту зі струмовідними частинами і на шляху протікання, але й рефлекторно, як надзвичайно сильний подразник, впливає на весь організм, що може призводити до порушення функціонування життєво важливих систем організму - нервової, серцево-судинної систем, дихання, тощо;</a:t>
            </a:r>
          </a:p>
          <a:p>
            <a:pPr marL="0" indent="0">
              <a:buNone/>
            </a:pPr>
            <a:endParaRPr lang="uk-UA" sz="1800" dirty="0"/>
          </a:p>
          <a:p>
            <a:r>
              <a:rPr lang="uk-UA" sz="1800" dirty="0"/>
              <a:t>електротравми можливі без дотику людини до струмовідних частин - внаслідок утворення електричної дуги при пробої повітряного проміжку між струмовідними частинами, або між струмовідними частинами і людиною, чи землею;</a:t>
            </a:r>
          </a:p>
          <a:p>
            <a:pPr marL="0" indent="0">
              <a:buNone/>
            </a:pPr>
            <a:endParaRPr lang="uk-UA" sz="1800" dirty="0"/>
          </a:p>
          <a:p>
            <a:r>
              <a:rPr lang="uk-UA" sz="1800" dirty="0"/>
              <a:t>розслідуванню, обліку і аналізу, в основному, доступні тяжкі електротравми та електротравми зі смертельними наслідками, що негативно впливає на профілактику електротравм.</a:t>
            </a:r>
          </a:p>
          <a:p>
            <a:endParaRPr lang="uk-UA" dirty="0"/>
          </a:p>
        </p:txBody>
      </p:sp>
    </p:spTree>
    <p:extLst>
      <p:ext uri="{BB962C8B-B14F-4D97-AF65-F5344CB8AC3E}">
        <p14:creationId xmlns:p14="http://schemas.microsoft.com/office/powerpoint/2010/main" val="371519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r>
              <a:rPr lang="uk-UA" dirty="0">
                <a:solidFill>
                  <a:schemeClr val="tx1"/>
                </a:solidFill>
              </a:rPr>
              <a:t>Причини електротравм:</a:t>
            </a:r>
          </a:p>
        </p:txBody>
      </p:sp>
      <p:sp>
        <p:nvSpPr>
          <p:cNvPr id="5" name="Объект 4"/>
          <p:cNvSpPr>
            <a:spLocks noGrp="1"/>
          </p:cNvSpPr>
          <p:nvPr>
            <p:ph idx="1"/>
          </p:nvPr>
        </p:nvSpPr>
        <p:spPr/>
        <p:txBody>
          <a:bodyPr/>
          <a:lstStyle/>
          <a:p>
            <a:r>
              <a:rPr lang="uk-UA" sz="3600" dirty="0"/>
              <a:t>Організаційні</a:t>
            </a:r>
          </a:p>
          <a:p>
            <a:r>
              <a:rPr lang="uk-UA" sz="3600" dirty="0"/>
              <a:t>Технічні</a:t>
            </a:r>
          </a:p>
          <a:p>
            <a:r>
              <a:rPr lang="uk-UA" sz="3600" dirty="0"/>
              <a:t>Організаційно-соціальні</a:t>
            </a:r>
          </a:p>
          <a:p>
            <a:endParaRPr lang="uk-UA" dirty="0"/>
          </a:p>
        </p:txBody>
      </p:sp>
    </p:spTree>
    <p:extLst>
      <p:ext uri="{BB962C8B-B14F-4D97-AF65-F5344CB8AC3E}">
        <p14:creationId xmlns:p14="http://schemas.microsoft.com/office/powerpoint/2010/main" val="3324472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solidFill>
                  <a:schemeClr val="tx1"/>
                </a:solidFill>
              </a:rPr>
              <a:t>Причини електротравм:</a:t>
            </a:r>
          </a:p>
        </p:txBody>
      </p:sp>
      <p:sp>
        <p:nvSpPr>
          <p:cNvPr id="3" name="Объект 2"/>
          <p:cNvSpPr>
            <a:spLocks noGrp="1"/>
          </p:cNvSpPr>
          <p:nvPr>
            <p:ph idx="1"/>
          </p:nvPr>
        </p:nvSpPr>
        <p:spPr>
          <a:xfrm>
            <a:off x="457200" y="1646238"/>
            <a:ext cx="8003232" cy="4525962"/>
          </a:xfrm>
        </p:spPr>
        <p:txBody>
          <a:bodyPr/>
          <a:lstStyle/>
          <a:p>
            <a:pPr marL="0" indent="0">
              <a:buNone/>
            </a:pPr>
            <a:r>
              <a:rPr lang="uk-UA" sz="2000" dirty="0">
                <a:effectLst>
                  <a:outerShdw blurRad="38100" dist="38100" dir="2700000" algn="tl">
                    <a:srgbClr val="000000">
                      <a:alpha val="43137"/>
                    </a:srgbClr>
                  </a:outerShdw>
                </a:effectLst>
              </a:rPr>
              <a:t>Організаційні:</a:t>
            </a:r>
          </a:p>
          <a:p>
            <a:r>
              <a:rPr lang="uk-UA" sz="1800" dirty="0"/>
              <a:t>відсутність на підприємстві особи, відповідальної за електрогосподарство</a:t>
            </a:r>
          </a:p>
          <a:p>
            <a:r>
              <a:rPr lang="uk-UA" sz="1800" dirty="0"/>
              <a:t>відсутність на підприємстві посадових інструкцій для електротехнічного персоналу та інструкцій із безпечного обслуговування та експлуатації електроустановок</a:t>
            </a:r>
          </a:p>
          <a:p>
            <a:r>
              <a:rPr lang="uk-UA" sz="1800" dirty="0"/>
              <a:t>недостатня підготовленість персоналу з питань електробезпеки, несвоєчасна перевірка знань, невідповідність групи з електробезпеки персоналу характеру робіт, що виконуються;</a:t>
            </a:r>
          </a:p>
          <a:p>
            <a:r>
              <a:rPr lang="uk-UA" sz="1800" dirty="0"/>
              <a:t>недотримання вимог щодо безпечного виконання робіт в електроустановках за нарядами-допусками, розпорядженнями та в порядку поточної експлуатації;</a:t>
            </a:r>
          </a:p>
          <a:p>
            <a:r>
              <a:rPr lang="uk-UA" sz="1800" dirty="0"/>
              <a:t>неефективний нагляд, відомчий і громадський контроль за дотриманням вимог безпеки при виконанні робіт в електроустановках та їх експлуатації.</a:t>
            </a:r>
          </a:p>
          <a:p>
            <a:endParaRPr lang="uk-UA" dirty="0"/>
          </a:p>
        </p:txBody>
      </p:sp>
    </p:spTree>
    <p:extLst>
      <p:ext uri="{BB962C8B-B14F-4D97-AF65-F5344CB8AC3E}">
        <p14:creationId xmlns:p14="http://schemas.microsoft.com/office/powerpoint/2010/main" val="1756703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solidFill>
                  <a:schemeClr val="tx1"/>
                </a:solidFill>
              </a:rPr>
              <a:t>Причини електротравм:</a:t>
            </a:r>
          </a:p>
        </p:txBody>
      </p:sp>
      <p:sp>
        <p:nvSpPr>
          <p:cNvPr id="3" name="Объект 2"/>
          <p:cNvSpPr>
            <a:spLocks noGrp="1"/>
          </p:cNvSpPr>
          <p:nvPr>
            <p:ph idx="1"/>
          </p:nvPr>
        </p:nvSpPr>
        <p:spPr/>
        <p:txBody>
          <a:bodyPr/>
          <a:lstStyle/>
          <a:p>
            <a:pPr marL="0" indent="0">
              <a:buNone/>
            </a:pPr>
            <a:r>
              <a:rPr lang="uk-UA" sz="2000" dirty="0">
                <a:effectLst>
                  <a:outerShdw blurRad="38100" dist="38100" dir="2700000" algn="tl">
                    <a:srgbClr val="000000">
                      <a:alpha val="43137"/>
                    </a:srgbClr>
                  </a:outerShdw>
                </a:effectLst>
              </a:rPr>
              <a:t>Технічні:</a:t>
            </a:r>
          </a:p>
          <a:p>
            <a:r>
              <a:rPr lang="uk-UA" sz="1800" dirty="0"/>
              <a:t>недосконалість конструкції електроустановки і засобів захисту</a:t>
            </a:r>
          </a:p>
          <a:p>
            <a:r>
              <a:rPr lang="uk-UA" sz="1800" dirty="0"/>
              <a:t>допущені недоліки при виготовленні, монтажі і ремонті електроустановки.</a:t>
            </a:r>
          </a:p>
          <a:p>
            <a:r>
              <a:rPr lang="uk-UA" sz="1800" dirty="0"/>
              <a:t>використання електрозахисних засобів із простроченою датою чергових випробувань.</a:t>
            </a:r>
          </a:p>
          <a:p>
            <a:endParaRPr lang="uk-UA" sz="1800" dirty="0"/>
          </a:p>
          <a:p>
            <a:endParaRPr lang="uk-UA" sz="1800" dirty="0"/>
          </a:p>
          <a:p>
            <a:pPr marL="0" indent="0">
              <a:buNone/>
            </a:pPr>
            <a:r>
              <a:rPr lang="uk-UA" sz="2000" dirty="0">
                <a:effectLst>
                  <a:outerShdw blurRad="38100" dist="38100" dir="2700000" algn="tl">
                    <a:srgbClr val="000000">
                      <a:alpha val="43137"/>
                    </a:srgbClr>
                  </a:outerShdw>
                </a:effectLst>
              </a:rPr>
              <a:t>Організаційно-соціальні:</a:t>
            </a:r>
          </a:p>
          <a:p>
            <a:r>
              <a:rPr lang="uk-UA" sz="2000" dirty="0"/>
              <a:t>змушене виконання не за спеціальністю електронебезпечних робіт;</a:t>
            </a:r>
          </a:p>
          <a:p>
            <a:r>
              <a:rPr lang="uk-UA" sz="2000" dirty="0"/>
              <a:t>негативне ставлення до виконуваної роботи, обумовлене соціальними чинниками; </a:t>
            </a:r>
          </a:p>
          <a:p>
            <a:r>
              <a:rPr lang="uk-UA" sz="2000" dirty="0"/>
              <a:t>залучення працівників до понадурочних робіт; </a:t>
            </a:r>
          </a:p>
          <a:p>
            <a:r>
              <a:rPr lang="uk-UA" sz="2000" dirty="0"/>
              <a:t>порушення виробничої дисципліни; </a:t>
            </a:r>
          </a:p>
          <a:p>
            <a:r>
              <a:rPr lang="uk-UA" sz="2000" dirty="0"/>
              <a:t>залучення до роботи осіб віком до 18 років.</a:t>
            </a:r>
          </a:p>
          <a:p>
            <a:pPr marL="0" indent="0">
              <a:buNone/>
            </a:pPr>
            <a:endParaRPr lang="uk-UA" sz="2000" dirty="0">
              <a:effectLst>
                <a:outerShdw blurRad="38100" dist="38100" dir="2700000" algn="tl">
                  <a:srgbClr val="000000">
                    <a:alpha val="43137"/>
                  </a:srgbClr>
                </a:outerShdw>
              </a:effectLst>
            </a:endParaRPr>
          </a:p>
          <a:p>
            <a:endParaRPr lang="uk-UA" dirty="0"/>
          </a:p>
        </p:txBody>
      </p:sp>
    </p:spTree>
    <p:extLst>
      <p:ext uri="{BB962C8B-B14F-4D97-AF65-F5344CB8AC3E}">
        <p14:creationId xmlns:p14="http://schemas.microsoft.com/office/powerpoint/2010/main" val="13021779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solidFill>
                  <a:schemeClr val="tx1"/>
                </a:solidFill>
              </a:rPr>
              <a:t>Види електротравм </a:t>
            </a:r>
          </a:p>
        </p:txBody>
      </p:sp>
      <p:sp>
        <p:nvSpPr>
          <p:cNvPr id="3" name="Объект 2"/>
          <p:cNvSpPr>
            <a:spLocks noGrp="1"/>
          </p:cNvSpPr>
          <p:nvPr>
            <p:ph idx="1"/>
          </p:nvPr>
        </p:nvSpPr>
        <p:spPr>
          <a:xfrm>
            <a:off x="899592" y="1844824"/>
            <a:ext cx="7067128" cy="4525962"/>
          </a:xfrm>
        </p:spPr>
        <p:txBody>
          <a:bodyPr/>
          <a:lstStyle/>
          <a:p>
            <a:r>
              <a:rPr lang="uk-UA" sz="3600" dirty="0"/>
              <a:t>Місцеві - це виникнення місцевого ушкодження організму</a:t>
            </a:r>
          </a:p>
          <a:p>
            <a:pPr marL="0" indent="0">
              <a:buNone/>
            </a:pPr>
            <a:endParaRPr lang="uk-UA" sz="3600" dirty="0"/>
          </a:p>
          <a:p>
            <a:r>
              <a:rPr lang="uk-UA" sz="3600" dirty="0"/>
              <a:t>Загальні електротравми - це порушення діяльності всього організму людини в наслідок дії електричного струму </a:t>
            </a:r>
          </a:p>
        </p:txBody>
      </p:sp>
    </p:spTree>
    <p:extLst>
      <p:ext uri="{BB962C8B-B14F-4D97-AF65-F5344CB8AC3E}">
        <p14:creationId xmlns:p14="http://schemas.microsoft.com/office/powerpoint/2010/main" val="1536517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908721"/>
            <a:ext cx="8229600" cy="720080"/>
          </a:xfrm>
        </p:spPr>
        <p:txBody>
          <a:bodyPr>
            <a:normAutofit fontScale="90000"/>
          </a:bodyPr>
          <a:lstStyle/>
          <a:p>
            <a:r>
              <a:rPr lang="uk-UA" sz="4900" dirty="0">
                <a:solidFill>
                  <a:schemeClr val="tx1"/>
                </a:solidFill>
              </a:rPr>
              <a:t>Місцеві</a:t>
            </a:r>
            <a:r>
              <a:rPr lang="uk-UA" dirty="0">
                <a:solidFill>
                  <a:schemeClr val="tx1"/>
                </a:solidFill>
              </a:rPr>
              <a:t> </a:t>
            </a:r>
            <a:br>
              <a:rPr lang="uk-UA" dirty="0"/>
            </a:br>
            <a:endParaRPr lang="uk-UA" sz="3600" dirty="0"/>
          </a:p>
        </p:txBody>
      </p:sp>
      <p:sp>
        <p:nvSpPr>
          <p:cNvPr id="3" name="Объект 2"/>
          <p:cNvSpPr>
            <a:spLocks noGrp="1"/>
          </p:cNvSpPr>
          <p:nvPr>
            <p:ph idx="1"/>
          </p:nvPr>
        </p:nvSpPr>
        <p:spPr>
          <a:xfrm>
            <a:off x="467544" y="908720"/>
            <a:ext cx="8229600" cy="5400600"/>
          </a:xfrm>
        </p:spPr>
        <p:txBody>
          <a:bodyPr/>
          <a:lstStyle/>
          <a:p>
            <a:pPr marL="0" indent="0">
              <a:buNone/>
            </a:pPr>
            <a:endParaRPr lang="uk-UA" sz="2400" b="1" dirty="0"/>
          </a:p>
          <a:p>
            <a:r>
              <a:rPr lang="uk-UA" sz="1800" b="1" dirty="0"/>
              <a:t>Електричний опік </a:t>
            </a:r>
            <a:r>
              <a:rPr lang="uk-UA" sz="1800" dirty="0"/>
              <a:t>- найбільш поширена місцева електротравма, коли внаслідок проходження струму електрична енергія перетворюється на теплову залишаючи слід на тілі людини у вигляді опаленої шкіри. </a:t>
            </a:r>
            <a:endParaRPr lang="uk-UA" sz="1800" b="1" dirty="0"/>
          </a:p>
          <a:p>
            <a:r>
              <a:rPr lang="uk-UA" sz="1800" b="1" dirty="0"/>
              <a:t>Електричні знаки </a:t>
            </a:r>
            <a:r>
              <a:rPr lang="uk-UA" sz="1800" dirty="0"/>
              <a:t>спостерігаються у вигляді різко окреслених плям сірого чи блідо-жовтого кольору на поверхні тіла людини в місці контакту зі струмовідними елементами. Зазвичай знаки мають круглу чи овальну форму, або форму струмовідного елемента, до якого доторкнулася людина. Іноді електричні знаки можуть мати форму мікроблискавки, яка контрастно спостерігається на поверхні тіла.</a:t>
            </a:r>
          </a:p>
          <a:p>
            <a:r>
              <a:rPr lang="uk-UA" sz="1800" b="1" dirty="0"/>
              <a:t>Металізація шкіри </a:t>
            </a:r>
            <a:r>
              <a:rPr lang="uk-UA" sz="1800" dirty="0"/>
              <a:t>- це проникнення у верхні шари шкіри дрібних часток металу, який розплавився під дією електричної дуги. Наддрібні частки металу мають високу температуру, але малий запас теплоти. Тому вони нездатні проникати через одяг і є небезпечні лише для відкритих ділянок тіла. </a:t>
            </a:r>
          </a:p>
          <a:p>
            <a:r>
              <a:rPr lang="uk-UA" sz="1800" b="1" dirty="0"/>
              <a:t>Механічні</a:t>
            </a:r>
            <a:r>
              <a:rPr lang="uk-UA" sz="1800" dirty="0"/>
              <a:t> ушкодження є в більшості випадків наслідком різких судомних скорочень м'язів під впливом струму, котрий проходить через тіло людини. Внаслідок цього можуть відбутися розриви сухожиль, шкіри, кровоносних судин та нервової тканини і навіть переломи кісток.</a:t>
            </a:r>
          </a:p>
          <a:p>
            <a:endParaRPr lang="uk-UA" sz="1800" dirty="0"/>
          </a:p>
        </p:txBody>
      </p:sp>
    </p:spTree>
    <p:extLst>
      <p:ext uri="{BB962C8B-B14F-4D97-AF65-F5344CB8AC3E}">
        <p14:creationId xmlns:p14="http://schemas.microsoft.com/office/powerpoint/2010/main" val="2096931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Тема1">
  <a:themeElements>
    <a:clrScheme name="Другая 1">
      <a:dk1>
        <a:sysClr val="windowText" lastClr="000000"/>
      </a:dk1>
      <a:lt1>
        <a:sysClr val="window" lastClr="FFFFFF"/>
      </a:lt1>
      <a:dk2>
        <a:srgbClr val="676A55"/>
      </a:dk2>
      <a:lt2>
        <a:srgbClr val="EAEBDE"/>
      </a:lt2>
      <a:accent1>
        <a:srgbClr val="72A376"/>
      </a:accent1>
      <a:accent2>
        <a:srgbClr val="B0CCB0"/>
      </a:accent2>
      <a:accent3>
        <a:srgbClr val="72A376"/>
      </a:accent3>
      <a:accent4>
        <a:srgbClr val="72A376"/>
      </a:accent4>
      <a:accent5>
        <a:srgbClr val="72A376"/>
      </a:accent5>
      <a:accent6>
        <a:srgbClr val="72A376"/>
      </a:accent6>
      <a:hlink>
        <a:srgbClr val="72A376"/>
      </a:hlink>
      <a:folHlink>
        <a:srgbClr val="72A376"/>
      </a:folHlink>
    </a:clrScheme>
    <a:fontScheme name="Литейная">
      <a:majorFont>
        <a:latin typeface="Rockwell"/>
        <a:ea typeface=""/>
        <a:cs typeface=""/>
        <a:font script="Grek" typeface="Times New Roman"/>
        <a:font script="Cyrl" typeface="Times New Roman"/>
        <a:font script="Jpan" typeface="HG明朝B"/>
        <a:font script="Hang" typeface="바탕"/>
        <a:font script="Hans" typeface="宋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Times New Roman"/>
        <a:font script="Cyrl" typeface="Times New Roman"/>
        <a:font script="Jpan" typeface="HG明朝B"/>
        <a:font script="Hang" typeface="바탕"/>
        <a:font script="Hans" typeface="宋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50800" h="50800"/>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140000" t="120000" r="105000" b="150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849</TotalTime>
  <Words>1012</Words>
  <Application>Microsoft Office PowerPoint</Application>
  <PresentationFormat>Екран (4:3)</PresentationFormat>
  <Paragraphs>106</Paragraphs>
  <Slides>14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14</vt:i4>
      </vt:variant>
    </vt:vector>
  </HeadingPairs>
  <TitlesOfParts>
    <vt:vector size="19" baseType="lpstr">
      <vt:lpstr>Courier New</vt:lpstr>
      <vt:lpstr>Rockwell</vt:lpstr>
      <vt:lpstr>Times New Roman</vt:lpstr>
      <vt:lpstr>Wingdings 2</vt:lpstr>
      <vt:lpstr>Тема1</vt:lpstr>
      <vt:lpstr>Тема: Електробезпека</vt:lpstr>
      <vt:lpstr>Основні терміни та визначення електробезпеки</vt:lpstr>
      <vt:lpstr>Презентація PowerPoint</vt:lpstr>
      <vt:lpstr>Електротравматизму характерні такі особливості:</vt:lpstr>
      <vt:lpstr>Причини електротравм:</vt:lpstr>
      <vt:lpstr>Причини електротравм:</vt:lpstr>
      <vt:lpstr>Причини електротравм:</vt:lpstr>
      <vt:lpstr>Види електротравм </vt:lpstr>
      <vt:lpstr>Місцеві  </vt:lpstr>
      <vt:lpstr>Загальні </vt:lpstr>
      <vt:lpstr>Допомога при ураженні електрострумом</vt:lpstr>
      <vt:lpstr>Засоби захисту</vt:lpstr>
      <vt:lpstr>Запитання до кросворду</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FYBill</dc:creator>
  <cp:lastModifiedBy>Natasha</cp:lastModifiedBy>
  <cp:revision>39</cp:revision>
  <dcterms:created xsi:type="dcterms:W3CDTF">2014-12-08T14:32:49Z</dcterms:created>
  <dcterms:modified xsi:type="dcterms:W3CDTF">2024-11-18T09:21:22Z</dcterms:modified>
</cp:coreProperties>
</file>