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59" r:id="rId7"/>
    <p:sldId id="258" r:id="rId8"/>
    <p:sldId id="265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E8FAF-5E40-496B-AED1-2F1797B18C40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4BE37-B64D-49D3-82F8-DA9FEBE39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0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4BE37-B64D-49D3-82F8-DA9FEBE394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4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58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7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3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5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0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9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3565-7329-4F92-A856-C066B8053618}" type="datetimeFigureOut">
              <a:rPr lang="ru-RU" smtClean="0"/>
              <a:t>31.05.2019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85D3-978A-4419-A7B1-23DC9E70CF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0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861048"/>
            <a:ext cx="5976664" cy="2996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Цікаві історичні факти  з походження  назв хімічних елементів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588">
            <a:off x="269936" y="849445"/>
            <a:ext cx="458812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2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861048"/>
            <a:ext cx="5976664" cy="29969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Цікаві історичні факти  з походження  назв хімічних елементів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588">
            <a:off x="280134" y="883190"/>
            <a:ext cx="458812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38">
            <a:off x="647874" y="598869"/>
            <a:ext cx="1771650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959">
            <a:off x="1161151" y="2950782"/>
            <a:ext cx="1741579" cy="24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70">
            <a:off x="3234986" y="5020935"/>
            <a:ext cx="1631626" cy="158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3992" y="1596251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У 1817 році шведський хімік і мінералог Йенс Якоб Берцеліус разом зі своїм учнем І.А. Арфведсоном досліджували один з мінералів і виявили невідомий досі елемент. Берцеліус запропонував назву «літіон» (грец. «Літос» – камінь), тому що його виявили в камені, яке трансформувалося в «літій«.</a:t>
            </a:r>
          </a:p>
        </p:txBody>
      </p:sp>
    </p:spTree>
    <p:extLst>
      <p:ext uri="{BB962C8B-B14F-4D97-AF65-F5344CB8AC3E}">
        <p14:creationId xmlns:p14="http://schemas.microsoft.com/office/powerpoint/2010/main" val="17206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004">
            <a:off x="639681" y="614207"/>
            <a:ext cx="1567526" cy="175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49">
            <a:off x="1260614" y="2806298"/>
            <a:ext cx="1852161" cy="221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528">
            <a:off x="3412847" y="4621804"/>
            <a:ext cx="1728192" cy="193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988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Араби словом “бурак” називали солі білого кольору, розчинні у воді. Одна з таких солей – бура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ru-RU" dirty="0" smtClean="0">
                <a:latin typeface="Comic Sans MS" panose="030F0702030302020204" pitchFamily="66" charset="0"/>
              </a:rPr>
              <a:t>З бури в 1702 році була шляхом прожарювання отримана борна кислота, а з неї в 1808 році 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Л. Гей-Люссак і Л. Тенар незалежно один від одного виділили новий хімічний елемент, бор.</a:t>
            </a:r>
          </a:p>
        </p:txBody>
      </p:sp>
    </p:spTree>
    <p:extLst>
      <p:ext uri="{BB962C8B-B14F-4D97-AF65-F5344CB8AC3E}">
        <p14:creationId xmlns:p14="http://schemas.microsoft.com/office/powerpoint/2010/main" val="4121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852">
            <a:off x="717353" y="544418"/>
            <a:ext cx="1853432" cy="207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13">
            <a:off x="1275627" y="3292114"/>
            <a:ext cx="2233232" cy="245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Алюміній відкрив датський вчений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X.</a:t>
            </a:r>
            <a:r>
              <a:rPr lang="ru-RU" dirty="0" smtClean="0">
                <a:latin typeface="Comic Sans MS" panose="030F0702030302020204" pitchFamily="66" charset="0"/>
              </a:rPr>
              <a:t>К. Ерстед в 1825 році. Назва походить від латинського </a:t>
            </a:r>
            <a:r>
              <a:rPr lang="en-US" dirty="0" smtClean="0">
                <a:latin typeface="Comic Sans MS" panose="030F0702030302020204" pitchFamily="66" charset="0"/>
              </a:rPr>
              <a:t>alumen – </a:t>
            </a:r>
            <a:r>
              <a:rPr lang="ru-RU" dirty="0" smtClean="0">
                <a:latin typeface="Comic Sans MS" panose="030F0702030302020204" pitchFamily="66" charset="0"/>
              </a:rPr>
              <a:t>так називали галун</a:t>
            </a:r>
            <a:r>
              <a:rPr lang="en-US" dirty="0" smtClean="0">
                <a:latin typeface="Comic Sans MS" panose="030F0702030302020204" pitchFamily="66" charset="0"/>
              </a:rPr>
              <a:t>, </a:t>
            </a:r>
            <a:r>
              <a:rPr lang="ru-RU" dirty="0" smtClean="0">
                <a:latin typeface="Comic Sans MS" panose="030F0702030302020204" pitchFamily="66" charset="0"/>
              </a:rPr>
              <a:t>їх використовували як протравлення при фарбуванні тканин. Латинська назва, ймовірно, походить від грецького “халме” – розсіл, соляний розчин.</a:t>
            </a:r>
          </a:p>
        </p:txBody>
      </p:sp>
    </p:spTree>
    <p:extLst>
      <p:ext uri="{BB962C8B-B14F-4D97-AF65-F5344CB8AC3E}">
        <p14:creationId xmlns:p14="http://schemas.microsoft.com/office/powerpoint/2010/main" val="3573472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710">
            <a:off x="589563" y="583801"/>
            <a:ext cx="1859770" cy="208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409">
            <a:off x="1522382" y="3136449"/>
            <a:ext cx="2029114" cy="260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3978" y="22048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Російська назва елемента, яку дав 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Г.І. Гессом в 1831 році, походить від старослов’янського слова “кремінь” – твердий камінь. Таке ж походження латинського </a:t>
            </a:r>
            <a:r>
              <a:rPr lang="en-US" dirty="0" smtClean="0">
                <a:latin typeface="Comic Sans MS" panose="030F0702030302020204" pitchFamily="66" charset="0"/>
              </a:rPr>
              <a:t>silicium</a:t>
            </a:r>
            <a:r>
              <a:rPr lang="ru-RU" dirty="0" smtClean="0">
                <a:latin typeface="Comic Sans MS" panose="030F0702030302020204" pitchFamily="66" charset="0"/>
              </a:rPr>
              <a:t>: </a:t>
            </a:r>
            <a:r>
              <a:rPr lang="en-US" dirty="0" smtClean="0">
                <a:latin typeface="Comic Sans MS" panose="030F0702030302020204" pitchFamily="66" charset="0"/>
              </a:rPr>
              <a:t>silex – </a:t>
            </a:r>
            <a:r>
              <a:rPr lang="ru-RU" dirty="0" smtClean="0">
                <a:latin typeface="Comic Sans MS" panose="030F0702030302020204" pitchFamily="66" charset="0"/>
              </a:rPr>
              <a:t>камінь, кругляк, а також скеля. А як відомо, скель з м’яких каменів не бувають.</a:t>
            </a:r>
          </a:p>
        </p:txBody>
      </p:sp>
    </p:spTree>
    <p:extLst>
      <p:ext uri="{BB962C8B-B14F-4D97-AF65-F5344CB8AC3E}">
        <p14:creationId xmlns:p14="http://schemas.microsoft.com/office/powerpoint/2010/main" val="41089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961">
            <a:off x="589532" y="506833"/>
            <a:ext cx="1754832" cy="195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36">
            <a:off x="1281968" y="2884611"/>
            <a:ext cx="1631081" cy="220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918">
            <a:off x="3171090" y="5003577"/>
            <a:ext cx="1584989" cy="158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4062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Латинське слово </a:t>
            </a:r>
            <a:r>
              <a:rPr lang="en-US" dirty="0" smtClean="0">
                <a:latin typeface="Comic Sans MS" panose="030F0702030302020204" pitchFamily="66" charset="0"/>
              </a:rPr>
              <a:t>calx </a:t>
            </a:r>
            <a:r>
              <a:rPr lang="ru-RU" dirty="0" smtClean="0">
                <a:latin typeface="Comic Sans MS" panose="030F0702030302020204" pitchFamily="66" charset="0"/>
              </a:rPr>
              <a:t>позначало м’який камінь, поступово так стали називати тільки вапняк, який складається переважно з карбонату кальцію (</a:t>
            </a:r>
            <a:r>
              <a:rPr lang="en-US" dirty="0" smtClean="0">
                <a:latin typeface="Comic Sans MS" panose="030F0702030302020204" pitchFamily="66" charset="0"/>
              </a:rPr>
              <a:t>CaCO3), </a:t>
            </a:r>
            <a:r>
              <a:rPr lang="ru-RU" dirty="0" smtClean="0">
                <a:latin typeface="Comic Sans MS" panose="030F0702030302020204" pitchFamily="66" charset="0"/>
              </a:rPr>
              <a:t>і вапно. У 1808 році англійський хімік Гемфрі Деві отримав кальцій з вапна, він же дав назву новому елементу.</a:t>
            </a:r>
          </a:p>
        </p:txBody>
      </p:sp>
    </p:spTree>
    <p:extLst>
      <p:ext uri="{BB962C8B-B14F-4D97-AF65-F5344CB8AC3E}">
        <p14:creationId xmlns:p14="http://schemas.microsoft.com/office/powerpoint/2010/main" val="1208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946">
            <a:off x="668766" y="681557"/>
            <a:ext cx="1891562" cy="21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765">
            <a:off x="1155205" y="3536888"/>
            <a:ext cx="2206222" cy="202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8145" y="2345682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Comic Sans MS" panose="030F0702030302020204" pitchFamily="66" charset="0"/>
              </a:rPr>
              <a:t>Назва</a:t>
            </a:r>
            <a:r>
              <a:rPr lang="ru-RU" dirty="0" smtClean="0">
                <a:latin typeface="Comic Sans MS" panose="030F0702030302020204" pitchFamily="66" charset="0"/>
              </a:rPr>
              <a:t> хімічного елемента калій походить від арабського слова «аль-калі». Так араби називають золу. Зола дуже багатий цим елементом продукт, недарма її використовують для підживлення рослин. Вміст калію в золі </a:t>
            </a:r>
            <a:r>
              <a:rPr lang="uk-UA" dirty="0" smtClean="0">
                <a:latin typeface="Comic Sans MS" panose="030F0702030302020204" pitchFamily="66" charset="0"/>
              </a:rPr>
              <a:t>іноді</a:t>
            </a:r>
            <a:r>
              <a:rPr lang="ru-RU" dirty="0" smtClean="0">
                <a:latin typeface="Comic Sans MS" panose="030F0702030302020204" pitchFamily="66" charset="0"/>
              </a:rPr>
              <a:t> доходить до 30%.</a:t>
            </a:r>
          </a:p>
        </p:txBody>
      </p:sp>
    </p:spTree>
    <p:extLst>
      <p:ext uri="{BB962C8B-B14F-4D97-AF65-F5344CB8AC3E}">
        <p14:creationId xmlns:p14="http://schemas.microsoft.com/office/powerpoint/2010/main" val="391099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115">
            <a:off x="634648" y="583875"/>
            <a:ext cx="1624512" cy="181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552">
            <a:off x="1320258" y="2761256"/>
            <a:ext cx="1921362" cy="23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174">
            <a:off x="3467520" y="4989783"/>
            <a:ext cx="1859233" cy="150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7052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Назва походить від перського “царгун”– пофарбований в золотистий колір. Таке забарвлення має один з різновидів мінералу циркону (</a:t>
            </a:r>
            <a:r>
              <a:rPr lang="en-US" dirty="0" smtClean="0">
                <a:latin typeface="Comic Sans MS" panose="030F0702030302020204" pitchFamily="66" charset="0"/>
              </a:rPr>
              <a:t>ZrSiO4) – </a:t>
            </a:r>
            <a:r>
              <a:rPr lang="ru-RU" dirty="0" smtClean="0">
                <a:latin typeface="Comic Sans MS" panose="030F0702030302020204" pitchFamily="66" charset="0"/>
              </a:rPr>
              <a:t>дорогоцінний камінь гіацинт. Діоксид цирконію  виділив з цейлонського циркону в 1789 році німецький хімік М.Г. Клапрот.</a:t>
            </a:r>
          </a:p>
        </p:txBody>
      </p:sp>
    </p:spTree>
    <p:extLst>
      <p:ext uri="{BB962C8B-B14F-4D97-AF65-F5344CB8AC3E}">
        <p14:creationId xmlns:p14="http://schemas.microsoft.com/office/powerpoint/2010/main" val="38899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5630">
            <a:off x="548683" y="542214"/>
            <a:ext cx="1699416" cy="189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859">
            <a:off x="1247226" y="2833553"/>
            <a:ext cx="1789822" cy="240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008">
            <a:off x="3450053" y="4502022"/>
            <a:ext cx="1640105" cy="204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9277" y="70608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У 1774 році шведські хіміки К.В. Шеєле і Ю.Г. Ган виділили з мінералу важкого шпату (</a:t>
            </a:r>
            <a:r>
              <a:rPr lang="en-US" dirty="0" smtClean="0">
                <a:latin typeface="Comic Sans MS" panose="030F0702030302020204" pitchFamily="66" charset="0"/>
              </a:rPr>
              <a:t>BaSO4) </a:t>
            </a:r>
            <a:r>
              <a:rPr lang="ru-RU" dirty="0" smtClean="0">
                <a:latin typeface="Comic Sans MS" panose="030F0702030302020204" pitchFamily="66" charset="0"/>
              </a:rPr>
              <a:t>нову “землю”, яку назвали баритом; по-грецьки “Барос” – тяжкість, “баріс” – важкий. В 1808 році з цієї “землі” (</a:t>
            </a:r>
            <a:r>
              <a:rPr lang="en-US" dirty="0" smtClean="0">
                <a:latin typeface="Comic Sans MS" panose="030F0702030302020204" pitchFamily="66" charset="0"/>
              </a:rPr>
              <a:t>BaO) </a:t>
            </a:r>
            <a:r>
              <a:rPr lang="ru-RU" dirty="0" smtClean="0">
                <a:latin typeface="Comic Sans MS" panose="030F0702030302020204" pitchFamily="66" charset="0"/>
              </a:rPr>
              <a:t>був за допомогою електролізу виділений новий метал, його назвали барієм. Так що у барію теж є несподівані і практично не пов’язані один з одним “родичі”; серед них – барометр, барограф, барокамера, баритон – низький ( “важкий”) голос, баріони – важкі елементарні частинки.</a:t>
            </a:r>
          </a:p>
        </p:txBody>
      </p:sp>
    </p:spTree>
    <p:extLst>
      <p:ext uri="{BB962C8B-B14F-4D97-AF65-F5344CB8AC3E}">
        <p14:creationId xmlns:p14="http://schemas.microsoft.com/office/powerpoint/2010/main" val="6925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459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Цікаві історичні факти  з походження  назв хімічних елементів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історичні факти  з походження  назв хімічних елементів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історичні факти  з походження  назв хімічних елементів</dc:title>
  <dc:creator>Пользователь Windows</dc:creator>
  <cp:lastModifiedBy>Пользователь Windows</cp:lastModifiedBy>
  <cp:revision>13</cp:revision>
  <dcterms:created xsi:type="dcterms:W3CDTF">2018-11-05T17:48:09Z</dcterms:created>
  <dcterms:modified xsi:type="dcterms:W3CDTF">2019-05-31T16:24:21Z</dcterms:modified>
</cp:coreProperties>
</file>