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>
        <p:scale>
          <a:sx n="70" d="100"/>
          <a:sy n="70" d="100"/>
        </p:scale>
        <p:origin x="4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DCE-BA54-456B-8058-4D7124809F1F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F6E-9AAE-4BE7-95E5-2471DFD1F0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3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DCE-BA54-456B-8058-4D7124809F1F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F6E-9AAE-4BE7-95E5-2471DFD1F0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14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DCE-BA54-456B-8058-4D7124809F1F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F6E-9AAE-4BE7-95E5-2471DFD1F0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915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DCE-BA54-456B-8058-4D7124809F1F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F6E-9AAE-4BE7-95E5-2471DFD1F0A3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3205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DCE-BA54-456B-8058-4D7124809F1F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F6E-9AAE-4BE7-95E5-2471DFD1F0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1051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DCE-BA54-456B-8058-4D7124809F1F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F6E-9AAE-4BE7-95E5-2471DFD1F0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7999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DCE-BA54-456B-8058-4D7124809F1F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F6E-9AAE-4BE7-95E5-2471DFD1F0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843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DCE-BA54-456B-8058-4D7124809F1F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F6E-9AAE-4BE7-95E5-2471DFD1F0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4535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DCE-BA54-456B-8058-4D7124809F1F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F6E-9AAE-4BE7-95E5-2471DFD1F0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000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DCE-BA54-456B-8058-4D7124809F1F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F6E-9AAE-4BE7-95E5-2471DFD1F0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43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DCE-BA54-456B-8058-4D7124809F1F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F6E-9AAE-4BE7-95E5-2471DFD1F0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DCE-BA54-456B-8058-4D7124809F1F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F6E-9AAE-4BE7-95E5-2471DFD1F0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6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DCE-BA54-456B-8058-4D7124809F1F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F6E-9AAE-4BE7-95E5-2471DFD1F0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68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DCE-BA54-456B-8058-4D7124809F1F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F6E-9AAE-4BE7-95E5-2471DFD1F0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188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DCE-BA54-456B-8058-4D7124809F1F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F6E-9AAE-4BE7-95E5-2471DFD1F0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460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DCE-BA54-456B-8058-4D7124809F1F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F6E-9AAE-4BE7-95E5-2471DFD1F0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515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DCE-BA54-456B-8058-4D7124809F1F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F6E-9AAE-4BE7-95E5-2471DFD1F0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591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0EFDCE-BA54-456B-8058-4D7124809F1F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680F6E-9AAE-4BE7-95E5-2471DFD1F0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06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58912" y="399085"/>
            <a:ext cx="8689976" cy="2509213"/>
          </a:xfrm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Рівномірний рух матеріальної точки по колу</a:t>
            </a:r>
            <a:endParaRPr lang="uk-UA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95" y="3057159"/>
            <a:ext cx="5670805" cy="3178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939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Вправа 12 Завдання 6 фізика 7 клас Бар'яхтар Довгий Божинова 2020 - Екстра  ГДЗ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9" y="327546"/>
            <a:ext cx="10029971" cy="637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4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sz="quarter" idx="13"/>
          </p:nvPr>
        </p:nvSpPr>
        <p:spPr>
          <a:xfrm>
            <a:off x="578956" y="1535820"/>
            <a:ext cx="10363826" cy="3424107"/>
          </a:xfrm>
        </p:spPr>
        <p:txBody>
          <a:bodyPr/>
          <a:lstStyle/>
          <a:p>
            <a:r>
              <a:rPr lang="uk-UA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Рівномірний рух матеріальної точки по колу </a:t>
            </a:r>
            <a:r>
              <a:rPr lang="uk-UA" dirty="0">
                <a:latin typeface="Arial Black" panose="020B0A04020102020204" pitchFamily="34" charset="0"/>
              </a:rPr>
              <a:t>— це такий криволінійний рух, у ході якого точка, рухаючись коловою траєкторією, за будь-які рівні інтервали часу проходить однаковий </a:t>
            </a:r>
            <a:r>
              <a:rPr lang="uk-UA" dirty="0" smtClean="0">
                <a:latin typeface="Arial Black" panose="020B0A04020102020204" pitchFamily="34" charset="0"/>
              </a:rPr>
              <a:t>шлях.</a:t>
            </a:r>
          </a:p>
          <a:p>
            <a:endParaRPr lang="uk-UA" dirty="0" smtClean="0">
              <a:latin typeface="Arial Black" panose="020B0A04020102020204" pitchFamily="34" charset="0"/>
            </a:endParaRPr>
          </a:p>
          <a:p>
            <a:r>
              <a:rPr lang="uk-UA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Рівномірний рух по колу </a:t>
            </a:r>
            <a:r>
              <a:rPr lang="uk-UA" dirty="0">
                <a:latin typeface="Arial Black" panose="020B0A04020102020204" pitchFamily="34" charset="0"/>
              </a:rPr>
              <a:t>— це періодичний рух, тобто рух, який повторюється через певні однакові інтервали </a:t>
            </a:r>
            <a:r>
              <a:rPr lang="uk-UA" dirty="0" smtClean="0">
                <a:latin typeface="Arial Black" panose="020B0A04020102020204" pitchFamily="34" charset="0"/>
              </a:rPr>
              <a:t>часу.</a:t>
            </a:r>
            <a:endParaRPr lang="uk-UA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івномірний рух по колу - презентация онлайн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56" y="121228"/>
            <a:ext cx="8539644" cy="6396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8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Період обертання </a:t>
            </a:r>
            <a:r>
              <a:rPr lang="uk-UA" sz="2000" dirty="0">
                <a:latin typeface="Arial Black" panose="020B0A04020102020204" pitchFamily="34" charset="0"/>
              </a:rPr>
              <a:t>— це фізична величина, яка дорівнює часу, за який матеріальна точка, що рівномірно рухається по </a:t>
            </a:r>
            <a:r>
              <a:rPr lang="uk-UA" sz="2000" dirty="0" smtClean="0">
                <a:latin typeface="Arial Black" panose="020B0A04020102020204" pitchFamily="34" charset="0"/>
              </a:rPr>
              <a:t>колу,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uk-UA" sz="2000" dirty="0" smtClean="0">
                <a:latin typeface="Arial Black" panose="020B0A04020102020204" pitchFamily="34" charset="0"/>
              </a:rPr>
              <a:t>здійснює один оберт.</a:t>
            </a:r>
            <a:endParaRPr lang="uk-UA" sz="20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03" y="1998795"/>
            <a:ext cx="5231937" cy="3667588"/>
          </a:xfrm>
          <a:prstGeom prst="rect">
            <a:avLst/>
          </a:prstGeom>
        </p:spPr>
      </p:pic>
      <p:pic>
        <p:nvPicPr>
          <p:cNvPr id="3074" name="Picture 2" descr="Урок онлайн. Рівномірний рух матеріальної точки по колу. Період обертання.  Фізика 7 клас. Дистанційне навчання - читати на «Проба Пера»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60" y="3136712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7202280" y="1835676"/>
            <a:ext cx="345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Період обертання позначають символом </a:t>
            </a:r>
            <a:r>
              <a:rPr lang="en-US" i="1" dirty="0" smtClean="0"/>
              <a:t>T. </a:t>
            </a:r>
            <a:r>
              <a:rPr lang="uk-UA" i="1" dirty="0" smtClean="0"/>
              <a:t>Одиниця періоду обертання в СІ — секунда:</a:t>
            </a:r>
            <a:endParaRPr lang="uk-UA" i="1" dirty="0"/>
          </a:p>
        </p:txBody>
      </p:sp>
      <p:sp>
        <p:nvSpPr>
          <p:cNvPr id="9" name="Округлена прямокутна виноска 8"/>
          <p:cNvSpPr/>
          <p:nvPr/>
        </p:nvSpPr>
        <p:spPr>
          <a:xfrm>
            <a:off x="4633290" y="5275769"/>
            <a:ext cx="3986420" cy="1356513"/>
          </a:xfrm>
          <a:prstGeom prst="wedgeRound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i="1" dirty="0" smtClean="0"/>
              <a:t>Поміркуйте, якими є періоди обертання точок секундної, хвилинної та годинної  стрілок годинника.</a:t>
            </a: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08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диниці вимірювання часу - презентація з матема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94" y="450858"/>
            <a:ext cx="6563438" cy="4479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 rot="10800000" flipV="1">
            <a:off x="436726" y="5114007"/>
            <a:ext cx="1100009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u="sng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Тиждень</a:t>
            </a:r>
            <a:r>
              <a:rPr lang="uk-UA" dirty="0" smtClean="0">
                <a:latin typeface="Arial Black" panose="020B0A04020102020204" pitchFamily="34" charset="0"/>
              </a:rPr>
              <a:t> – одиниця вимірювання часу, яка рівна семи дням. В місячному календарі місяць складається з 4 тижнів та рівний приблизно 28 дням, тобто – періоду обертання Місяця навколо Землі.</a:t>
            </a:r>
            <a:endParaRPr lang="uk-UA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5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Обертова частота </a:t>
            </a:r>
            <a:r>
              <a:rPr lang="uk-UA" sz="2400" dirty="0">
                <a:latin typeface="Arial Black" panose="020B0A04020102020204" pitchFamily="34" charset="0"/>
              </a:rPr>
              <a:t>— це фізична величина, яка дорівнює кількості обертів за одиницю часу.</a:t>
            </a:r>
          </a:p>
        </p:txBody>
      </p:sp>
      <p:pic>
        <p:nvPicPr>
          <p:cNvPr id="4098" name="Picture 2" descr="Портрет Строителя Женщины С Дрель. Улыбается Деловая Женщина На Черном  Фоне. Фотография, картинки, изображения и сток-фотография без роялти. Image  8408193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4" y="2100394"/>
            <a:ext cx="5089757" cy="407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5975548" y="1905000"/>
            <a:ext cx="452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Одиниця обертової частоти в СІ — оберт за секунду. Обертову частоту позначають символом </a:t>
            </a:r>
            <a:r>
              <a:rPr lang="en-US" i="1" dirty="0" smtClean="0"/>
              <a:t>n </a:t>
            </a:r>
            <a:r>
              <a:rPr lang="uk-UA" i="1" dirty="0" smtClean="0"/>
              <a:t>і визначають за формулою:</a:t>
            </a:r>
            <a:endParaRPr lang="uk-UA" i="1" dirty="0"/>
          </a:p>
        </p:txBody>
      </p:sp>
      <p:pic>
        <p:nvPicPr>
          <p:cNvPr id="4104" name="Picture 8" descr="Рівномірний рух матеріальної точки по колу. Період обертання» | Урок на 3  завдання. Фіз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096" y="3093385"/>
            <a:ext cx="3498652" cy="307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івномірний рух матеріальної точки по колу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618516"/>
            <a:ext cx="10160275" cy="571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4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1307702" y="406400"/>
            <a:ext cx="9146382" cy="15113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cap="none" dirty="0">
                <a:latin typeface="Arial Black" panose="020B0A04020102020204" pitchFamily="34" charset="0"/>
              </a:rPr>
              <a:t>С</a:t>
            </a:r>
            <a:r>
              <a:rPr lang="uk-UA" sz="2800" cap="none" dirty="0" smtClean="0">
                <a:latin typeface="Arial Black" panose="020B0A04020102020204" pitchFamily="34" charset="0"/>
              </a:rPr>
              <a:t>аме про цю швидкість ідеться, коли, наприклад, говорять про швидкість польоту штучних супутників Землі.</a:t>
            </a:r>
            <a:endParaRPr lang="uk-UA" sz="2800" cap="none" dirty="0">
              <a:latin typeface="Arial Black" panose="020B0A04020102020204" pitchFamily="34" charset="0"/>
            </a:endParaRPr>
          </a:p>
        </p:txBody>
      </p:sp>
      <p:pic>
        <p:nvPicPr>
          <p:cNvPr id="6146" name="Picture 2" descr="Що таке супутники: навіщо потрібні, види та чому Україна купила передплату  на супутник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2" y="2146300"/>
            <a:ext cx="8786813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озв'язування задач (рівномірний рух матеріальної точки по колу)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5" y="-118461"/>
            <a:ext cx="11850510" cy="667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6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плинка">
  <a:themeElements>
    <a:clrScheme name="Краплинка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раплинк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раплинк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TM04033925[[fn=Краплинка]]</Template>
  <TotalTime>166</TotalTime>
  <Words>197</Words>
  <Application>Microsoft Office PowerPoint</Application>
  <PresentationFormat>Широкий екран</PresentationFormat>
  <Paragraphs>11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Tw Cen MT</vt:lpstr>
      <vt:lpstr>Краплинка</vt:lpstr>
      <vt:lpstr>Рівномірний рух матеріальної точки по колу</vt:lpstr>
      <vt:lpstr>Презентація PowerPoint</vt:lpstr>
      <vt:lpstr>Презентація PowerPoint</vt:lpstr>
      <vt:lpstr>Період обертання — це фізична величина, яка дорівнює часу, за який матеріальна точка, що рівномірно рухається по колу, здійснює один оберт.</vt:lpstr>
      <vt:lpstr>Презентація PowerPoint</vt:lpstr>
      <vt:lpstr>Обертова частота — це фізична величина, яка дорівнює кількості обертів за одиницю часу.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Dmytro</dc:creator>
  <cp:lastModifiedBy>Dmytro</cp:lastModifiedBy>
  <cp:revision>16</cp:revision>
  <dcterms:created xsi:type="dcterms:W3CDTF">2024-11-16T17:01:07Z</dcterms:created>
  <dcterms:modified xsi:type="dcterms:W3CDTF">2024-11-16T19:48:05Z</dcterms:modified>
</cp:coreProperties>
</file>