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8" r:id="rId4"/>
    <p:sldId id="257" r:id="rId5"/>
    <p:sldId id="267" r:id="rId6"/>
    <p:sldId id="272" r:id="rId7"/>
    <p:sldId id="271" r:id="rId8"/>
    <p:sldId id="270" r:id="rId9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2140" y="-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564x/22/77/25/227725a680755a438402e470a234a8a5.jpg"/>
          <p:cNvPicPr>
            <a:picLocks noChangeAspect="1" noChangeArrowheads="1"/>
          </p:cNvPicPr>
          <p:nvPr/>
        </p:nvPicPr>
        <p:blipFill>
          <a:blip r:embed="rId2" cstate="print"/>
          <a:srcRect l="50000" b="50000"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564x/22/77/25/227725a680755a438402e470a234a8a5.jpg"/>
          <p:cNvPicPr>
            <a:picLocks noChangeAspect="1" noChangeArrowheads="1"/>
          </p:cNvPicPr>
          <p:nvPr/>
        </p:nvPicPr>
        <p:blipFill>
          <a:blip r:embed="rId2" cstate="print"/>
          <a:srcRect r="50000" b="50000"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564x/22/77/25/227725a680755a438402e470a234a8a5.jpg"/>
          <p:cNvPicPr>
            <a:picLocks noChangeAspect="1" noChangeArrowheads="1"/>
          </p:cNvPicPr>
          <p:nvPr/>
        </p:nvPicPr>
        <p:blipFill>
          <a:blip r:embed="rId2" cstate="print"/>
          <a:srcRect l="50000" t="50000"/>
          <a:stretch>
            <a:fillRect/>
          </a:stretch>
        </p:blipFill>
        <p:spPr bwMode="auto">
          <a:xfrm>
            <a:off x="1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564x/22/77/25/227725a680755a438402e470a234a8a5.jpg"/>
          <p:cNvPicPr>
            <a:picLocks noChangeAspect="1" noChangeArrowheads="1"/>
          </p:cNvPicPr>
          <p:nvPr/>
        </p:nvPicPr>
        <p:blipFill>
          <a:blip r:embed="rId2" cstate="print"/>
          <a:srcRect t="50000" r="50000"/>
          <a:stretch>
            <a:fillRect/>
          </a:stretch>
        </p:blipFill>
        <p:spPr bwMode="auto">
          <a:xfrm>
            <a:off x="0" y="0"/>
            <a:ext cx="6858001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7349~1\AppData\Local\Temp\Rar$DIa0.644\Слайд3.JPG"/>
          <p:cNvPicPr>
            <a:picLocks noChangeAspect="1" noChangeArrowheads="1"/>
          </p:cNvPicPr>
          <p:nvPr/>
        </p:nvPicPr>
        <p:blipFill>
          <a:blip r:embed="rId2" cstate="print"/>
          <a:srcRect r="2577" b="1963"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7349~1\AppData\Local\Temp\Rar$DIa0.436\Слайд4.JPG"/>
          <p:cNvPicPr>
            <a:picLocks noChangeAspect="1" noChangeArrowheads="1"/>
          </p:cNvPicPr>
          <p:nvPr/>
        </p:nvPicPr>
        <p:blipFill>
          <a:blip r:embed="rId2" cstate="print"/>
          <a:srcRect b="2751"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7349~1\AppData\Local\Temp\Rar$DIa0.697\Слайд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Users\7349~1\AppData\Local\Temp\Rar$DIa0.536\Слайд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Марина Мазур</cp:lastModifiedBy>
  <cp:revision>18</cp:revision>
  <dcterms:created xsi:type="dcterms:W3CDTF">2022-11-30T15:13:47Z</dcterms:created>
  <dcterms:modified xsi:type="dcterms:W3CDTF">2024-11-11T15:21:49Z</dcterms:modified>
</cp:coreProperties>
</file>