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560" r:id="rId2"/>
    <p:sldId id="738" r:id="rId3"/>
    <p:sldId id="1111" r:id="rId4"/>
    <p:sldId id="1087" r:id="rId5"/>
    <p:sldId id="1113" r:id="rId6"/>
    <p:sldId id="1112" r:id="rId7"/>
    <p:sldId id="1121" r:id="rId8"/>
    <p:sldId id="1116" r:id="rId9"/>
    <p:sldId id="1117" r:id="rId10"/>
    <p:sldId id="1118" r:id="rId11"/>
    <p:sldId id="1119" r:id="rId12"/>
    <p:sldId id="661" r:id="rId13"/>
    <p:sldId id="1106" r:id="rId14"/>
    <p:sldId id="1107" r:id="rId15"/>
    <p:sldId id="1120" r:id="rId16"/>
    <p:sldId id="705" r:id="rId17"/>
    <p:sldId id="558" r:id="rId18"/>
  </p:sldIdLst>
  <p:sldSz cx="14400213" cy="8099425"/>
  <p:notesSz cx="6858000" cy="9144000"/>
  <p:defaultTextStyle>
    <a:defPPr>
      <a:defRPr lang="uk-UA"/>
    </a:defPPr>
    <a:lvl1pPr marL="0" algn="l" defTabSz="1079906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1pPr>
    <a:lvl2pPr marL="539953" algn="l" defTabSz="1079906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2pPr>
    <a:lvl3pPr marL="1079906" algn="l" defTabSz="1079906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3pPr>
    <a:lvl4pPr marL="1619860" algn="l" defTabSz="1079906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4pPr>
    <a:lvl5pPr marL="2159813" algn="l" defTabSz="1079906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5pPr>
    <a:lvl6pPr marL="2699766" algn="l" defTabSz="1079906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6pPr>
    <a:lvl7pPr marL="3239719" algn="l" defTabSz="1079906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7pPr>
    <a:lvl8pPr marL="3779672" algn="l" defTabSz="1079906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8pPr>
    <a:lvl9pPr marL="4319626" algn="l" defTabSz="1079906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A853"/>
    <a:srgbClr val="4285F4"/>
    <a:srgbClr val="EA4335"/>
    <a:srgbClr val="242424"/>
    <a:srgbClr val="BBE679"/>
    <a:srgbClr val="60BFFF"/>
    <a:srgbClr val="CACACC"/>
    <a:srgbClr val="E5E5E7"/>
    <a:srgbClr val="F7F7DB"/>
    <a:srgbClr val="94BB8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EB6F56-22D0-40BA-B477-72F7CB291545}" v="10" dt="2024-06-06T12:18:19.8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87" autoAdjust="0"/>
    <p:restoredTop sz="95033" autoAdjust="0"/>
  </p:normalViewPr>
  <p:slideViewPr>
    <p:cSldViewPr snapToGrid="0">
      <p:cViewPr varScale="1">
        <p:scale>
          <a:sx n="57" d="100"/>
          <a:sy n="57" d="100"/>
        </p:scale>
        <p:origin x="-716" y="-76"/>
      </p:cViewPr>
      <p:guideLst>
        <p:guide orient="horz" pos="2551"/>
        <p:guide pos="45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зар Щур" userId="3faffa111ac016f6" providerId="LiveId" clId="{FCC601C2-83F3-4246-BDAF-F01FE30AA0C0}"/>
    <pc:docChg chg="modSld">
      <pc:chgData name="Назар Щур" userId="3faffa111ac016f6" providerId="LiveId" clId="{FCC601C2-83F3-4246-BDAF-F01FE30AA0C0}" dt="2023-11-14T11:20:27.019" v="10" actId="20577"/>
      <pc:docMkLst>
        <pc:docMk/>
      </pc:docMkLst>
      <pc:sldChg chg="modSp mod">
        <pc:chgData name="Назар Щур" userId="3faffa111ac016f6" providerId="LiveId" clId="{FCC601C2-83F3-4246-BDAF-F01FE30AA0C0}" dt="2023-11-14T11:20:27.019" v="10" actId="20577"/>
        <pc:sldMkLst>
          <pc:docMk/>
          <pc:sldMk cId="2672824407" sldId="558"/>
        </pc:sldMkLst>
        <pc:spChg chg="mod">
          <ac:chgData name="Назар Щур" userId="3faffa111ac016f6" providerId="LiveId" clId="{FCC601C2-83F3-4246-BDAF-F01FE30AA0C0}" dt="2023-11-14T11:20:27.019" v="10" actId="20577"/>
          <ac:spMkLst>
            <pc:docMk/>
            <pc:sldMk cId="2672824407" sldId="558"/>
            <ac:spMk id="10" creationId="{9D0E989E-03EB-B6F5-19FA-A530FE5C8A4F}"/>
          </ac:spMkLst>
        </pc:spChg>
      </pc:sldChg>
      <pc:sldChg chg="modSp mod">
        <pc:chgData name="Назар Щур" userId="3faffa111ac016f6" providerId="LiveId" clId="{FCC601C2-83F3-4246-BDAF-F01FE30AA0C0}" dt="2023-11-14T11:20:14.943" v="6" actId="20577"/>
        <pc:sldMkLst>
          <pc:docMk/>
          <pc:sldMk cId="3922085499" sldId="560"/>
        </pc:sldMkLst>
        <pc:spChg chg="mod">
          <ac:chgData name="Назар Щур" userId="3faffa111ac016f6" providerId="LiveId" clId="{FCC601C2-83F3-4246-BDAF-F01FE30AA0C0}" dt="2023-11-14T11:20:14.943" v="6" actId="20577"/>
          <ac:spMkLst>
            <pc:docMk/>
            <pc:sldMk cId="3922085499" sldId="560"/>
            <ac:spMk id="6" creationId="{709299F7-FF27-4675-8B9F-FD203A32E452}"/>
          </ac:spMkLst>
        </pc:spChg>
        <pc:spChg chg="mod">
          <ac:chgData name="Назар Щур" userId="3faffa111ac016f6" providerId="LiveId" clId="{FCC601C2-83F3-4246-BDAF-F01FE30AA0C0}" dt="2023-11-14T11:20:04.611" v="3" actId="20577"/>
          <ac:spMkLst>
            <pc:docMk/>
            <pc:sldMk cId="3922085499" sldId="560"/>
            <ac:spMk id="37" creationId="{698750E0-AAE8-B22E-706B-96CFEFD6FEEF}"/>
          </ac:spMkLst>
        </pc:spChg>
      </pc:sldChg>
    </pc:docChg>
  </pc:docChgLst>
  <pc:docChgLst>
    <pc:chgData name="Назар Щур" userId="3faffa111ac016f6" providerId="LiveId" clId="{FD77DD9E-5604-4267-AA23-0601E975869E}"/>
    <pc:docChg chg="custSel addSld modSld">
      <pc:chgData name="Назар Щур" userId="3faffa111ac016f6" providerId="LiveId" clId="{FD77DD9E-5604-4267-AA23-0601E975869E}" dt="2023-11-09T15:00:35.462" v="15" actId="14100"/>
      <pc:docMkLst>
        <pc:docMk/>
      </pc:docMkLst>
      <pc:sldChg chg="modSp mod">
        <pc:chgData name="Назар Щур" userId="3faffa111ac016f6" providerId="LiveId" clId="{FD77DD9E-5604-4267-AA23-0601E975869E}" dt="2023-11-09T14:17:16.772" v="9" actId="20577"/>
        <pc:sldMkLst>
          <pc:docMk/>
          <pc:sldMk cId="2672824407" sldId="558"/>
        </pc:sldMkLst>
        <pc:spChg chg="mod">
          <ac:chgData name="Назар Щур" userId="3faffa111ac016f6" providerId="LiveId" clId="{FD77DD9E-5604-4267-AA23-0601E975869E}" dt="2023-11-09T14:17:16.772" v="9" actId="20577"/>
          <ac:spMkLst>
            <pc:docMk/>
            <pc:sldMk cId="2672824407" sldId="558"/>
            <ac:spMk id="10" creationId="{9D0E989E-03EB-B6F5-19FA-A530FE5C8A4F}"/>
          </ac:spMkLst>
        </pc:spChg>
      </pc:sldChg>
      <pc:sldChg chg="modSp mod">
        <pc:chgData name="Назар Щур" userId="3faffa111ac016f6" providerId="LiveId" clId="{FD77DD9E-5604-4267-AA23-0601E975869E}" dt="2023-11-09T14:17:11.306" v="7" actId="20577"/>
        <pc:sldMkLst>
          <pc:docMk/>
          <pc:sldMk cId="3922085499" sldId="560"/>
        </pc:sldMkLst>
        <pc:spChg chg="mod">
          <ac:chgData name="Назар Щур" userId="3faffa111ac016f6" providerId="LiveId" clId="{FD77DD9E-5604-4267-AA23-0601E975869E}" dt="2023-11-09T14:17:06.481" v="5" actId="6549"/>
          <ac:spMkLst>
            <pc:docMk/>
            <pc:sldMk cId="3922085499" sldId="560"/>
            <ac:spMk id="6" creationId="{709299F7-FF27-4675-8B9F-FD203A32E452}"/>
          </ac:spMkLst>
        </pc:spChg>
        <pc:spChg chg="mod">
          <ac:chgData name="Назар Щур" userId="3faffa111ac016f6" providerId="LiveId" clId="{FD77DD9E-5604-4267-AA23-0601E975869E}" dt="2023-11-09T14:17:11.306" v="7" actId="20577"/>
          <ac:spMkLst>
            <pc:docMk/>
            <pc:sldMk cId="3922085499" sldId="560"/>
            <ac:spMk id="37" creationId="{698750E0-AAE8-B22E-706B-96CFEFD6FEEF}"/>
          </ac:spMkLst>
        </pc:spChg>
      </pc:sldChg>
      <pc:sldChg chg="addSp delSp modSp mod delAnim modAnim">
        <pc:chgData name="Назар Щур" userId="3faffa111ac016f6" providerId="LiveId" clId="{FD77DD9E-5604-4267-AA23-0601E975869E}" dt="2023-11-09T15:00:35.462" v="15" actId="14100"/>
        <pc:sldMkLst>
          <pc:docMk/>
          <pc:sldMk cId="1258297282" sldId="708"/>
        </pc:sldMkLst>
        <pc:spChg chg="del">
          <ac:chgData name="Назар Щур" userId="3faffa111ac016f6" providerId="LiveId" clId="{FD77DD9E-5604-4267-AA23-0601E975869E}" dt="2023-11-09T14:59:42.894" v="12" actId="478"/>
          <ac:spMkLst>
            <pc:docMk/>
            <pc:sldMk cId="1258297282" sldId="708"/>
            <ac:spMk id="16" creationId="{F3423B72-89D3-CAE0-F721-2A7415DFCC87}"/>
          </ac:spMkLst>
        </pc:spChg>
        <pc:spChg chg="del">
          <ac:chgData name="Назар Щур" userId="3faffa111ac016f6" providerId="LiveId" clId="{FD77DD9E-5604-4267-AA23-0601E975869E}" dt="2023-11-09T14:59:42.894" v="12" actId="478"/>
          <ac:spMkLst>
            <pc:docMk/>
            <pc:sldMk cId="1258297282" sldId="708"/>
            <ac:spMk id="17" creationId="{4DC223B1-FB9C-682A-081C-9E0913EB8EDB}"/>
          </ac:spMkLst>
        </pc:spChg>
        <pc:picChg chg="add mod">
          <ac:chgData name="Назар Щур" userId="3faffa111ac016f6" providerId="LiveId" clId="{FD77DD9E-5604-4267-AA23-0601E975869E}" dt="2023-11-09T15:00:35.462" v="15" actId="14100"/>
          <ac:picMkLst>
            <pc:docMk/>
            <pc:sldMk cId="1258297282" sldId="708"/>
            <ac:picMk id="2" creationId="{2B06C4CA-5D4E-24C5-02C6-EF2C028F756C}"/>
          </ac:picMkLst>
        </pc:picChg>
        <pc:picChg chg="del">
          <ac:chgData name="Назар Щур" userId="3faffa111ac016f6" providerId="LiveId" clId="{FD77DD9E-5604-4267-AA23-0601E975869E}" dt="2023-11-09T14:59:40.784" v="11" actId="478"/>
          <ac:picMkLst>
            <pc:docMk/>
            <pc:sldMk cId="1258297282" sldId="708"/>
            <ac:picMk id="3" creationId="{7034E47D-21D1-A1C9-5BF7-B01291CE1F22}"/>
          </ac:picMkLst>
        </pc:picChg>
        <pc:picChg chg="del">
          <ac:chgData name="Назар Щур" userId="3faffa111ac016f6" providerId="LiveId" clId="{FD77DD9E-5604-4267-AA23-0601E975869E}" dt="2023-11-09T14:59:40.784" v="11" actId="478"/>
          <ac:picMkLst>
            <pc:docMk/>
            <pc:sldMk cId="1258297282" sldId="708"/>
            <ac:picMk id="4" creationId="{2A03C13E-F583-D0F9-0694-5628BBEEB9A4}"/>
          </ac:picMkLst>
        </pc:picChg>
        <pc:picChg chg="del">
          <ac:chgData name="Назар Щур" userId="3faffa111ac016f6" providerId="LiveId" clId="{FD77DD9E-5604-4267-AA23-0601E975869E}" dt="2023-11-09T14:59:40.784" v="11" actId="478"/>
          <ac:picMkLst>
            <pc:docMk/>
            <pc:sldMk cId="1258297282" sldId="708"/>
            <ac:picMk id="5" creationId="{69D99147-50EE-27CB-553A-F32F2B204E51}"/>
          </ac:picMkLst>
        </pc:picChg>
        <pc:picChg chg="del">
          <ac:chgData name="Назар Щур" userId="3faffa111ac016f6" providerId="LiveId" clId="{FD77DD9E-5604-4267-AA23-0601E975869E}" dt="2023-11-09T14:59:40.784" v="11" actId="478"/>
          <ac:picMkLst>
            <pc:docMk/>
            <pc:sldMk cId="1258297282" sldId="708"/>
            <ac:picMk id="6" creationId="{AE4DEA58-6F52-1B3F-5A3E-D6C588BE1299}"/>
          </ac:picMkLst>
        </pc:picChg>
        <pc:picChg chg="del">
          <ac:chgData name="Назар Щур" userId="3faffa111ac016f6" providerId="LiveId" clId="{FD77DD9E-5604-4267-AA23-0601E975869E}" dt="2023-11-09T14:59:40.784" v="11" actId="478"/>
          <ac:picMkLst>
            <pc:docMk/>
            <pc:sldMk cId="1258297282" sldId="708"/>
            <ac:picMk id="7" creationId="{961FFC23-FBF4-11F2-25B3-3C19830843D1}"/>
          </ac:picMkLst>
        </pc:picChg>
        <pc:picChg chg="del">
          <ac:chgData name="Назар Щур" userId="3faffa111ac016f6" providerId="LiveId" clId="{FD77DD9E-5604-4267-AA23-0601E975869E}" dt="2023-11-09T14:59:40.784" v="11" actId="478"/>
          <ac:picMkLst>
            <pc:docMk/>
            <pc:sldMk cId="1258297282" sldId="708"/>
            <ac:picMk id="15" creationId="{98BC0317-C0EF-0EBB-123C-B7C196E36C0C}"/>
          </ac:picMkLst>
        </pc:picChg>
      </pc:sldChg>
      <pc:sldChg chg="add">
        <pc:chgData name="Назар Щур" userId="3faffa111ac016f6" providerId="LiveId" clId="{FD77DD9E-5604-4267-AA23-0601E975869E}" dt="2023-11-09T14:59:36.966" v="10" actId="2890"/>
        <pc:sldMkLst>
          <pc:docMk/>
          <pc:sldMk cId="1721103313" sldId="730"/>
        </pc:sldMkLst>
      </pc:sldChg>
    </pc:docChg>
  </pc:docChgLst>
  <pc:docChgLst>
    <pc:chgData name="Назар Щур" userId="3faffa111ac016f6" providerId="LiveId" clId="{54B9C60F-B4EF-4065-AD10-0D9ED02E804D}"/>
    <pc:docChg chg="undo custSel addSld delSld modSld sldOrd">
      <pc:chgData name="Назар Щур" userId="3faffa111ac016f6" providerId="LiveId" clId="{54B9C60F-B4EF-4065-AD10-0D9ED02E804D}" dt="2023-10-18T18:38:05.088" v="5018" actId="20577"/>
      <pc:docMkLst>
        <pc:docMk/>
      </pc:docMkLst>
      <pc:sldChg chg="addSp delSp modSp del mod delAnim modAnim">
        <pc:chgData name="Назар Щур" userId="3faffa111ac016f6" providerId="LiveId" clId="{54B9C60F-B4EF-4065-AD10-0D9ED02E804D}" dt="2023-10-10T16:38:45.217" v="1232" actId="47"/>
        <pc:sldMkLst>
          <pc:docMk/>
          <pc:sldMk cId="3426136956" sldId="549"/>
        </pc:sldMkLst>
        <pc:spChg chg="del">
          <ac:chgData name="Назар Щур" userId="3faffa111ac016f6" providerId="LiveId" clId="{54B9C60F-B4EF-4065-AD10-0D9ED02E804D}" dt="2023-10-10T15:10:29.549" v="2" actId="478"/>
          <ac:spMkLst>
            <pc:docMk/>
            <pc:sldMk cId="3426136956" sldId="549"/>
            <ac:spMk id="2" creationId="{37CC1BFD-1FD8-B115-4063-47ACB14EC03F}"/>
          </ac:spMkLst>
        </pc:spChg>
        <pc:spChg chg="add mod">
          <ac:chgData name="Назар Щур" userId="3faffa111ac016f6" providerId="LiveId" clId="{54B9C60F-B4EF-4065-AD10-0D9ED02E804D}" dt="2023-10-10T15:13:18.975" v="19"/>
          <ac:spMkLst>
            <pc:docMk/>
            <pc:sldMk cId="3426136956" sldId="549"/>
            <ac:spMk id="3" creationId="{38EE0AA0-770B-6E4B-77B8-874519781297}"/>
          </ac:spMkLst>
        </pc:spChg>
        <pc:spChg chg="add mod ord">
          <ac:chgData name="Назар Щур" userId="3faffa111ac016f6" providerId="LiveId" clId="{54B9C60F-B4EF-4065-AD10-0D9ED02E804D}" dt="2023-10-10T15:41:13.940" v="305" actId="1076"/>
          <ac:spMkLst>
            <pc:docMk/>
            <pc:sldMk cId="3426136956" sldId="549"/>
            <ac:spMk id="4" creationId="{9FD224AE-F545-95EC-E3A7-3F5DE0BC050A}"/>
          </ac:spMkLst>
        </pc:spChg>
        <pc:spChg chg="add del mod">
          <ac:chgData name="Назар Щур" userId="3faffa111ac016f6" providerId="LiveId" clId="{54B9C60F-B4EF-4065-AD10-0D9ED02E804D}" dt="2023-10-10T15:16:25.834" v="30"/>
          <ac:spMkLst>
            <pc:docMk/>
            <pc:sldMk cId="3426136956" sldId="549"/>
            <ac:spMk id="5" creationId="{9F9DADB5-2338-811C-93FB-CAC48B8925BF}"/>
          </ac:spMkLst>
        </pc:spChg>
        <pc:spChg chg="add del mod">
          <ac:chgData name="Назар Щур" userId="3faffa111ac016f6" providerId="LiveId" clId="{54B9C60F-B4EF-4065-AD10-0D9ED02E804D}" dt="2023-10-10T15:20:10.691" v="36" actId="478"/>
          <ac:spMkLst>
            <pc:docMk/>
            <pc:sldMk cId="3426136956" sldId="549"/>
            <ac:spMk id="6" creationId="{84800E73-06F0-BD45-3066-4C4937048BAF}"/>
          </ac:spMkLst>
        </pc:spChg>
        <pc:spChg chg="add mod">
          <ac:chgData name="Назар Щур" userId="3faffa111ac016f6" providerId="LiveId" clId="{54B9C60F-B4EF-4065-AD10-0D9ED02E804D}" dt="2023-10-10T15:41:11.293" v="304" actId="1076"/>
          <ac:spMkLst>
            <pc:docMk/>
            <pc:sldMk cId="3426136956" sldId="549"/>
            <ac:spMk id="7" creationId="{E7BE0429-B437-63EE-2BDB-C6DD9F13C04C}"/>
          </ac:spMkLst>
        </pc:spChg>
        <pc:spChg chg="add mod">
          <ac:chgData name="Назар Щур" userId="3faffa111ac016f6" providerId="LiveId" clId="{54B9C60F-B4EF-4065-AD10-0D9ED02E804D}" dt="2023-10-10T15:37:17.226" v="285"/>
          <ac:spMkLst>
            <pc:docMk/>
            <pc:sldMk cId="3426136956" sldId="549"/>
            <ac:spMk id="8" creationId="{3CF75F94-622D-56E4-868A-29F4529CC3B5}"/>
          </ac:spMkLst>
        </pc:spChg>
        <pc:spChg chg="add mod">
          <ac:chgData name="Назар Щур" userId="3faffa111ac016f6" providerId="LiveId" clId="{54B9C60F-B4EF-4065-AD10-0D9ED02E804D}" dt="2023-10-10T15:37:19.933" v="286"/>
          <ac:spMkLst>
            <pc:docMk/>
            <pc:sldMk cId="3426136956" sldId="549"/>
            <ac:spMk id="9" creationId="{3598A6A1-8C7F-4CCD-639D-0B7C679C2991}"/>
          </ac:spMkLst>
        </pc:spChg>
        <pc:spChg chg="add del">
          <ac:chgData name="Назар Щур" userId="3faffa111ac016f6" providerId="LiveId" clId="{54B9C60F-B4EF-4065-AD10-0D9ED02E804D}" dt="2023-10-10T15:29:09.572" v="74" actId="22"/>
          <ac:spMkLst>
            <pc:docMk/>
            <pc:sldMk cId="3426136956" sldId="549"/>
            <ac:spMk id="13" creationId="{4D461365-E95B-0706-33DC-639F9A9EAAEB}"/>
          </ac:spMkLst>
        </pc:spChg>
        <pc:spChg chg="add del">
          <ac:chgData name="Назар Щур" userId="3faffa111ac016f6" providerId="LiveId" clId="{54B9C60F-B4EF-4065-AD10-0D9ED02E804D}" dt="2023-10-10T15:39:55.866" v="295" actId="22"/>
          <ac:spMkLst>
            <pc:docMk/>
            <pc:sldMk cId="3426136956" sldId="549"/>
            <ac:spMk id="18" creationId="{1501776C-D5D6-4A48-443F-CCAD48A1BDFF}"/>
          </ac:spMkLst>
        </pc:spChg>
        <pc:spChg chg="del">
          <ac:chgData name="Назар Щур" userId="3faffa111ac016f6" providerId="LiveId" clId="{54B9C60F-B4EF-4065-AD10-0D9ED02E804D}" dt="2023-10-10T15:10:29.549" v="2" actId="478"/>
          <ac:spMkLst>
            <pc:docMk/>
            <pc:sldMk cId="3426136956" sldId="549"/>
            <ac:spMk id="27" creationId="{25CA652C-EE7B-1DBA-73D8-D060EF5A11C6}"/>
          </ac:spMkLst>
        </pc:spChg>
        <pc:spChg chg="mod">
          <ac:chgData name="Назар Щур" userId="3faffa111ac016f6" providerId="LiveId" clId="{54B9C60F-B4EF-4065-AD10-0D9ED02E804D}" dt="2023-10-10T15:09:50.109" v="1"/>
          <ac:spMkLst>
            <pc:docMk/>
            <pc:sldMk cId="3426136956" sldId="549"/>
            <ac:spMk id="39" creationId="{C91FF341-BA07-495E-B482-DD66522A87F3}"/>
          </ac:spMkLst>
        </pc:spChg>
        <pc:picChg chg="add del">
          <ac:chgData name="Назар Щур" userId="3faffa111ac016f6" providerId="LiveId" clId="{54B9C60F-B4EF-4065-AD10-0D9ED02E804D}" dt="2023-10-10T15:27:16.984" v="72" actId="478"/>
          <ac:picMkLst>
            <pc:docMk/>
            <pc:sldMk cId="3426136956" sldId="549"/>
            <ac:picMk id="11" creationId="{F080DEDD-F261-E7AC-23CC-33A870C618D0}"/>
          </ac:picMkLst>
        </pc:picChg>
        <pc:picChg chg="add mod">
          <ac:chgData name="Назар Щур" userId="3faffa111ac016f6" providerId="LiveId" clId="{54B9C60F-B4EF-4065-AD10-0D9ED02E804D}" dt="2023-10-10T15:40:43.155" v="299" actId="1076"/>
          <ac:picMkLst>
            <pc:docMk/>
            <pc:sldMk cId="3426136956" sldId="549"/>
            <ac:picMk id="15" creationId="{C35AB6B1-F81E-FCC9-8FE6-B2BAD3E4A892}"/>
          </ac:picMkLst>
        </pc:picChg>
        <pc:picChg chg="del">
          <ac:chgData name="Назар Щур" userId="3faffa111ac016f6" providerId="LiveId" clId="{54B9C60F-B4EF-4065-AD10-0D9ED02E804D}" dt="2023-10-10T15:10:29.549" v="2" actId="478"/>
          <ac:picMkLst>
            <pc:docMk/>
            <pc:sldMk cId="3426136956" sldId="549"/>
            <ac:picMk id="17" creationId="{54F5FA34-E711-C2FF-EF53-5CFC21E28485}"/>
          </ac:picMkLst>
        </pc:picChg>
        <pc:picChg chg="add mod ord">
          <ac:chgData name="Назар Щур" userId="3faffa111ac016f6" providerId="LiveId" clId="{54B9C60F-B4EF-4065-AD10-0D9ED02E804D}" dt="2023-10-10T15:40:52.764" v="301" actId="167"/>
          <ac:picMkLst>
            <pc:docMk/>
            <pc:sldMk cId="3426136956" sldId="549"/>
            <ac:picMk id="20" creationId="{3F0E67B0-AD9F-6053-1DFF-FFC8DB0F2A14}"/>
          </ac:picMkLst>
        </pc:picChg>
        <pc:picChg chg="del">
          <ac:chgData name="Назар Щур" userId="3faffa111ac016f6" providerId="LiveId" clId="{54B9C60F-B4EF-4065-AD10-0D9ED02E804D}" dt="2023-10-10T15:10:29.549" v="2" actId="478"/>
          <ac:picMkLst>
            <pc:docMk/>
            <pc:sldMk cId="3426136956" sldId="549"/>
            <ac:picMk id="22" creationId="{536C32FB-818D-D67E-2167-9F46016292FB}"/>
          </ac:picMkLst>
        </pc:picChg>
        <pc:picChg chg="del">
          <ac:chgData name="Назар Щур" userId="3faffa111ac016f6" providerId="LiveId" clId="{54B9C60F-B4EF-4065-AD10-0D9ED02E804D}" dt="2023-10-10T15:10:29.549" v="2" actId="478"/>
          <ac:picMkLst>
            <pc:docMk/>
            <pc:sldMk cId="3426136956" sldId="549"/>
            <ac:picMk id="26" creationId="{B6C87D6F-7760-DA6A-7871-C85C57811F1D}"/>
          </ac:picMkLst>
        </pc:picChg>
      </pc:sldChg>
      <pc:sldChg chg="addSp delSp modSp mod delAnim modAnim">
        <pc:chgData name="Назар Щур" userId="3faffa111ac016f6" providerId="LiveId" clId="{54B9C60F-B4EF-4065-AD10-0D9ED02E804D}" dt="2023-10-16T13:36:31.400" v="4812"/>
        <pc:sldMkLst>
          <pc:docMk/>
          <pc:sldMk cId="2672824407" sldId="558"/>
        </pc:sldMkLst>
        <pc:spChg chg="mod">
          <ac:chgData name="Назар Щур" userId="3faffa111ac016f6" providerId="LiveId" clId="{54B9C60F-B4EF-4065-AD10-0D9ED02E804D}" dt="2023-10-14T08:31:40.863" v="4632" actId="20577"/>
          <ac:spMkLst>
            <pc:docMk/>
            <pc:sldMk cId="2672824407" sldId="558"/>
            <ac:spMk id="4" creationId="{924BAA71-F9AA-BABC-838B-4213C5D8C906}"/>
          </ac:spMkLst>
        </pc:spChg>
        <pc:spChg chg="mod">
          <ac:chgData name="Назар Щур" userId="3faffa111ac016f6" providerId="LiveId" clId="{54B9C60F-B4EF-4065-AD10-0D9ED02E804D}" dt="2023-10-14T08:31:30.681" v="4628" actId="20577"/>
          <ac:spMkLst>
            <pc:docMk/>
            <pc:sldMk cId="2672824407" sldId="558"/>
            <ac:spMk id="7" creationId="{7EB5A6B8-942E-CE5C-3A08-B0E300F0E7E5}"/>
          </ac:spMkLst>
        </pc:spChg>
        <pc:spChg chg="mod">
          <ac:chgData name="Назар Щур" userId="3faffa111ac016f6" providerId="LiveId" clId="{54B9C60F-B4EF-4065-AD10-0D9ED02E804D}" dt="2023-10-16T13:36:31.400" v="4812"/>
          <ac:spMkLst>
            <pc:docMk/>
            <pc:sldMk cId="2672824407" sldId="558"/>
            <ac:spMk id="10" creationId="{9D0E989E-03EB-B6F5-19FA-A530FE5C8A4F}"/>
          </ac:spMkLst>
        </pc:spChg>
        <pc:spChg chg="mod">
          <ac:chgData name="Назар Щур" userId="3faffa111ac016f6" providerId="LiveId" clId="{54B9C60F-B4EF-4065-AD10-0D9ED02E804D}" dt="2023-10-16T13:36:31.400" v="4812"/>
          <ac:spMkLst>
            <pc:docMk/>
            <pc:sldMk cId="2672824407" sldId="558"/>
            <ac:spMk id="11" creationId="{29FD2FAC-3BBB-1420-6B63-DA1D7D8A8C6E}"/>
          </ac:spMkLst>
        </pc:spChg>
        <pc:grpChg chg="del">
          <ac:chgData name="Назар Щур" userId="3faffa111ac016f6" providerId="LiveId" clId="{54B9C60F-B4EF-4065-AD10-0D9ED02E804D}" dt="2023-10-16T13:36:30.928" v="4811" actId="478"/>
          <ac:grpSpMkLst>
            <pc:docMk/>
            <pc:sldMk cId="2672824407" sldId="558"/>
            <ac:grpSpMk id="2" creationId="{88668964-719F-3EB7-DEE7-29D04FD36552}"/>
          </ac:grpSpMkLst>
        </pc:grpChg>
        <pc:grpChg chg="add mod">
          <ac:chgData name="Назар Щур" userId="3faffa111ac016f6" providerId="LiveId" clId="{54B9C60F-B4EF-4065-AD10-0D9ED02E804D}" dt="2023-10-16T13:36:31.400" v="4812"/>
          <ac:grpSpMkLst>
            <pc:docMk/>
            <pc:sldMk cId="2672824407" sldId="558"/>
            <ac:grpSpMk id="5" creationId="{88C0275F-6C60-4E9C-8138-DF6769A4ED30}"/>
          </ac:grpSpMkLst>
        </pc:grpChg>
      </pc:sldChg>
      <pc:sldChg chg="addSp modSp mod modAnim">
        <pc:chgData name="Назар Щур" userId="3faffa111ac016f6" providerId="LiveId" clId="{54B9C60F-B4EF-4065-AD10-0D9ED02E804D}" dt="2023-10-14T08:41:56.778" v="4683"/>
        <pc:sldMkLst>
          <pc:docMk/>
          <pc:sldMk cId="3922085499" sldId="560"/>
        </pc:sldMkLst>
        <pc:spChg chg="mod">
          <ac:chgData name="Назар Щур" userId="3faffa111ac016f6" providerId="LiveId" clId="{54B9C60F-B4EF-4065-AD10-0D9ED02E804D}" dt="2023-10-14T08:41:24.307" v="4679" actId="207"/>
          <ac:spMkLst>
            <pc:docMk/>
            <pc:sldMk cId="3922085499" sldId="560"/>
            <ac:spMk id="20" creationId="{147FD5F6-31C4-AC9C-1188-A91B58C60E0B}"/>
          </ac:spMkLst>
        </pc:spChg>
        <pc:grpChg chg="add mod">
          <ac:chgData name="Назар Щур" userId="3faffa111ac016f6" providerId="LiveId" clId="{54B9C60F-B4EF-4065-AD10-0D9ED02E804D}" dt="2023-10-14T08:41:33.556" v="4681" actId="1076"/>
          <ac:grpSpMkLst>
            <pc:docMk/>
            <pc:sldMk cId="3922085499" sldId="560"/>
            <ac:grpSpMk id="2" creationId="{15D80E85-338C-17A2-2ADF-268E301AAA51}"/>
          </ac:grpSpMkLst>
        </pc:grpChg>
        <pc:picChg chg="mod">
          <ac:chgData name="Назар Щур" userId="3faffa111ac016f6" providerId="LiveId" clId="{54B9C60F-B4EF-4065-AD10-0D9ED02E804D}" dt="2023-10-14T08:41:28.854" v="4680"/>
          <ac:picMkLst>
            <pc:docMk/>
            <pc:sldMk cId="3922085499" sldId="560"/>
            <ac:picMk id="3" creationId="{DAEFAA7F-DDF3-BAA6-0B5A-892B45524918}"/>
          </ac:picMkLst>
        </pc:picChg>
        <pc:picChg chg="mod">
          <ac:chgData name="Назар Щур" userId="3faffa111ac016f6" providerId="LiveId" clId="{54B9C60F-B4EF-4065-AD10-0D9ED02E804D}" dt="2023-10-14T08:41:28.854" v="4680"/>
          <ac:picMkLst>
            <pc:docMk/>
            <pc:sldMk cId="3922085499" sldId="560"/>
            <ac:picMk id="4" creationId="{8E4FF284-1C9B-D2A1-9899-5E4DA247E483}"/>
          </ac:picMkLst>
        </pc:picChg>
        <pc:picChg chg="mod">
          <ac:chgData name="Назар Щур" userId="3faffa111ac016f6" providerId="LiveId" clId="{54B9C60F-B4EF-4065-AD10-0D9ED02E804D}" dt="2023-10-14T08:41:28.854" v="4680"/>
          <ac:picMkLst>
            <pc:docMk/>
            <pc:sldMk cId="3922085499" sldId="560"/>
            <ac:picMk id="5" creationId="{9052723E-09FA-F118-1CA2-C93898CC6342}"/>
          </ac:picMkLst>
        </pc:picChg>
        <pc:picChg chg="mod">
          <ac:chgData name="Назар Щур" userId="3faffa111ac016f6" providerId="LiveId" clId="{54B9C60F-B4EF-4065-AD10-0D9ED02E804D}" dt="2023-10-14T08:41:28.854" v="4680"/>
          <ac:picMkLst>
            <pc:docMk/>
            <pc:sldMk cId="3922085499" sldId="560"/>
            <ac:picMk id="7" creationId="{BD37EB45-8113-48AB-BA26-DDB58AB4B8B8}"/>
          </ac:picMkLst>
        </pc:picChg>
        <pc:picChg chg="mod">
          <ac:chgData name="Назар Щур" userId="3faffa111ac016f6" providerId="LiveId" clId="{54B9C60F-B4EF-4065-AD10-0D9ED02E804D}" dt="2023-10-14T08:41:28.854" v="4680"/>
          <ac:picMkLst>
            <pc:docMk/>
            <pc:sldMk cId="3922085499" sldId="560"/>
            <ac:picMk id="8" creationId="{E909340F-F4D0-A3F0-50FF-4EF694B77FAD}"/>
          </ac:picMkLst>
        </pc:picChg>
        <pc:picChg chg="mod">
          <ac:chgData name="Назар Щур" userId="3faffa111ac016f6" providerId="LiveId" clId="{54B9C60F-B4EF-4065-AD10-0D9ED02E804D}" dt="2023-10-14T08:41:28.854" v="4680"/>
          <ac:picMkLst>
            <pc:docMk/>
            <pc:sldMk cId="3922085499" sldId="560"/>
            <ac:picMk id="9" creationId="{8333025F-2409-9785-A762-084A1E7CE19C}"/>
          </ac:picMkLst>
        </pc:picChg>
      </pc:sldChg>
      <pc:sldChg chg="del">
        <pc:chgData name="Назар Щур" userId="3faffa111ac016f6" providerId="LiveId" clId="{54B9C60F-B4EF-4065-AD10-0D9ED02E804D}" dt="2023-10-11T18:40:41.641" v="2693" actId="47"/>
        <pc:sldMkLst>
          <pc:docMk/>
          <pc:sldMk cId="3272824781" sldId="563"/>
        </pc:sldMkLst>
      </pc:sldChg>
      <pc:sldChg chg="addSp delSp modSp mod modAnim">
        <pc:chgData name="Назар Щур" userId="3faffa111ac016f6" providerId="LiveId" clId="{54B9C60F-B4EF-4065-AD10-0D9ED02E804D}" dt="2023-10-15T14:24:31.066" v="4709" actId="20577"/>
        <pc:sldMkLst>
          <pc:docMk/>
          <pc:sldMk cId="2708073124" sldId="595"/>
        </pc:sldMkLst>
        <pc:spChg chg="add mod">
          <ac:chgData name="Назар Щур" userId="3faffa111ac016f6" providerId="LiveId" clId="{54B9C60F-B4EF-4065-AD10-0D9ED02E804D}" dt="2023-10-15T14:24:31.066" v="4709" actId="20577"/>
          <ac:spMkLst>
            <pc:docMk/>
            <pc:sldMk cId="2708073124" sldId="595"/>
            <ac:spMk id="3" creationId="{19FBE338-32FD-3369-0A19-09F242DC7B5E}"/>
          </ac:spMkLst>
        </pc:spChg>
        <pc:spChg chg="add mod">
          <ac:chgData name="Назар Щур" userId="3faffa111ac016f6" providerId="LiveId" clId="{54B9C60F-B4EF-4065-AD10-0D9ED02E804D}" dt="2023-10-12T18:30:57.672" v="3296"/>
          <ac:spMkLst>
            <pc:docMk/>
            <pc:sldMk cId="2708073124" sldId="595"/>
            <ac:spMk id="4" creationId="{B7304E1E-141B-43AA-54A2-3DEFE329BBD3}"/>
          </ac:spMkLst>
        </pc:spChg>
        <pc:spChg chg="add mod">
          <ac:chgData name="Назар Щур" userId="3faffa111ac016f6" providerId="LiveId" clId="{54B9C60F-B4EF-4065-AD10-0D9ED02E804D}" dt="2023-10-12T18:30:54.429" v="3295"/>
          <ac:spMkLst>
            <pc:docMk/>
            <pc:sldMk cId="2708073124" sldId="595"/>
            <ac:spMk id="5" creationId="{2265ECCF-DA1B-5D7B-7E1D-EEC6F4003181}"/>
          </ac:spMkLst>
        </pc:spChg>
        <pc:spChg chg="add mod">
          <ac:chgData name="Назар Щур" userId="3faffa111ac016f6" providerId="LiveId" clId="{54B9C60F-B4EF-4065-AD10-0D9ED02E804D}" dt="2023-10-12T18:31:00.937" v="3297"/>
          <ac:spMkLst>
            <pc:docMk/>
            <pc:sldMk cId="2708073124" sldId="595"/>
            <ac:spMk id="6" creationId="{63DB028B-11DA-2C75-605B-6D54A29DA707}"/>
          </ac:spMkLst>
        </pc:spChg>
        <pc:spChg chg="mod">
          <ac:chgData name="Назар Щур" userId="3faffa111ac016f6" providerId="LiveId" clId="{54B9C60F-B4EF-4065-AD10-0D9ED02E804D}" dt="2023-10-12T18:30:16.326" v="3285" actId="1036"/>
          <ac:spMkLst>
            <pc:docMk/>
            <pc:sldMk cId="2708073124" sldId="595"/>
            <ac:spMk id="15" creationId="{CE875E1B-5141-B506-36F0-BCA749712A14}"/>
          </ac:spMkLst>
        </pc:spChg>
        <pc:picChg chg="del">
          <ac:chgData name="Назар Щур" userId="3faffa111ac016f6" providerId="LiveId" clId="{54B9C60F-B4EF-4065-AD10-0D9ED02E804D}" dt="2023-10-12T18:08:51.633" v="3136" actId="478"/>
          <ac:picMkLst>
            <pc:docMk/>
            <pc:sldMk cId="2708073124" sldId="595"/>
            <ac:picMk id="2" creationId="{0C141EC9-4D37-8A2E-B0E4-5203FADA420C}"/>
          </ac:picMkLst>
        </pc:picChg>
        <pc:picChg chg="add mod ord">
          <ac:chgData name="Назар Щур" userId="3faffa111ac016f6" providerId="LiveId" clId="{54B9C60F-B4EF-4065-AD10-0D9ED02E804D}" dt="2023-10-12T18:30:13.161" v="3280" actId="167"/>
          <ac:picMkLst>
            <pc:docMk/>
            <pc:sldMk cId="2708073124" sldId="595"/>
            <ac:picMk id="7" creationId="{DA8602A8-00D1-ECFE-0BC4-F5A8EDF4722C}"/>
          </ac:picMkLst>
        </pc:picChg>
        <pc:picChg chg="add mod ord">
          <ac:chgData name="Назар Щур" userId="3faffa111ac016f6" providerId="LiveId" clId="{54B9C60F-B4EF-4065-AD10-0D9ED02E804D}" dt="2023-10-15T14:18:40.993" v="4707" actId="14826"/>
          <ac:picMkLst>
            <pc:docMk/>
            <pc:sldMk cId="2708073124" sldId="595"/>
            <ac:picMk id="8" creationId="{A5D68920-8D3D-3E90-BA79-6CF239DEAA1E}"/>
          </ac:picMkLst>
        </pc:picChg>
        <pc:picChg chg="add del mod">
          <ac:chgData name="Назар Щур" userId="3faffa111ac016f6" providerId="LiveId" clId="{54B9C60F-B4EF-4065-AD10-0D9ED02E804D}" dt="2023-10-15T14:18:37.439" v="4706" actId="478"/>
          <ac:picMkLst>
            <pc:docMk/>
            <pc:sldMk cId="2708073124" sldId="595"/>
            <ac:picMk id="9" creationId="{0D3E1EF5-D405-534B-6F0A-084125185B71}"/>
          </ac:picMkLst>
        </pc:picChg>
        <pc:picChg chg="add del mod">
          <ac:chgData name="Назар Щур" userId="3faffa111ac016f6" providerId="LiveId" clId="{54B9C60F-B4EF-4065-AD10-0D9ED02E804D}" dt="2023-10-12T18:20:20.748" v="3212" actId="478"/>
          <ac:picMkLst>
            <pc:docMk/>
            <pc:sldMk cId="2708073124" sldId="595"/>
            <ac:picMk id="10" creationId="{D88C2615-48BB-E0F5-93AE-2D0579AAF7FE}"/>
          </ac:picMkLst>
        </pc:picChg>
        <pc:picChg chg="add del mod modCrop">
          <ac:chgData name="Назар Щур" userId="3faffa111ac016f6" providerId="LiveId" clId="{54B9C60F-B4EF-4065-AD10-0D9ED02E804D}" dt="2023-10-12T18:22:24.892" v="3221" actId="478"/>
          <ac:picMkLst>
            <pc:docMk/>
            <pc:sldMk cId="2708073124" sldId="595"/>
            <ac:picMk id="12" creationId="{D5846EB1-2798-8978-9705-B0C5F438B95D}"/>
          </ac:picMkLst>
        </pc:picChg>
        <pc:picChg chg="add mod ord modCrop">
          <ac:chgData name="Назар Щур" userId="3faffa111ac016f6" providerId="LiveId" clId="{54B9C60F-B4EF-4065-AD10-0D9ED02E804D}" dt="2023-10-12T18:31:26.192" v="3299" actId="1076"/>
          <ac:picMkLst>
            <pc:docMk/>
            <pc:sldMk cId="2708073124" sldId="595"/>
            <ac:picMk id="14" creationId="{5DA3C5A6-C116-CC33-93FB-E2870BAF9502}"/>
          </ac:picMkLst>
        </pc:picChg>
        <pc:picChg chg="add del mod">
          <ac:chgData name="Назар Щур" userId="3faffa111ac016f6" providerId="LiveId" clId="{54B9C60F-B4EF-4065-AD10-0D9ED02E804D}" dt="2023-10-12T18:27:33.955" v="3247" actId="478"/>
          <ac:picMkLst>
            <pc:docMk/>
            <pc:sldMk cId="2708073124" sldId="595"/>
            <ac:picMk id="17" creationId="{7CACDA96-5316-E955-528C-34210F7DE0D1}"/>
          </ac:picMkLst>
        </pc:picChg>
        <pc:picChg chg="add mod ord">
          <ac:chgData name="Назар Щур" userId="3faffa111ac016f6" providerId="LiveId" clId="{54B9C60F-B4EF-4065-AD10-0D9ED02E804D}" dt="2023-10-12T18:31:16.824" v="3298" actId="1076"/>
          <ac:picMkLst>
            <pc:docMk/>
            <pc:sldMk cId="2708073124" sldId="595"/>
            <ac:picMk id="19" creationId="{49C1286D-668D-F5F9-DDDB-6D8307B5CE16}"/>
          </ac:picMkLst>
        </pc:picChg>
      </pc:sldChg>
      <pc:sldChg chg="modSp add del mod">
        <pc:chgData name="Назар Щур" userId="3faffa111ac016f6" providerId="LiveId" clId="{54B9C60F-B4EF-4065-AD10-0D9ED02E804D}" dt="2023-10-15T15:07:11.030" v="4757" actId="47"/>
        <pc:sldMkLst>
          <pc:docMk/>
          <pc:sldMk cId="1400369938" sldId="597"/>
        </pc:sldMkLst>
        <pc:spChg chg="mod">
          <ac:chgData name="Назар Щур" userId="3faffa111ac016f6" providerId="LiveId" clId="{54B9C60F-B4EF-4065-AD10-0D9ED02E804D}" dt="2023-10-14T08:31:08.543" v="4621"/>
          <ac:spMkLst>
            <pc:docMk/>
            <pc:sldMk cId="1400369938" sldId="597"/>
            <ac:spMk id="2" creationId="{7D9C0B66-06FC-BA83-5C12-5DA5FF77EF08}"/>
          </ac:spMkLst>
        </pc:spChg>
        <pc:spChg chg="mod">
          <ac:chgData name="Назар Щур" userId="3faffa111ac016f6" providerId="LiveId" clId="{54B9C60F-B4EF-4065-AD10-0D9ED02E804D}" dt="2023-10-14T08:31:18.501" v="4625"/>
          <ac:spMkLst>
            <pc:docMk/>
            <pc:sldMk cId="1400369938" sldId="597"/>
            <ac:spMk id="3" creationId="{CA33EAD9-B14F-91E1-929A-38D003DDE45F}"/>
          </ac:spMkLst>
        </pc:spChg>
        <pc:spChg chg="mod">
          <ac:chgData name="Назар Щур" userId="3faffa111ac016f6" providerId="LiveId" clId="{54B9C60F-B4EF-4065-AD10-0D9ED02E804D}" dt="2023-10-14T08:31:10.744" v="4622"/>
          <ac:spMkLst>
            <pc:docMk/>
            <pc:sldMk cId="1400369938" sldId="597"/>
            <ac:spMk id="4" creationId="{EB794896-23C6-910C-0FDC-CB6E521A9454}"/>
          </ac:spMkLst>
        </pc:spChg>
        <pc:spChg chg="mod">
          <ac:chgData name="Назар Щур" userId="3faffa111ac016f6" providerId="LiveId" clId="{54B9C60F-B4EF-4065-AD10-0D9ED02E804D}" dt="2023-10-14T08:31:13.181" v="4623"/>
          <ac:spMkLst>
            <pc:docMk/>
            <pc:sldMk cId="1400369938" sldId="597"/>
            <ac:spMk id="7" creationId="{CEE3644E-2C04-66D6-76F4-47E50384BA23}"/>
          </ac:spMkLst>
        </pc:spChg>
        <pc:spChg chg="mod">
          <ac:chgData name="Назар Щур" userId="3faffa111ac016f6" providerId="LiveId" clId="{54B9C60F-B4EF-4065-AD10-0D9ED02E804D}" dt="2023-10-14T08:31:15.448" v="4624"/>
          <ac:spMkLst>
            <pc:docMk/>
            <pc:sldMk cId="1400369938" sldId="597"/>
            <ac:spMk id="9" creationId="{7B5E0BDB-2348-8B49-9F5D-EA7C51F2F514}"/>
          </ac:spMkLst>
        </pc:spChg>
        <pc:spChg chg="mod">
          <ac:chgData name="Назар Щур" userId="3faffa111ac016f6" providerId="LiveId" clId="{54B9C60F-B4EF-4065-AD10-0D9ED02E804D}" dt="2023-10-14T08:31:06.132" v="4620"/>
          <ac:spMkLst>
            <pc:docMk/>
            <pc:sldMk cId="1400369938" sldId="597"/>
            <ac:spMk id="15" creationId="{CE875E1B-5141-B506-36F0-BCA749712A14}"/>
          </ac:spMkLst>
        </pc:spChg>
      </pc:sldChg>
      <pc:sldChg chg="del">
        <pc:chgData name="Назар Щур" userId="3faffa111ac016f6" providerId="LiveId" clId="{54B9C60F-B4EF-4065-AD10-0D9ED02E804D}" dt="2023-10-11T18:40:41.641" v="2693" actId="47"/>
        <pc:sldMkLst>
          <pc:docMk/>
          <pc:sldMk cId="103704437" sldId="602"/>
        </pc:sldMkLst>
      </pc:sldChg>
      <pc:sldChg chg="del">
        <pc:chgData name="Назар Щур" userId="3faffa111ac016f6" providerId="LiveId" clId="{54B9C60F-B4EF-4065-AD10-0D9ED02E804D}" dt="2023-10-11T18:40:41.641" v="2693" actId="47"/>
        <pc:sldMkLst>
          <pc:docMk/>
          <pc:sldMk cId="3859913015" sldId="603"/>
        </pc:sldMkLst>
      </pc:sldChg>
      <pc:sldChg chg="del">
        <pc:chgData name="Назар Щур" userId="3faffa111ac016f6" providerId="LiveId" clId="{54B9C60F-B4EF-4065-AD10-0D9ED02E804D}" dt="2023-10-11T18:40:41.641" v="2693" actId="47"/>
        <pc:sldMkLst>
          <pc:docMk/>
          <pc:sldMk cId="3729712141" sldId="604"/>
        </pc:sldMkLst>
      </pc:sldChg>
      <pc:sldChg chg="del">
        <pc:chgData name="Назар Щур" userId="3faffa111ac016f6" providerId="LiveId" clId="{54B9C60F-B4EF-4065-AD10-0D9ED02E804D}" dt="2023-10-11T18:40:41.641" v="2693" actId="47"/>
        <pc:sldMkLst>
          <pc:docMk/>
          <pc:sldMk cId="3699677685" sldId="606"/>
        </pc:sldMkLst>
      </pc:sldChg>
      <pc:sldChg chg="del">
        <pc:chgData name="Назар Щур" userId="3faffa111ac016f6" providerId="LiveId" clId="{54B9C60F-B4EF-4065-AD10-0D9ED02E804D}" dt="2023-10-11T18:40:41.641" v="2693" actId="47"/>
        <pc:sldMkLst>
          <pc:docMk/>
          <pc:sldMk cId="165164422" sldId="607"/>
        </pc:sldMkLst>
      </pc:sldChg>
      <pc:sldChg chg="del">
        <pc:chgData name="Назар Щур" userId="3faffa111ac016f6" providerId="LiveId" clId="{54B9C60F-B4EF-4065-AD10-0D9ED02E804D}" dt="2023-10-11T18:40:41.641" v="2693" actId="47"/>
        <pc:sldMkLst>
          <pc:docMk/>
          <pc:sldMk cId="789103187" sldId="608"/>
        </pc:sldMkLst>
      </pc:sldChg>
      <pc:sldChg chg="del">
        <pc:chgData name="Назар Щур" userId="3faffa111ac016f6" providerId="LiveId" clId="{54B9C60F-B4EF-4065-AD10-0D9ED02E804D}" dt="2023-10-11T18:40:41.641" v="2693" actId="47"/>
        <pc:sldMkLst>
          <pc:docMk/>
          <pc:sldMk cId="3917763297" sldId="611"/>
        </pc:sldMkLst>
      </pc:sldChg>
      <pc:sldChg chg="del">
        <pc:chgData name="Назар Щур" userId="3faffa111ac016f6" providerId="LiveId" clId="{54B9C60F-B4EF-4065-AD10-0D9ED02E804D}" dt="2023-10-11T18:40:41.641" v="2693" actId="47"/>
        <pc:sldMkLst>
          <pc:docMk/>
          <pc:sldMk cId="652317079" sldId="612"/>
        </pc:sldMkLst>
      </pc:sldChg>
      <pc:sldChg chg="del">
        <pc:chgData name="Назар Щур" userId="3faffa111ac016f6" providerId="LiveId" clId="{54B9C60F-B4EF-4065-AD10-0D9ED02E804D}" dt="2023-10-11T18:40:41.641" v="2693" actId="47"/>
        <pc:sldMkLst>
          <pc:docMk/>
          <pc:sldMk cId="2900428695" sldId="613"/>
        </pc:sldMkLst>
      </pc:sldChg>
      <pc:sldChg chg="del">
        <pc:chgData name="Назар Щур" userId="3faffa111ac016f6" providerId="LiveId" clId="{54B9C60F-B4EF-4065-AD10-0D9ED02E804D}" dt="2023-10-11T18:40:41.641" v="2693" actId="47"/>
        <pc:sldMkLst>
          <pc:docMk/>
          <pc:sldMk cId="2398213071" sldId="614"/>
        </pc:sldMkLst>
      </pc:sldChg>
      <pc:sldChg chg="del">
        <pc:chgData name="Назар Щур" userId="3faffa111ac016f6" providerId="LiveId" clId="{54B9C60F-B4EF-4065-AD10-0D9ED02E804D}" dt="2023-10-11T18:40:41.641" v="2693" actId="47"/>
        <pc:sldMkLst>
          <pc:docMk/>
          <pc:sldMk cId="677226845" sldId="615"/>
        </pc:sldMkLst>
      </pc:sldChg>
      <pc:sldChg chg="del">
        <pc:chgData name="Назар Щур" userId="3faffa111ac016f6" providerId="LiveId" clId="{54B9C60F-B4EF-4065-AD10-0D9ED02E804D}" dt="2023-10-11T18:40:41.641" v="2693" actId="47"/>
        <pc:sldMkLst>
          <pc:docMk/>
          <pc:sldMk cId="1628608415" sldId="617"/>
        </pc:sldMkLst>
      </pc:sldChg>
      <pc:sldChg chg="del">
        <pc:chgData name="Назар Щур" userId="3faffa111ac016f6" providerId="LiveId" clId="{54B9C60F-B4EF-4065-AD10-0D9ED02E804D}" dt="2023-10-11T18:40:41.641" v="2693" actId="47"/>
        <pc:sldMkLst>
          <pc:docMk/>
          <pc:sldMk cId="4232690013" sldId="625"/>
        </pc:sldMkLst>
      </pc:sldChg>
      <pc:sldChg chg="delSp del mod">
        <pc:chgData name="Назар Щур" userId="3faffa111ac016f6" providerId="LiveId" clId="{54B9C60F-B4EF-4065-AD10-0D9ED02E804D}" dt="2023-10-14T08:28:16.695" v="4572" actId="47"/>
        <pc:sldMkLst>
          <pc:docMk/>
          <pc:sldMk cId="1827166463" sldId="627"/>
        </pc:sldMkLst>
        <pc:picChg chg="del">
          <ac:chgData name="Назар Щур" userId="3faffa111ac016f6" providerId="LiveId" clId="{54B9C60F-B4EF-4065-AD10-0D9ED02E804D}" dt="2023-10-12T18:31:44.317" v="3302" actId="478"/>
          <ac:picMkLst>
            <pc:docMk/>
            <pc:sldMk cId="1827166463" sldId="627"/>
            <ac:picMk id="3" creationId="{B32EC208-5888-CF68-3688-75C6A688CEE8}"/>
          </ac:picMkLst>
        </pc:picChg>
      </pc:sldChg>
      <pc:sldChg chg="del">
        <pc:chgData name="Назар Щур" userId="3faffa111ac016f6" providerId="LiveId" clId="{54B9C60F-B4EF-4065-AD10-0D9ED02E804D}" dt="2023-10-14T08:28:16.695" v="4572" actId="47"/>
        <pc:sldMkLst>
          <pc:docMk/>
          <pc:sldMk cId="3084329716" sldId="628"/>
        </pc:sldMkLst>
      </pc:sldChg>
      <pc:sldChg chg="del">
        <pc:chgData name="Назар Щур" userId="3faffa111ac016f6" providerId="LiveId" clId="{54B9C60F-B4EF-4065-AD10-0D9ED02E804D}" dt="2023-10-14T08:28:16.695" v="4572" actId="47"/>
        <pc:sldMkLst>
          <pc:docMk/>
          <pc:sldMk cId="3574398298" sldId="629"/>
        </pc:sldMkLst>
      </pc:sldChg>
      <pc:sldChg chg="addSp delSp modSp mod ord delAnim modAnim">
        <pc:chgData name="Назар Щур" userId="3faffa111ac016f6" providerId="LiveId" clId="{54B9C60F-B4EF-4065-AD10-0D9ED02E804D}" dt="2023-10-14T08:45:57.179" v="4691"/>
        <pc:sldMkLst>
          <pc:docMk/>
          <pc:sldMk cId="3559206633" sldId="630"/>
        </pc:sldMkLst>
        <pc:spChg chg="add mod">
          <ac:chgData name="Назар Щур" userId="3faffa111ac016f6" providerId="LiveId" clId="{54B9C60F-B4EF-4065-AD10-0D9ED02E804D}" dt="2023-10-14T08:00:05.821" v="4409" actId="207"/>
          <ac:spMkLst>
            <pc:docMk/>
            <pc:sldMk cId="3559206633" sldId="630"/>
            <ac:spMk id="3" creationId="{936F65A2-B3F3-F0E4-38C9-851B8FBF2E41}"/>
          </ac:spMkLst>
        </pc:spChg>
        <pc:spChg chg="del">
          <ac:chgData name="Назар Щур" userId="3faffa111ac016f6" providerId="LiveId" clId="{54B9C60F-B4EF-4065-AD10-0D9ED02E804D}" dt="2023-10-14T07:57:38.657" v="4380" actId="478"/>
          <ac:spMkLst>
            <pc:docMk/>
            <pc:sldMk cId="3559206633" sldId="630"/>
            <ac:spMk id="4" creationId="{A634B2A1-3AA3-B37A-0696-79044B1914C0}"/>
          </ac:spMkLst>
        </pc:spChg>
        <pc:spChg chg="del">
          <ac:chgData name="Назар Щур" userId="3faffa111ac016f6" providerId="LiveId" clId="{54B9C60F-B4EF-4065-AD10-0D9ED02E804D}" dt="2023-10-14T07:57:38.657" v="4380" actId="478"/>
          <ac:spMkLst>
            <pc:docMk/>
            <pc:sldMk cId="3559206633" sldId="630"/>
            <ac:spMk id="5" creationId="{6BD0A0EB-79B8-6194-57C4-076184A20201}"/>
          </ac:spMkLst>
        </pc:spChg>
        <pc:spChg chg="del">
          <ac:chgData name="Назар Щур" userId="3faffa111ac016f6" providerId="LiveId" clId="{54B9C60F-B4EF-4065-AD10-0D9ED02E804D}" dt="2023-10-14T07:57:38.657" v="4380" actId="478"/>
          <ac:spMkLst>
            <pc:docMk/>
            <pc:sldMk cId="3559206633" sldId="630"/>
            <ac:spMk id="6" creationId="{895F321A-5D6E-A5CD-E50B-CB16CACAAAD8}"/>
          </ac:spMkLst>
        </pc:spChg>
        <pc:spChg chg="del">
          <ac:chgData name="Назар Щур" userId="3faffa111ac016f6" providerId="LiveId" clId="{54B9C60F-B4EF-4065-AD10-0D9ED02E804D}" dt="2023-10-14T07:57:38.657" v="4380" actId="478"/>
          <ac:spMkLst>
            <pc:docMk/>
            <pc:sldMk cId="3559206633" sldId="630"/>
            <ac:spMk id="7" creationId="{95BD2047-4457-FBD5-D7C1-1668E46982F5}"/>
          </ac:spMkLst>
        </pc:spChg>
        <pc:spChg chg="del">
          <ac:chgData name="Назар Щур" userId="3faffa111ac016f6" providerId="LiveId" clId="{54B9C60F-B4EF-4065-AD10-0D9ED02E804D}" dt="2023-10-14T07:57:38.657" v="4380" actId="478"/>
          <ac:spMkLst>
            <pc:docMk/>
            <pc:sldMk cId="3559206633" sldId="630"/>
            <ac:spMk id="8" creationId="{6505DAB4-23DE-F469-5540-D178B57DE7F8}"/>
          </ac:spMkLst>
        </pc:spChg>
        <pc:spChg chg="add mod">
          <ac:chgData name="Назар Щур" userId="3faffa111ac016f6" providerId="LiveId" clId="{54B9C60F-B4EF-4065-AD10-0D9ED02E804D}" dt="2023-10-14T08:00:28.332" v="4421" actId="207"/>
          <ac:spMkLst>
            <pc:docMk/>
            <pc:sldMk cId="3559206633" sldId="630"/>
            <ac:spMk id="9" creationId="{7500F975-5724-06D7-7F7E-935E4B7D55C1}"/>
          </ac:spMkLst>
        </pc:spChg>
        <pc:spChg chg="mod">
          <ac:chgData name="Назар Щур" userId="3faffa111ac016f6" providerId="LiveId" clId="{54B9C60F-B4EF-4065-AD10-0D9ED02E804D}" dt="2023-10-14T07:59:20.691" v="4396" actId="207"/>
          <ac:spMkLst>
            <pc:docMk/>
            <pc:sldMk cId="3559206633" sldId="630"/>
            <ac:spMk id="15" creationId="{CE875E1B-5141-B506-36F0-BCA749712A14}"/>
          </ac:spMkLst>
        </pc:spChg>
        <pc:picChg chg="mod">
          <ac:chgData name="Назар Щур" userId="3faffa111ac016f6" providerId="LiveId" clId="{54B9C60F-B4EF-4065-AD10-0D9ED02E804D}" dt="2023-10-14T07:58:57.752" v="4391" actId="1076"/>
          <ac:picMkLst>
            <pc:docMk/>
            <pc:sldMk cId="3559206633" sldId="630"/>
            <ac:picMk id="2" creationId="{DE5CC6B5-A393-3F6F-F4A1-F0165C456EBD}"/>
          </ac:picMkLst>
        </pc:picChg>
      </pc:sldChg>
      <pc:sldChg chg="del">
        <pc:chgData name="Назар Щур" userId="3faffa111ac016f6" providerId="LiveId" clId="{54B9C60F-B4EF-4065-AD10-0D9ED02E804D}" dt="2023-10-14T08:28:16.695" v="4572" actId="47"/>
        <pc:sldMkLst>
          <pc:docMk/>
          <pc:sldMk cId="3501267835" sldId="631"/>
        </pc:sldMkLst>
      </pc:sldChg>
      <pc:sldChg chg="del">
        <pc:chgData name="Назар Щур" userId="3faffa111ac016f6" providerId="LiveId" clId="{54B9C60F-B4EF-4065-AD10-0D9ED02E804D}" dt="2023-10-14T08:28:16.695" v="4572" actId="47"/>
        <pc:sldMkLst>
          <pc:docMk/>
          <pc:sldMk cId="2076619403" sldId="632"/>
        </pc:sldMkLst>
      </pc:sldChg>
      <pc:sldChg chg="add del">
        <pc:chgData name="Назар Щур" userId="3faffa111ac016f6" providerId="LiveId" clId="{54B9C60F-B4EF-4065-AD10-0D9ED02E804D}" dt="2023-10-11T18:40:41.641" v="2693" actId="47"/>
        <pc:sldMkLst>
          <pc:docMk/>
          <pc:sldMk cId="202101455" sldId="633"/>
        </pc:sldMkLst>
      </pc:sldChg>
      <pc:sldChg chg="addSp delSp modSp add mod delAnim modAnim">
        <pc:chgData name="Назар Щур" userId="3faffa111ac016f6" providerId="LiveId" clId="{54B9C60F-B4EF-4065-AD10-0D9ED02E804D}" dt="2023-10-10T20:27:24.195" v="1769"/>
        <pc:sldMkLst>
          <pc:docMk/>
          <pc:sldMk cId="3719337370" sldId="634"/>
        </pc:sldMkLst>
        <pc:spChg chg="del">
          <ac:chgData name="Назар Щур" userId="3faffa111ac016f6" providerId="LiveId" clId="{54B9C60F-B4EF-4065-AD10-0D9ED02E804D}" dt="2023-10-10T15:23:47.767" v="67" actId="478"/>
          <ac:spMkLst>
            <pc:docMk/>
            <pc:sldMk cId="3719337370" sldId="634"/>
            <ac:spMk id="3" creationId="{38EE0AA0-770B-6E4B-77B8-874519781297}"/>
          </ac:spMkLst>
        </pc:spChg>
        <pc:spChg chg="mod">
          <ac:chgData name="Назар Щур" userId="3faffa111ac016f6" providerId="LiveId" clId="{54B9C60F-B4EF-4065-AD10-0D9ED02E804D}" dt="2023-10-10T20:04:36.873" v="1472"/>
          <ac:spMkLst>
            <pc:docMk/>
            <pc:sldMk cId="3719337370" sldId="634"/>
            <ac:spMk id="4" creationId="{129B909C-80B3-968E-0709-A5929D6CE8B6}"/>
          </ac:spMkLst>
        </pc:spChg>
        <pc:spChg chg="del">
          <ac:chgData name="Назар Щур" userId="3faffa111ac016f6" providerId="LiveId" clId="{54B9C60F-B4EF-4065-AD10-0D9ED02E804D}" dt="2023-10-10T15:23:48.861" v="68" actId="478"/>
          <ac:spMkLst>
            <pc:docMk/>
            <pc:sldMk cId="3719337370" sldId="634"/>
            <ac:spMk id="4" creationId="{9FD224AE-F545-95EC-E3A7-3F5DE0BC050A}"/>
          </ac:spMkLst>
        </pc:spChg>
        <pc:spChg chg="mod">
          <ac:chgData name="Назар Щур" userId="3faffa111ac016f6" providerId="LiveId" clId="{54B9C60F-B4EF-4065-AD10-0D9ED02E804D}" dt="2023-10-10T20:04:36.873" v="1472"/>
          <ac:spMkLst>
            <pc:docMk/>
            <pc:sldMk cId="3719337370" sldId="634"/>
            <ac:spMk id="5" creationId="{140405AA-1F56-DDF6-464C-6BDF627EF1D7}"/>
          </ac:spMkLst>
        </pc:spChg>
        <pc:spChg chg="mod">
          <ac:chgData name="Назар Щур" userId="3faffa111ac016f6" providerId="LiveId" clId="{54B9C60F-B4EF-4065-AD10-0D9ED02E804D}" dt="2023-10-10T20:04:36.873" v="1472"/>
          <ac:spMkLst>
            <pc:docMk/>
            <pc:sldMk cId="3719337370" sldId="634"/>
            <ac:spMk id="6" creationId="{FCDC21AB-EBED-7BCA-E0F0-42A90C2ECE3A}"/>
          </ac:spMkLst>
        </pc:spChg>
        <pc:spChg chg="mod">
          <ac:chgData name="Назар Щур" userId="3faffa111ac016f6" providerId="LiveId" clId="{54B9C60F-B4EF-4065-AD10-0D9ED02E804D}" dt="2023-10-10T20:04:36.873" v="1472"/>
          <ac:spMkLst>
            <pc:docMk/>
            <pc:sldMk cId="3719337370" sldId="634"/>
            <ac:spMk id="7" creationId="{18FF7B5B-5F15-6731-8C15-69E662F00BA1}"/>
          </ac:spMkLst>
        </pc:spChg>
        <pc:spChg chg="del">
          <ac:chgData name="Назар Щур" userId="3faffa111ac016f6" providerId="LiveId" clId="{54B9C60F-B4EF-4065-AD10-0D9ED02E804D}" dt="2023-10-10T15:23:46.305" v="66" actId="478"/>
          <ac:spMkLst>
            <pc:docMk/>
            <pc:sldMk cId="3719337370" sldId="634"/>
            <ac:spMk id="7" creationId="{E7BE0429-B437-63EE-2BDB-C6DD9F13C04C}"/>
          </ac:spMkLst>
        </pc:spChg>
        <pc:spChg chg="add mod">
          <ac:chgData name="Назар Щур" userId="3faffa111ac016f6" providerId="LiveId" clId="{54B9C60F-B4EF-4065-AD10-0D9ED02E804D}" dt="2023-10-10T20:15:55.106" v="1623"/>
          <ac:spMkLst>
            <pc:docMk/>
            <pc:sldMk cId="3719337370" sldId="634"/>
            <ac:spMk id="8" creationId="{1D10023C-F8B8-18A4-0E26-C40CCE2E5331}"/>
          </ac:spMkLst>
        </pc:spChg>
        <pc:spChg chg="del">
          <ac:chgData name="Назар Щур" userId="3faffa111ac016f6" providerId="LiveId" clId="{54B9C60F-B4EF-4065-AD10-0D9ED02E804D}" dt="2023-10-10T15:23:49.662" v="69" actId="478"/>
          <ac:spMkLst>
            <pc:docMk/>
            <pc:sldMk cId="3719337370" sldId="634"/>
            <ac:spMk id="8" creationId="{3CF75F94-622D-56E4-868A-29F4529CC3B5}"/>
          </ac:spMkLst>
        </pc:spChg>
        <pc:spChg chg="del">
          <ac:chgData name="Назар Щур" userId="3faffa111ac016f6" providerId="LiveId" clId="{54B9C60F-B4EF-4065-AD10-0D9ED02E804D}" dt="2023-10-10T15:23:46.305" v="66" actId="478"/>
          <ac:spMkLst>
            <pc:docMk/>
            <pc:sldMk cId="3719337370" sldId="634"/>
            <ac:spMk id="9" creationId="{3598A6A1-8C7F-4CCD-639D-0B7C679C2991}"/>
          </ac:spMkLst>
        </pc:spChg>
        <pc:grpChg chg="add mod">
          <ac:chgData name="Назар Щур" userId="3faffa111ac016f6" providerId="LiveId" clId="{54B9C60F-B4EF-4065-AD10-0D9ED02E804D}" dt="2023-10-10T20:12:44.052" v="1602" actId="1036"/>
          <ac:grpSpMkLst>
            <pc:docMk/>
            <pc:sldMk cId="3719337370" sldId="634"/>
            <ac:grpSpMk id="3" creationId="{8C30FCDF-D7CE-A597-B44F-856049374B38}"/>
          </ac:grpSpMkLst>
        </pc:grpChg>
        <pc:picChg chg="add mod">
          <ac:chgData name="Назар Щур" userId="3faffa111ac016f6" providerId="LiveId" clId="{54B9C60F-B4EF-4065-AD10-0D9ED02E804D}" dt="2023-10-10T20:13:22.052" v="1608" actId="1076"/>
          <ac:picMkLst>
            <pc:docMk/>
            <pc:sldMk cId="3719337370" sldId="634"/>
            <ac:picMk id="2" creationId="{52D6474B-A9A3-77E7-AF04-A20643FFE10C}"/>
          </ac:picMkLst>
        </pc:picChg>
        <pc:picChg chg="add del">
          <ac:chgData name="Назар Щур" userId="3faffa111ac016f6" providerId="LiveId" clId="{54B9C60F-B4EF-4065-AD10-0D9ED02E804D}" dt="2023-10-10T16:45:51.334" v="1233" actId="478"/>
          <ac:picMkLst>
            <pc:docMk/>
            <pc:sldMk cId="3719337370" sldId="634"/>
            <ac:picMk id="5" creationId="{7F46581A-78BF-AD2B-6E8B-1BF82EF7EAB0}"/>
          </ac:picMkLst>
        </pc:picChg>
      </pc:sldChg>
      <pc:sldChg chg="addSp delSp modSp add mod ord delAnim modAnim">
        <pc:chgData name="Назар Щур" userId="3faffa111ac016f6" providerId="LiveId" clId="{54B9C60F-B4EF-4065-AD10-0D9ED02E804D}" dt="2023-10-11T15:09:25.222" v="2049"/>
        <pc:sldMkLst>
          <pc:docMk/>
          <pc:sldMk cId="3329598534" sldId="635"/>
        </pc:sldMkLst>
        <pc:spChg chg="add mod">
          <ac:chgData name="Назар Щур" userId="3faffa111ac016f6" providerId="LiveId" clId="{54B9C60F-B4EF-4065-AD10-0D9ED02E804D}" dt="2023-10-10T20:28:15.307" v="1771" actId="1076"/>
          <ac:spMkLst>
            <pc:docMk/>
            <pc:sldMk cId="3329598534" sldId="635"/>
            <ac:spMk id="2" creationId="{4C7E1038-F289-E095-B9B4-6DB7C2562E13}"/>
          </ac:spMkLst>
        </pc:spChg>
        <pc:spChg chg="del mod">
          <ac:chgData name="Назар Щур" userId="3faffa111ac016f6" providerId="LiveId" clId="{54B9C60F-B4EF-4065-AD10-0D9ED02E804D}" dt="2023-10-10T15:56:25.499" v="495" actId="478"/>
          <ac:spMkLst>
            <pc:docMk/>
            <pc:sldMk cId="3329598534" sldId="635"/>
            <ac:spMk id="3" creationId="{38EE0AA0-770B-6E4B-77B8-874519781297}"/>
          </ac:spMkLst>
        </pc:spChg>
        <pc:spChg chg="del mod">
          <ac:chgData name="Назар Щур" userId="3faffa111ac016f6" providerId="LiveId" clId="{54B9C60F-B4EF-4065-AD10-0D9ED02E804D}" dt="2023-10-10T15:56:25.499" v="495" actId="478"/>
          <ac:spMkLst>
            <pc:docMk/>
            <pc:sldMk cId="3329598534" sldId="635"/>
            <ac:spMk id="4" creationId="{9FD224AE-F545-95EC-E3A7-3F5DE0BC050A}"/>
          </ac:spMkLst>
        </pc:spChg>
        <pc:spChg chg="add del mod">
          <ac:chgData name="Назар Щур" userId="3faffa111ac016f6" providerId="LiveId" clId="{54B9C60F-B4EF-4065-AD10-0D9ED02E804D}" dt="2023-10-10T15:56:27.837" v="496" actId="478"/>
          <ac:spMkLst>
            <pc:docMk/>
            <pc:sldMk cId="3329598534" sldId="635"/>
            <ac:spMk id="5" creationId="{B1764697-BA42-3A4E-CD21-10FF0E3BD158}"/>
          </ac:spMkLst>
        </pc:spChg>
        <pc:spChg chg="del mod">
          <ac:chgData name="Назар Щур" userId="3faffa111ac016f6" providerId="LiveId" clId="{54B9C60F-B4EF-4065-AD10-0D9ED02E804D}" dt="2023-10-10T15:56:25.499" v="495" actId="478"/>
          <ac:spMkLst>
            <pc:docMk/>
            <pc:sldMk cId="3329598534" sldId="635"/>
            <ac:spMk id="7" creationId="{E7BE0429-B437-63EE-2BDB-C6DD9F13C04C}"/>
          </ac:spMkLst>
        </pc:spChg>
        <pc:spChg chg="del">
          <ac:chgData name="Назар Щур" userId="3faffa111ac016f6" providerId="LiveId" clId="{54B9C60F-B4EF-4065-AD10-0D9ED02E804D}" dt="2023-10-10T15:41:35.677" v="309" actId="478"/>
          <ac:spMkLst>
            <pc:docMk/>
            <pc:sldMk cId="3329598534" sldId="635"/>
            <ac:spMk id="8" creationId="{3CF75F94-622D-56E4-868A-29F4529CC3B5}"/>
          </ac:spMkLst>
        </pc:spChg>
        <pc:spChg chg="del">
          <ac:chgData name="Назар Щур" userId="3faffa111ac016f6" providerId="LiveId" clId="{54B9C60F-B4EF-4065-AD10-0D9ED02E804D}" dt="2023-10-10T15:41:35.677" v="309" actId="478"/>
          <ac:spMkLst>
            <pc:docMk/>
            <pc:sldMk cId="3329598534" sldId="635"/>
            <ac:spMk id="9" creationId="{3598A6A1-8C7F-4CCD-639D-0B7C679C2991}"/>
          </ac:spMkLst>
        </pc:spChg>
        <pc:spChg chg="add del mod">
          <ac:chgData name="Назар Щур" userId="3faffa111ac016f6" providerId="LiveId" clId="{54B9C60F-B4EF-4065-AD10-0D9ED02E804D}" dt="2023-10-10T15:56:27.837" v="496" actId="478"/>
          <ac:spMkLst>
            <pc:docMk/>
            <pc:sldMk cId="3329598534" sldId="635"/>
            <ac:spMk id="10" creationId="{1458275C-7B08-4BA2-9540-8929FC9DE4CD}"/>
          </ac:spMkLst>
        </pc:spChg>
        <pc:spChg chg="add del mod">
          <ac:chgData name="Назар Щур" userId="3faffa111ac016f6" providerId="LiveId" clId="{54B9C60F-B4EF-4065-AD10-0D9ED02E804D}" dt="2023-10-10T15:50:20.349" v="366" actId="478"/>
          <ac:spMkLst>
            <pc:docMk/>
            <pc:sldMk cId="3329598534" sldId="635"/>
            <ac:spMk id="16" creationId="{12024A3E-2130-EB0F-23E7-E340899910F5}"/>
          </ac:spMkLst>
        </pc:spChg>
        <pc:spChg chg="add del mod">
          <ac:chgData name="Назар Щур" userId="3faffa111ac016f6" providerId="LiveId" clId="{54B9C60F-B4EF-4065-AD10-0D9ED02E804D}" dt="2023-10-10T16:00:21.921" v="553"/>
          <ac:spMkLst>
            <pc:docMk/>
            <pc:sldMk cId="3329598534" sldId="635"/>
            <ac:spMk id="18" creationId="{AB5925B9-5619-1117-1CD0-C813943B0A98}"/>
          </ac:spMkLst>
        </pc:spChg>
        <pc:spChg chg="add del mod">
          <ac:chgData name="Назар Щур" userId="3faffa111ac016f6" providerId="LiveId" clId="{54B9C60F-B4EF-4065-AD10-0D9ED02E804D}" dt="2023-10-10T16:00:21.921" v="553"/>
          <ac:spMkLst>
            <pc:docMk/>
            <pc:sldMk cId="3329598534" sldId="635"/>
            <ac:spMk id="19" creationId="{BCE556B5-451C-19A1-3E38-9D246D952ADD}"/>
          </ac:spMkLst>
        </pc:spChg>
        <pc:spChg chg="add del mod">
          <ac:chgData name="Назар Щур" userId="3faffa111ac016f6" providerId="LiveId" clId="{54B9C60F-B4EF-4065-AD10-0D9ED02E804D}" dt="2023-10-10T16:00:21.921" v="553"/>
          <ac:spMkLst>
            <pc:docMk/>
            <pc:sldMk cId="3329598534" sldId="635"/>
            <ac:spMk id="21" creationId="{3D0F1E13-EB74-CC2C-4AB2-D6B93C4CBD18}"/>
          </ac:spMkLst>
        </pc:spChg>
        <pc:spChg chg="add del mod">
          <ac:chgData name="Назар Щур" userId="3faffa111ac016f6" providerId="LiveId" clId="{54B9C60F-B4EF-4065-AD10-0D9ED02E804D}" dt="2023-10-10T16:00:21.921" v="553"/>
          <ac:spMkLst>
            <pc:docMk/>
            <pc:sldMk cId="3329598534" sldId="635"/>
            <ac:spMk id="22" creationId="{FA11C21B-06F7-BAAB-5A88-26AE99402E73}"/>
          </ac:spMkLst>
        </pc:spChg>
        <pc:spChg chg="add del mod">
          <ac:chgData name="Назар Щур" userId="3faffa111ac016f6" providerId="LiveId" clId="{54B9C60F-B4EF-4065-AD10-0D9ED02E804D}" dt="2023-10-10T16:00:21.921" v="553"/>
          <ac:spMkLst>
            <pc:docMk/>
            <pc:sldMk cId="3329598534" sldId="635"/>
            <ac:spMk id="23" creationId="{C02411BB-D792-2E42-1215-92E561D2FBD5}"/>
          </ac:spMkLst>
        </pc:spChg>
        <pc:spChg chg="add del mod">
          <ac:chgData name="Назар Щур" userId="3faffa111ac016f6" providerId="LiveId" clId="{54B9C60F-B4EF-4065-AD10-0D9ED02E804D}" dt="2023-10-10T16:00:21.921" v="553"/>
          <ac:spMkLst>
            <pc:docMk/>
            <pc:sldMk cId="3329598534" sldId="635"/>
            <ac:spMk id="24" creationId="{B072191B-9F22-611F-FF39-5470F4BB2A57}"/>
          </ac:spMkLst>
        </pc:spChg>
        <pc:spChg chg="add mod">
          <ac:chgData name="Назар Щур" userId="3faffa111ac016f6" providerId="LiveId" clId="{54B9C60F-B4EF-4065-AD10-0D9ED02E804D}" dt="2023-10-10T18:22:09.423" v="1471" actId="1036"/>
          <ac:spMkLst>
            <pc:docMk/>
            <pc:sldMk cId="3329598534" sldId="635"/>
            <ac:spMk id="26" creationId="{F9E7EA48-5A26-7370-53E7-3AC3D815C015}"/>
          </ac:spMkLst>
        </pc:spChg>
        <pc:spChg chg="add del mod">
          <ac:chgData name="Назар Щур" userId="3faffa111ac016f6" providerId="LiveId" clId="{54B9C60F-B4EF-4065-AD10-0D9ED02E804D}" dt="2023-10-10T16:05:11.980" v="592" actId="478"/>
          <ac:spMkLst>
            <pc:docMk/>
            <pc:sldMk cId="3329598534" sldId="635"/>
            <ac:spMk id="29" creationId="{5A2011DC-1D54-7E29-80BE-46AAECE49C0C}"/>
          </ac:spMkLst>
        </pc:spChg>
        <pc:spChg chg="add del mod ord topLvl">
          <ac:chgData name="Назар Щур" userId="3faffa111ac016f6" providerId="LiveId" clId="{54B9C60F-B4EF-4065-AD10-0D9ED02E804D}" dt="2023-10-11T15:07:04.600" v="2019" actId="478"/>
          <ac:spMkLst>
            <pc:docMk/>
            <pc:sldMk cId="3329598534" sldId="635"/>
            <ac:spMk id="38" creationId="{9152E85B-1FD0-650F-9274-8F7449C31A08}"/>
          </ac:spMkLst>
        </pc:spChg>
        <pc:spChg chg="add mod topLvl">
          <ac:chgData name="Назар Щур" userId="3faffa111ac016f6" providerId="LiveId" clId="{54B9C60F-B4EF-4065-AD10-0D9ED02E804D}" dt="2023-10-11T15:08:43.645" v="2042" actId="1076"/>
          <ac:spMkLst>
            <pc:docMk/>
            <pc:sldMk cId="3329598534" sldId="635"/>
            <ac:spMk id="40" creationId="{B17E4FF3-10C7-1403-6DFA-91012C9D4CAB}"/>
          </ac:spMkLst>
        </pc:spChg>
        <pc:spChg chg="add mod topLvl">
          <ac:chgData name="Назар Щур" userId="3faffa111ac016f6" providerId="LiveId" clId="{54B9C60F-B4EF-4065-AD10-0D9ED02E804D}" dt="2023-10-10T20:09:27.388" v="1543" actId="1036"/>
          <ac:spMkLst>
            <pc:docMk/>
            <pc:sldMk cId="3329598534" sldId="635"/>
            <ac:spMk id="47" creationId="{363FA48E-63FD-086B-5339-112C70A262D9}"/>
          </ac:spMkLst>
        </pc:spChg>
        <pc:spChg chg="add mod topLvl">
          <ac:chgData name="Назар Щур" userId="3faffa111ac016f6" providerId="LiveId" clId="{54B9C60F-B4EF-4065-AD10-0D9ED02E804D}" dt="2023-10-10T20:09:27.388" v="1543" actId="1036"/>
          <ac:spMkLst>
            <pc:docMk/>
            <pc:sldMk cId="3329598534" sldId="635"/>
            <ac:spMk id="51" creationId="{22EEBA08-9E62-74CE-47B8-493CECBB18B2}"/>
          </ac:spMkLst>
        </pc:spChg>
        <pc:spChg chg="add mod">
          <ac:chgData name="Назар Щур" userId="3faffa111ac016f6" providerId="LiveId" clId="{54B9C60F-B4EF-4065-AD10-0D9ED02E804D}" dt="2023-10-10T16:46:19.456" v="1235" actId="20577"/>
          <ac:spMkLst>
            <pc:docMk/>
            <pc:sldMk cId="3329598534" sldId="635"/>
            <ac:spMk id="54" creationId="{BA99D78C-8922-CFA9-9BC4-CEDBE5850EFB}"/>
          </ac:spMkLst>
        </pc:spChg>
        <pc:spChg chg="add mod">
          <ac:chgData name="Назар Щур" userId="3faffa111ac016f6" providerId="LiveId" clId="{54B9C60F-B4EF-4065-AD10-0D9ED02E804D}" dt="2023-10-10T16:46:19.456" v="1235" actId="20577"/>
          <ac:spMkLst>
            <pc:docMk/>
            <pc:sldMk cId="3329598534" sldId="635"/>
            <ac:spMk id="55" creationId="{3415A844-3DCF-0E4A-0D86-DDDBF9C66C7A}"/>
          </ac:spMkLst>
        </pc:spChg>
        <pc:spChg chg="add mod">
          <ac:chgData name="Назар Щур" userId="3faffa111ac016f6" providerId="LiveId" clId="{54B9C60F-B4EF-4065-AD10-0D9ED02E804D}" dt="2023-10-10T16:46:19.456" v="1235" actId="20577"/>
          <ac:spMkLst>
            <pc:docMk/>
            <pc:sldMk cId="3329598534" sldId="635"/>
            <ac:spMk id="56" creationId="{018D05EB-89C6-D801-BC78-795826E1C77D}"/>
          </ac:spMkLst>
        </pc:spChg>
        <pc:spChg chg="add mod">
          <ac:chgData name="Назар Щур" userId="3faffa111ac016f6" providerId="LiveId" clId="{54B9C60F-B4EF-4065-AD10-0D9ED02E804D}" dt="2023-10-10T16:46:23.785" v="1243" actId="20577"/>
          <ac:spMkLst>
            <pc:docMk/>
            <pc:sldMk cId="3329598534" sldId="635"/>
            <ac:spMk id="57" creationId="{736949DB-23F8-67DC-EA95-9E9D5346105D}"/>
          </ac:spMkLst>
        </pc:spChg>
        <pc:spChg chg="add mod">
          <ac:chgData name="Назар Щур" userId="3faffa111ac016f6" providerId="LiveId" clId="{54B9C60F-B4EF-4065-AD10-0D9ED02E804D}" dt="2023-10-10T18:20:44.946" v="1465" actId="1037"/>
          <ac:spMkLst>
            <pc:docMk/>
            <pc:sldMk cId="3329598534" sldId="635"/>
            <ac:spMk id="58" creationId="{6B23ECCA-6818-D7A5-5436-4B48DBA89289}"/>
          </ac:spMkLst>
        </pc:spChg>
        <pc:spChg chg="add mod">
          <ac:chgData name="Назар Щур" userId="3faffa111ac016f6" providerId="LiveId" clId="{54B9C60F-B4EF-4065-AD10-0D9ED02E804D}" dt="2023-10-10T16:46:19.456" v="1235" actId="20577"/>
          <ac:spMkLst>
            <pc:docMk/>
            <pc:sldMk cId="3329598534" sldId="635"/>
            <ac:spMk id="59" creationId="{5E1A1BF8-C14C-D205-8038-01A6E8AE1C99}"/>
          </ac:spMkLst>
        </pc:spChg>
        <pc:spChg chg="add del mod">
          <ac:chgData name="Назар Щур" userId="3faffa111ac016f6" providerId="LiveId" clId="{54B9C60F-B4EF-4065-AD10-0D9ED02E804D}" dt="2023-10-10T16:27:40.336" v="942"/>
          <ac:spMkLst>
            <pc:docMk/>
            <pc:sldMk cId="3329598534" sldId="635"/>
            <ac:spMk id="60" creationId="{B0EBEDB5-C628-AED7-1478-6E38BE2BFEAC}"/>
          </ac:spMkLst>
        </pc:spChg>
        <pc:spChg chg="add mod">
          <ac:chgData name="Назар Щур" userId="3faffa111ac016f6" providerId="LiveId" clId="{54B9C60F-B4EF-4065-AD10-0D9ED02E804D}" dt="2023-10-10T16:46:19.456" v="1235" actId="20577"/>
          <ac:spMkLst>
            <pc:docMk/>
            <pc:sldMk cId="3329598534" sldId="635"/>
            <ac:spMk id="61" creationId="{F76F0BCF-8519-2639-BBF7-E2096193CD85}"/>
          </ac:spMkLst>
        </pc:spChg>
        <pc:spChg chg="add mod">
          <ac:chgData name="Назар Щур" userId="3faffa111ac016f6" providerId="LiveId" clId="{54B9C60F-B4EF-4065-AD10-0D9ED02E804D}" dt="2023-10-10T16:46:19.456" v="1235" actId="20577"/>
          <ac:spMkLst>
            <pc:docMk/>
            <pc:sldMk cId="3329598534" sldId="635"/>
            <ac:spMk id="62" creationId="{C5D943B8-EDF6-2BB8-30E8-C8ACCCAF6113}"/>
          </ac:spMkLst>
        </pc:spChg>
        <pc:spChg chg="add mod">
          <ac:chgData name="Назар Щур" userId="3faffa111ac016f6" providerId="LiveId" clId="{54B9C60F-B4EF-4065-AD10-0D9ED02E804D}" dt="2023-10-10T16:46:19.456" v="1235" actId="20577"/>
          <ac:spMkLst>
            <pc:docMk/>
            <pc:sldMk cId="3329598534" sldId="635"/>
            <ac:spMk id="63" creationId="{172711DC-4CFA-88DC-045C-DAB597396386}"/>
          </ac:spMkLst>
        </pc:spChg>
        <pc:spChg chg="add mod">
          <ac:chgData name="Назар Щур" userId="3faffa111ac016f6" providerId="LiveId" clId="{54B9C60F-B4EF-4065-AD10-0D9ED02E804D}" dt="2023-10-10T16:46:19.456" v="1235" actId="20577"/>
          <ac:spMkLst>
            <pc:docMk/>
            <pc:sldMk cId="3329598534" sldId="635"/>
            <ac:spMk id="64" creationId="{9A820A02-024B-CA31-5741-F6BB7AFC796C}"/>
          </ac:spMkLst>
        </pc:spChg>
        <pc:spChg chg="add mod">
          <ac:chgData name="Назар Щур" userId="3faffa111ac016f6" providerId="LiveId" clId="{54B9C60F-B4EF-4065-AD10-0D9ED02E804D}" dt="2023-10-10T16:46:19.456" v="1235" actId="20577"/>
          <ac:spMkLst>
            <pc:docMk/>
            <pc:sldMk cId="3329598534" sldId="635"/>
            <ac:spMk id="65" creationId="{59C22440-1761-9CE4-61E7-B2949EFD2C70}"/>
          </ac:spMkLst>
        </pc:spChg>
        <pc:grpChg chg="add del mod">
          <ac:chgData name="Назар Щур" userId="3faffa111ac016f6" providerId="LiveId" clId="{54B9C60F-B4EF-4065-AD10-0D9ED02E804D}" dt="2023-10-10T16:38:02.440" v="1224" actId="165"/>
          <ac:grpSpMkLst>
            <pc:docMk/>
            <pc:sldMk cId="3329598534" sldId="635"/>
            <ac:grpSpMk id="53" creationId="{E250DD21-13DD-2110-E280-20115AABCED8}"/>
          </ac:grpSpMkLst>
        </pc:grpChg>
        <pc:grpChg chg="add del mod">
          <ac:chgData name="Назар Щур" userId="3faffa111ac016f6" providerId="LiveId" clId="{54B9C60F-B4EF-4065-AD10-0D9ED02E804D}" dt="2023-10-10T18:15:09.199" v="1358" actId="165"/>
          <ac:grpSpMkLst>
            <pc:docMk/>
            <pc:sldMk cId="3329598534" sldId="635"/>
            <ac:grpSpMk id="73" creationId="{6ACDAEC5-0504-E052-E302-F563951E720E}"/>
          </ac:grpSpMkLst>
        </pc:grpChg>
        <pc:grpChg chg="add mod">
          <ac:chgData name="Назар Щур" userId="3faffa111ac016f6" providerId="LiveId" clId="{54B9C60F-B4EF-4065-AD10-0D9ED02E804D}" dt="2023-10-10T16:46:19.456" v="1235" actId="20577"/>
          <ac:grpSpMkLst>
            <pc:docMk/>
            <pc:sldMk cId="3329598534" sldId="635"/>
            <ac:grpSpMk id="74" creationId="{11308E6C-9CBD-B5FD-F2D4-8254D98A3470}"/>
          </ac:grpSpMkLst>
        </pc:grpChg>
        <pc:picChg chg="add del mod">
          <ac:chgData name="Назар Щур" userId="3faffa111ac016f6" providerId="LiveId" clId="{54B9C60F-B4EF-4065-AD10-0D9ED02E804D}" dt="2023-10-10T15:49:02.268" v="346" actId="478"/>
          <ac:picMkLst>
            <pc:docMk/>
            <pc:sldMk cId="3329598534" sldId="635"/>
            <ac:picMk id="2" creationId="{382A1A54-71D8-9230-25CB-9FF718C966F4}"/>
          </ac:picMkLst>
        </pc:picChg>
        <pc:picChg chg="add del mod">
          <ac:chgData name="Назар Щур" userId="3faffa111ac016f6" providerId="LiveId" clId="{54B9C60F-B4EF-4065-AD10-0D9ED02E804D}" dt="2023-10-10T15:45:02.134" v="326" actId="478"/>
          <ac:picMkLst>
            <pc:docMk/>
            <pc:sldMk cId="3329598534" sldId="635"/>
            <ac:picMk id="6" creationId="{4788B299-C146-765C-224E-3E4E11F6A06E}"/>
          </ac:picMkLst>
        </pc:picChg>
        <pc:picChg chg="add del mod ord modCrop">
          <ac:chgData name="Назар Щур" userId="3faffa111ac016f6" providerId="LiveId" clId="{54B9C60F-B4EF-4065-AD10-0D9ED02E804D}" dt="2023-10-10T15:56:25.499" v="495" actId="478"/>
          <ac:picMkLst>
            <pc:docMk/>
            <pc:sldMk cId="3329598534" sldId="635"/>
            <ac:picMk id="12" creationId="{B7BFF85F-17AA-6DA5-BB0C-A438449A81A3}"/>
          </ac:picMkLst>
        </pc:picChg>
        <pc:picChg chg="add del mod ord modCrop">
          <ac:chgData name="Назар Щур" userId="3faffa111ac016f6" providerId="LiveId" clId="{54B9C60F-B4EF-4065-AD10-0D9ED02E804D}" dt="2023-10-10T15:56:25.499" v="495" actId="478"/>
          <ac:picMkLst>
            <pc:docMk/>
            <pc:sldMk cId="3329598534" sldId="635"/>
            <ac:picMk id="14" creationId="{3E842E08-1722-7FAF-1A03-F4EB95698628}"/>
          </ac:picMkLst>
        </pc:picChg>
        <pc:picChg chg="del mod">
          <ac:chgData name="Назар Щур" userId="3faffa111ac016f6" providerId="LiveId" clId="{54B9C60F-B4EF-4065-AD10-0D9ED02E804D}" dt="2023-10-10T15:56:25.499" v="495" actId="478"/>
          <ac:picMkLst>
            <pc:docMk/>
            <pc:sldMk cId="3329598534" sldId="635"/>
            <ac:picMk id="15" creationId="{C35AB6B1-F81E-FCC9-8FE6-B2BAD3E4A892}"/>
          </ac:picMkLst>
        </pc:picChg>
        <pc:picChg chg="add del mod ord">
          <ac:chgData name="Назар Щур" userId="3faffa111ac016f6" providerId="LiveId" clId="{54B9C60F-B4EF-4065-AD10-0D9ED02E804D}" dt="2023-10-10T16:37:36.942" v="1217" actId="478"/>
          <ac:picMkLst>
            <pc:docMk/>
            <pc:sldMk cId="3329598534" sldId="635"/>
            <ac:picMk id="17" creationId="{9A2E65E8-A768-3B28-0C33-66815A335BEE}"/>
          </ac:picMkLst>
        </pc:picChg>
        <pc:picChg chg="del mod">
          <ac:chgData name="Назар Щур" userId="3faffa111ac016f6" providerId="LiveId" clId="{54B9C60F-B4EF-4065-AD10-0D9ED02E804D}" dt="2023-10-10T15:56:25.499" v="495" actId="478"/>
          <ac:picMkLst>
            <pc:docMk/>
            <pc:sldMk cId="3329598534" sldId="635"/>
            <ac:picMk id="20" creationId="{3F0E67B0-AD9F-6053-1DFF-FFC8DB0F2A14}"/>
          </ac:picMkLst>
        </pc:picChg>
        <pc:picChg chg="add del mod">
          <ac:chgData name="Назар Щур" userId="3faffa111ac016f6" providerId="LiveId" clId="{54B9C60F-B4EF-4065-AD10-0D9ED02E804D}" dt="2023-10-10T16:14:05.140" v="793" actId="478"/>
          <ac:picMkLst>
            <pc:docMk/>
            <pc:sldMk cId="3329598534" sldId="635"/>
            <ac:picMk id="25" creationId="{34909EF5-8037-02F4-FBF9-0EC8FE848BC4}"/>
          </ac:picMkLst>
        </pc:picChg>
        <pc:picChg chg="add mod ord topLvl modCrop">
          <ac:chgData name="Назар Щур" userId="3faffa111ac016f6" providerId="LiveId" clId="{54B9C60F-B4EF-4065-AD10-0D9ED02E804D}" dt="2023-10-10T20:09:27.388" v="1543" actId="1036"/>
          <ac:picMkLst>
            <pc:docMk/>
            <pc:sldMk cId="3329598534" sldId="635"/>
            <ac:picMk id="28" creationId="{6157A884-E0BD-6369-A78F-6D6BF6CFC80C}"/>
          </ac:picMkLst>
        </pc:picChg>
        <pc:cxnChg chg="add del mod">
          <ac:chgData name="Назар Щур" userId="3faffa111ac016f6" providerId="LiveId" clId="{54B9C60F-B4EF-4065-AD10-0D9ED02E804D}" dt="2023-10-10T18:17:51.198" v="1386" actId="478"/>
          <ac:cxnSpMkLst>
            <pc:docMk/>
            <pc:sldMk cId="3329598534" sldId="635"/>
            <ac:cxnSpMk id="2" creationId="{33B9EFF2-9B88-B2A6-4AC1-B4F7E546117F}"/>
          </ac:cxnSpMkLst>
        </pc:cxnChg>
        <pc:cxnChg chg="add mod">
          <ac:chgData name="Назар Щур" userId="3faffa111ac016f6" providerId="LiveId" clId="{54B9C60F-B4EF-4065-AD10-0D9ED02E804D}" dt="2023-10-11T15:07:33.668" v="2028" actId="1076"/>
          <ac:cxnSpMkLst>
            <pc:docMk/>
            <pc:sldMk cId="3329598534" sldId="635"/>
            <ac:cxnSpMk id="3" creationId="{1C584F15-1A61-9169-2015-97E787597B1C}"/>
          </ac:cxnSpMkLst>
        </pc:cxnChg>
        <pc:cxnChg chg="add del mod">
          <ac:chgData name="Назар Щур" userId="3faffa111ac016f6" providerId="LiveId" clId="{54B9C60F-B4EF-4065-AD10-0D9ED02E804D}" dt="2023-10-10T18:17:52.033" v="1387" actId="478"/>
          <ac:cxnSpMkLst>
            <pc:docMk/>
            <pc:sldMk cId="3329598534" sldId="635"/>
            <ac:cxnSpMk id="3" creationId="{F02BDE77-1FA7-5DF5-9825-E1315F6802BD}"/>
          </ac:cxnSpMkLst>
        </pc:cxnChg>
        <pc:cxnChg chg="add mod">
          <ac:chgData name="Назар Щур" userId="3faffa111ac016f6" providerId="LiveId" clId="{54B9C60F-B4EF-4065-AD10-0D9ED02E804D}" dt="2023-10-11T15:08:22.992" v="2039" actId="14100"/>
          <ac:cxnSpMkLst>
            <pc:docMk/>
            <pc:sldMk cId="3329598534" sldId="635"/>
            <ac:cxnSpMk id="5" creationId="{D31EABAC-1711-96C7-4B8B-1DF3CB05F64F}"/>
          </ac:cxnSpMkLst>
        </pc:cxnChg>
        <pc:cxnChg chg="add mod">
          <ac:chgData name="Назар Щур" userId="3faffa111ac016f6" providerId="LiveId" clId="{54B9C60F-B4EF-4065-AD10-0D9ED02E804D}" dt="2023-10-10T20:09:27.388" v="1543" actId="1036"/>
          <ac:cxnSpMkLst>
            <pc:docMk/>
            <pc:sldMk cId="3329598534" sldId="635"/>
            <ac:cxnSpMk id="7" creationId="{1D934A49-385C-4A4B-CB06-F6B9B94B732A}"/>
          </ac:cxnSpMkLst>
        </pc:cxnChg>
        <pc:cxnChg chg="add mod">
          <ac:chgData name="Назар Щур" userId="3faffa111ac016f6" providerId="LiveId" clId="{54B9C60F-B4EF-4065-AD10-0D9ED02E804D}" dt="2023-10-10T20:09:27.388" v="1543" actId="1036"/>
          <ac:cxnSpMkLst>
            <pc:docMk/>
            <pc:sldMk cId="3329598534" sldId="635"/>
            <ac:cxnSpMk id="8" creationId="{D05D525E-2A4F-BB15-CC5C-04391CD9109B}"/>
          </ac:cxnSpMkLst>
        </pc:cxnChg>
        <pc:cxnChg chg="add mod">
          <ac:chgData name="Назар Щур" userId="3faffa111ac016f6" providerId="LiveId" clId="{54B9C60F-B4EF-4065-AD10-0D9ED02E804D}" dt="2023-10-11T15:08:14.375" v="2037" actId="14100"/>
          <ac:cxnSpMkLst>
            <pc:docMk/>
            <pc:sldMk cId="3329598534" sldId="635"/>
            <ac:cxnSpMk id="9" creationId="{86F5B712-00DE-8EE3-4291-B84290488D9C}"/>
          </ac:cxnSpMkLst>
        </pc:cxnChg>
        <pc:cxnChg chg="add del">
          <ac:chgData name="Назар Щур" userId="3faffa111ac016f6" providerId="LiveId" clId="{54B9C60F-B4EF-4065-AD10-0D9ED02E804D}" dt="2023-10-10T18:19:21.164" v="1416" actId="11529"/>
          <ac:cxnSpMkLst>
            <pc:docMk/>
            <pc:sldMk cId="3329598534" sldId="635"/>
            <ac:cxnSpMk id="14" creationId="{D675A8E6-DDB4-7F90-E9E4-1BFFC597AB4C}"/>
          </ac:cxnSpMkLst>
        </pc:cxnChg>
        <pc:cxnChg chg="add del mod">
          <ac:chgData name="Назар Щур" userId="3faffa111ac016f6" providerId="LiveId" clId="{54B9C60F-B4EF-4065-AD10-0D9ED02E804D}" dt="2023-10-10T18:19:31.617" v="1426"/>
          <ac:cxnSpMkLst>
            <pc:docMk/>
            <pc:sldMk cId="3329598534" sldId="635"/>
            <ac:cxnSpMk id="15" creationId="{C4258F21-AF03-9CCC-84B2-A093EDFBF96A}"/>
          </ac:cxnSpMkLst>
        </pc:cxnChg>
        <pc:cxnChg chg="add del">
          <ac:chgData name="Назар Щур" userId="3faffa111ac016f6" providerId="LiveId" clId="{54B9C60F-B4EF-4065-AD10-0D9ED02E804D}" dt="2023-10-10T16:05:19.670" v="594" actId="11529"/>
          <ac:cxnSpMkLst>
            <pc:docMk/>
            <pc:sldMk cId="3329598534" sldId="635"/>
            <ac:cxnSpMk id="31" creationId="{FFB571CF-7ADF-5AAE-5AB0-13122E668712}"/>
          </ac:cxnSpMkLst>
        </pc:cxnChg>
        <pc:cxnChg chg="add del mod">
          <ac:chgData name="Назар Щур" userId="3faffa111ac016f6" providerId="LiveId" clId="{54B9C60F-B4EF-4065-AD10-0D9ED02E804D}" dt="2023-10-10T16:05:59.017" v="604" actId="478"/>
          <ac:cxnSpMkLst>
            <pc:docMk/>
            <pc:sldMk cId="3329598534" sldId="635"/>
            <ac:cxnSpMk id="33" creationId="{E8DF04F4-53A3-7A38-C79A-D1005C96501B}"/>
          </ac:cxnSpMkLst>
        </pc:cxnChg>
        <pc:cxnChg chg="add del mod">
          <ac:chgData name="Назар Щур" userId="3faffa111ac016f6" providerId="LiveId" clId="{54B9C60F-B4EF-4065-AD10-0D9ED02E804D}" dt="2023-10-10T16:05:57.785" v="603" actId="478"/>
          <ac:cxnSpMkLst>
            <pc:docMk/>
            <pc:sldMk cId="3329598534" sldId="635"/>
            <ac:cxnSpMk id="35" creationId="{79BF197A-583B-DB5A-E26B-FB63211D9F7D}"/>
          </ac:cxnSpMkLst>
        </pc:cxnChg>
        <pc:cxnChg chg="add del mod topLvl">
          <ac:chgData name="Назар Щур" userId="3faffa111ac016f6" providerId="LiveId" clId="{54B9C60F-B4EF-4065-AD10-0D9ED02E804D}" dt="2023-10-10T20:09:27.388" v="1543" actId="1036"/>
          <ac:cxnSpMkLst>
            <pc:docMk/>
            <pc:sldMk cId="3329598534" sldId="635"/>
            <ac:cxnSpMk id="43" creationId="{7C54C5ED-3D3B-DBD2-DC1D-84AC1A8FF4DA}"/>
          </ac:cxnSpMkLst>
        </pc:cxnChg>
        <pc:cxnChg chg="add mod topLvl">
          <ac:chgData name="Назар Щур" userId="3faffa111ac016f6" providerId="LiveId" clId="{54B9C60F-B4EF-4065-AD10-0D9ED02E804D}" dt="2023-10-10T20:09:27.388" v="1543" actId="1036"/>
          <ac:cxnSpMkLst>
            <pc:docMk/>
            <pc:sldMk cId="3329598534" sldId="635"/>
            <ac:cxnSpMk id="45" creationId="{CE539E2A-4C8E-F075-275D-2B129B642D2C}"/>
          </ac:cxnSpMkLst>
        </pc:cxnChg>
        <pc:cxnChg chg="add del mod topLvl">
          <ac:chgData name="Назар Щур" userId="3faffa111ac016f6" providerId="LiveId" clId="{54B9C60F-B4EF-4065-AD10-0D9ED02E804D}" dt="2023-10-10T18:15:12.457" v="1360" actId="478"/>
          <ac:cxnSpMkLst>
            <pc:docMk/>
            <pc:sldMk cId="3329598534" sldId="635"/>
            <ac:cxnSpMk id="49" creationId="{BA9B59AD-AC63-C431-3194-2C75D5582C5E}"/>
          </ac:cxnSpMkLst>
        </pc:cxnChg>
        <pc:cxnChg chg="add del mod topLvl">
          <ac:chgData name="Назар Щур" userId="3faffa111ac016f6" providerId="LiveId" clId="{54B9C60F-B4EF-4065-AD10-0D9ED02E804D}" dt="2023-10-10T18:15:11.702" v="1359" actId="478"/>
          <ac:cxnSpMkLst>
            <pc:docMk/>
            <pc:sldMk cId="3329598534" sldId="635"/>
            <ac:cxnSpMk id="50" creationId="{9A1C2E31-305B-CAA4-DB43-5C38268799ED}"/>
          </ac:cxnSpMkLst>
        </pc:cxnChg>
        <pc:cxnChg chg="add mod">
          <ac:chgData name="Назар Щур" userId="3faffa111ac016f6" providerId="LiveId" clId="{54B9C60F-B4EF-4065-AD10-0D9ED02E804D}" dt="2023-10-10T16:46:19.456" v="1235" actId="20577"/>
          <ac:cxnSpMkLst>
            <pc:docMk/>
            <pc:sldMk cId="3329598534" sldId="635"/>
            <ac:cxnSpMk id="66" creationId="{4D29CC0E-AEBE-27D5-1A12-C58FF2BC795B}"/>
          </ac:cxnSpMkLst>
        </pc:cxnChg>
        <pc:cxnChg chg="add mod">
          <ac:chgData name="Назар Щур" userId="3faffa111ac016f6" providerId="LiveId" clId="{54B9C60F-B4EF-4065-AD10-0D9ED02E804D}" dt="2023-10-10T16:46:19.456" v="1235" actId="20577"/>
          <ac:cxnSpMkLst>
            <pc:docMk/>
            <pc:sldMk cId="3329598534" sldId="635"/>
            <ac:cxnSpMk id="68" creationId="{F52D5A12-2EA3-928E-4C35-1CB1DE7A9ED1}"/>
          </ac:cxnSpMkLst>
        </pc:cxnChg>
        <pc:cxnChg chg="add mod">
          <ac:chgData name="Назар Щур" userId="3faffa111ac016f6" providerId="LiveId" clId="{54B9C60F-B4EF-4065-AD10-0D9ED02E804D}" dt="2023-10-10T16:46:19.456" v="1235" actId="20577"/>
          <ac:cxnSpMkLst>
            <pc:docMk/>
            <pc:sldMk cId="3329598534" sldId="635"/>
            <ac:cxnSpMk id="69" creationId="{B1ECDDCE-0FC5-7C9A-5909-096F7326B0A5}"/>
          </ac:cxnSpMkLst>
        </pc:cxnChg>
      </pc:sldChg>
      <pc:sldChg chg="addSp delSp modSp add del mod ord modAnim">
        <pc:chgData name="Назар Щур" userId="3faffa111ac016f6" providerId="LiveId" clId="{54B9C60F-B4EF-4065-AD10-0D9ED02E804D}" dt="2023-10-10T15:56:06.151" v="491" actId="47"/>
        <pc:sldMkLst>
          <pc:docMk/>
          <pc:sldMk cId="2677915919" sldId="636"/>
        </pc:sldMkLst>
        <pc:spChg chg="mod">
          <ac:chgData name="Назар Щур" userId="3faffa111ac016f6" providerId="LiveId" clId="{54B9C60F-B4EF-4065-AD10-0D9ED02E804D}" dt="2023-10-10T15:53:05.994" v="405" actId="1076"/>
          <ac:spMkLst>
            <pc:docMk/>
            <pc:sldMk cId="2677915919" sldId="636"/>
            <ac:spMk id="3" creationId="{38EE0AA0-770B-6E4B-77B8-874519781297}"/>
          </ac:spMkLst>
        </pc:spChg>
        <pc:spChg chg="mod">
          <ac:chgData name="Назар Щур" userId="3faffa111ac016f6" providerId="LiveId" clId="{54B9C60F-B4EF-4065-AD10-0D9ED02E804D}" dt="2023-10-10T15:52:57.623" v="404" actId="1036"/>
          <ac:spMkLst>
            <pc:docMk/>
            <pc:sldMk cId="2677915919" sldId="636"/>
            <ac:spMk id="4" creationId="{9FD224AE-F545-95EC-E3A7-3F5DE0BC050A}"/>
          </ac:spMkLst>
        </pc:spChg>
        <pc:spChg chg="mod">
          <ac:chgData name="Назар Щур" userId="3faffa111ac016f6" providerId="LiveId" clId="{54B9C60F-B4EF-4065-AD10-0D9ED02E804D}" dt="2023-10-10T15:52:52.152" v="393" actId="1036"/>
          <ac:spMkLst>
            <pc:docMk/>
            <pc:sldMk cId="2677915919" sldId="636"/>
            <ac:spMk id="5" creationId="{B1764697-BA42-3A4E-CD21-10FF0E3BD158}"/>
          </ac:spMkLst>
        </pc:spChg>
        <pc:spChg chg="mod">
          <ac:chgData name="Назар Щур" userId="3faffa111ac016f6" providerId="LiveId" clId="{54B9C60F-B4EF-4065-AD10-0D9ED02E804D}" dt="2023-10-10T15:52:57.623" v="404" actId="1036"/>
          <ac:spMkLst>
            <pc:docMk/>
            <pc:sldMk cId="2677915919" sldId="636"/>
            <ac:spMk id="7" creationId="{E7BE0429-B437-63EE-2BDB-C6DD9F13C04C}"/>
          </ac:spMkLst>
        </pc:spChg>
        <pc:spChg chg="mod">
          <ac:chgData name="Назар Щур" userId="3faffa111ac016f6" providerId="LiveId" clId="{54B9C60F-B4EF-4065-AD10-0D9ED02E804D}" dt="2023-10-10T15:52:52.152" v="393" actId="1036"/>
          <ac:spMkLst>
            <pc:docMk/>
            <pc:sldMk cId="2677915919" sldId="636"/>
            <ac:spMk id="10" creationId="{1458275C-7B08-4BA2-9540-8929FC9DE4CD}"/>
          </ac:spMkLst>
        </pc:spChg>
        <pc:picChg chg="add mod ord modCrop">
          <ac:chgData name="Назар Щур" userId="3faffa111ac016f6" providerId="LiveId" clId="{54B9C60F-B4EF-4065-AD10-0D9ED02E804D}" dt="2023-10-10T15:52:52.152" v="393" actId="1036"/>
          <ac:picMkLst>
            <pc:docMk/>
            <pc:sldMk cId="2677915919" sldId="636"/>
            <ac:picMk id="6" creationId="{D7B1609D-5AF4-096E-9A82-A5707C78AECD}"/>
          </ac:picMkLst>
        </pc:picChg>
        <pc:picChg chg="mod">
          <ac:chgData name="Назар Щур" userId="3faffa111ac016f6" providerId="LiveId" clId="{54B9C60F-B4EF-4065-AD10-0D9ED02E804D}" dt="2023-10-10T15:52:52.152" v="393" actId="1036"/>
          <ac:picMkLst>
            <pc:docMk/>
            <pc:sldMk cId="2677915919" sldId="636"/>
            <ac:picMk id="12" creationId="{B7BFF85F-17AA-6DA5-BB0C-A438449A81A3}"/>
          </ac:picMkLst>
        </pc:picChg>
        <pc:picChg chg="del">
          <ac:chgData name="Назар Щур" userId="3faffa111ac016f6" providerId="LiveId" clId="{54B9C60F-B4EF-4065-AD10-0D9ED02E804D}" dt="2023-10-10T15:51:36.206" v="377" actId="478"/>
          <ac:picMkLst>
            <pc:docMk/>
            <pc:sldMk cId="2677915919" sldId="636"/>
            <ac:picMk id="14" creationId="{3E842E08-1722-7FAF-1A03-F4EB95698628}"/>
          </ac:picMkLst>
        </pc:picChg>
        <pc:picChg chg="mod">
          <ac:chgData name="Назар Щур" userId="3faffa111ac016f6" providerId="LiveId" clId="{54B9C60F-B4EF-4065-AD10-0D9ED02E804D}" dt="2023-10-10T15:52:57.623" v="404" actId="1036"/>
          <ac:picMkLst>
            <pc:docMk/>
            <pc:sldMk cId="2677915919" sldId="636"/>
            <ac:picMk id="15" creationId="{C35AB6B1-F81E-FCC9-8FE6-B2BAD3E4A892}"/>
          </ac:picMkLst>
        </pc:picChg>
        <pc:picChg chg="mod">
          <ac:chgData name="Назар Щур" userId="3faffa111ac016f6" providerId="LiveId" clId="{54B9C60F-B4EF-4065-AD10-0D9ED02E804D}" dt="2023-10-10T15:52:57.623" v="404" actId="1036"/>
          <ac:picMkLst>
            <pc:docMk/>
            <pc:sldMk cId="2677915919" sldId="636"/>
            <ac:picMk id="20" creationId="{3F0E67B0-AD9F-6053-1DFF-FFC8DB0F2A14}"/>
          </ac:picMkLst>
        </pc:picChg>
      </pc:sldChg>
      <pc:sldChg chg="addSp delSp modSp add del mod modTransition delAnim modAnim">
        <pc:chgData name="Назар Щур" userId="3faffa111ac016f6" providerId="LiveId" clId="{54B9C60F-B4EF-4065-AD10-0D9ED02E804D}" dt="2023-10-10T15:59:07.566" v="549" actId="47"/>
        <pc:sldMkLst>
          <pc:docMk/>
          <pc:sldMk cId="76502295" sldId="637"/>
        </pc:sldMkLst>
        <pc:spChg chg="add mod">
          <ac:chgData name="Назар Щур" userId="3faffa111ac016f6" providerId="LiveId" clId="{54B9C60F-B4EF-4065-AD10-0D9ED02E804D}" dt="2023-10-10T15:55:16.167" v="456"/>
          <ac:spMkLst>
            <pc:docMk/>
            <pc:sldMk cId="76502295" sldId="637"/>
            <ac:spMk id="2" creationId="{BA42F4E0-FCFD-869F-33C2-A511DAD8EC4E}"/>
          </ac:spMkLst>
        </pc:spChg>
        <pc:spChg chg="del">
          <ac:chgData name="Назар Щур" userId="3faffa111ac016f6" providerId="LiveId" clId="{54B9C60F-B4EF-4065-AD10-0D9ED02E804D}" dt="2023-10-10T15:53:32.210" v="407" actId="478"/>
          <ac:spMkLst>
            <pc:docMk/>
            <pc:sldMk cId="76502295" sldId="637"/>
            <ac:spMk id="3" creationId="{38EE0AA0-770B-6E4B-77B8-874519781297}"/>
          </ac:spMkLst>
        </pc:spChg>
        <pc:spChg chg="mod">
          <ac:chgData name="Назар Щур" userId="3faffa111ac016f6" providerId="LiveId" clId="{54B9C60F-B4EF-4065-AD10-0D9ED02E804D}" dt="2023-10-10T15:54:37.017" v="446" actId="1036"/>
          <ac:spMkLst>
            <pc:docMk/>
            <pc:sldMk cId="76502295" sldId="637"/>
            <ac:spMk id="4" creationId="{9FD224AE-F545-95EC-E3A7-3F5DE0BC050A}"/>
          </ac:spMkLst>
        </pc:spChg>
        <pc:spChg chg="mod">
          <ac:chgData name="Назар Щур" userId="3faffa111ac016f6" providerId="LiveId" clId="{54B9C60F-B4EF-4065-AD10-0D9ED02E804D}" dt="2023-10-10T15:54:31.432" v="433" actId="1036"/>
          <ac:spMkLst>
            <pc:docMk/>
            <pc:sldMk cId="76502295" sldId="637"/>
            <ac:spMk id="5" creationId="{B1764697-BA42-3A4E-CD21-10FF0E3BD158}"/>
          </ac:spMkLst>
        </pc:spChg>
        <pc:spChg chg="mod">
          <ac:chgData name="Назар Щур" userId="3faffa111ac016f6" providerId="LiveId" clId="{54B9C60F-B4EF-4065-AD10-0D9ED02E804D}" dt="2023-10-10T15:54:37.017" v="446" actId="1036"/>
          <ac:spMkLst>
            <pc:docMk/>
            <pc:sldMk cId="76502295" sldId="637"/>
            <ac:spMk id="7" creationId="{E7BE0429-B437-63EE-2BDB-C6DD9F13C04C}"/>
          </ac:spMkLst>
        </pc:spChg>
        <pc:spChg chg="mod">
          <ac:chgData name="Назар Щур" userId="3faffa111ac016f6" providerId="LiveId" clId="{54B9C60F-B4EF-4065-AD10-0D9ED02E804D}" dt="2023-10-10T15:54:31.432" v="433" actId="1036"/>
          <ac:spMkLst>
            <pc:docMk/>
            <pc:sldMk cId="76502295" sldId="637"/>
            <ac:spMk id="10" creationId="{1458275C-7B08-4BA2-9540-8929FC9DE4CD}"/>
          </ac:spMkLst>
        </pc:spChg>
        <pc:picChg chg="mod">
          <ac:chgData name="Назар Щур" userId="3faffa111ac016f6" providerId="LiveId" clId="{54B9C60F-B4EF-4065-AD10-0D9ED02E804D}" dt="2023-10-10T15:54:31.432" v="433" actId="1036"/>
          <ac:picMkLst>
            <pc:docMk/>
            <pc:sldMk cId="76502295" sldId="637"/>
            <ac:picMk id="6" creationId="{D7B1609D-5AF4-096E-9A82-A5707C78AECD}"/>
          </ac:picMkLst>
        </pc:picChg>
        <pc:picChg chg="mod">
          <ac:chgData name="Назар Щур" userId="3faffa111ac016f6" providerId="LiveId" clId="{54B9C60F-B4EF-4065-AD10-0D9ED02E804D}" dt="2023-10-10T15:54:31.432" v="433" actId="1036"/>
          <ac:picMkLst>
            <pc:docMk/>
            <pc:sldMk cId="76502295" sldId="637"/>
            <ac:picMk id="12" creationId="{B7BFF85F-17AA-6DA5-BB0C-A438449A81A3}"/>
          </ac:picMkLst>
        </pc:picChg>
        <pc:picChg chg="mod">
          <ac:chgData name="Назар Щур" userId="3faffa111ac016f6" providerId="LiveId" clId="{54B9C60F-B4EF-4065-AD10-0D9ED02E804D}" dt="2023-10-10T15:54:37.017" v="446" actId="1036"/>
          <ac:picMkLst>
            <pc:docMk/>
            <pc:sldMk cId="76502295" sldId="637"/>
            <ac:picMk id="15" creationId="{C35AB6B1-F81E-FCC9-8FE6-B2BAD3E4A892}"/>
          </ac:picMkLst>
        </pc:picChg>
        <pc:picChg chg="mod">
          <ac:chgData name="Назар Щур" userId="3faffa111ac016f6" providerId="LiveId" clId="{54B9C60F-B4EF-4065-AD10-0D9ED02E804D}" dt="2023-10-10T15:54:37.017" v="446" actId="1036"/>
          <ac:picMkLst>
            <pc:docMk/>
            <pc:sldMk cId="76502295" sldId="637"/>
            <ac:picMk id="20" creationId="{3F0E67B0-AD9F-6053-1DFF-FFC8DB0F2A14}"/>
          </ac:picMkLst>
        </pc:picChg>
      </pc:sldChg>
      <pc:sldChg chg="addSp delSp modSp add del mod ord delAnim modAnim">
        <pc:chgData name="Назар Щур" userId="3faffa111ac016f6" providerId="LiveId" clId="{54B9C60F-B4EF-4065-AD10-0D9ED02E804D}" dt="2023-10-10T17:46:13.934" v="1315" actId="47"/>
        <pc:sldMkLst>
          <pc:docMk/>
          <pc:sldMk cId="2342086855" sldId="638"/>
        </pc:sldMkLst>
        <pc:spChg chg="del">
          <ac:chgData name="Назар Щур" userId="3faffa111ac016f6" providerId="LiveId" clId="{54B9C60F-B4EF-4065-AD10-0D9ED02E804D}" dt="2023-10-10T15:55:27.507" v="460" actId="478"/>
          <ac:spMkLst>
            <pc:docMk/>
            <pc:sldMk cId="2342086855" sldId="638"/>
            <ac:spMk id="2" creationId="{BA42F4E0-FCFD-869F-33C2-A511DAD8EC4E}"/>
          </ac:spMkLst>
        </pc:spChg>
        <pc:spChg chg="add mod">
          <ac:chgData name="Назар Щур" userId="3faffa111ac016f6" providerId="LiveId" clId="{54B9C60F-B4EF-4065-AD10-0D9ED02E804D}" dt="2023-10-10T17:43:43.759" v="1253" actId="20577"/>
          <ac:spMkLst>
            <pc:docMk/>
            <pc:sldMk cId="2342086855" sldId="638"/>
            <ac:spMk id="3" creationId="{6ED03391-4755-73E5-07C9-24B7D14755D2}"/>
          </ac:spMkLst>
        </pc:spChg>
        <pc:spChg chg="mod">
          <ac:chgData name="Назар Щур" userId="3faffa111ac016f6" providerId="LiveId" clId="{54B9C60F-B4EF-4065-AD10-0D9ED02E804D}" dt="2023-10-10T15:55:47.267" v="486" actId="1036"/>
          <ac:spMkLst>
            <pc:docMk/>
            <pc:sldMk cId="2342086855" sldId="638"/>
            <ac:spMk id="4" creationId="{9FD224AE-F545-95EC-E3A7-3F5DE0BC050A}"/>
          </ac:spMkLst>
        </pc:spChg>
        <pc:spChg chg="mod">
          <ac:chgData name="Назар Щур" userId="3faffa111ac016f6" providerId="LiveId" clId="{54B9C60F-B4EF-4065-AD10-0D9ED02E804D}" dt="2023-10-10T15:55:47.267" v="486" actId="1036"/>
          <ac:spMkLst>
            <pc:docMk/>
            <pc:sldMk cId="2342086855" sldId="638"/>
            <ac:spMk id="5" creationId="{B1764697-BA42-3A4E-CD21-10FF0E3BD158}"/>
          </ac:spMkLst>
        </pc:spChg>
        <pc:spChg chg="mod">
          <ac:chgData name="Назар Щур" userId="3faffa111ac016f6" providerId="LiveId" clId="{54B9C60F-B4EF-4065-AD10-0D9ED02E804D}" dt="2023-10-10T15:55:47.267" v="486" actId="1036"/>
          <ac:spMkLst>
            <pc:docMk/>
            <pc:sldMk cId="2342086855" sldId="638"/>
            <ac:spMk id="7" creationId="{E7BE0429-B437-63EE-2BDB-C6DD9F13C04C}"/>
          </ac:spMkLst>
        </pc:spChg>
        <pc:spChg chg="mod">
          <ac:chgData name="Назар Щур" userId="3faffa111ac016f6" providerId="LiveId" clId="{54B9C60F-B4EF-4065-AD10-0D9ED02E804D}" dt="2023-10-10T15:55:47.267" v="486" actId="1036"/>
          <ac:spMkLst>
            <pc:docMk/>
            <pc:sldMk cId="2342086855" sldId="638"/>
            <ac:spMk id="10" creationId="{1458275C-7B08-4BA2-9540-8929FC9DE4CD}"/>
          </ac:spMkLst>
        </pc:spChg>
        <pc:picChg chg="mod">
          <ac:chgData name="Назар Щур" userId="3faffa111ac016f6" providerId="LiveId" clId="{54B9C60F-B4EF-4065-AD10-0D9ED02E804D}" dt="2023-10-10T15:58:02.416" v="511" actId="14100"/>
          <ac:picMkLst>
            <pc:docMk/>
            <pc:sldMk cId="2342086855" sldId="638"/>
            <ac:picMk id="6" creationId="{D7B1609D-5AF4-096E-9A82-A5707C78AECD}"/>
          </ac:picMkLst>
        </pc:picChg>
        <pc:picChg chg="mod">
          <ac:chgData name="Назар Щур" userId="3faffa111ac016f6" providerId="LiveId" clId="{54B9C60F-B4EF-4065-AD10-0D9ED02E804D}" dt="2023-10-10T15:55:47.267" v="486" actId="1036"/>
          <ac:picMkLst>
            <pc:docMk/>
            <pc:sldMk cId="2342086855" sldId="638"/>
            <ac:picMk id="12" creationId="{B7BFF85F-17AA-6DA5-BB0C-A438449A81A3}"/>
          </ac:picMkLst>
        </pc:picChg>
        <pc:picChg chg="mod">
          <ac:chgData name="Назар Щур" userId="3faffa111ac016f6" providerId="LiveId" clId="{54B9C60F-B4EF-4065-AD10-0D9ED02E804D}" dt="2023-10-10T15:57:25.710" v="508" actId="14100"/>
          <ac:picMkLst>
            <pc:docMk/>
            <pc:sldMk cId="2342086855" sldId="638"/>
            <ac:picMk id="15" creationId="{C35AB6B1-F81E-FCC9-8FE6-B2BAD3E4A892}"/>
          </ac:picMkLst>
        </pc:picChg>
        <pc:picChg chg="mod">
          <ac:chgData name="Назар Щур" userId="3faffa111ac016f6" providerId="LiveId" clId="{54B9C60F-B4EF-4065-AD10-0D9ED02E804D}" dt="2023-10-10T15:57:50.558" v="510" actId="1076"/>
          <ac:picMkLst>
            <pc:docMk/>
            <pc:sldMk cId="2342086855" sldId="638"/>
            <ac:picMk id="20" creationId="{3F0E67B0-AD9F-6053-1DFF-FFC8DB0F2A14}"/>
          </ac:picMkLst>
        </pc:picChg>
      </pc:sldChg>
      <pc:sldChg chg="addSp delSp modSp add mod ord modTransition delAnim modAnim">
        <pc:chgData name="Назар Щур" userId="3faffa111ac016f6" providerId="LiveId" clId="{54B9C60F-B4EF-4065-AD10-0D9ED02E804D}" dt="2023-10-10T18:02:27.730" v="1339" actId="20577"/>
        <pc:sldMkLst>
          <pc:docMk/>
          <pc:sldMk cId="4183078263" sldId="639"/>
        </pc:sldMkLst>
        <pc:spChg chg="add del mod ord">
          <ac:chgData name="Назар Щур" userId="3faffa111ac016f6" providerId="LiveId" clId="{54B9C60F-B4EF-4065-AD10-0D9ED02E804D}" dt="2023-10-10T17:44:10.145" v="1258" actId="478"/>
          <ac:spMkLst>
            <pc:docMk/>
            <pc:sldMk cId="4183078263" sldId="639"/>
            <ac:spMk id="2" creationId="{C918C593-2BA8-6C7B-BE43-EBE4452AC651}"/>
          </ac:spMkLst>
        </pc:spChg>
        <pc:spChg chg="del">
          <ac:chgData name="Назар Щур" userId="3faffa111ac016f6" providerId="LiveId" clId="{54B9C60F-B4EF-4065-AD10-0D9ED02E804D}" dt="2023-10-10T15:58:29.927" v="516" actId="478"/>
          <ac:spMkLst>
            <pc:docMk/>
            <pc:sldMk cId="4183078263" sldId="639"/>
            <ac:spMk id="3" creationId="{6ED03391-4755-73E5-07C9-24B7D14755D2}"/>
          </ac:spMkLst>
        </pc:spChg>
        <pc:spChg chg="add del mod">
          <ac:chgData name="Назар Щур" userId="3faffa111ac016f6" providerId="LiveId" clId="{54B9C60F-B4EF-4065-AD10-0D9ED02E804D}" dt="2023-10-10T17:44:15.750" v="1260"/>
          <ac:spMkLst>
            <pc:docMk/>
            <pc:sldMk cId="4183078263" sldId="639"/>
            <ac:spMk id="3" creationId="{B69A2C43-958C-4558-41E0-BEEA91E272A5}"/>
          </ac:spMkLst>
        </pc:spChg>
        <pc:spChg chg="mod">
          <ac:chgData name="Назар Щур" userId="3faffa111ac016f6" providerId="LiveId" clId="{54B9C60F-B4EF-4065-AD10-0D9ED02E804D}" dt="2023-10-10T15:58:47.307" v="546" actId="1035"/>
          <ac:spMkLst>
            <pc:docMk/>
            <pc:sldMk cId="4183078263" sldId="639"/>
            <ac:spMk id="4" creationId="{9FD224AE-F545-95EC-E3A7-3F5DE0BC050A}"/>
          </ac:spMkLst>
        </pc:spChg>
        <pc:spChg chg="mod">
          <ac:chgData name="Назар Щур" userId="3faffa111ac016f6" providerId="LiveId" clId="{54B9C60F-B4EF-4065-AD10-0D9ED02E804D}" dt="2023-10-10T15:58:41.127" v="529" actId="1036"/>
          <ac:spMkLst>
            <pc:docMk/>
            <pc:sldMk cId="4183078263" sldId="639"/>
            <ac:spMk id="5" creationId="{B1764697-BA42-3A4E-CD21-10FF0E3BD158}"/>
          </ac:spMkLst>
        </pc:spChg>
        <pc:spChg chg="mod">
          <ac:chgData name="Назар Щур" userId="3faffa111ac016f6" providerId="LiveId" clId="{54B9C60F-B4EF-4065-AD10-0D9ED02E804D}" dt="2023-10-10T15:58:47.307" v="546" actId="1035"/>
          <ac:spMkLst>
            <pc:docMk/>
            <pc:sldMk cId="4183078263" sldId="639"/>
            <ac:spMk id="7" creationId="{E7BE0429-B437-63EE-2BDB-C6DD9F13C04C}"/>
          </ac:spMkLst>
        </pc:spChg>
        <pc:spChg chg="add mod">
          <ac:chgData name="Назар Щур" userId="3faffa111ac016f6" providerId="LiveId" clId="{54B9C60F-B4EF-4065-AD10-0D9ED02E804D}" dt="2023-10-10T18:02:27.730" v="1339" actId="20577"/>
          <ac:spMkLst>
            <pc:docMk/>
            <pc:sldMk cId="4183078263" sldId="639"/>
            <ac:spMk id="8" creationId="{4D9851E1-8E4C-62AE-5AB7-3C1697823873}"/>
          </ac:spMkLst>
        </pc:spChg>
        <pc:spChg chg="mod">
          <ac:chgData name="Назар Щур" userId="3faffa111ac016f6" providerId="LiveId" clId="{54B9C60F-B4EF-4065-AD10-0D9ED02E804D}" dt="2023-10-10T18:01:33.421" v="1328" actId="207"/>
          <ac:spMkLst>
            <pc:docMk/>
            <pc:sldMk cId="4183078263" sldId="639"/>
            <ac:spMk id="10" creationId="{1458275C-7B08-4BA2-9540-8929FC9DE4CD}"/>
          </ac:spMkLst>
        </pc:spChg>
        <pc:picChg chg="mod">
          <ac:chgData name="Назар Щур" userId="3faffa111ac016f6" providerId="LiveId" clId="{54B9C60F-B4EF-4065-AD10-0D9ED02E804D}" dt="2023-10-10T15:58:41.127" v="529" actId="1036"/>
          <ac:picMkLst>
            <pc:docMk/>
            <pc:sldMk cId="4183078263" sldId="639"/>
            <ac:picMk id="6" creationId="{D7B1609D-5AF4-096E-9A82-A5707C78AECD}"/>
          </ac:picMkLst>
        </pc:picChg>
        <pc:picChg chg="mod">
          <ac:chgData name="Назар Щур" userId="3faffa111ac016f6" providerId="LiveId" clId="{54B9C60F-B4EF-4065-AD10-0D9ED02E804D}" dt="2023-10-10T15:58:41.127" v="529" actId="1036"/>
          <ac:picMkLst>
            <pc:docMk/>
            <pc:sldMk cId="4183078263" sldId="639"/>
            <ac:picMk id="12" creationId="{B7BFF85F-17AA-6DA5-BB0C-A438449A81A3}"/>
          </ac:picMkLst>
        </pc:picChg>
        <pc:picChg chg="mod">
          <ac:chgData name="Назар Щур" userId="3faffa111ac016f6" providerId="LiveId" clId="{54B9C60F-B4EF-4065-AD10-0D9ED02E804D}" dt="2023-10-10T15:58:47.307" v="546" actId="1035"/>
          <ac:picMkLst>
            <pc:docMk/>
            <pc:sldMk cId="4183078263" sldId="639"/>
            <ac:picMk id="15" creationId="{C35AB6B1-F81E-FCC9-8FE6-B2BAD3E4A892}"/>
          </ac:picMkLst>
        </pc:picChg>
        <pc:picChg chg="mod">
          <ac:chgData name="Назар Щур" userId="3faffa111ac016f6" providerId="LiveId" clId="{54B9C60F-B4EF-4065-AD10-0D9ED02E804D}" dt="2023-10-10T15:58:47.307" v="546" actId="1035"/>
          <ac:picMkLst>
            <pc:docMk/>
            <pc:sldMk cId="4183078263" sldId="639"/>
            <ac:picMk id="20" creationId="{3F0E67B0-AD9F-6053-1DFF-FFC8DB0F2A14}"/>
          </ac:picMkLst>
        </pc:picChg>
      </pc:sldChg>
      <pc:sldChg chg="add del">
        <pc:chgData name="Назар Щур" userId="3faffa111ac016f6" providerId="LiveId" clId="{54B9C60F-B4EF-4065-AD10-0D9ED02E804D}" dt="2023-10-10T17:46:15.919" v="1316" actId="47"/>
        <pc:sldMkLst>
          <pc:docMk/>
          <pc:sldMk cId="3860525456" sldId="640"/>
        </pc:sldMkLst>
      </pc:sldChg>
      <pc:sldChg chg="modSp add mod modTransition">
        <pc:chgData name="Назар Щур" userId="3faffa111ac016f6" providerId="LiveId" clId="{54B9C60F-B4EF-4065-AD10-0D9ED02E804D}" dt="2023-10-10T18:01:38.450" v="1329"/>
        <pc:sldMkLst>
          <pc:docMk/>
          <pc:sldMk cId="2520946108" sldId="641"/>
        </pc:sldMkLst>
        <pc:spChg chg="mod">
          <ac:chgData name="Назар Щур" userId="3faffa111ac016f6" providerId="LiveId" clId="{54B9C60F-B4EF-4065-AD10-0D9ED02E804D}" dt="2023-10-10T18:01:38.450" v="1329"/>
          <ac:spMkLst>
            <pc:docMk/>
            <pc:sldMk cId="2520946108" sldId="641"/>
            <ac:spMk id="10" creationId="{1458275C-7B08-4BA2-9540-8929FC9DE4CD}"/>
          </ac:spMkLst>
        </pc:spChg>
      </pc:sldChg>
      <pc:sldChg chg="addSp delSp modSp add del mod">
        <pc:chgData name="Назар Щур" userId="3faffa111ac016f6" providerId="LiveId" clId="{54B9C60F-B4EF-4065-AD10-0D9ED02E804D}" dt="2023-10-10T20:08:56.702" v="1517" actId="47"/>
        <pc:sldMkLst>
          <pc:docMk/>
          <pc:sldMk cId="675305855" sldId="642"/>
        </pc:sldMkLst>
        <pc:spChg chg="del">
          <ac:chgData name="Назар Щур" userId="3faffa111ac016f6" providerId="LiveId" clId="{54B9C60F-B4EF-4065-AD10-0D9ED02E804D}" dt="2023-10-10T20:08:10.936" v="1508" actId="478"/>
          <ac:spMkLst>
            <pc:docMk/>
            <pc:sldMk cId="675305855" sldId="642"/>
            <ac:spMk id="38" creationId="{9152E85B-1FD0-650F-9274-8F7449C31A08}"/>
          </ac:spMkLst>
        </pc:spChg>
        <pc:spChg chg="mod">
          <ac:chgData name="Назар Щур" userId="3faffa111ac016f6" providerId="LiveId" clId="{54B9C60F-B4EF-4065-AD10-0D9ED02E804D}" dt="2023-10-10T20:08:01.379" v="1506" actId="688"/>
          <ac:spMkLst>
            <pc:docMk/>
            <pc:sldMk cId="675305855" sldId="642"/>
            <ac:spMk id="40" creationId="{B17E4FF3-10C7-1403-6DFA-91012C9D4CAB}"/>
          </ac:spMkLst>
        </pc:spChg>
        <pc:picChg chg="mod">
          <ac:chgData name="Назар Щур" userId="3faffa111ac016f6" providerId="LiveId" clId="{54B9C60F-B4EF-4065-AD10-0D9ED02E804D}" dt="2023-10-10T20:08:04.098" v="1507" actId="1076"/>
          <ac:picMkLst>
            <pc:docMk/>
            <pc:sldMk cId="675305855" sldId="642"/>
            <ac:picMk id="28" creationId="{6157A884-E0BD-6369-A78F-6D6BF6CFC80C}"/>
          </ac:picMkLst>
        </pc:picChg>
        <pc:cxnChg chg="add mod">
          <ac:chgData name="Назар Щур" userId="3faffa111ac016f6" providerId="LiveId" clId="{54B9C60F-B4EF-4065-AD10-0D9ED02E804D}" dt="2023-10-10T20:06:56.619" v="1493" actId="1037"/>
          <ac:cxnSpMkLst>
            <pc:docMk/>
            <pc:sldMk cId="675305855" sldId="642"/>
            <ac:cxnSpMk id="2" creationId="{A019D140-A0C5-545B-0E14-9516F4FB0932}"/>
          </ac:cxnSpMkLst>
        </pc:cxnChg>
        <pc:cxnChg chg="add mod">
          <ac:chgData name="Назар Щур" userId="3faffa111ac016f6" providerId="LiveId" clId="{54B9C60F-B4EF-4065-AD10-0D9ED02E804D}" dt="2023-10-10T20:06:50.744" v="1489" actId="1076"/>
          <ac:cxnSpMkLst>
            <pc:docMk/>
            <pc:sldMk cId="675305855" sldId="642"/>
            <ac:cxnSpMk id="4" creationId="{A0E5DF75-C344-B68A-36D8-4B697CA63DC4}"/>
          </ac:cxnSpMkLst>
        </pc:cxnChg>
        <pc:cxnChg chg="add mod">
          <ac:chgData name="Назар Щур" userId="3faffa111ac016f6" providerId="LiveId" clId="{54B9C60F-B4EF-4065-AD10-0D9ED02E804D}" dt="2023-10-10T20:08:28.353" v="1516" actId="1037"/>
          <ac:cxnSpMkLst>
            <pc:docMk/>
            <pc:sldMk cId="675305855" sldId="642"/>
            <ac:cxnSpMk id="6" creationId="{B1B0610A-2ED3-0BB7-1006-515B6BC0B9CA}"/>
          </ac:cxnSpMkLst>
        </pc:cxnChg>
      </pc:sldChg>
      <pc:sldChg chg="addSp delSp modSp add mod delAnim modAnim">
        <pc:chgData name="Назар Щур" userId="3faffa111ac016f6" providerId="LiveId" clId="{54B9C60F-B4EF-4065-AD10-0D9ED02E804D}" dt="2023-10-10T20:28:29.656" v="1773" actId="478"/>
        <pc:sldMkLst>
          <pc:docMk/>
          <pc:sldMk cId="2207241568" sldId="642"/>
        </pc:sldMkLst>
        <pc:spChg chg="del">
          <ac:chgData name="Назар Щур" userId="3faffa111ac016f6" providerId="LiveId" clId="{54B9C60F-B4EF-4065-AD10-0D9ED02E804D}" dt="2023-10-10T20:14:42.694" v="1622" actId="478"/>
          <ac:spMkLst>
            <pc:docMk/>
            <pc:sldMk cId="2207241568" sldId="642"/>
            <ac:spMk id="8" creationId="{1D10023C-F8B8-18A4-0E26-C40CCE2E5331}"/>
          </ac:spMkLst>
        </pc:spChg>
        <pc:spChg chg="add del">
          <ac:chgData name="Назар Щур" userId="3faffa111ac016f6" providerId="LiveId" clId="{54B9C60F-B4EF-4065-AD10-0D9ED02E804D}" dt="2023-10-10T20:15:59.077" v="1625" actId="22"/>
          <ac:spMkLst>
            <pc:docMk/>
            <pc:sldMk cId="2207241568" sldId="642"/>
            <ac:spMk id="10" creationId="{81DEED82-F8FC-6206-FB8E-24A8D9B03A70}"/>
          </ac:spMkLst>
        </pc:spChg>
        <pc:spChg chg="add del">
          <ac:chgData name="Назар Щур" userId="3faffa111ac016f6" providerId="LiveId" clId="{54B9C60F-B4EF-4065-AD10-0D9ED02E804D}" dt="2023-10-10T20:16:01.166" v="1627" actId="22"/>
          <ac:spMkLst>
            <pc:docMk/>
            <pc:sldMk cId="2207241568" sldId="642"/>
            <ac:spMk id="12" creationId="{A7C5ADC5-7D7E-284D-7DCF-0D20920FD9CB}"/>
          </ac:spMkLst>
        </pc:spChg>
        <pc:spChg chg="add mod">
          <ac:chgData name="Назар Щур" userId="3faffa111ac016f6" providerId="LiveId" clId="{54B9C60F-B4EF-4065-AD10-0D9ED02E804D}" dt="2023-10-10T20:24:52.207" v="1760" actId="1038"/>
          <ac:spMkLst>
            <pc:docMk/>
            <pc:sldMk cId="2207241568" sldId="642"/>
            <ac:spMk id="13" creationId="{DD367E85-A996-1D3F-BC56-23309DD46310}"/>
          </ac:spMkLst>
        </pc:spChg>
        <pc:spChg chg="add mod">
          <ac:chgData name="Назар Щур" userId="3faffa111ac016f6" providerId="LiveId" clId="{54B9C60F-B4EF-4065-AD10-0D9ED02E804D}" dt="2023-10-10T20:24:52.207" v="1760" actId="1038"/>
          <ac:spMkLst>
            <pc:docMk/>
            <pc:sldMk cId="2207241568" sldId="642"/>
            <ac:spMk id="14" creationId="{DAE6436D-8C8A-8108-8342-30C677010344}"/>
          </ac:spMkLst>
        </pc:spChg>
        <pc:spChg chg="add mod">
          <ac:chgData name="Назар Щур" userId="3faffa111ac016f6" providerId="LiveId" clId="{54B9C60F-B4EF-4065-AD10-0D9ED02E804D}" dt="2023-10-10T20:24:52.207" v="1760" actId="1038"/>
          <ac:spMkLst>
            <pc:docMk/>
            <pc:sldMk cId="2207241568" sldId="642"/>
            <ac:spMk id="15" creationId="{D7C6DC96-E36B-030D-6127-637C1847C723}"/>
          </ac:spMkLst>
        </pc:spChg>
        <pc:spChg chg="add mod">
          <ac:chgData name="Назар Щур" userId="3faffa111ac016f6" providerId="LiveId" clId="{54B9C60F-B4EF-4065-AD10-0D9ED02E804D}" dt="2023-10-10T20:25:06.575" v="1761"/>
          <ac:spMkLst>
            <pc:docMk/>
            <pc:sldMk cId="2207241568" sldId="642"/>
            <ac:spMk id="16" creationId="{AA016C9C-C30F-E663-ED90-8024EEA0AA91}"/>
          </ac:spMkLst>
        </pc:spChg>
        <pc:spChg chg="add mod">
          <ac:chgData name="Назар Щур" userId="3faffa111ac016f6" providerId="LiveId" clId="{54B9C60F-B4EF-4065-AD10-0D9ED02E804D}" dt="2023-10-10T20:25:13.732" v="1762"/>
          <ac:spMkLst>
            <pc:docMk/>
            <pc:sldMk cId="2207241568" sldId="642"/>
            <ac:spMk id="17" creationId="{964548D2-27BD-E19B-D3D5-E298946DBEAE}"/>
          </ac:spMkLst>
        </pc:spChg>
        <pc:spChg chg="add mod">
          <ac:chgData name="Назар Щур" userId="3faffa111ac016f6" providerId="LiveId" clId="{54B9C60F-B4EF-4065-AD10-0D9ED02E804D}" dt="2023-10-10T20:25:19.162" v="1763"/>
          <ac:spMkLst>
            <pc:docMk/>
            <pc:sldMk cId="2207241568" sldId="642"/>
            <ac:spMk id="18" creationId="{03EFB60F-DD4E-1994-A2B9-A3C1C7303731}"/>
          </ac:spMkLst>
        </pc:spChg>
        <pc:spChg chg="add mod">
          <ac:chgData name="Назар Щур" userId="3faffa111ac016f6" providerId="LiveId" clId="{54B9C60F-B4EF-4065-AD10-0D9ED02E804D}" dt="2023-10-10T20:25:24.802" v="1764"/>
          <ac:spMkLst>
            <pc:docMk/>
            <pc:sldMk cId="2207241568" sldId="642"/>
            <ac:spMk id="19" creationId="{33C36784-D87E-D2B8-1F99-D19E84EA6683}"/>
          </ac:spMkLst>
        </pc:spChg>
        <pc:spChg chg="add mod">
          <ac:chgData name="Назар Щур" userId="3faffa111ac016f6" providerId="LiveId" clId="{54B9C60F-B4EF-4065-AD10-0D9ED02E804D}" dt="2023-10-10T20:25:30.007" v="1765"/>
          <ac:spMkLst>
            <pc:docMk/>
            <pc:sldMk cId="2207241568" sldId="642"/>
            <ac:spMk id="20" creationId="{0832929E-57E6-FB61-830F-3327E2A75E43}"/>
          </ac:spMkLst>
        </pc:spChg>
        <pc:spChg chg="add del mod">
          <ac:chgData name="Назар Щур" userId="3faffa111ac016f6" providerId="LiveId" clId="{54B9C60F-B4EF-4065-AD10-0D9ED02E804D}" dt="2023-10-10T20:23:22.889" v="1727" actId="478"/>
          <ac:spMkLst>
            <pc:docMk/>
            <pc:sldMk cId="2207241568" sldId="642"/>
            <ac:spMk id="21" creationId="{BE65EF45-4EC4-3EAF-2E0E-799C68985E58}"/>
          </ac:spMkLst>
        </pc:spChg>
        <pc:spChg chg="add del mod">
          <ac:chgData name="Назар Щур" userId="3faffa111ac016f6" providerId="LiveId" clId="{54B9C60F-B4EF-4065-AD10-0D9ED02E804D}" dt="2023-10-10T20:28:29.656" v="1773" actId="478"/>
          <ac:spMkLst>
            <pc:docMk/>
            <pc:sldMk cId="2207241568" sldId="642"/>
            <ac:spMk id="22" creationId="{E91DB341-00AA-F985-A74F-06836F9F5154}"/>
          </ac:spMkLst>
        </pc:spChg>
      </pc:sldChg>
      <pc:sldChg chg="addSp delSp modSp add mod delAnim modAnim">
        <pc:chgData name="Назар Щур" userId="3faffa111ac016f6" providerId="LiveId" clId="{54B9C60F-B4EF-4065-AD10-0D9ED02E804D}" dt="2023-10-11T15:19:19.001" v="2192"/>
        <pc:sldMkLst>
          <pc:docMk/>
          <pc:sldMk cId="94547224" sldId="643"/>
        </pc:sldMkLst>
        <pc:spChg chg="add mod">
          <ac:chgData name="Назар Щур" userId="3faffa111ac016f6" providerId="LiveId" clId="{54B9C60F-B4EF-4065-AD10-0D9ED02E804D}" dt="2023-10-11T15:16:16.885" v="2177" actId="1036"/>
          <ac:spMkLst>
            <pc:docMk/>
            <pc:sldMk cId="94547224" sldId="643"/>
            <ac:spMk id="2" creationId="{8DC975CD-4F7C-E612-F28C-CE1839525095}"/>
          </ac:spMkLst>
        </pc:spChg>
        <pc:spChg chg="add mod">
          <ac:chgData name="Назар Щур" userId="3faffa111ac016f6" providerId="LiveId" clId="{54B9C60F-B4EF-4065-AD10-0D9ED02E804D}" dt="2023-10-11T15:16:16.885" v="2177" actId="1036"/>
          <ac:spMkLst>
            <pc:docMk/>
            <pc:sldMk cId="94547224" sldId="643"/>
            <ac:spMk id="3" creationId="{E0F3ED97-5555-B95D-58AE-E4790985B1D0}"/>
          </ac:spMkLst>
        </pc:spChg>
        <pc:spChg chg="add del mod">
          <ac:chgData name="Назар Щур" userId="3faffa111ac016f6" providerId="LiveId" clId="{54B9C60F-B4EF-4065-AD10-0D9ED02E804D}" dt="2023-10-11T14:49:28.339" v="1907" actId="478"/>
          <ac:spMkLst>
            <pc:docMk/>
            <pc:sldMk cId="94547224" sldId="643"/>
            <ac:spMk id="4" creationId="{FB87D059-8EED-9C08-DD4A-CA47BDE639BA}"/>
          </ac:spMkLst>
        </pc:spChg>
        <pc:spChg chg="add mod">
          <ac:chgData name="Назар Щур" userId="3faffa111ac016f6" providerId="LiveId" clId="{54B9C60F-B4EF-4065-AD10-0D9ED02E804D}" dt="2023-10-11T15:16:09.570" v="2167" actId="1076"/>
          <ac:spMkLst>
            <pc:docMk/>
            <pc:sldMk cId="94547224" sldId="643"/>
            <ac:spMk id="5" creationId="{8C69BBD9-25A1-97C4-1D18-ADA7E3F4A5F4}"/>
          </ac:spMkLst>
        </pc:spChg>
        <pc:spChg chg="add mod">
          <ac:chgData name="Назар Щур" userId="3faffa111ac016f6" providerId="LiveId" clId="{54B9C60F-B4EF-4065-AD10-0D9ED02E804D}" dt="2023-10-11T15:16:12.013" v="2168" actId="1076"/>
          <ac:spMkLst>
            <pc:docMk/>
            <pc:sldMk cId="94547224" sldId="643"/>
            <ac:spMk id="6" creationId="{F8A63965-BE3D-7E95-1F7E-65FFC6EECAFF}"/>
          </ac:spMkLst>
        </pc:spChg>
        <pc:spChg chg="add mod">
          <ac:chgData name="Назар Щур" userId="3faffa111ac016f6" providerId="LiveId" clId="{54B9C60F-B4EF-4065-AD10-0D9ED02E804D}" dt="2023-10-11T15:16:16.885" v="2177" actId="1036"/>
          <ac:spMkLst>
            <pc:docMk/>
            <pc:sldMk cId="94547224" sldId="643"/>
            <ac:spMk id="8" creationId="{F4BD639B-3A71-2531-56B8-3C1C9EE3BC94}"/>
          </ac:spMkLst>
        </pc:spChg>
        <pc:spChg chg="del">
          <ac:chgData name="Назар Щур" userId="3faffa111ac016f6" providerId="LiveId" clId="{54B9C60F-B4EF-4065-AD10-0D9ED02E804D}" dt="2023-10-10T20:28:42.674" v="1776" actId="478"/>
          <ac:spMkLst>
            <pc:docMk/>
            <pc:sldMk cId="94547224" sldId="643"/>
            <ac:spMk id="13" creationId="{DD367E85-A996-1D3F-BC56-23309DD46310}"/>
          </ac:spMkLst>
        </pc:spChg>
        <pc:spChg chg="del">
          <ac:chgData name="Назар Щур" userId="3faffa111ac016f6" providerId="LiveId" clId="{54B9C60F-B4EF-4065-AD10-0D9ED02E804D}" dt="2023-10-10T20:28:42.674" v="1776" actId="478"/>
          <ac:spMkLst>
            <pc:docMk/>
            <pc:sldMk cId="94547224" sldId="643"/>
            <ac:spMk id="14" creationId="{DAE6436D-8C8A-8108-8342-30C677010344}"/>
          </ac:spMkLst>
        </pc:spChg>
        <pc:spChg chg="del">
          <ac:chgData name="Назар Щур" userId="3faffa111ac016f6" providerId="LiveId" clId="{54B9C60F-B4EF-4065-AD10-0D9ED02E804D}" dt="2023-10-10T20:28:42.674" v="1776" actId="478"/>
          <ac:spMkLst>
            <pc:docMk/>
            <pc:sldMk cId="94547224" sldId="643"/>
            <ac:spMk id="15" creationId="{D7C6DC96-E36B-030D-6127-637C1847C723}"/>
          </ac:spMkLst>
        </pc:spChg>
        <pc:spChg chg="del">
          <ac:chgData name="Назар Щур" userId="3faffa111ac016f6" providerId="LiveId" clId="{54B9C60F-B4EF-4065-AD10-0D9ED02E804D}" dt="2023-10-10T20:28:42.674" v="1776" actId="478"/>
          <ac:spMkLst>
            <pc:docMk/>
            <pc:sldMk cId="94547224" sldId="643"/>
            <ac:spMk id="16" creationId="{AA016C9C-C30F-E663-ED90-8024EEA0AA91}"/>
          </ac:spMkLst>
        </pc:spChg>
        <pc:spChg chg="del">
          <ac:chgData name="Назар Щур" userId="3faffa111ac016f6" providerId="LiveId" clId="{54B9C60F-B4EF-4065-AD10-0D9ED02E804D}" dt="2023-10-10T20:28:42.674" v="1776" actId="478"/>
          <ac:spMkLst>
            <pc:docMk/>
            <pc:sldMk cId="94547224" sldId="643"/>
            <ac:spMk id="17" creationId="{964548D2-27BD-E19B-D3D5-E298946DBEAE}"/>
          </ac:spMkLst>
        </pc:spChg>
        <pc:spChg chg="del">
          <ac:chgData name="Назар Щур" userId="3faffa111ac016f6" providerId="LiveId" clId="{54B9C60F-B4EF-4065-AD10-0D9ED02E804D}" dt="2023-10-10T20:28:42.674" v="1776" actId="478"/>
          <ac:spMkLst>
            <pc:docMk/>
            <pc:sldMk cId="94547224" sldId="643"/>
            <ac:spMk id="18" creationId="{03EFB60F-DD4E-1994-A2B9-A3C1C7303731}"/>
          </ac:spMkLst>
        </pc:spChg>
        <pc:spChg chg="del">
          <ac:chgData name="Назар Щур" userId="3faffa111ac016f6" providerId="LiveId" clId="{54B9C60F-B4EF-4065-AD10-0D9ED02E804D}" dt="2023-10-10T20:28:42.674" v="1776" actId="478"/>
          <ac:spMkLst>
            <pc:docMk/>
            <pc:sldMk cId="94547224" sldId="643"/>
            <ac:spMk id="19" creationId="{33C36784-D87E-D2B8-1F99-D19E84EA6683}"/>
          </ac:spMkLst>
        </pc:spChg>
        <pc:spChg chg="del">
          <ac:chgData name="Назар Щур" userId="3faffa111ac016f6" providerId="LiveId" clId="{54B9C60F-B4EF-4065-AD10-0D9ED02E804D}" dt="2023-10-10T20:28:42.674" v="1776" actId="478"/>
          <ac:spMkLst>
            <pc:docMk/>
            <pc:sldMk cId="94547224" sldId="643"/>
            <ac:spMk id="20" creationId="{0832929E-57E6-FB61-830F-3327E2A75E43}"/>
          </ac:spMkLst>
        </pc:spChg>
        <pc:spChg chg="add mod">
          <ac:chgData name="Назар Щур" userId="3faffa111ac016f6" providerId="LiveId" clId="{54B9C60F-B4EF-4065-AD10-0D9ED02E804D}" dt="2023-10-11T15:19:13.287" v="2191"/>
          <ac:spMkLst>
            <pc:docMk/>
            <pc:sldMk cId="94547224" sldId="643"/>
            <ac:spMk id="22" creationId="{00E23401-797E-E104-C355-F601C13389EC}"/>
          </ac:spMkLst>
        </pc:spChg>
        <pc:spChg chg="add del mod">
          <ac:chgData name="Назар Щур" userId="3faffa111ac016f6" providerId="LiveId" clId="{54B9C60F-B4EF-4065-AD10-0D9ED02E804D}" dt="2023-10-11T15:12:48.986" v="2114"/>
          <ac:spMkLst>
            <pc:docMk/>
            <pc:sldMk cId="94547224" sldId="643"/>
            <ac:spMk id="37" creationId="{12C03D84-B709-51B4-1AA5-9E9266FDECD9}"/>
          </ac:spMkLst>
        </pc:spChg>
        <pc:spChg chg="add mod">
          <ac:chgData name="Назар Щур" userId="3faffa111ac016f6" providerId="LiveId" clId="{54B9C60F-B4EF-4065-AD10-0D9ED02E804D}" dt="2023-10-11T15:19:19.001" v="2192"/>
          <ac:spMkLst>
            <pc:docMk/>
            <pc:sldMk cId="94547224" sldId="643"/>
            <ac:spMk id="38" creationId="{52600845-F5EB-22B0-84DE-DD4DB6287AE8}"/>
          </ac:spMkLst>
        </pc:spChg>
        <pc:spChg chg="mod">
          <ac:chgData name="Назар Щур" userId="3faffa111ac016f6" providerId="LiveId" clId="{54B9C60F-B4EF-4065-AD10-0D9ED02E804D}" dt="2023-10-10T20:29:03.185" v="1781"/>
          <ac:spMkLst>
            <pc:docMk/>
            <pc:sldMk cId="94547224" sldId="643"/>
            <ac:spMk id="39" creationId="{C91FF341-BA07-495E-B482-DD66522A87F3}"/>
          </ac:spMkLst>
        </pc:spChg>
        <pc:spChg chg="add del mod">
          <ac:chgData name="Назар Щур" userId="3faffa111ac016f6" providerId="LiveId" clId="{54B9C60F-B4EF-4065-AD10-0D9ED02E804D}" dt="2023-10-11T15:14:29.464" v="2142" actId="478"/>
          <ac:spMkLst>
            <pc:docMk/>
            <pc:sldMk cId="94547224" sldId="643"/>
            <ac:spMk id="42" creationId="{CF27F75D-3F3C-C646-D97B-8CC3F9C4DCD1}"/>
          </ac:spMkLst>
        </pc:spChg>
        <pc:spChg chg="add mod">
          <ac:chgData name="Назар Щур" userId="3faffa111ac016f6" providerId="LiveId" clId="{54B9C60F-B4EF-4065-AD10-0D9ED02E804D}" dt="2023-10-11T15:16:38.108" v="2179" actId="207"/>
          <ac:spMkLst>
            <pc:docMk/>
            <pc:sldMk cId="94547224" sldId="643"/>
            <ac:spMk id="43" creationId="{15D092EC-D759-25DD-3A4E-F3D98B3703A6}"/>
          </ac:spMkLst>
        </pc:spChg>
        <pc:spChg chg="add mod">
          <ac:chgData name="Назар Щур" userId="3faffa111ac016f6" providerId="LiveId" clId="{54B9C60F-B4EF-4065-AD10-0D9ED02E804D}" dt="2023-10-11T15:16:16.885" v="2177" actId="1036"/>
          <ac:spMkLst>
            <pc:docMk/>
            <pc:sldMk cId="94547224" sldId="643"/>
            <ac:spMk id="44" creationId="{0C9B8C3D-C543-A070-61CC-C0EF114F110A}"/>
          </ac:spMkLst>
        </pc:spChg>
        <pc:grpChg chg="add del">
          <ac:chgData name="Назар Щур" userId="3faffa111ac016f6" providerId="LiveId" clId="{54B9C60F-B4EF-4065-AD10-0D9ED02E804D}" dt="2023-10-10T20:29:05.802" v="1782" actId="478"/>
          <ac:grpSpMkLst>
            <pc:docMk/>
            <pc:sldMk cId="94547224" sldId="643"/>
            <ac:grpSpMk id="3" creationId="{8C30FCDF-D7CE-A597-B44F-856049374B38}"/>
          </ac:grpSpMkLst>
        </pc:grpChg>
        <pc:grpChg chg="mod">
          <ac:chgData name="Назар Щур" userId="3faffa111ac016f6" providerId="LiveId" clId="{54B9C60F-B4EF-4065-AD10-0D9ED02E804D}" dt="2023-10-11T14:47:40.221" v="1879" actId="1076"/>
          <ac:grpSpMkLst>
            <pc:docMk/>
            <pc:sldMk cId="94547224" sldId="643"/>
            <ac:grpSpMk id="48" creationId="{DA23F0F7-8E5B-0D5B-55D4-73B215C945D2}"/>
          </ac:grpSpMkLst>
        </pc:grpChg>
        <pc:picChg chg="del">
          <ac:chgData name="Назар Щур" userId="3faffa111ac016f6" providerId="LiveId" clId="{54B9C60F-B4EF-4065-AD10-0D9ED02E804D}" dt="2023-10-10T20:28:38.472" v="1775" actId="478"/>
          <ac:picMkLst>
            <pc:docMk/>
            <pc:sldMk cId="94547224" sldId="643"/>
            <ac:picMk id="2" creationId="{52D6474B-A9A3-77E7-AF04-A20643FFE10C}"/>
          </ac:picMkLst>
        </pc:picChg>
        <pc:picChg chg="add del mod modCrop">
          <ac:chgData name="Назар Щур" userId="3faffa111ac016f6" providerId="LiveId" clId="{54B9C60F-B4EF-4065-AD10-0D9ED02E804D}" dt="2023-10-11T15:03:51.337" v="1966" actId="478"/>
          <ac:picMkLst>
            <pc:docMk/>
            <pc:sldMk cId="94547224" sldId="643"/>
            <ac:picMk id="10" creationId="{292A6E9E-2C95-6882-72A2-ACB2B115E7CF}"/>
          </ac:picMkLst>
        </pc:picChg>
        <pc:picChg chg="add mod">
          <ac:chgData name="Назар Щур" userId="3faffa111ac016f6" providerId="LiveId" clId="{54B9C60F-B4EF-4065-AD10-0D9ED02E804D}" dt="2023-10-11T15:16:16.885" v="2177" actId="1036"/>
          <ac:picMkLst>
            <pc:docMk/>
            <pc:sldMk cId="94547224" sldId="643"/>
            <ac:picMk id="12" creationId="{3D0512E7-C3F7-6502-7722-F8682ABFAA3A}"/>
          </ac:picMkLst>
        </pc:picChg>
        <pc:picChg chg="add mod ord modCrop">
          <ac:chgData name="Назар Щур" userId="3faffa111ac016f6" providerId="LiveId" clId="{54B9C60F-B4EF-4065-AD10-0D9ED02E804D}" dt="2023-10-11T15:16:16.885" v="2177" actId="1036"/>
          <ac:picMkLst>
            <pc:docMk/>
            <pc:sldMk cId="94547224" sldId="643"/>
            <ac:picMk id="14" creationId="{70BF698E-EC52-5D2B-BBC3-577461203E5C}"/>
          </ac:picMkLst>
        </pc:picChg>
        <pc:cxnChg chg="add mod">
          <ac:chgData name="Назар Щур" userId="3faffa111ac016f6" providerId="LiveId" clId="{54B9C60F-B4EF-4065-AD10-0D9ED02E804D}" dt="2023-10-11T15:16:16.885" v="2177" actId="1036"/>
          <ac:cxnSpMkLst>
            <pc:docMk/>
            <pc:sldMk cId="94547224" sldId="643"/>
            <ac:cxnSpMk id="9" creationId="{A2913C14-DCCC-59F0-CCB8-7F64E316AFB4}"/>
          </ac:cxnSpMkLst>
        </pc:cxnChg>
        <pc:cxnChg chg="add mod">
          <ac:chgData name="Назар Щур" userId="3faffa111ac016f6" providerId="LiveId" clId="{54B9C60F-B4EF-4065-AD10-0D9ED02E804D}" dt="2023-10-11T15:16:16.885" v="2177" actId="1036"/>
          <ac:cxnSpMkLst>
            <pc:docMk/>
            <pc:sldMk cId="94547224" sldId="643"/>
            <ac:cxnSpMk id="11" creationId="{CE998F27-124F-5FE6-08C8-E9878AF68505}"/>
          </ac:cxnSpMkLst>
        </pc:cxnChg>
        <pc:cxnChg chg="add mod">
          <ac:chgData name="Назар Щур" userId="3faffa111ac016f6" providerId="LiveId" clId="{54B9C60F-B4EF-4065-AD10-0D9ED02E804D}" dt="2023-10-11T15:16:16.885" v="2177" actId="1036"/>
          <ac:cxnSpMkLst>
            <pc:docMk/>
            <pc:sldMk cId="94547224" sldId="643"/>
            <ac:cxnSpMk id="16" creationId="{54A9272C-7CEB-7FAE-F78C-3D77921E930D}"/>
          </ac:cxnSpMkLst>
        </pc:cxnChg>
        <pc:cxnChg chg="add del mod">
          <ac:chgData name="Назар Щур" userId="3faffa111ac016f6" providerId="LiveId" clId="{54B9C60F-B4EF-4065-AD10-0D9ED02E804D}" dt="2023-10-11T15:10:03.977" v="2053" actId="478"/>
          <ac:cxnSpMkLst>
            <pc:docMk/>
            <pc:sldMk cId="94547224" sldId="643"/>
            <ac:cxnSpMk id="23" creationId="{F473DC76-012B-7981-E163-1BED8D7D31A1}"/>
          </ac:cxnSpMkLst>
        </pc:cxnChg>
        <pc:cxnChg chg="add mod">
          <ac:chgData name="Назар Щур" userId="3faffa111ac016f6" providerId="LiveId" clId="{54B9C60F-B4EF-4065-AD10-0D9ED02E804D}" dt="2023-10-11T15:16:16.885" v="2177" actId="1036"/>
          <ac:cxnSpMkLst>
            <pc:docMk/>
            <pc:sldMk cId="94547224" sldId="643"/>
            <ac:cxnSpMk id="24" creationId="{B035E016-CAB7-DE54-EE3A-708B31FFA615}"/>
          </ac:cxnSpMkLst>
        </pc:cxnChg>
        <pc:cxnChg chg="add del mod">
          <ac:chgData name="Назар Щур" userId="3faffa111ac016f6" providerId="LiveId" clId="{54B9C60F-B4EF-4065-AD10-0D9ED02E804D}" dt="2023-10-11T15:16:16.885" v="2177" actId="1036"/>
          <ac:cxnSpMkLst>
            <pc:docMk/>
            <pc:sldMk cId="94547224" sldId="643"/>
            <ac:cxnSpMk id="26" creationId="{D03DD405-43D6-EA98-8A15-8930DF9F3901}"/>
          </ac:cxnSpMkLst>
        </pc:cxnChg>
        <pc:cxnChg chg="add del mod">
          <ac:chgData name="Назар Щур" userId="3faffa111ac016f6" providerId="LiveId" clId="{54B9C60F-B4EF-4065-AD10-0D9ED02E804D}" dt="2023-10-11T15:16:16.885" v="2177" actId="1036"/>
          <ac:cxnSpMkLst>
            <pc:docMk/>
            <pc:sldMk cId="94547224" sldId="643"/>
            <ac:cxnSpMk id="27" creationId="{C73AB0FD-7CC4-841E-1522-8F4B6C78FC84}"/>
          </ac:cxnSpMkLst>
        </pc:cxnChg>
      </pc:sldChg>
      <pc:sldChg chg="addSp delSp modSp add del mod delAnim modAnim">
        <pc:chgData name="Назар Щур" userId="3faffa111ac016f6" providerId="LiveId" clId="{54B9C60F-B4EF-4065-AD10-0D9ED02E804D}" dt="2023-10-18T18:35:44.886" v="5011" actId="47"/>
        <pc:sldMkLst>
          <pc:docMk/>
          <pc:sldMk cId="178373687" sldId="644"/>
        </pc:sldMkLst>
        <pc:spChg chg="del">
          <ac:chgData name="Назар Щур" userId="3faffa111ac016f6" providerId="LiveId" clId="{54B9C60F-B4EF-4065-AD10-0D9ED02E804D}" dt="2023-10-11T15:20:10.726" v="2193" actId="478"/>
          <ac:spMkLst>
            <pc:docMk/>
            <pc:sldMk cId="178373687" sldId="644"/>
            <ac:spMk id="2" creationId="{8DC975CD-4F7C-E612-F28C-CE1839525095}"/>
          </ac:spMkLst>
        </pc:spChg>
        <pc:spChg chg="del">
          <ac:chgData name="Назар Щур" userId="3faffa111ac016f6" providerId="LiveId" clId="{54B9C60F-B4EF-4065-AD10-0D9ED02E804D}" dt="2023-10-11T15:20:10.726" v="2193" actId="478"/>
          <ac:spMkLst>
            <pc:docMk/>
            <pc:sldMk cId="178373687" sldId="644"/>
            <ac:spMk id="3" creationId="{E0F3ED97-5555-B95D-58AE-E4790985B1D0}"/>
          </ac:spMkLst>
        </pc:spChg>
        <pc:spChg chg="del">
          <ac:chgData name="Назар Щур" userId="3faffa111ac016f6" providerId="LiveId" clId="{54B9C60F-B4EF-4065-AD10-0D9ED02E804D}" dt="2023-10-11T15:20:10.726" v="2193" actId="478"/>
          <ac:spMkLst>
            <pc:docMk/>
            <pc:sldMk cId="178373687" sldId="644"/>
            <ac:spMk id="5" creationId="{8C69BBD9-25A1-97C4-1D18-ADA7E3F4A5F4}"/>
          </ac:spMkLst>
        </pc:spChg>
        <pc:spChg chg="del">
          <ac:chgData name="Назар Щур" userId="3faffa111ac016f6" providerId="LiveId" clId="{54B9C60F-B4EF-4065-AD10-0D9ED02E804D}" dt="2023-10-11T15:20:10.726" v="2193" actId="478"/>
          <ac:spMkLst>
            <pc:docMk/>
            <pc:sldMk cId="178373687" sldId="644"/>
            <ac:spMk id="6" creationId="{F8A63965-BE3D-7E95-1F7E-65FFC6EECAFF}"/>
          </ac:spMkLst>
        </pc:spChg>
        <pc:spChg chg="del">
          <ac:chgData name="Назар Щур" userId="3faffa111ac016f6" providerId="LiveId" clId="{54B9C60F-B4EF-4065-AD10-0D9ED02E804D}" dt="2023-10-11T15:20:10.726" v="2193" actId="478"/>
          <ac:spMkLst>
            <pc:docMk/>
            <pc:sldMk cId="178373687" sldId="644"/>
            <ac:spMk id="8" creationId="{F4BD639B-3A71-2531-56B8-3C1C9EE3BC94}"/>
          </ac:spMkLst>
        </pc:spChg>
        <pc:spChg chg="add mod">
          <ac:chgData name="Назар Щур" userId="3faffa111ac016f6" providerId="LiveId" clId="{54B9C60F-B4EF-4065-AD10-0D9ED02E804D}" dt="2023-10-11T16:28:16.433" v="2472" actId="1035"/>
          <ac:spMkLst>
            <pc:docMk/>
            <pc:sldMk cId="178373687" sldId="644"/>
            <ac:spMk id="9" creationId="{D0E10B11-8945-AB0E-8596-ED87F15FDD16}"/>
          </ac:spMkLst>
        </pc:spChg>
        <pc:spChg chg="add mod">
          <ac:chgData name="Назар Щур" userId="3faffa111ac016f6" providerId="LiveId" clId="{54B9C60F-B4EF-4065-AD10-0D9ED02E804D}" dt="2023-10-11T16:28:16.433" v="2472" actId="1035"/>
          <ac:spMkLst>
            <pc:docMk/>
            <pc:sldMk cId="178373687" sldId="644"/>
            <ac:spMk id="11" creationId="{65A77EC8-050D-313A-B36A-5A7BB5AB4AC1}"/>
          </ac:spMkLst>
        </pc:spChg>
        <pc:graphicFrameChg chg="add mod ord modGraphic">
          <ac:chgData name="Назар Щур" userId="3faffa111ac016f6" providerId="LiveId" clId="{54B9C60F-B4EF-4065-AD10-0D9ED02E804D}" dt="2023-10-18T18:35:30.838" v="5010" actId="167"/>
          <ac:graphicFrameMkLst>
            <pc:docMk/>
            <pc:sldMk cId="178373687" sldId="644"/>
            <ac:graphicFrameMk id="4" creationId="{EDE2FCE3-DDCA-3D35-C8DF-C9C761E46C2E}"/>
          </ac:graphicFrameMkLst>
        </pc:graphicFrameChg>
        <pc:picChg chg="add mod">
          <ac:chgData name="Назар Щур" userId="3faffa111ac016f6" providerId="LiveId" clId="{54B9C60F-B4EF-4065-AD10-0D9ED02E804D}" dt="2023-10-11T15:24:05.579" v="2217" actId="1076"/>
          <ac:picMkLst>
            <pc:docMk/>
            <pc:sldMk cId="178373687" sldId="644"/>
            <ac:picMk id="7" creationId="{5C664E23-96A9-B400-C5A7-3712566D69A9}"/>
          </ac:picMkLst>
        </pc:picChg>
        <pc:picChg chg="del">
          <ac:chgData name="Назар Щур" userId="3faffa111ac016f6" providerId="LiveId" clId="{54B9C60F-B4EF-4065-AD10-0D9ED02E804D}" dt="2023-10-11T15:20:10.726" v="2193" actId="478"/>
          <ac:picMkLst>
            <pc:docMk/>
            <pc:sldMk cId="178373687" sldId="644"/>
            <ac:picMk id="10" creationId="{292A6E9E-2C95-6882-72A2-ACB2B115E7CF}"/>
          </ac:picMkLst>
        </pc:picChg>
        <pc:picChg chg="del">
          <ac:chgData name="Назар Щур" userId="3faffa111ac016f6" providerId="LiveId" clId="{54B9C60F-B4EF-4065-AD10-0D9ED02E804D}" dt="2023-10-11T15:20:10.726" v="2193" actId="478"/>
          <ac:picMkLst>
            <pc:docMk/>
            <pc:sldMk cId="178373687" sldId="644"/>
            <ac:picMk id="12" creationId="{3D0512E7-C3F7-6502-7722-F8682ABFAA3A}"/>
          </ac:picMkLst>
        </pc:picChg>
      </pc:sldChg>
      <pc:sldChg chg="addSp delSp modSp add del mod ord delAnim modAnim">
        <pc:chgData name="Назар Щур" userId="3faffa111ac016f6" providerId="LiveId" clId="{54B9C60F-B4EF-4065-AD10-0D9ED02E804D}" dt="2023-10-12T18:08:47.741" v="3134" actId="47"/>
        <pc:sldMkLst>
          <pc:docMk/>
          <pc:sldMk cId="706770871" sldId="645"/>
        </pc:sldMkLst>
        <pc:spChg chg="add mod">
          <ac:chgData name="Назар Щур" userId="3faffa111ac016f6" providerId="LiveId" clId="{54B9C60F-B4EF-4065-AD10-0D9ED02E804D}" dt="2023-10-11T16:22:26.936" v="2269" actId="1076"/>
          <ac:spMkLst>
            <pc:docMk/>
            <pc:sldMk cId="706770871" sldId="645"/>
            <ac:spMk id="5" creationId="{E0E2584B-761A-04EB-27A1-A9D0CA543CED}"/>
          </ac:spMkLst>
        </pc:spChg>
        <pc:spChg chg="add mod">
          <ac:chgData name="Назар Щур" userId="3faffa111ac016f6" providerId="LiveId" clId="{54B9C60F-B4EF-4065-AD10-0D9ED02E804D}" dt="2023-10-11T16:22:30.599" v="2270" actId="1076"/>
          <ac:spMkLst>
            <pc:docMk/>
            <pc:sldMk cId="706770871" sldId="645"/>
            <ac:spMk id="6" creationId="{E92549FC-CEE7-28B1-D5ED-2D502745C94A}"/>
          </ac:spMkLst>
        </pc:spChg>
        <pc:spChg chg="mod">
          <ac:chgData name="Назар Щур" userId="3faffa111ac016f6" providerId="LiveId" clId="{54B9C60F-B4EF-4065-AD10-0D9ED02E804D}" dt="2023-10-11T15:31:14.243" v="2225"/>
          <ac:spMkLst>
            <pc:docMk/>
            <pc:sldMk cId="706770871" sldId="645"/>
            <ac:spMk id="39" creationId="{C91FF341-BA07-495E-B482-DD66522A87F3}"/>
          </ac:spMkLst>
        </pc:spChg>
        <pc:graphicFrameChg chg="del">
          <ac:chgData name="Назар Щур" userId="3faffa111ac016f6" providerId="LiveId" clId="{54B9C60F-B4EF-4065-AD10-0D9ED02E804D}" dt="2023-10-11T15:30:57.533" v="2224" actId="478"/>
          <ac:graphicFrameMkLst>
            <pc:docMk/>
            <pc:sldMk cId="706770871" sldId="645"/>
            <ac:graphicFrameMk id="4" creationId="{EDE2FCE3-DDCA-3D35-C8DF-C9C761E46C2E}"/>
          </ac:graphicFrameMkLst>
        </pc:graphicFrameChg>
        <pc:picChg chg="add mod">
          <ac:chgData name="Назар Щур" userId="3faffa111ac016f6" providerId="LiveId" clId="{54B9C60F-B4EF-4065-AD10-0D9ED02E804D}" dt="2023-10-11T16:21:48.517" v="2260" actId="1076"/>
          <ac:picMkLst>
            <pc:docMk/>
            <pc:sldMk cId="706770871" sldId="645"/>
            <ac:picMk id="3" creationId="{ECAF17A7-A823-2369-FE00-898601642574}"/>
          </ac:picMkLst>
        </pc:picChg>
        <pc:picChg chg="del">
          <ac:chgData name="Назар Щур" userId="3faffa111ac016f6" providerId="LiveId" clId="{54B9C60F-B4EF-4065-AD10-0D9ED02E804D}" dt="2023-10-11T15:30:57.533" v="2224" actId="478"/>
          <ac:picMkLst>
            <pc:docMk/>
            <pc:sldMk cId="706770871" sldId="645"/>
            <ac:picMk id="7" creationId="{5C664E23-96A9-B400-C5A7-3712566D69A9}"/>
          </ac:picMkLst>
        </pc:picChg>
      </pc:sldChg>
      <pc:sldChg chg="modSp add del mod">
        <pc:chgData name="Назар Щур" userId="3faffa111ac016f6" providerId="LiveId" clId="{54B9C60F-B4EF-4065-AD10-0D9ED02E804D}" dt="2023-10-11T15:30:13.058" v="2222" actId="47"/>
        <pc:sldMkLst>
          <pc:docMk/>
          <pc:sldMk cId="1081034612" sldId="645"/>
        </pc:sldMkLst>
        <pc:spChg chg="mod">
          <ac:chgData name="Назар Щур" userId="3faffa111ac016f6" providerId="LiveId" clId="{54B9C60F-B4EF-4065-AD10-0D9ED02E804D}" dt="2023-10-11T15:29:43.771" v="2221" actId="207"/>
          <ac:spMkLst>
            <pc:docMk/>
            <pc:sldMk cId="1081034612" sldId="645"/>
            <ac:spMk id="5" creationId="{8C69BBD9-25A1-97C4-1D18-ADA7E3F4A5F4}"/>
          </ac:spMkLst>
        </pc:spChg>
        <pc:spChg chg="mod">
          <ac:chgData name="Назар Щур" userId="3faffa111ac016f6" providerId="LiveId" clId="{54B9C60F-B4EF-4065-AD10-0D9ED02E804D}" dt="2023-10-11T15:29:43.771" v="2221" actId="207"/>
          <ac:spMkLst>
            <pc:docMk/>
            <pc:sldMk cId="1081034612" sldId="645"/>
            <ac:spMk id="6" creationId="{F8A63965-BE3D-7E95-1F7E-65FFC6EECAFF}"/>
          </ac:spMkLst>
        </pc:spChg>
      </pc:sldChg>
      <pc:sldChg chg="addSp delSp modSp add mod ord delAnim modAnim">
        <pc:chgData name="Назар Щур" userId="3faffa111ac016f6" providerId="LiveId" clId="{54B9C60F-B4EF-4065-AD10-0D9ED02E804D}" dt="2023-10-18T18:37:13.702" v="5014" actId="14100"/>
        <pc:sldMkLst>
          <pc:docMk/>
          <pc:sldMk cId="3322213620" sldId="646"/>
        </pc:sldMkLst>
        <pc:spChg chg="add mod">
          <ac:chgData name="Назар Щур" userId="3faffa111ac016f6" providerId="LiveId" clId="{54B9C60F-B4EF-4065-AD10-0D9ED02E804D}" dt="2023-10-11T16:26:17.089" v="2379" actId="1036"/>
          <ac:spMkLst>
            <pc:docMk/>
            <pc:sldMk cId="3322213620" sldId="646"/>
            <ac:spMk id="2" creationId="{74DFEBFE-C1D1-2BA9-50D5-D57B1B8AEC25}"/>
          </ac:spMkLst>
        </pc:spChg>
        <pc:spChg chg="del">
          <ac:chgData name="Назар Щур" userId="3faffa111ac016f6" providerId="LiveId" clId="{54B9C60F-B4EF-4065-AD10-0D9ED02E804D}" dt="2023-10-11T16:23:01.821" v="2278" actId="478"/>
          <ac:spMkLst>
            <pc:docMk/>
            <pc:sldMk cId="3322213620" sldId="646"/>
            <ac:spMk id="5" creationId="{E0E2584B-761A-04EB-27A1-A9D0CA543CED}"/>
          </ac:spMkLst>
        </pc:spChg>
        <pc:spChg chg="del">
          <ac:chgData name="Назар Щур" userId="3faffa111ac016f6" providerId="LiveId" clId="{54B9C60F-B4EF-4065-AD10-0D9ED02E804D}" dt="2023-10-11T16:23:01.821" v="2278" actId="478"/>
          <ac:spMkLst>
            <pc:docMk/>
            <pc:sldMk cId="3322213620" sldId="646"/>
            <ac:spMk id="6" creationId="{E92549FC-CEE7-28B1-D5ED-2D502745C94A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7" creationId="{234B1022-5EDD-F245-A926-53C82D182333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9" creationId="{76E00729-BA96-CCDF-67C1-092CF94CDC50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34" creationId="{01023B1B-1B69-51C9-5997-68F8291C18EE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35" creationId="{0ACD9E63-AA80-871A-C982-EAB1DD58F615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36" creationId="{2501983D-B475-AE87-C853-91E96AAEFC25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37" creationId="{980A772F-B995-B534-569B-D4158AE52C90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38" creationId="{0E2A46E6-A091-0E7D-178C-BB70373E4D63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39" creationId="{DB0FE6B1-A47D-D7F4-CDBC-7B9E25215BC5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40" creationId="{B870E085-6314-66BC-075E-AC52986E6E2A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41" creationId="{70BDD815-6C73-46B1-BB30-48BFBEE6AA3F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42" creationId="{C1D052F7-97CC-58EF-CFDD-0F06D4215B0A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43" creationId="{C24297A5-A8F2-1DE5-685E-91940FBFC02A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44" creationId="{19DD23E9-C722-4EA3-F64B-B201F32A261E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45" creationId="{4C86E1CB-2B80-B241-B38D-1AAB3C0C4C40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46" creationId="{B1CCBE56-19C8-AF01-49B9-8BC74980626C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47" creationId="{BEE0BA99-EECB-4179-CA5F-D93F4D2D115D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54" creationId="{0CDE00F2-5E4F-F725-2486-3FC2A64ECCC4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58" creationId="{22B055A4-B076-54D5-B06F-D0AE33C5172C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59" creationId="{0D65F08E-D492-92C3-66A7-CE3A5518517B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60" creationId="{B50E9C93-5C4D-2C3C-9355-18B61FC3CAFF}"/>
          </ac:spMkLst>
        </pc:spChg>
        <pc:spChg chg="add mod">
          <ac:chgData name="Назар Щур" userId="3faffa111ac016f6" providerId="LiveId" clId="{54B9C60F-B4EF-4065-AD10-0D9ED02E804D}" dt="2023-10-11T16:26:17.089" v="2379" actId="1036"/>
          <ac:spMkLst>
            <pc:docMk/>
            <pc:sldMk cId="3322213620" sldId="646"/>
            <ac:spMk id="161" creationId="{808D3EFA-B088-0688-5377-F130F423ABA2}"/>
          </ac:spMkLst>
        </pc:spChg>
        <pc:spChg chg="add mod">
          <ac:chgData name="Назар Щур" userId="3faffa111ac016f6" providerId="LiveId" clId="{54B9C60F-B4EF-4065-AD10-0D9ED02E804D}" dt="2023-10-11T16:26:17.089" v="2379" actId="1036"/>
          <ac:spMkLst>
            <pc:docMk/>
            <pc:sldMk cId="3322213620" sldId="646"/>
            <ac:spMk id="162" creationId="{3EBC0AA0-6744-5FDD-0976-72307D1BBFC6}"/>
          </ac:spMkLst>
        </pc:spChg>
        <pc:spChg chg="add mod">
          <ac:chgData name="Назар Щур" userId="3faffa111ac016f6" providerId="LiveId" clId="{54B9C60F-B4EF-4065-AD10-0D9ED02E804D}" dt="2023-10-11T16:26:17.089" v="2379" actId="1036"/>
          <ac:spMkLst>
            <pc:docMk/>
            <pc:sldMk cId="3322213620" sldId="646"/>
            <ac:spMk id="163" creationId="{AC1F4E8D-06E5-CFC6-D147-9D9C85930AF4}"/>
          </ac:spMkLst>
        </pc:spChg>
        <pc:spChg chg="mod">
          <ac:chgData name="Назар Щур" userId="3faffa111ac016f6" providerId="LiveId" clId="{54B9C60F-B4EF-4065-AD10-0D9ED02E804D}" dt="2023-10-18T17:58:42.950" v="4817" actId="20577"/>
          <ac:spMkLst>
            <pc:docMk/>
            <pc:sldMk cId="3322213620" sldId="646"/>
            <ac:spMk id="165" creationId="{83ECBE3C-417A-B23F-0278-EF8E79FF65A2}"/>
          </ac:spMkLst>
        </pc:spChg>
        <pc:spChg chg="mod">
          <ac:chgData name="Назар Щур" userId="3faffa111ac016f6" providerId="LiveId" clId="{54B9C60F-B4EF-4065-AD10-0D9ED02E804D}" dt="2023-10-18T17:58:42.950" v="4817" actId="20577"/>
          <ac:spMkLst>
            <pc:docMk/>
            <pc:sldMk cId="3322213620" sldId="646"/>
            <ac:spMk id="167" creationId="{F0952FFE-5487-4D00-8C4A-11544A073E74}"/>
          </ac:spMkLst>
        </pc:spChg>
        <pc:spChg chg="mod">
          <ac:chgData name="Назар Щур" userId="3faffa111ac016f6" providerId="LiveId" clId="{54B9C60F-B4EF-4065-AD10-0D9ED02E804D}" dt="2023-10-18T17:59:47.314" v="4848" actId="14100"/>
          <ac:spMkLst>
            <pc:docMk/>
            <pc:sldMk cId="3322213620" sldId="646"/>
            <ac:spMk id="289" creationId="{1E1DFF0C-937E-9B81-78C0-660E7C3496FF}"/>
          </ac:spMkLst>
        </pc:spChg>
        <pc:spChg chg="mod">
          <ac:chgData name="Назар Щур" userId="3faffa111ac016f6" providerId="LiveId" clId="{54B9C60F-B4EF-4065-AD10-0D9ED02E804D}" dt="2023-10-18T17:59:59.135" v="4854" actId="14100"/>
          <ac:spMkLst>
            <pc:docMk/>
            <pc:sldMk cId="3322213620" sldId="646"/>
            <ac:spMk id="290" creationId="{C479086E-5B34-6C6A-8565-6582B100537A}"/>
          </ac:spMkLst>
        </pc:spChg>
        <pc:spChg chg="mod">
          <ac:chgData name="Назар Щур" userId="3faffa111ac016f6" providerId="LiveId" clId="{54B9C60F-B4EF-4065-AD10-0D9ED02E804D}" dt="2023-10-18T17:59:53.696" v="4851" actId="14100"/>
          <ac:spMkLst>
            <pc:docMk/>
            <pc:sldMk cId="3322213620" sldId="646"/>
            <ac:spMk id="291" creationId="{678301AB-0606-0CF4-5E67-ED23B27E8563}"/>
          </ac:spMkLst>
        </pc:spChg>
        <pc:spChg chg="mod">
          <ac:chgData name="Назар Щур" userId="3faffa111ac016f6" providerId="LiveId" clId="{54B9C60F-B4EF-4065-AD10-0D9ED02E804D}" dt="2023-10-18T17:59:57.046" v="4853" actId="14100"/>
          <ac:spMkLst>
            <pc:docMk/>
            <pc:sldMk cId="3322213620" sldId="646"/>
            <ac:spMk id="292" creationId="{247AB067-14B2-FA30-31B2-144CB68C7778}"/>
          </ac:spMkLst>
        </pc:spChg>
        <pc:spChg chg="mod">
          <ac:chgData name="Назар Щур" userId="3faffa111ac016f6" providerId="LiveId" clId="{54B9C60F-B4EF-4065-AD10-0D9ED02E804D}" dt="2023-10-18T18:00:03.068" v="4856" actId="14100"/>
          <ac:spMkLst>
            <pc:docMk/>
            <pc:sldMk cId="3322213620" sldId="646"/>
            <ac:spMk id="293" creationId="{9112F580-3617-997D-6561-64C3999C9755}"/>
          </ac:spMkLst>
        </pc:spChg>
        <pc:spChg chg="mod">
          <ac:chgData name="Назар Щур" userId="3faffa111ac016f6" providerId="LiveId" clId="{54B9C60F-B4EF-4065-AD10-0D9ED02E804D}" dt="2023-10-18T18:00:09.804" v="4858" actId="14100"/>
          <ac:spMkLst>
            <pc:docMk/>
            <pc:sldMk cId="3322213620" sldId="646"/>
            <ac:spMk id="294" creationId="{6D2BDAAA-5DE4-FB73-93C1-BD44B5F0D734}"/>
          </ac:spMkLst>
        </pc:spChg>
        <pc:spChg chg="mod">
          <ac:chgData name="Назар Щур" userId="3faffa111ac016f6" providerId="LiveId" clId="{54B9C60F-B4EF-4065-AD10-0D9ED02E804D}" dt="2023-10-18T18:00:12.776" v="4860" actId="14100"/>
          <ac:spMkLst>
            <pc:docMk/>
            <pc:sldMk cId="3322213620" sldId="646"/>
            <ac:spMk id="295" creationId="{BC21C744-24C6-18E0-73F0-35146C881707}"/>
          </ac:spMkLst>
        </pc:spChg>
        <pc:spChg chg="mod">
          <ac:chgData name="Назар Щур" userId="3faffa111ac016f6" providerId="LiveId" clId="{54B9C60F-B4EF-4065-AD10-0D9ED02E804D}" dt="2023-10-18T18:00:16.042" v="4862" actId="14100"/>
          <ac:spMkLst>
            <pc:docMk/>
            <pc:sldMk cId="3322213620" sldId="646"/>
            <ac:spMk id="296" creationId="{D1581B63-6980-3BB9-D019-6851974C4C93}"/>
          </ac:spMkLst>
        </pc:spChg>
        <pc:spChg chg="mod">
          <ac:chgData name="Назар Щур" userId="3faffa111ac016f6" providerId="LiveId" clId="{54B9C60F-B4EF-4065-AD10-0D9ED02E804D}" dt="2023-10-18T18:00:19.602" v="4864" actId="14100"/>
          <ac:spMkLst>
            <pc:docMk/>
            <pc:sldMk cId="3322213620" sldId="646"/>
            <ac:spMk id="297" creationId="{F2FB480A-ED74-B9A7-4ECF-C9D91F0CF289}"/>
          </ac:spMkLst>
        </pc:spChg>
        <pc:spChg chg="mod">
          <ac:chgData name="Назар Щур" userId="3faffa111ac016f6" providerId="LiveId" clId="{54B9C60F-B4EF-4065-AD10-0D9ED02E804D}" dt="2023-10-18T18:00:23.619" v="4866" actId="14100"/>
          <ac:spMkLst>
            <pc:docMk/>
            <pc:sldMk cId="3322213620" sldId="646"/>
            <ac:spMk id="298" creationId="{D8E43123-651A-9B2B-41CC-850AB39EE8E7}"/>
          </ac:spMkLst>
        </pc:spChg>
        <pc:spChg chg="mod">
          <ac:chgData name="Назар Щур" userId="3faffa111ac016f6" providerId="LiveId" clId="{54B9C60F-B4EF-4065-AD10-0D9ED02E804D}" dt="2023-10-18T17:59:18.990" v="4838" actId="14100"/>
          <ac:spMkLst>
            <pc:docMk/>
            <pc:sldMk cId="3322213620" sldId="646"/>
            <ac:spMk id="299" creationId="{D13B0145-2991-1E2E-1B78-FB024CAB025A}"/>
          </ac:spMkLst>
        </pc:spChg>
        <pc:spChg chg="mod">
          <ac:chgData name="Назар Щур" userId="3faffa111ac016f6" providerId="LiveId" clId="{54B9C60F-B4EF-4065-AD10-0D9ED02E804D}" dt="2023-10-18T17:59:23.726" v="4840" actId="14100"/>
          <ac:spMkLst>
            <pc:docMk/>
            <pc:sldMk cId="3322213620" sldId="646"/>
            <ac:spMk id="300" creationId="{C00A2B27-F34C-4A70-C663-B8AE58DC1BCE}"/>
          </ac:spMkLst>
        </pc:spChg>
        <pc:spChg chg="mod">
          <ac:chgData name="Назар Щур" userId="3faffa111ac016f6" providerId="LiveId" clId="{54B9C60F-B4EF-4065-AD10-0D9ED02E804D}" dt="2023-10-18T17:59:28.411" v="4842" actId="14100"/>
          <ac:spMkLst>
            <pc:docMk/>
            <pc:sldMk cId="3322213620" sldId="646"/>
            <ac:spMk id="301" creationId="{6A51A058-0792-2404-4848-D3041EB8405C}"/>
          </ac:spMkLst>
        </pc:spChg>
        <pc:spChg chg="mod">
          <ac:chgData name="Назар Щур" userId="3faffa111ac016f6" providerId="LiveId" clId="{54B9C60F-B4EF-4065-AD10-0D9ED02E804D}" dt="2023-10-18T17:58:42.950" v="4817" actId="20577"/>
          <ac:spMkLst>
            <pc:docMk/>
            <pc:sldMk cId="3322213620" sldId="646"/>
            <ac:spMk id="302" creationId="{E11165E8-5498-C492-7056-F925D1D1FA70}"/>
          </ac:spMkLst>
        </pc:spChg>
        <pc:spChg chg="mod">
          <ac:chgData name="Назар Щур" userId="3faffa111ac016f6" providerId="LiveId" clId="{54B9C60F-B4EF-4065-AD10-0D9ED02E804D}" dt="2023-10-11T16:26:08.329" v="2368"/>
          <ac:spMkLst>
            <pc:docMk/>
            <pc:sldMk cId="3322213620" sldId="646"/>
            <ac:spMk id="309" creationId="{E9B5FFDD-7219-673B-F64E-80B36CA32BF0}"/>
          </ac:spMkLst>
        </pc:spChg>
        <pc:spChg chg="mod">
          <ac:chgData name="Назар Щур" userId="3faffa111ac016f6" providerId="LiveId" clId="{54B9C60F-B4EF-4065-AD10-0D9ED02E804D}" dt="2023-10-18T18:37:13.702" v="5014" actId="14100"/>
          <ac:spMkLst>
            <pc:docMk/>
            <pc:sldMk cId="3322213620" sldId="646"/>
            <ac:spMk id="313" creationId="{ADFBEA79-CC0F-16FF-A00D-8C5FD278634F}"/>
          </ac:spMkLst>
        </pc:spChg>
        <pc:spChg chg="mod">
          <ac:chgData name="Назар Щур" userId="3faffa111ac016f6" providerId="LiveId" clId="{54B9C60F-B4EF-4065-AD10-0D9ED02E804D}" dt="2023-10-18T18:37:11.671" v="5013" actId="14100"/>
          <ac:spMkLst>
            <pc:docMk/>
            <pc:sldMk cId="3322213620" sldId="646"/>
            <ac:spMk id="314" creationId="{8983FD7F-09E0-FEF5-E963-D04D775CE14F}"/>
          </ac:spMkLst>
        </pc:spChg>
        <pc:spChg chg="mod">
          <ac:chgData name="Назар Щур" userId="3faffa111ac016f6" providerId="LiveId" clId="{54B9C60F-B4EF-4065-AD10-0D9ED02E804D}" dt="2023-10-18T18:37:09.611" v="5012" actId="14100"/>
          <ac:spMkLst>
            <pc:docMk/>
            <pc:sldMk cId="3322213620" sldId="646"/>
            <ac:spMk id="315" creationId="{B39026B1-3BAD-0731-68A4-8F12B30C73FF}"/>
          </ac:spMkLst>
        </pc:spChg>
        <pc:spChg chg="add mod">
          <ac:chgData name="Назар Щур" userId="3faffa111ac016f6" providerId="LiveId" clId="{54B9C60F-B4EF-4065-AD10-0D9ED02E804D}" dt="2023-10-11T16:26:35.508" v="2383" actId="1076"/>
          <ac:spMkLst>
            <pc:docMk/>
            <pc:sldMk cId="3322213620" sldId="646"/>
            <ac:spMk id="316" creationId="{6DE5575B-03FA-D78F-76A5-2095E2966577}"/>
          </ac:spMkLst>
        </pc:spChg>
        <pc:spChg chg="add mod">
          <ac:chgData name="Назар Щур" userId="3faffa111ac016f6" providerId="LiveId" clId="{54B9C60F-B4EF-4065-AD10-0D9ED02E804D}" dt="2023-10-11T17:06:25.311" v="2629" actId="1076"/>
          <ac:spMkLst>
            <pc:docMk/>
            <pc:sldMk cId="3322213620" sldId="646"/>
            <ac:spMk id="317" creationId="{56CC426F-A88C-7ED5-0224-8BD0B340A7EF}"/>
          </ac:spMkLst>
        </pc:spChg>
        <pc:grpChg chg="add del mod">
          <ac:chgData name="Назар Щур" userId="3faffa111ac016f6" providerId="LiveId" clId="{54B9C60F-B4EF-4065-AD10-0D9ED02E804D}" dt="2023-10-11T16:25:55.720" v="2365" actId="478"/>
          <ac:grpSpMkLst>
            <pc:docMk/>
            <pc:sldMk cId="3322213620" sldId="646"/>
            <ac:grpSpMk id="4" creationId="{A3BFDCB0-D609-C83A-5220-E3CFF68EC4FA}"/>
          </ac:grpSpMkLst>
        </pc:grpChg>
        <pc:grpChg chg="mod">
          <ac:chgData name="Назар Щур" userId="3faffa111ac016f6" providerId="LiveId" clId="{54B9C60F-B4EF-4065-AD10-0D9ED02E804D}" dt="2023-10-11T16:23:58.743" v="2284"/>
          <ac:grpSpMkLst>
            <pc:docMk/>
            <pc:sldMk cId="3322213620" sldId="646"/>
            <ac:grpSpMk id="8" creationId="{C6B93237-C4C9-4BCB-8CE3-C1891F61AC6E}"/>
          </ac:grpSpMkLst>
        </pc:grpChg>
        <pc:grpChg chg="add del mod">
          <ac:chgData name="Назар Щур" userId="3faffa111ac016f6" providerId="LiveId" clId="{54B9C60F-B4EF-4065-AD10-0D9ED02E804D}" dt="2023-10-11T16:25:56.339" v="2366" actId="478"/>
          <ac:grpSpMkLst>
            <pc:docMk/>
            <pc:sldMk cId="3322213620" sldId="646"/>
            <ac:grpSpMk id="148" creationId="{EA61849E-956A-F855-D756-1FCE29791218}"/>
          </ac:grpSpMkLst>
        </pc:grpChg>
        <pc:grpChg chg="add mod">
          <ac:chgData name="Назар Щур" userId="3faffa111ac016f6" providerId="LiveId" clId="{54B9C60F-B4EF-4065-AD10-0D9ED02E804D}" dt="2023-10-18T17:58:42.950" v="4817" actId="20577"/>
          <ac:grpSpMkLst>
            <pc:docMk/>
            <pc:sldMk cId="3322213620" sldId="646"/>
            <ac:grpSpMk id="164" creationId="{16B538CB-5784-2B5E-52D1-A1FD673D9A69}"/>
          </ac:grpSpMkLst>
        </pc:grpChg>
        <pc:grpChg chg="mod">
          <ac:chgData name="Назар Щур" userId="3faffa111ac016f6" providerId="LiveId" clId="{54B9C60F-B4EF-4065-AD10-0D9ED02E804D}" dt="2023-10-18T17:58:42.950" v="4817" actId="20577"/>
          <ac:grpSpMkLst>
            <pc:docMk/>
            <pc:sldMk cId="3322213620" sldId="646"/>
            <ac:grpSpMk id="166" creationId="{0578AF03-0CB4-3FC8-3FA9-C8014394505C}"/>
          </ac:grpSpMkLst>
        </pc:grpChg>
        <pc:grpChg chg="add mod">
          <ac:chgData name="Назар Щур" userId="3faffa111ac016f6" providerId="LiveId" clId="{54B9C60F-B4EF-4065-AD10-0D9ED02E804D}" dt="2023-10-11T16:26:08.329" v="2368"/>
          <ac:grpSpMkLst>
            <pc:docMk/>
            <pc:sldMk cId="3322213620" sldId="646"/>
            <ac:grpSpMk id="303" creationId="{A39D9989-5D87-F552-64E2-D0CEB6013623}"/>
          </ac:grpSpMkLst>
        </pc:grpChg>
        <pc:picChg chg="del">
          <ac:chgData name="Назар Щур" userId="3faffa111ac016f6" providerId="LiveId" clId="{54B9C60F-B4EF-4065-AD10-0D9ED02E804D}" dt="2023-10-11T16:22:59.898" v="2277" actId="478"/>
          <ac:picMkLst>
            <pc:docMk/>
            <pc:sldMk cId="3322213620" sldId="646"/>
            <ac:picMk id="3" creationId="{ECAF17A7-A823-2369-FE00-898601642574}"/>
          </ac:picMkLst>
        </pc:pic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0" creationId="{0D8E1673-0CBF-391D-D1FE-5245F00E7AA3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1" creationId="{E010416B-60F2-32F9-6C62-3C22B2604C23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2" creationId="{00534D6D-C161-F603-ED4D-4F992C32C1CD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3" creationId="{EDB9BCA0-CB7F-3C67-A607-C79A0E2857F9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4" creationId="{C037E396-A5C0-C56A-26C6-1E6D2972ED7C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5" creationId="{0422EC01-CF93-7B48-9C30-B957D17E5BA8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6" creationId="{16E6250D-A813-A44C-24FB-B85C571DB13B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7" creationId="{DD636328-9008-1187-AC81-A660325C989D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8" creationId="{208274E7-9815-4962-2376-6CBC5E409153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9" creationId="{896797D7-0615-FE43-7278-B9C4B21788E0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20" creationId="{20C1B3B2-907E-ED99-B786-1E57A4EEF075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21" creationId="{E4493813-FF97-7DB1-B62D-EDE28C23C299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22" creationId="{603F08B3-91C9-A94A-C84D-D064B8464281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23" creationId="{2C63F73D-BADD-F5B9-77E5-0E5858FAD307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24" creationId="{4A2F1F04-7DB2-241D-E98A-1AF6B3D4F966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25" creationId="{85E5048C-45FE-9A82-FC91-22617C53C2A2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26" creationId="{4E8E0E9C-CCE1-371B-C246-46487648E265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27" creationId="{B601B6A4-A72C-369A-DDA8-B002E80D5D90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28" creationId="{D5029E02-ED40-994A-9BEA-90451755798C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29" creationId="{88C08022-3C7E-8707-D623-528F2818D1CF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30" creationId="{8A1C4D16-8655-B54B-D736-DB5CD5077FCC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31" creationId="{76695177-4F4D-68FA-2376-066DB462E297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32" creationId="{3A812C45-6DAF-5790-D8E9-A8CFE28B4A25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33" creationId="{7FB0D417-38AF-187F-8E20-480338FDEBA4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34" creationId="{7C1A2AD2-DFC3-E2F1-A912-10AA04E47948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35" creationId="{120CF030-08F9-474A-C697-6B18A08C314C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36" creationId="{2A442730-9DC0-6C09-467F-2F747FFB0598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37" creationId="{02E13C85-AC28-7A0E-8FDC-5A71EDB02AF2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38" creationId="{D2212B52-8E59-8D29-BDCB-95DB793C6C0F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40" creationId="{E6F6CEB8-A868-BF14-528C-EE5BBF28A93D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42" creationId="{A0CC3BDE-1FF7-A4E8-30F4-37CF1A699294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43" creationId="{B530F70C-3FAB-C7E9-A5A9-D6B051796AAA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44" creationId="{659FE324-E740-161E-F8B2-E3F45BF5F45B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45" creationId="{D7CB13B9-1128-B9A7-2F08-76FC25A75063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46" creationId="{369A91B0-776B-CB8C-E3F7-F2BA273447BD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47" creationId="{D9180781-62EB-A46C-3C67-A874397FFBB4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49" creationId="{7AD893A8-F6C1-461C-0F86-B7248D113985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50" creationId="{8903C4E3-C6CD-96A8-8B5B-412D1339098F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51" creationId="{65D12E40-DDC2-86B1-F63B-FFFC97B4FF43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52" creationId="{5F76E2A1-D9B5-75A9-3A7C-BA506C33BCAA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53" creationId="{37BA513A-5818-CD22-CAEE-7F4E81E8A52B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54" creationId="{47ED44B1-BDAB-7127-3CBE-CFADC81D65A9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55" creationId="{20BF05F4-3DD7-ACD4-2C4B-6F8314A922B8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56" creationId="{4AD7107B-9E81-EC69-4060-4C349D93C53F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57" creationId="{81255AFA-B79C-D4AD-4F3C-6B9607031985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58" creationId="{38540A6B-3F26-D487-D8AB-89CE928389FF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59" creationId="{D9708995-D90F-1344-4A79-5C0E1FD9B074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60" creationId="{2AE51D6F-B62B-BDBF-7991-7A2BBCFE35FA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61" creationId="{55D22560-7235-FD2A-38DE-24EADB5EA720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62" creationId="{2766EFC7-2819-33ED-CA6B-D76025C45CAB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63" creationId="{A830EC1D-1B2C-AFA2-DFEF-2C0CB7EFA019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64" creationId="{BA1E7F91-B080-2D76-E4FB-8E0BFC935306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65" creationId="{3FF6A263-4723-4A04-B4F6-E6D0DF454758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66" creationId="{5B67FEE6-EA87-117B-BEA6-04269A9A0476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67" creationId="{7076048F-6025-0B31-8789-79BC963D02CA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68" creationId="{040A8F14-B219-D8DC-5F66-35C35A977789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69" creationId="{8012EA70-4748-5E25-3BEE-913F7F6E713D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70" creationId="{BCA29E1E-BEB2-1F42-AE50-962A5210A75C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71" creationId="{645E0D9A-ACAF-82F9-7FB5-344758D85D7F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72" creationId="{CFDBB2AD-E1B2-457A-7420-32644C8A0CFD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73" creationId="{66560BC5-E8F0-7920-8F63-53F606A19F5F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74" creationId="{6C50B9F7-E04F-F681-83CA-83AA964E6E07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75" creationId="{84767491-0E7C-A76A-5735-A48C97335FFB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76" creationId="{76BFF0E7-D46F-F373-3D3B-9583D723CC10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77" creationId="{D17D4CE7-E2E2-89F0-AC41-D4E96C81888F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78" creationId="{BC91C5EB-6B63-0CF0-1EC1-09A29646261F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79" creationId="{B8CAF7DE-5B54-35B2-3AE2-9E02470C75AC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80" creationId="{68C4FC1A-42B6-06A6-8E76-4042A50C932E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81" creationId="{F3D75692-BC63-930B-847E-66E4FBCF6A32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82" creationId="{36AAFF66-F04B-DCA5-BD30-8DD7AF5A588B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83" creationId="{6D2617B0-8F95-B22A-2A52-E49E60446C67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84" creationId="{230825C0-4C8E-B771-99BA-5470F2E14434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85" creationId="{CFC6CD3F-2020-00D5-AAEE-9E53D8331E0A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86" creationId="{6038B3B4-407E-AE5C-6FE4-3FDEE6D72A49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87" creationId="{BD77A2AB-2C5E-52CF-3951-F469AB71D5CB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88" creationId="{A4EF23B0-DA14-FAA1-3343-FE8908C40B04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89" creationId="{391885BD-347E-BA79-8841-23BC79B2DF4D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90" creationId="{0CFF7E85-0915-4502-4179-C4F27D76D983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91" creationId="{65A90094-D693-F850-4C65-EF58CF060E07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92" creationId="{74F34776-FDCB-12FE-A752-D5EB95062648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93" creationId="{5E988969-5F67-7BE0-83CE-F55A57649431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94" creationId="{67609DF9-B1A9-A6A6-00D2-F4F5F9F483D8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95" creationId="{6ECCC741-2937-F8CA-7E83-276BFE4F7637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96" creationId="{8935E9F0-B5B3-4EBE-2071-FCD6B1EFFC84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97" creationId="{3A4F79B4-4643-C6B3-1417-55EFC539709C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98" creationId="{9A6B099B-A719-92E4-5F8D-78423EEC018D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99" creationId="{8564EEEA-62EC-57D5-71CD-16BFB7505ACA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00" creationId="{6D287EF5-8A69-C54D-C634-9229ED9C76A3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01" creationId="{21BD1BC4-5773-B409-01BE-3AFFB753A16A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02" creationId="{67A6A2A5-312A-4515-6C28-D6E452804D15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03" creationId="{A7A2C045-7E87-FA9B-538D-5E9699BA6151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04" creationId="{CC0E7E62-EB40-B179-353D-3CA0E2308538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05" creationId="{2D731877-01E1-D265-3943-E97B79A5FE91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06" creationId="{8AE77C11-18BF-E4A0-E341-7340607B5BCE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07" creationId="{7C7753AA-EEB9-A71D-207F-FD09E26ED415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08" creationId="{722304AB-6A33-2ED0-CC20-5C3F1BC7DF72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09" creationId="{3663EA74-F9E8-AAEC-C8A5-FC179EAAD3AD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10" creationId="{C1AC9B6A-BDB6-4A3C-6BD5-93367B4C2453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11" creationId="{D70C118D-AEF5-8060-FEC8-D07C3F4D8A6A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12" creationId="{648061B8-3D00-AD07-D895-BC07E4A7C518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13" creationId="{225D9EB4-D5FD-7D91-867A-6F7D1CC5A061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14" creationId="{F626FFC9-B812-B619-3087-A6450E10D002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15" creationId="{A737E836-0EF3-7F4D-791F-279E481078D6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16" creationId="{E3D71B1D-08E2-3CE9-5F82-A4876011C2AD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17" creationId="{32A46653-2CD2-6619-27D4-18A20DCA0BA2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18" creationId="{305C0F7D-E454-B52C-6C5C-8238DBF30347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19" creationId="{8A2A2D42-DE4E-45EA-12AB-F2A9BF486ABC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20" creationId="{8EC6EF2C-5A64-6A03-3795-5D1AA53830D7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21" creationId="{69299040-D4B7-9F66-48AF-54673E424B4C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22" creationId="{C3365183-BB62-A5F5-7A03-12E8DF530307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23" creationId="{B64ACAAB-CC78-388D-BF11-6F5BF0CF2E06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24" creationId="{F8C5A972-C2E7-FDF7-1080-93AF367E6653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25" creationId="{2F6D893D-E991-0E9B-9B43-FB4E1AC6EE2A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26" creationId="{9B349373-4D48-A752-767D-DAB69C7C57C8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27" creationId="{81A17191-C2F8-7B42-D986-E74C32CD4758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28" creationId="{96F58D67-8A70-1B24-E5EB-F196677F8009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29" creationId="{A1F9B3D1-0B17-646E-7D59-82F9578B1526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30" creationId="{DF9D09DB-0271-FC23-6F2D-DBEA08EDCD8C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31" creationId="{D461C86B-E1A2-7297-0AA4-0845D10315A5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32" creationId="{F71D598D-1CC5-B7D4-642E-EA8093C6AA3A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33" creationId="{C313C5A8-1BDF-5B27-590A-87A34B5EDF57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49" creationId="{8BE371AF-8944-41FB-837E-7844EF85C5F2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50" creationId="{57807D57-92C1-FF1F-D3C8-B6F154B929EF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51" creationId="{FAAEE08C-84D4-1059-38FE-D898C1BCA8BB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52" creationId="{E5EBEB95-4027-01DD-0E74-3D319B0C93AB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53" creationId="{010DE7EC-1855-2D0F-3C47-9DA95045DEC3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55" creationId="{DF72EFD8-A180-CF6F-6DAA-72DB609A68CC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56" creationId="{3801AC52-7657-B141-CEEC-68F6E986B728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57" creationId="{306B7899-85C3-E1C5-63D1-CB7FDF12F89F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68" creationId="{7A2ACB30-F956-8DFF-EF3E-7B89D846F309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69" creationId="{2C5709C8-06A2-AB46-9B1B-499987E3D410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70" creationId="{EE5DDF0F-4E0C-9E31-12AE-0252B38DB536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71" creationId="{E3DE4AF6-008C-90A9-B7E7-F6816618A3C1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72" creationId="{D30F51C0-8D0B-6811-4FCA-CA39925CF06A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73" creationId="{A77DF182-21F6-62AF-AF76-BEFC4912B500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74" creationId="{595A2613-521C-6D2A-B26B-8519DBC7F529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75" creationId="{0DFDD73E-D344-5F66-586D-D73E1FF58DFC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76" creationId="{1DC52DC5-757A-98FE-2C6D-FDFBC7A6288E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77" creationId="{83BCACFB-6224-76B1-D45C-4438AC6CD91C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78" creationId="{16502F6C-F026-363D-E961-DEB6C54C3AED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79" creationId="{65196A67-38F3-652E-C96E-0DD56852969E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80" creationId="{4D903561-AA1E-7209-60D3-A8A6055ADA0F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81" creationId="{94B7D774-C90F-43F7-623F-D898F3A6317A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82" creationId="{F9615266-CAE6-6458-3AA2-C4A9447E539C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83" creationId="{149FCE3D-5BFF-77E7-5932-7E7FC894D60D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84" creationId="{9A44841D-DE01-312D-C7E5-91541F87ED0C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85" creationId="{949E694E-426D-7E3B-E552-CF11B9CC639B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86" creationId="{B0BAC3A8-27A9-4B35-4DDF-4DE8C2966EA9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87" creationId="{BF4FC7F0-11BA-50F0-8ED3-548CA3A02CA1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88" creationId="{B05FD402-78F8-3196-9506-30291107F437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89" creationId="{EFD0BE04-0956-E5AF-A03C-F55D51C22572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90" creationId="{9EF97ACA-FAF5-3A4D-63DE-21C8A5879FEF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91" creationId="{F098F5F2-1243-8F0A-A61A-D4B2D71060D5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92" creationId="{2FD95C73-5F4C-EAEE-6820-EDD3EC9D896A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93" creationId="{DAFE7923-5BAA-8EC0-7DC2-D4C6DB88FD34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94" creationId="{6BAD37A1-08B3-6E4F-5F4E-283E6FD7E0B4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95" creationId="{ED79FFEF-4267-15D6-C981-683A89E80061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96" creationId="{6FEE87F4-B286-6C1C-151A-A410B5B63FB9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97" creationId="{9A6EF5B4-F0A5-CE67-21D1-2E79677B1CA5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98" creationId="{BE1DEDCE-0BD5-6A06-38C2-D41607A51190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99" creationId="{6AC69B5F-DDA5-B6F9-87E7-2B7E8D04F635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00" creationId="{4AE589F1-A400-C18A-BD62-AB2370AA686C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01" creationId="{1423E04F-FF5D-032E-4600-632F18BA7B16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02" creationId="{FB9A1249-1632-5A81-6097-59344F2A0B6E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03" creationId="{FCC7F6AB-C823-8B4B-EDA3-E13DBCF14203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04" creationId="{88E5EEAF-D12A-FD6E-7188-9D5A36ED7A45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05" creationId="{4D885021-C5D6-54F6-AF06-E8B8D433D6ED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06" creationId="{7F5BFD75-EBB7-F4D5-FEC4-AD95BB04129D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07" creationId="{6C1D5DB2-0721-45C1-8BBE-66B43EE67F85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08" creationId="{2FB92219-F96F-176C-27A5-A669CB3A922F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09" creationId="{39858212-AC39-E070-99D8-9F7F1FA8FAA4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10" creationId="{ADA061D2-A99F-51E0-1E35-7C354968A79B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11" creationId="{1D4CCEAF-80DF-4D10-3599-A64A3CB50F11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12" creationId="{187A7AF1-DC0E-2D56-E58E-A860E73F2139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13" creationId="{723D909C-D42D-02B5-7788-9997AB5DA685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14" creationId="{29ABB0CB-A101-A8F7-94E3-D55843C7CCE7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15" creationId="{A2777CB3-E73E-9C18-57A8-0D7FEB2CA78D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16" creationId="{E6CE221C-EB92-1516-4D68-1A4ED93BD3FD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17" creationId="{2C50DF00-4755-D858-0142-495BC542F018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18" creationId="{405DA5C8-BB75-D763-B602-446107CBD218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19" creationId="{37EEB852-B6BB-D8FA-3543-07CEE9BBDCA9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20" creationId="{AF2D47D7-8054-8414-380E-04D8D323AB59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21" creationId="{E52984E9-3872-324B-EF58-335ACEAF2919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22" creationId="{AC26B127-211D-2667-7EF3-A07E31B13B1B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23" creationId="{D7C7BE86-A28C-C741-20E2-4985D862658B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24" creationId="{123189CC-3961-735A-725E-A9C31DA4F4A5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25" creationId="{480066C9-42D2-C87C-CA5F-DE5748461B2D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26" creationId="{1EEAF34C-016E-0988-E1C1-F45EABE5244C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27" creationId="{47254A3B-5FCC-43CE-0A3B-A40432230F19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28" creationId="{B65EE4EE-2042-3FDE-B68D-9732B13623A1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29" creationId="{745E6791-7718-A9C4-2B10-1E6E44C55069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30" creationId="{E3AFEE71-52FD-FC56-079E-96C7ACCA1E3E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31" creationId="{F1C7508C-721C-2431-F06E-01C9126F8306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32" creationId="{357E8B67-6D42-D22D-5667-3F536F4FD5E1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33" creationId="{721E7D38-ECEE-4B7A-7175-935B1E7AC190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34" creationId="{9928DEB0-D622-DAE1-5A43-A6B01D8ED9E9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35" creationId="{38A0ED37-A9C2-89C6-7A82-FD8B6E929A72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36" creationId="{1DF2D68A-CD89-27E9-47A5-EC7637D9EC99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37" creationId="{025CCCC7-0535-40BB-254A-35454181AE27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38" creationId="{3B82137E-F557-5490-9F99-05290B74996D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39" creationId="{5B78C6E2-67F5-6C9C-D1A5-F1521EBB078F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40" creationId="{3D19BF7A-8296-C030-3DFE-E91B04E53BCE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41" creationId="{BE322C51-30F6-04FF-7EAA-B3A71EE66156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42" creationId="{EBAE35C9-3FDC-A829-101C-EEFBFF1BEFD6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43" creationId="{C838480A-4484-96E2-9353-63BD8604A86A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44" creationId="{85055935-9120-E665-5C9F-A022EE994424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45" creationId="{A0184A53-3D94-0996-6322-F19B570853EB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46" creationId="{ACB0AF79-918E-7E39-2DCE-50DD649223CE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47" creationId="{A25BED5D-A20C-CFE3-EF7F-34830DBC9C56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48" creationId="{A1B816F4-85BC-71CA-80CB-0FEF60A6493B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49" creationId="{ED356A45-1FB9-C32C-9F71-9FD4ED3B2837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50" creationId="{B273EA07-682E-88F8-A1CE-7F9F77AE883E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51" creationId="{5C11B84B-B084-A325-819F-38245B262846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52" creationId="{80A43467-4F4C-B210-E7A2-15FA0CAB425E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53" creationId="{D4DF2C23-36B8-C626-1F10-73AD137162E3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54" creationId="{6181D3A3-D823-1F8B-0E92-74F596D4E7F2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55" creationId="{F0B4C428-A3B9-D04D-2DBD-FF5D6544172C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56" creationId="{540337C2-1728-8FE8-4AC3-AB2408ADCAF7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57" creationId="{D68CD00C-DBFE-0884-40A0-3A2C426D9E33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58" creationId="{7D6E6195-1E37-CF8A-0A9C-36BDFC6CC41C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59" creationId="{23D0482A-10A9-B293-CE7D-3100B452EEFB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60" creationId="{D9B0B45D-CC6C-0580-36B0-7DF1E8BA0EF1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61" creationId="{92E72C2F-58BD-549A-4544-E47DE4C54803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62" creationId="{BAEDBC55-67E6-49F5-58DB-5AD00008B3D8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63" creationId="{F7A229F2-CC82-933B-072B-32246DCBAB3A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64" creationId="{68250CCB-B5AA-7AFA-E569-D0F7A6529EA0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65" creationId="{0DBC616E-45E2-6FD5-34AA-662650FE9899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66" creationId="{833E076D-9A0F-9728-AB8F-3525E937D1A0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67" creationId="{9D35A891-537E-0A9D-008D-B206753A95B5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68" creationId="{0EAE34A7-46FA-C09C-A413-532A9FF6C1E9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69" creationId="{4EA0354F-88C7-B240-0570-83AAED09BD64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70" creationId="{0E7DD9E9-1ABC-8F24-DB22-2466A1A7E43A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71" creationId="{71A15E59-1370-C77D-DE13-2B9A4BB76C5F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72" creationId="{C46A0CAC-9623-3FC7-43D1-9AB85B023A94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73" creationId="{0C02E972-F96E-73A8-C806-7625003E5CF9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74" creationId="{4B470BC4-AABE-E1F3-71E9-17DF9B7D0CE5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75" creationId="{820B4D4B-A204-ED0D-68D6-B94278304014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76" creationId="{EAB72308-CC0A-9D18-84C7-436DFE05F91E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77" creationId="{2B19C50A-30EF-60B5-5C93-8752037C0182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78" creationId="{96874AF3-669C-9946-6098-8D9444829F96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79" creationId="{D1347CDE-B191-1945-2B3F-644C40EF28D8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80" creationId="{C72CF2BC-7082-7E77-AD1C-4DEFF0AC97BC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81" creationId="{5848B10F-BE17-131D-E9EE-135F0BC669EE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82" creationId="{65F546AE-4B26-049B-9334-185731DE9F47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83" creationId="{0839DB9C-5F5A-C865-9F68-DC0A86357E8D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84" creationId="{B009EE38-31B2-B754-E04E-DDE6BBC386DB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85" creationId="{71433521-1A18-4970-47C3-F697C20A310E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86" creationId="{1159FD44-F3C9-EE42-2A7F-BD05038C1209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87" creationId="{641A6E36-E0FB-2F32-6FD6-A93F408A62BE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88" creationId="{0E0A476B-40A3-8004-B250-6449A06AA178}"/>
          </ac:cxnSpMkLst>
        </pc:cxnChg>
        <pc:cxnChg chg="mod">
          <ac:chgData name="Назар Щур" userId="3faffa111ac016f6" providerId="LiveId" clId="{54B9C60F-B4EF-4065-AD10-0D9ED02E804D}" dt="2023-10-11T16:26:08.329" v="2368"/>
          <ac:cxnSpMkLst>
            <pc:docMk/>
            <pc:sldMk cId="3322213620" sldId="646"/>
            <ac:cxnSpMk id="304" creationId="{A07849B7-3A0A-E73E-C650-A480CF8D35F8}"/>
          </ac:cxnSpMkLst>
        </pc:cxnChg>
        <pc:cxnChg chg="mod">
          <ac:chgData name="Назар Щур" userId="3faffa111ac016f6" providerId="LiveId" clId="{54B9C60F-B4EF-4065-AD10-0D9ED02E804D}" dt="2023-10-11T16:26:08.329" v="2368"/>
          <ac:cxnSpMkLst>
            <pc:docMk/>
            <pc:sldMk cId="3322213620" sldId="646"/>
            <ac:cxnSpMk id="305" creationId="{B527979E-6002-6923-3106-352074D57B2E}"/>
          </ac:cxnSpMkLst>
        </pc:cxnChg>
        <pc:cxnChg chg="mod">
          <ac:chgData name="Назар Щур" userId="3faffa111ac016f6" providerId="LiveId" clId="{54B9C60F-B4EF-4065-AD10-0D9ED02E804D}" dt="2023-10-11T16:26:08.329" v="2368"/>
          <ac:cxnSpMkLst>
            <pc:docMk/>
            <pc:sldMk cId="3322213620" sldId="646"/>
            <ac:cxnSpMk id="306" creationId="{757E171C-1964-3876-C7C9-6D5A3E9A9FDF}"/>
          </ac:cxnSpMkLst>
        </pc:cxnChg>
        <pc:cxnChg chg="mod">
          <ac:chgData name="Назар Щур" userId="3faffa111ac016f6" providerId="LiveId" clId="{54B9C60F-B4EF-4065-AD10-0D9ED02E804D}" dt="2023-10-11T16:26:08.329" v="2368"/>
          <ac:cxnSpMkLst>
            <pc:docMk/>
            <pc:sldMk cId="3322213620" sldId="646"/>
            <ac:cxnSpMk id="307" creationId="{0CF20716-6CB7-6FF0-902E-DC4D42CE5D9D}"/>
          </ac:cxnSpMkLst>
        </pc:cxnChg>
        <pc:cxnChg chg="mod">
          <ac:chgData name="Назар Щур" userId="3faffa111ac016f6" providerId="LiveId" clId="{54B9C60F-B4EF-4065-AD10-0D9ED02E804D}" dt="2023-10-11T16:26:08.329" v="2368"/>
          <ac:cxnSpMkLst>
            <pc:docMk/>
            <pc:sldMk cId="3322213620" sldId="646"/>
            <ac:cxnSpMk id="308" creationId="{029FD752-3033-087E-C58B-91B5616802DE}"/>
          </ac:cxnSpMkLst>
        </pc:cxnChg>
        <pc:cxnChg chg="mod">
          <ac:chgData name="Назар Щур" userId="3faffa111ac016f6" providerId="LiveId" clId="{54B9C60F-B4EF-4065-AD10-0D9ED02E804D}" dt="2023-10-11T16:26:08.329" v="2368"/>
          <ac:cxnSpMkLst>
            <pc:docMk/>
            <pc:sldMk cId="3322213620" sldId="646"/>
            <ac:cxnSpMk id="310" creationId="{496C6DFE-D20F-E567-4A08-959D5ABFF61F}"/>
          </ac:cxnSpMkLst>
        </pc:cxnChg>
        <pc:cxnChg chg="mod">
          <ac:chgData name="Назар Щур" userId="3faffa111ac016f6" providerId="LiveId" clId="{54B9C60F-B4EF-4065-AD10-0D9ED02E804D}" dt="2023-10-11T16:26:08.329" v="2368"/>
          <ac:cxnSpMkLst>
            <pc:docMk/>
            <pc:sldMk cId="3322213620" sldId="646"/>
            <ac:cxnSpMk id="311" creationId="{69F71241-5917-64F4-75F7-19A2615A3D88}"/>
          </ac:cxnSpMkLst>
        </pc:cxnChg>
        <pc:cxnChg chg="mod">
          <ac:chgData name="Назар Щур" userId="3faffa111ac016f6" providerId="LiveId" clId="{54B9C60F-B4EF-4065-AD10-0D9ED02E804D}" dt="2023-10-11T16:26:08.329" v="2368"/>
          <ac:cxnSpMkLst>
            <pc:docMk/>
            <pc:sldMk cId="3322213620" sldId="646"/>
            <ac:cxnSpMk id="312" creationId="{0E834D7C-90D6-8303-D50B-299A749A9FE6}"/>
          </ac:cxnSpMkLst>
        </pc:cxnChg>
      </pc:sldChg>
      <pc:sldChg chg="addSp delSp modSp add mod delAnim modAnim">
        <pc:chgData name="Назар Щур" userId="3faffa111ac016f6" providerId="LiveId" clId="{54B9C60F-B4EF-4065-AD10-0D9ED02E804D}" dt="2023-10-11T18:40:23.952" v="2691" actId="478"/>
        <pc:sldMkLst>
          <pc:docMk/>
          <pc:sldMk cId="2554313710" sldId="647"/>
        </pc:sldMkLst>
        <pc:spChg chg="del">
          <ac:chgData name="Назар Щур" userId="3faffa111ac016f6" providerId="LiveId" clId="{54B9C60F-B4EF-4065-AD10-0D9ED02E804D}" dt="2023-10-11T16:26:47.918" v="2386" actId="478"/>
          <ac:spMkLst>
            <pc:docMk/>
            <pc:sldMk cId="2554313710" sldId="647"/>
            <ac:spMk id="2" creationId="{74DFEBFE-C1D1-2BA9-50D5-D57B1B8AEC25}"/>
          </ac:spMkLst>
        </pc:spChg>
        <pc:spChg chg="add mod">
          <ac:chgData name="Назар Щур" userId="3faffa111ac016f6" providerId="LiveId" clId="{54B9C60F-B4EF-4065-AD10-0D9ED02E804D}" dt="2023-10-11T18:35:30.500" v="2683" actId="1035"/>
          <ac:spMkLst>
            <pc:docMk/>
            <pc:sldMk cId="2554313710" sldId="647"/>
            <ac:spMk id="3" creationId="{2A7D1B36-1EFF-D244-FDD5-618CA84C06F3}"/>
          </ac:spMkLst>
        </pc:spChg>
        <pc:spChg chg="add mod">
          <ac:chgData name="Назар Щур" userId="3faffa111ac016f6" providerId="LiveId" clId="{54B9C60F-B4EF-4065-AD10-0D9ED02E804D}" dt="2023-10-11T18:35:26.570" v="2677" actId="1035"/>
          <ac:spMkLst>
            <pc:docMk/>
            <pc:sldMk cId="2554313710" sldId="647"/>
            <ac:spMk id="4" creationId="{0EF1C59B-A7FD-3557-3105-8D3268A8958A}"/>
          </ac:spMkLst>
        </pc:spChg>
        <pc:spChg chg="add mod">
          <ac:chgData name="Назар Щур" userId="3faffa111ac016f6" providerId="LiveId" clId="{54B9C60F-B4EF-4065-AD10-0D9ED02E804D}" dt="2023-10-11T18:35:26.570" v="2677" actId="1035"/>
          <ac:spMkLst>
            <pc:docMk/>
            <pc:sldMk cId="2554313710" sldId="647"/>
            <ac:spMk id="5" creationId="{7F4C8B9D-0E75-5C03-D825-05EA9C5E3520}"/>
          </ac:spMkLst>
        </pc:spChg>
        <pc:spChg chg="add del">
          <ac:chgData name="Назар Щур" userId="3faffa111ac016f6" providerId="LiveId" clId="{54B9C60F-B4EF-4065-AD10-0D9ED02E804D}" dt="2023-10-11T18:34:29.919" v="2654" actId="22"/>
          <ac:spMkLst>
            <pc:docMk/>
            <pc:sldMk cId="2554313710" sldId="647"/>
            <ac:spMk id="34" creationId="{28F63C98-A7DF-07CE-36A0-D734CB77802C}"/>
          </ac:spMkLst>
        </pc:spChg>
        <pc:spChg chg="mod">
          <ac:chgData name="Назар Щур" userId="3faffa111ac016f6" providerId="LiveId" clId="{54B9C60F-B4EF-4065-AD10-0D9ED02E804D}" dt="2023-10-11T16:29:42.934" v="2476"/>
          <ac:spMkLst>
            <pc:docMk/>
            <pc:sldMk cId="2554313710" sldId="647"/>
            <ac:spMk id="39" creationId="{C91FF341-BA07-495E-B482-DD66522A87F3}"/>
          </ac:spMkLst>
        </pc:spChg>
        <pc:spChg chg="del">
          <ac:chgData name="Назар Щур" userId="3faffa111ac016f6" providerId="LiveId" clId="{54B9C60F-B4EF-4065-AD10-0D9ED02E804D}" dt="2023-10-11T16:26:49.943" v="2387" actId="478"/>
          <ac:spMkLst>
            <pc:docMk/>
            <pc:sldMk cId="2554313710" sldId="647"/>
            <ac:spMk id="161" creationId="{808D3EFA-B088-0688-5377-F130F423ABA2}"/>
          </ac:spMkLst>
        </pc:spChg>
        <pc:spChg chg="del">
          <ac:chgData name="Назар Щур" userId="3faffa111ac016f6" providerId="LiveId" clId="{54B9C60F-B4EF-4065-AD10-0D9ED02E804D}" dt="2023-10-11T16:26:49.943" v="2387" actId="478"/>
          <ac:spMkLst>
            <pc:docMk/>
            <pc:sldMk cId="2554313710" sldId="647"/>
            <ac:spMk id="162" creationId="{3EBC0AA0-6744-5FDD-0976-72307D1BBFC6}"/>
          </ac:spMkLst>
        </pc:spChg>
        <pc:spChg chg="del">
          <ac:chgData name="Назар Щур" userId="3faffa111ac016f6" providerId="LiveId" clId="{54B9C60F-B4EF-4065-AD10-0D9ED02E804D}" dt="2023-10-11T16:26:49.943" v="2387" actId="478"/>
          <ac:spMkLst>
            <pc:docMk/>
            <pc:sldMk cId="2554313710" sldId="647"/>
            <ac:spMk id="163" creationId="{AC1F4E8D-06E5-CFC6-D147-9D9C85930AF4}"/>
          </ac:spMkLst>
        </pc:spChg>
        <pc:spChg chg="del">
          <ac:chgData name="Назар Щур" userId="3faffa111ac016f6" providerId="LiveId" clId="{54B9C60F-B4EF-4065-AD10-0D9ED02E804D}" dt="2023-10-11T16:26:49.943" v="2387" actId="478"/>
          <ac:spMkLst>
            <pc:docMk/>
            <pc:sldMk cId="2554313710" sldId="647"/>
            <ac:spMk id="316" creationId="{6DE5575B-03FA-D78F-76A5-2095E2966577}"/>
          </ac:spMkLst>
        </pc:spChg>
        <pc:grpChg chg="del">
          <ac:chgData name="Назар Щур" userId="3faffa111ac016f6" providerId="LiveId" clId="{54B9C60F-B4EF-4065-AD10-0D9ED02E804D}" dt="2023-10-11T16:26:49.943" v="2387" actId="478"/>
          <ac:grpSpMkLst>
            <pc:docMk/>
            <pc:sldMk cId="2554313710" sldId="647"/>
            <ac:grpSpMk id="164" creationId="{16B538CB-5784-2B5E-52D1-A1FD673D9A69}"/>
          </ac:grpSpMkLst>
        </pc:grpChg>
        <pc:grpChg chg="del">
          <ac:chgData name="Назар Щур" userId="3faffa111ac016f6" providerId="LiveId" clId="{54B9C60F-B4EF-4065-AD10-0D9ED02E804D}" dt="2023-10-11T16:26:49.943" v="2387" actId="478"/>
          <ac:grpSpMkLst>
            <pc:docMk/>
            <pc:sldMk cId="2554313710" sldId="647"/>
            <ac:grpSpMk id="303" creationId="{A39D9989-5D87-F552-64E2-D0CEB6013623}"/>
          </ac:grpSpMkLst>
        </pc:grpChg>
        <pc:picChg chg="add mod">
          <ac:chgData name="Назар Щур" userId="3faffa111ac016f6" providerId="LiveId" clId="{54B9C60F-B4EF-4065-AD10-0D9ED02E804D}" dt="2023-10-11T16:49:31.130" v="2593" actId="1076"/>
          <ac:picMkLst>
            <pc:docMk/>
            <pc:sldMk cId="2554313710" sldId="647"/>
            <ac:picMk id="7" creationId="{0B274161-6696-53E1-F9CC-C03F1691E745}"/>
          </ac:picMkLst>
        </pc:picChg>
        <pc:picChg chg="add mod">
          <ac:chgData name="Назар Щур" userId="3faffa111ac016f6" providerId="LiveId" clId="{54B9C60F-B4EF-4065-AD10-0D9ED02E804D}" dt="2023-10-11T16:44:10.484" v="2565" actId="1076"/>
          <ac:picMkLst>
            <pc:docMk/>
            <pc:sldMk cId="2554313710" sldId="647"/>
            <ac:picMk id="9" creationId="{C3F2D05A-CFCE-D005-FDFB-4301C1091D02}"/>
          </ac:picMkLst>
        </pc:picChg>
        <pc:picChg chg="add mod">
          <ac:chgData name="Назар Щур" userId="3faffa111ac016f6" providerId="LiveId" clId="{54B9C60F-B4EF-4065-AD10-0D9ED02E804D}" dt="2023-10-11T16:49:32.146" v="2594" actId="1076"/>
          <ac:picMkLst>
            <pc:docMk/>
            <pc:sldMk cId="2554313710" sldId="647"/>
            <ac:picMk id="11" creationId="{0C27A8A7-C248-52AC-9D98-A26DC19CFB64}"/>
          </ac:picMkLst>
        </pc:picChg>
        <pc:picChg chg="add mod">
          <ac:chgData name="Назар Щур" userId="3faffa111ac016f6" providerId="LiveId" clId="{54B9C60F-B4EF-4065-AD10-0D9ED02E804D}" dt="2023-10-11T16:44:02.054" v="2562" actId="14100"/>
          <ac:picMkLst>
            <pc:docMk/>
            <pc:sldMk cId="2554313710" sldId="647"/>
            <ac:picMk id="13" creationId="{792F03A2-E1C1-1F7C-1E38-3063F5083B47}"/>
          </ac:picMkLst>
        </pc:picChg>
        <pc:picChg chg="add mod">
          <ac:chgData name="Назар Щур" userId="3faffa111ac016f6" providerId="LiveId" clId="{54B9C60F-B4EF-4065-AD10-0D9ED02E804D}" dt="2023-10-11T18:35:00.792" v="2663" actId="1076"/>
          <ac:picMkLst>
            <pc:docMk/>
            <pc:sldMk cId="2554313710" sldId="647"/>
            <ac:picMk id="15" creationId="{8B43FC35-9AE9-D811-547B-A4F1A2181D87}"/>
          </ac:picMkLst>
        </pc:picChg>
        <pc:picChg chg="add del mod">
          <ac:chgData name="Назар Щур" userId="3faffa111ac016f6" providerId="LiveId" clId="{54B9C60F-B4EF-4065-AD10-0D9ED02E804D}" dt="2023-10-11T16:44:47.175" v="2568" actId="478"/>
          <ac:picMkLst>
            <pc:docMk/>
            <pc:sldMk cId="2554313710" sldId="647"/>
            <ac:picMk id="17" creationId="{9393021F-0D53-8907-210D-1B168D07B54C}"/>
          </ac:picMkLst>
        </pc:picChg>
        <pc:picChg chg="add mod">
          <ac:chgData name="Назар Щур" userId="3faffa111ac016f6" providerId="LiveId" clId="{54B9C60F-B4EF-4065-AD10-0D9ED02E804D}" dt="2023-10-11T18:35:00.792" v="2663" actId="1076"/>
          <ac:picMkLst>
            <pc:docMk/>
            <pc:sldMk cId="2554313710" sldId="647"/>
            <ac:picMk id="19" creationId="{A2EC3851-3F59-1B68-016E-6EDD5B621B52}"/>
          </ac:picMkLst>
        </pc:picChg>
        <pc:picChg chg="add del mod">
          <ac:chgData name="Назар Щур" userId="3faffa111ac016f6" providerId="LiveId" clId="{54B9C60F-B4EF-4065-AD10-0D9ED02E804D}" dt="2023-10-11T16:48:29.504" v="2583" actId="478"/>
          <ac:picMkLst>
            <pc:docMk/>
            <pc:sldMk cId="2554313710" sldId="647"/>
            <ac:picMk id="21" creationId="{971114E9-4FA4-B577-87EB-A5289D1959F0}"/>
          </ac:picMkLst>
        </pc:picChg>
        <pc:picChg chg="add mod">
          <ac:chgData name="Назар Щур" userId="3faffa111ac016f6" providerId="LiveId" clId="{54B9C60F-B4EF-4065-AD10-0D9ED02E804D}" dt="2023-10-11T16:49:40.465" v="2598" actId="1076"/>
          <ac:picMkLst>
            <pc:docMk/>
            <pc:sldMk cId="2554313710" sldId="647"/>
            <ac:picMk id="22" creationId="{63C47BCB-0EF0-480E-FD65-92DD500E9473}"/>
          </ac:picMkLst>
        </pc:picChg>
        <pc:picChg chg="add mod">
          <ac:chgData name="Назар Щур" userId="3faffa111ac016f6" providerId="LiveId" clId="{54B9C60F-B4EF-4065-AD10-0D9ED02E804D}" dt="2023-10-11T17:13:10.771" v="2642" actId="14100"/>
          <ac:picMkLst>
            <pc:docMk/>
            <pc:sldMk cId="2554313710" sldId="647"/>
            <ac:picMk id="24" creationId="{96E6515D-FEDD-575A-2403-23BA49DE40AF}"/>
          </ac:picMkLst>
        </pc:picChg>
        <pc:picChg chg="add del mod modCrop">
          <ac:chgData name="Назар Щур" userId="3faffa111ac016f6" providerId="LiveId" clId="{54B9C60F-B4EF-4065-AD10-0D9ED02E804D}" dt="2023-10-11T16:53:39.216" v="2608" actId="478"/>
          <ac:picMkLst>
            <pc:docMk/>
            <pc:sldMk cId="2554313710" sldId="647"/>
            <ac:picMk id="26" creationId="{DA9B5F77-CB34-AC3D-9326-3B78B897CE24}"/>
          </ac:picMkLst>
        </pc:picChg>
        <pc:picChg chg="add mod">
          <ac:chgData name="Назар Щур" userId="3faffa111ac016f6" providerId="LiveId" clId="{54B9C60F-B4EF-4065-AD10-0D9ED02E804D}" dt="2023-10-11T17:13:34.104" v="2650" actId="1076"/>
          <ac:picMkLst>
            <pc:docMk/>
            <pc:sldMk cId="2554313710" sldId="647"/>
            <ac:picMk id="28" creationId="{13956789-7112-4CEC-8D30-44104493CBA6}"/>
          </ac:picMkLst>
        </pc:picChg>
        <pc:picChg chg="add mod">
          <ac:chgData name="Назар Щур" userId="3faffa111ac016f6" providerId="LiveId" clId="{54B9C60F-B4EF-4065-AD10-0D9ED02E804D}" dt="2023-10-11T18:35:09.892" v="2667" actId="1076"/>
          <ac:picMkLst>
            <pc:docMk/>
            <pc:sldMk cId="2554313710" sldId="647"/>
            <ac:picMk id="30" creationId="{BDD312A3-BA2C-EF14-805D-2083DA858002}"/>
          </ac:picMkLst>
        </pc:picChg>
        <pc:picChg chg="add mod">
          <ac:chgData name="Назар Щур" userId="3faffa111ac016f6" providerId="LiveId" clId="{54B9C60F-B4EF-4065-AD10-0D9ED02E804D}" dt="2023-10-11T17:13:31.922" v="2649" actId="14100"/>
          <ac:picMkLst>
            <pc:docMk/>
            <pc:sldMk cId="2554313710" sldId="647"/>
            <ac:picMk id="32" creationId="{156DA400-B98C-11F9-CE8C-DAEDF78DAA94}"/>
          </ac:picMkLst>
        </pc:picChg>
        <pc:picChg chg="add mod ord">
          <ac:chgData name="Назар Щур" userId="3faffa111ac016f6" providerId="LiveId" clId="{54B9C60F-B4EF-4065-AD10-0D9ED02E804D}" dt="2023-10-11T18:35:13.032" v="2668" actId="1076"/>
          <ac:picMkLst>
            <pc:docMk/>
            <pc:sldMk cId="2554313710" sldId="647"/>
            <ac:picMk id="36" creationId="{118E1D38-F7AE-C73B-0E68-50A5B1DA3C66}"/>
          </ac:picMkLst>
        </pc:picChg>
        <pc:picChg chg="add del mod">
          <ac:chgData name="Назар Щур" userId="3faffa111ac016f6" providerId="LiveId" clId="{54B9C60F-B4EF-4065-AD10-0D9ED02E804D}" dt="2023-10-11T18:40:23.952" v="2691" actId="478"/>
          <ac:picMkLst>
            <pc:docMk/>
            <pc:sldMk cId="2554313710" sldId="647"/>
            <ac:picMk id="38" creationId="{497E3A08-9DEC-0C28-A2A5-2ADB792ED677}"/>
          </ac:picMkLst>
        </pc:picChg>
      </pc:sldChg>
      <pc:sldChg chg="add del">
        <pc:chgData name="Назар Щур" userId="3faffa111ac016f6" providerId="LiveId" clId="{54B9C60F-B4EF-4065-AD10-0D9ED02E804D}" dt="2023-10-11T16:26:41.430" v="2384" actId="47"/>
        <pc:sldMkLst>
          <pc:docMk/>
          <pc:sldMk cId="3917068215" sldId="647"/>
        </pc:sldMkLst>
      </pc:sldChg>
      <pc:sldChg chg="addSp delSp modSp add mod modTransition delAnim modAnim">
        <pc:chgData name="Назар Щур" userId="3faffa111ac016f6" providerId="LiveId" clId="{54B9C60F-B4EF-4065-AD10-0D9ED02E804D}" dt="2023-10-11T19:01:04.865" v="2832"/>
        <pc:sldMkLst>
          <pc:docMk/>
          <pc:sldMk cId="435375034" sldId="648"/>
        </pc:sldMkLst>
        <pc:spChg chg="del">
          <ac:chgData name="Назар Щур" userId="3faffa111ac016f6" providerId="LiveId" clId="{54B9C60F-B4EF-4065-AD10-0D9ED02E804D}" dt="2023-10-11T18:40:49.671" v="2694" actId="478"/>
          <ac:spMkLst>
            <pc:docMk/>
            <pc:sldMk cId="435375034" sldId="648"/>
            <ac:spMk id="3" creationId="{2A7D1B36-1EFF-D244-FDD5-618CA84C06F3}"/>
          </ac:spMkLst>
        </pc:spChg>
        <pc:spChg chg="del">
          <ac:chgData name="Назар Щур" userId="3faffa111ac016f6" providerId="LiveId" clId="{54B9C60F-B4EF-4065-AD10-0D9ED02E804D}" dt="2023-10-11T18:40:49.671" v="2694" actId="478"/>
          <ac:spMkLst>
            <pc:docMk/>
            <pc:sldMk cId="435375034" sldId="648"/>
            <ac:spMk id="4" creationId="{0EF1C59B-A7FD-3557-3105-8D3268A8958A}"/>
          </ac:spMkLst>
        </pc:spChg>
        <pc:spChg chg="del">
          <ac:chgData name="Назар Щур" userId="3faffa111ac016f6" providerId="LiveId" clId="{54B9C60F-B4EF-4065-AD10-0D9ED02E804D}" dt="2023-10-11T18:40:49.671" v="2694" actId="478"/>
          <ac:spMkLst>
            <pc:docMk/>
            <pc:sldMk cId="435375034" sldId="648"/>
            <ac:spMk id="5" creationId="{7F4C8B9D-0E75-5C03-D825-05EA9C5E3520}"/>
          </ac:spMkLst>
        </pc:spChg>
        <pc:spChg chg="mod">
          <ac:chgData name="Назар Щур" userId="3faffa111ac016f6" providerId="LiveId" clId="{54B9C60F-B4EF-4065-AD10-0D9ED02E804D}" dt="2023-10-11T18:41:05.017" v="2695"/>
          <ac:spMkLst>
            <pc:docMk/>
            <pc:sldMk cId="435375034" sldId="648"/>
            <ac:spMk id="8" creationId="{DE6B32C5-4BA4-6B1B-5782-E907FE794388}"/>
          </ac:spMkLst>
        </pc:spChg>
        <pc:spChg chg="mod">
          <ac:chgData name="Назар Щур" userId="3faffa111ac016f6" providerId="LiveId" clId="{54B9C60F-B4EF-4065-AD10-0D9ED02E804D}" dt="2023-10-11T18:41:05.017" v="2695"/>
          <ac:spMkLst>
            <pc:docMk/>
            <pc:sldMk cId="435375034" sldId="648"/>
            <ac:spMk id="10" creationId="{B62243BC-A1FD-338D-878C-94C19FDDCEAC}"/>
          </ac:spMkLst>
        </pc:spChg>
        <pc:spChg chg="mod">
          <ac:chgData name="Назар Щур" userId="3faffa111ac016f6" providerId="LiveId" clId="{54B9C60F-B4EF-4065-AD10-0D9ED02E804D}" dt="2023-10-11T18:41:05.017" v="2695"/>
          <ac:spMkLst>
            <pc:docMk/>
            <pc:sldMk cId="435375034" sldId="648"/>
            <ac:spMk id="12" creationId="{37EEB8B1-D671-DA1C-5D4B-41AC6C2CCD7E}"/>
          </ac:spMkLst>
        </pc:spChg>
        <pc:spChg chg="mod">
          <ac:chgData name="Назар Щур" userId="3faffa111ac016f6" providerId="LiveId" clId="{54B9C60F-B4EF-4065-AD10-0D9ED02E804D}" dt="2023-10-11T18:41:05.017" v="2695"/>
          <ac:spMkLst>
            <pc:docMk/>
            <pc:sldMk cId="435375034" sldId="648"/>
            <ac:spMk id="14" creationId="{4C33D04D-0181-52A5-798E-59775743D8FC}"/>
          </ac:spMkLst>
        </pc:spChg>
        <pc:spChg chg="mod">
          <ac:chgData name="Назар Щур" userId="3faffa111ac016f6" providerId="LiveId" clId="{54B9C60F-B4EF-4065-AD10-0D9ED02E804D}" dt="2023-10-11T18:41:05.017" v="2695"/>
          <ac:spMkLst>
            <pc:docMk/>
            <pc:sldMk cId="435375034" sldId="648"/>
            <ac:spMk id="16" creationId="{9D1B514F-93D7-F453-4C8D-6703DA609D44}"/>
          </ac:spMkLst>
        </pc:spChg>
        <pc:spChg chg="mod">
          <ac:chgData name="Назар Щур" userId="3faffa111ac016f6" providerId="LiveId" clId="{54B9C60F-B4EF-4065-AD10-0D9ED02E804D}" dt="2023-10-11T18:41:05.017" v="2695"/>
          <ac:spMkLst>
            <pc:docMk/>
            <pc:sldMk cId="435375034" sldId="648"/>
            <ac:spMk id="17" creationId="{AE9B6D14-F43F-71E2-90B6-92D2EDD1C6AF}"/>
          </ac:spMkLst>
        </pc:spChg>
        <pc:spChg chg="mod">
          <ac:chgData name="Назар Щур" userId="3faffa111ac016f6" providerId="LiveId" clId="{54B9C60F-B4EF-4065-AD10-0D9ED02E804D}" dt="2023-10-11T18:41:05.017" v="2695"/>
          <ac:spMkLst>
            <pc:docMk/>
            <pc:sldMk cId="435375034" sldId="648"/>
            <ac:spMk id="18" creationId="{78F01189-B756-A72B-76E7-1B71F6FE04D2}"/>
          </ac:spMkLst>
        </pc:spChg>
        <pc:spChg chg="mod">
          <ac:chgData name="Назар Щур" userId="3faffa111ac016f6" providerId="LiveId" clId="{54B9C60F-B4EF-4065-AD10-0D9ED02E804D}" dt="2023-10-11T18:41:05.017" v="2695"/>
          <ac:spMkLst>
            <pc:docMk/>
            <pc:sldMk cId="435375034" sldId="648"/>
            <ac:spMk id="20" creationId="{D333FE72-9391-79D6-9DD4-375CE764A9FC}"/>
          </ac:spMkLst>
        </pc:spChg>
        <pc:spChg chg="mod">
          <ac:chgData name="Назар Щур" userId="3faffa111ac016f6" providerId="LiveId" clId="{54B9C60F-B4EF-4065-AD10-0D9ED02E804D}" dt="2023-10-11T18:41:05.017" v="2695"/>
          <ac:spMkLst>
            <pc:docMk/>
            <pc:sldMk cId="435375034" sldId="648"/>
            <ac:spMk id="21" creationId="{C81A1171-0A72-574A-B3E4-E0D630A9211F}"/>
          </ac:spMkLst>
        </pc:spChg>
        <pc:spChg chg="mod">
          <ac:chgData name="Назар Щур" userId="3faffa111ac016f6" providerId="LiveId" clId="{54B9C60F-B4EF-4065-AD10-0D9ED02E804D}" dt="2023-10-11T18:41:05.017" v="2695"/>
          <ac:spMkLst>
            <pc:docMk/>
            <pc:sldMk cId="435375034" sldId="648"/>
            <ac:spMk id="23" creationId="{61BB3DAB-3EA8-925B-D980-E41DD8FB9116}"/>
          </ac:spMkLst>
        </pc:spChg>
        <pc:spChg chg="mod">
          <ac:chgData name="Назар Щур" userId="3faffa111ac016f6" providerId="LiveId" clId="{54B9C60F-B4EF-4065-AD10-0D9ED02E804D}" dt="2023-10-11T18:41:05.017" v="2695"/>
          <ac:spMkLst>
            <pc:docMk/>
            <pc:sldMk cId="435375034" sldId="648"/>
            <ac:spMk id="25" creationId="{E7437211-9C9C-A9BE-7474-568C26323FD1}"/>
          </ac:spMkLst>
        </pc:spChg>
        <pc:spChg chg="mod">
          <ac:chgData name="Назар Щур" userId="3faffa111ac016f6" providerId="LiveId" clId="{54B9C60F-B4EF-4065-AD10-0D9ED02E804D}" dt="2023-10-11T18:41:05.017" v="2695"/>
          <ac:spMkLst>
            <pc:docMk/>
            <pc:sldMk cId="435375034" sldId="648"/>
            <ac:spMk id="27" creationId="{559FB697-14E7-FB5B-D1C0-D713959832FA}"/>
          </ac:spMkLst>
        </pc:spChg>
        <pc:spChg chg="add mod">
          <ac:chgData name="Назар Щур" userId="3faffa111ac016f6" providerId="LiveId" clId="{54B9C60F-B4EF-4065-AD10-0D9ED02E804D}" dt="2023-10-11T18:41:05.017" v="2695"/>
          <ac:spMkLst>
            <pc:docMk/>
            <pc:sldMk cId="435375034" sldId="648"/>
            <ac:spMk id="34" creationId="{06C1F16E-BD94-CA65-7A4A-EEF1F13BDEBA}"/>
          </ac:spMkLst>
        </pc:spChg>
        <pc:spChg chg="add mod">
          <ac:chgData name="Назар Щур" userId="3faffa111ac016f6" providerId="LiveId" clId="{54B9C60F-B4EF-4065-AD10-0D9ED02E804D}" dt="2023-10-11T18:41:05.017" v="2695"/>
          <ac:spMkLst>
            <pc:docMk/>
            <pc:sldMk cId="435375034" sldId="648"/>
            <ac:spMk id="35" creationId="{7859374E-FE35-56A1-43B4-DF93CE2A7E47}"/>
          </ac:spMkLst>
        </pc:spChg>
        <pc:spChg chg="add mod">
          <ac:chgData name="Назар Щур" userId="3faffa111ac016f6" providerId="LiveId" clId="{54B9C60F-B4EF-4065-AD10-0D9ED02E804D}" dt="2023-10-11T18:41:05.017" v="2695"/>
          <ac:spMkLst>
            <pc:docMk/>
            <pc:sldMk cId="435375034" sldId="648"/>
            <ac:spMk id="43" creationId="{CF9C876C-8F70-2ED0-BFF2-968E630813FC}"/>
          </ac:spMkLst>
        </pc:spChg>
        <pc:spChg chg="add mod">
          <ac:chgData name="Назар Щур" userId="3faffa111ac016f6" providerId="LiveId" clId="{54B9C60F-B4EF-4065-AD10-0D9ED02E804D}" dt="2023-10-11T18:41:05.017" v="2695"/>
          <ac:spMkLst>
            <pc:docMk/>
            <pc:sldMk cId="435375034" sldId="648"/>
            <ac:spMk id="44" creationId="{A07E4DC8-0C25-6F82-2855-BE36A03D9549}"/>
          </ac:spMkLst>
        </pc:spChg>
        <pc:spChg chg="add mod">
          <ac:chgData name="Назар Щур" userId="3faffa111ac016f6" providerId="LiveId" clId="{54B9C60F-B4EF-4065-AD10-0D9ED02E804D}" dt="2023-10-11T18:43:29.694" v="2703" actId="1076"/>
          <ac:spMkLst>
            <pc:docMk/>
            <pc:sldMk cId="435375034" sldId="648"/>
            <ac:spMk id="45" creationId="{32C50E16-D2AD-9866-B1B2-CC15DA54428B}"/>
          </ac:spMkLst>
        </pc:spChg>
        <pc:spChg chg="add mod">
          <ac:chgData name="Назар Щур" userId="3faffa111ac016f6" providerId="LiveId" clId="{54B9C60F-B4EF-4065-AD10-0D9ED02E804D}" dt="2023-10-11T18:44:09.584" v="2712" actId="20577"/>
          <ac:spMkLst>
            <pc:docMk/>
            <pc:sldMk cId="435375034" sldId="648"/>
            <ac:spMk id="47" creationId="{3B8456ED-315F-6F1B-16A5-D8230322F12B}"/>
          </ac:spMkLst>
        </pc:spChg>
        <pc:spChg chg="add mod">
          <ac:chgData name="Назар Щур" userId="3faffa111ac016f6" providerId="LiveId" clId="{54B9C60F-B4EF-4065-AD10-0D9ED02E804D}" dt="2023-10-11T18:51:51.368" v="2762"/>
          <ac:spMkLst>
            <pc:docMk/>
            <pc:sldMk cId="435375034" sldId="648"/>
            <ac:spMk id="49" creationId="{BA0763C3-7928-BA8A-50CA-5C3D3B45D969}"/>
          </ac:spMkLst>
        </pc:spChg>
        <pc:grpChg chg="add mod">
          <ac:chgData name="Назар Щур" userId="3faffa111ac016f6" providerId="LiveId" clId="{54B9C60F-B4EF-4065-AD10-0D9ED02E804D}" dt="2023-10-11T18:41:05.017" v="2695"/>
          <ac:grpSpMkLst>
            <pc:docMk/>
            <pc:sldMk cId="435375034" sldId="648"/>
            <ac:grpSpMk id="2" creationId="{A799341C-B28D-034A-6A6F-0EF219AF89E2}"/>
          </ac:grpSpMkLst>
        </pc:grpChg>
        <pc:grpChg chg="add mod">
          <ac:chgData name="Назар Щур" userId="3faffa111ac016f6" providerId="LiveId" clId="{54B9C60F-B4EF-4065-AD10-0D9ED02E804D}" dt="2023-10-11T18:51:43.180" v="2760" actId="1076"/>
          <ac:grpSpMkLst>
            <pc:docMk/>
            <pc:sldMk cId="435375034" sldId="648"/>
            <ac:grpSpMk id="26" creationId="{AB80CFDA-BCB8-B4E0-DC05-22BBD65760A7}"/>
          </ac:grpSpMkLst>
        </pc:grpChg>
        <pc:picChg chg="mod">
          <ac:chgData name="Назар Щур" userId="3faffa111ac016f6" providerId="LiveId" clId="{54B9C60F-B4EF-4065-AD10-0D9ED02E804D}" dt="2023-10-11T18:41:05.017" v="2695"/>
          <ac:picMkLst>
            <pc:docMk/>
            <pc:sldMk cId="435375034" sldId="648"/>
            <ac:picMk id="6" creationId="{BCEF3830-6449-DE51-A97A-45F0BD5F8027}"/>
          </ac:picMkLst>
        </pc:picChg>
        <pc:picChg chg="del">
          <ac:chgData name="Назар Щур" userId="3faffa111ac016f6" providerId="LiveId" clId="{54B9C60F-B4EF-4065-AD10-0D9ED02E804D}" dt="2023-10-11T18:40:49.671" v="2694" actId="478"/>
          <ac:picMkLst>
            <pc:docMk/>
            <pc:sldMk cId="435375034" sldId="648"/>
            <ac:picMk id="7" creationId="{0B274161-6696-53E1-F9CC-C03F1691E745}"/>
          </ac:picMkLst>
        </pc:picChg>
        <pc:picChg chg="del">
          <ac:chgData name="Назар Щур" userId="3faffa111ac016f6" providerId="LiveId" clId="{54B9C60F-B4EF-4065-AD10-0D9ED02E804D}" dt="2023-10-11T18:40:49.671" v="2694" actId="478"/>
          <ac:picMkLst>
            <pc:docMk/>
            <pc:sldMk cId="435375034" sldId="648"/>
            <ac:picMk id="9" creationId="{C3F2D05A-CFCE-D005-FDFB-4301C1091D02}"/>
          </ac:picMkLst>
        </pc:picChg>
        <pc:picChg chg="del">
          <ac:chgData name="Назар Щур" userId="3faffa111ac016f6" providerId="LiveId" clId="{54B9C60F-B4EF-4065-AD10-0D9ED02E804D}" dt="2023-10-11T18:40:49.671" v="2694" actId="478"/>
          <ac:picMkLst>
            <pc:docMk/>
            <pc:sldMk cId="435375034" sldId="648"/>
            <ac:picMk id="11" creationId="{0C27A8A7-C248-52AC-9D98-A26DC19CFB64}"/>
          </ac:picMkLst>
        </pc:picChg>
        <pc:picChg chg="del">
          <ac:chgData name="Назар Щур" userId="3faffa111ac016f6" providerId="LiveId" clId="{54B9C60F-B4EF-4065-AD10-0D9ED02E804D}" dt="2023-10-11T18:40:49.671" v="2694" actId="478"/>
          <ac:picMkLst>
            <pc:docMk/>
            <pc:sldMk cId="435375034" sldId="648"/>
            <ac:picMk id="13" creationId="{792F03A2-E1C1-1F7C-1E38-3063F5083B47}"/>
          </ac:picMkLst>
        </pc:picChg>
        <pc:picChg chg="del">
          <ac:chgData name="Назар Щур" userId="3faffa111ac016f6" providerId="LiveId" clId="{54B9C60F-B4EF-4065-AD10-0D9ED02E804D}" dt="2023-10-11T18:40:49.671" v="2694" actId="478"/>
          <ac:picMkLst>
            <pc:docMk/>
            <pc:sldMk cId="435375034" sldId="648"/>
            <ac:picMk id="15" creationId="{8B43FC35-9AE9-D811-547B-A4F1A2181D87}"/>
          </ac:picMkLst>
        </pc:picChg>
        <pc:picChg chg="del">
          <ac:chgData name="Назар Щур" userId="3faffa111ac016f6" providerId="LiveId" clId="{54B9C60F-B4EF-4065-AD10-0D9ED02E804D}" dt="2023-10-11T18:40:49.671" v="2694" actId="478"/>
          <ac:picMkLst>
            <pc:docMk/>
            <pc:sldMk cId="435375034" sldId="648"/>
            <ac:picMk id="19" creationId="{A2EC3851-3F59-1B68-016E-6EDD5B621B52}"/>
          </ac:picMkLst>
        </pc:picChg>
        <pc:picChg chg="del">
          <ac:chgData name="Назар Щур" userId="3faffa111ac016f6" providerId="LiveId" clId="{54B9C60F-B4EF-4065-AD10-0D9ED02E804D}" dt="2023-10-11T18:40:49.671" v="2694" actId="478"/>
          <ac:picMkLst>
            <pc:docMk/>
            <pc:sldMk cId="435375034" sldId="648"/>
            <ac:picMk id="22" creationId="{63C47BCB-0EF0-480E-FD65-92DD500E9473}"/>
          </ac:picMkLst>
        </pc:picChg>
        <pc:picChg chg="del">
          <ac:chgData name="Назар Щур" userId="3faffa111ac016f6" providerId="LiveId" clId="{54B9C60F-B4EF-4065-AD10-0D9ED02E804D}" dt="2023-10-11T18:40:49.671" v="2694" actId="478"/>
          <ac:picMkLst>
            <pc:docMk/>
            <pc:sldMk cId="435375034" sldId="648"/>
            <ac:picMk id="24" creationId="{96E6515D-FEDD-575A-2403-23BA49DE40AF}"/>
          </ac:picMkLst>
        </pc:picChg>
        <pc:picChg chg="del">
          <ac:chgData name="Назар Щур" userId="3faffa111ac016f6" providerId="LiveId" clId="{54B9C60F-B4EF-4065-AD10-0D9ED02E804D}" dt="2023-10-11T18:40:49.671" v="2694" actId="478"/>
          <ac:picMkLst>
            <pc:docMk/>
            <pc:sldMk cId="435375034" sldId="648"/>
            <ac:picMk id="28" creationId="{13956789-7112-4CEC-8D30-44104493CBA6}"/>
          </ac:picMkLst>
        </pc:picChg>
        <pc:picChg chg="mod">
          <ac:chgData name="Назар Щур" userId="3faffa111ac016f6" providerId="LiveId" clId="{54B9C60F-B4EF-4065-AD10-0D9ED02E804D}" dt="2023-10-11T18:41:05.017" v="2695"/>
          <ac:picMkLst>
            <pc:docMk/>
            <pc:sldMk cId="435375034" sldId="648"/>
            <ac:picMk id="29" creationId="{5D12E06B-6455-6BDD-762A-1492CF904334}"/>
          </ac:picMkLst>
        </pc:picChg>
        <pc:picChg chg="del">
          <ac:chgData name="Назар Щур" userId="3faffa111ac016f6" providerId="LiveId" clId="{54B9C60F-B4EF-4065-AD10-0D9ED02E804D}" dt="2023-10-11T18:40:49.671" v="2694" actId="478"/>
          <ac:picMkLst>
            <pc:docMk/>
            <pc:sldMk cId="435375034" sldId="648"/>
            <ac:picMk id="30" creationId="{BDD312A3-BA2C-EF14-805D-2083DA858002}"/>
          </ac:picMkLst>
        </pc:picChg>
        <pc:picChg chg="del">
          <ac:chgData name="Назар Щур" userId="3faffa111ac016f6" providerId="LiveId" clId="{54B9C60F-B4EF-4065-AD10-0D9ED02E804D}" dt="2023-10-11T18:40:49.671" v="2694" actId="478"/>
          <ac:picMkLst>
            <pc:docMk/>
            <pc:sldMk cId="435375034" sldId="648"/>
            <ac:picMk id="32" creationId="{156DA400-B98C-11F9-CE8C-DAEDF78DAA94}"/>
          </ac:picMkLst>
        </pc:picChg>
        <pc:picChg chg="del">
          <ac:chgData name="Назар Щур" userId="3faffa111ac016f6" providerId="LiveId" clId="{54B9C60F-B4EF-4065-AD10-0D9ED02E804D}" dt="2023-10-11T18:40:49.671" v="2694" actId="478"/>
          <ac:picMkLst>
            <pc:docMk/>
            <pc:sldMk cId="435375034" sldId="648"/>
            <ac:picMk id="36" creationId="{118E1D38-F7AE-C73B-0E68-50A5B1DA3C66}"/>
          </ac:picMkLst>
        </pc:picChg>
        <pc:cxnChg chg="add mod">
          <ac:chgData name="Назар Щур" userId="3faffa111ac016f6" providerId="LiveId" clId="{54B9C60F-B4EF-4065-AD10-0D9ED02E804D}" dt="2023-10-11T18:42:46.249" v="2698" actId="692"/>
          <ac:cxnSpMkLst>
            <pc:docMk/>
            <pc:sldMk cId="435375034" sldId="648"/>
            <ac:cxnSpMk id="31" creationId="{D6D62F62-4A7C-86A2-6F8A-419B86A7BB22}"/>
          </ac:cxnSpMkLst>
        </pc:cxnChg>
        <pc:cxnChg chg="add mod">
          <ac:chgData name="Назар Щур" userId="3faffa111ac016f6" providerId="LiveId" clId="{54B9C60F-B4EF-4065-AD10-0D9ED02E804D}" dt="2023-10-11T18:42:46.249" v="2698" actId="692"/>
          <ac:cxnSpMkLst>
            <pc:docMk/>
            <pc:sldMk cId="435375034" sldId="648"/>
            <ac:cxnSpMk id="33" creationId="{E8F17BB9-9D48-3AF0-4F13-2043DBDE0D06}"/>
          </ac:cxnSpMkLst>
        </pc:cxnChg>
        <pc:cxnChg chg="add mod">
          <ac:chgData name="Назар Щур" userId="3faffa111ac016f6" providerId="LiveId" clId="{54B9C60F-B4EF-4065-AD10-0D9ED02E804D}" dt="2023-10-11T18:51:40.450" v="2759" actId="1076"/>
          <ac:cxnSpMkLst>
            <pc:docMk/>
            <pc:sldMk cId="435375034" sldId="648"/>
            <ac:cxnSpMk id="37" creationId="{CA8F363E-868C-6260-7B3A-23366706582A}"/>
          </ac:cxnSpMkLst>
        </pc:cxnChg>
        <pc:cxnChg chg="add mod">
          <ac:chgData name="Назар Щур" userId="3faffa111ac016f6" providerId="LiveId" clId="{54B9C60F-B4EF-4065-AD10-0D9ED02E804D}" dt="2023-10-11T18:42:46.249" v="2698" actId="692"/>
          <ac:cxnSpMkLst>
            <pc:docMk/>
            <pc:sldMk cId="435375034" sldId="648"/>
            <ac:cxnSpMk id="38" creationId="{0E93D334-D521-FCE5-C1E0-A2EBE27854C1}"/>
          </ac:cxnSpMkLst>
        </pc:cxnChg>
        <pc:cxnChg chg="add mod">
          <ac:chgData name="Назар Щур" userId="3faffa111ac016f6" providerId="LiveId" clId="{54B9C60F-B4EF-4065-AD10-0D9ED02E804D}" dt="2023-10-11T18:41:57.537" v="2696" actId="208"/>
          <ac:cxnSpMkLst>
            <pc:docMk/>
            <pc:sldMk cId="435375034" sldId="648"/>
            <ac:cxnSpMk id="40" creationId="{FFF6FF2F-86D9-C70C-2CB4-DF86B689982F}"/>
          </ac:cxnSpMkLst>
        </pc:cxnChg>
        <pc:cxnChg chg="add mod">
          <ac:chgData name="Назар Щур" userId="3faffa111ac016f6" providerId="LiveId" clId="{54B9C60F-B4EF-4065-AD10-0D9ED02E804D}" dt="2023-10-11T18:41:57.537" v="2696" actId="208"/>
          <ac:cxnSpMkLst>
            <pc:docMk/>
            <pc:sldMk cId="435375034" sldId="648"/>
            <ac:cxnSpMk id="42" creationId="{53BBF324-2463-FF9D-929F-0506FAE6652A}"/>
          </ac:cxnSpMkLst>
        </pc:cxnChg>
        <pc:cxnChg chg="add mod">
          <ac:chgData name="Назар Щур" userId="3faffa111ac016f6" providerId="LiveId" clId="{54B9C60F-B4EF-4065-AD10-0D9ED02E804D}" dt="2023-10-11T18:44:02.175" v="2705" actId="1076"/>
          <ac:cxnSpMkLst>
            <pc:docMk/>
            <pc:sldMk cId="435375034" sldId="648"/>
            <ac:cxnSpMk id="46" creationId="{F50BD450-905D-87BA-1A60-5A433DF623DD}"/>
          </ac:cxnSpMkLst>
        </pc:cxnChg>
      </pc:sldChg>
      <pc:sldChg chg="addSp delSp modSp add mod addAnim delAnim modAnim">
        <pc:chgData name="Назар Щур" userId="3faffa111ac016f6" providerId="LiveId" clId="{54B9C60F-B4EF-4065-AD10-0D9ED02E804D}" dt="2023-10-18T18:38:05.088" v="5018" actId="20577"/>
        <pc:sldMkLst>
          <pc:docMk/>
          <pc:sldMk cId="1588581576" sldId="649"/>
        </pc:sldMkLst>
        <pc:spChg chg="add del mod">
          <ac:chgData name="Назар Щур" userId="3faffa111ac016f6" providerId="LiveId" clId="{54B9C60F-B4EF-4065-AD10-0D9ED02E804D}" dt="2023-10-18T18:38:05.088" v="5018" actId="20577"/>
          <ac:spMkLst>
            <pc:docMk/>
            <pc:sldMk cId="1588581576" sldId="649"/>
            <ac:spMk id="2" creationId="{D605BE44-E432-E776-D082-8FC3FD2D82BA}"/>
          </ac:spMkLst>
        </pc:spChg>
        <pc:spChg chg="mod">
          <ac:chgData name="Назар Щур" userId="3faffa111ac016f6" providerId="LiveId" clId="{54B9C60F-B4EF-4065-AD10-0D9ED02E804D}" dt="2023-10-11T18:52:57.055" v="2767"/>
          <ac:spMkLst>
            <pc:docMk/>
            <pc:sldMk cId="1588581576" sldId="649"/>
            <ac:spMk id="5" creationId="{74FEEC3A-DD25-6911-6E63-C34B20046E8A}"/>
          </ac:spMkLst>
        </pc:spChg>
        <pc:spChg chg="add del mod">
          <ac:chgData name="Назар Щур" userId="3faffa111ac016f6" providerId="LiveId" clId="{54B9C60F-B4EF-4065-AD10-0D9ED02E804D}" dt="2023-10-11T19:15:44.814" v="2913" actId="478"/>
          <ac:spMkLst>
            <pc:docMk/>
            <pc:sldMk cId="1588581576" sldId="649"/>
            <ac:spMk id="6" creationId="{1C39D848-8A9C-6A4A-6CE8-84DFFF801CF9}"/>
          </ac:spMkLst>
        </pc:spChg>
        <pc:spChg chg="mod">
          <ac:chgData name="Назар Щур" userId="3faffa111ac016f6" providerId="LiveId" clId="{54B9C60F-B4EF-4065-AD10-0D9ED02E804D}" dt="2023-10-11T18:52:57.055" v="2767"/>
          <ac:spMkLst>
            <pc:docMk/>
            <pc:sldMk cId="1588581576" sldId="649"/>
            <ac:spMk id="7" creationId="{DB663EAC-D236-761F-F681-2FE9AB6B81C6}"/>
          </ac:spMkLst>
        </pc:spChg>
        <pc:spChg chg="add del mod">
          <ac:chgData name="Назар Щур" userId="3faffa111ac016f6" providerId="LiveId" clId="{54B9C60F-B4EF-4065-AD10-0D9ED02E804D}" dt="2023-10-11T19:15:44.814" v="2913" actId="478"/>
          <ac:spMkLst>
            <pc:docMk/>
            <pc:sldMk cId="1588581576" sldId="649"/>
            <ac:spMk id="8" creationId="{3D3B7E99-ED34-A999-97DF-738EA3192B3A}"/>
          </ac:spMkLst>
        </pc:spChg>
        <pc:spChg chg="mod">
          <ac:chgData name="Назар Щур" userId="3faffa111ac016f6" providerId="LiveId" clId="{54B9C60F-B4EF-4065-AD10-0D9ED02E804D}" dt="2023-10-11T18:52:57.055" v="2767"/>
          <ac:spMkLst>
            <pc:docMk/>
            <pc:sldMk cId="1588581576" sldId="649"/>
            <ac:spMk id="9" creationId="{EE97F88A-9E24-2786-9BD7-DF9B720A3018}"/>
          </ac:spMkLst>
        </pc:spChg>
        <pc:spChg chg="add del mod">
          <ac:chgData name="Назар Щур" userId="3faffa111ac016f6" providerId="LiveId" clId="{54B9C60F-B4EF-4065-AD10-0D9ED02E804D}" dt="2023-10-11T19:20:12.274" v="2977" actId="478"/>
          <ac:spMkLst>
            <pc:docMk/>
            <pc:sldMk cId="1588581576" sldId="649"/>
            <ac:spMk id="10" creationId="{88BAED25-C810-7D44-3C1B-B1C6F66A3874}"/>
          </ac:spMkLst>
        </pc:spChg>
        <pc:spChg chg="mod">
          <ac:chgData name="Назар Щур" userId="3faffa111ac016f6" providerId="LiveId" clId="{54B9C60F-B4EF-4065-AD10-0D9ED02E804D}" dt="2023-10-11T18:52:57.055" v="2767"/>
          <ac:spMkLst>
            <pc:docMk/>
            <pc:sldMk cId="1588581576" sldId="649"/>
            <ac:spMk id="11" creationId="{7A2B71CC-9D73-722B-8895-884AFC633280}"/>
          </ac:spMkLst>
        </pc:spChg>
        <pc:spChg chg="add del mod">
          <ac:chgData name="Назар Щур" userId="3faffa111ac016f6" providerId="LiveId" clId="{54B9C60F-B4EF-4065-AD10-0D9ED02E804D}" dt="2023-10-11T19:15:20.292" v="2892"/>
          <ac:spMkLst>
            <pc:docMk/>
            <pc:sldMk cId="1588581576" sldId="649"/>
            <ac:spMk id="12" creationId="{17507FF9-6FE3-BF95-ED44-F2EA48469F67}"/>
          </ac:spMkLst>
        </pc:spChg>
        <pc:spChg chg="mod">
          <ac:chgData name="Назар Щур" userId="3faffa111ac016f6" providerId="LiveId" clId="{54B9C60F-B4EF-4065-AD10-0D9ED02E804D}" dt="2023-10-11T18:52:57.055" v="2767"/>
          <ac:spMkLst>
            <pc:docMk/>
            <pc:sldMk cId="1588581576" sldId="649"/>
            <ac:spMk id="13" creationId="{9300D9F8-EC6F-E669-C892-171E74CB0CD1}"/>
          </ac:spMkLst>
        </pc:spChg>
        <pc:spChg chg="add mod">
          <ac:chgData name="Назар Щур" userId="3faffa111ac016f6" providerId="LiveId" clId="{54B9C60F-B4EF-4065-AD10-0D9ED02E804D}" dt="2023-10-11T19:19:45.881" v="2976" actId="207"/>
          <ac:spMkLst>
            <pc:docMk/>
            <pc:sldMk cId="1588581576" sldId="649"/>
            <ac:spMk id="14" creationId="{9C9E6F2C-10CF-ED77-51D6-B7BB2C2586E3}"/>
          </ac:spMkLst>
        </pc:spChg>
        <pc:spChg chg="mod">
          <ac:chgData name="Назар Щур" userId="3faffa111ac016f6" providerId="LiveId" clId="{54B9C60F-B4EF-4065-AD10-0D9ED02E804D}" dt="2023-10-11T18:52:57.055" v="2767"/>
          <ac:spMkLst>
            <pc:docMk/>
            <pc:sldMk cId="1588581576" sldId="649"/>
            <ac:spMk id="15" creationId="{ECDD2825-B96F-F1CA-4848-5FA556633441}"/>
          </ac:spMkLst>
        </pc:spChg>
        <pc:spChg chg="add del mod">
          <ac:chgData name="Назар Щур" userId="3faffa111ac016f6" providerId="LiveId" clId="{54B9C60F-B4EF-4065-AD10-0D9ED02E804D}" dt="2023-10-11T19:22:13.426" v="2985"/>
          <ac:spMkLst>
            <pc:docMk/>
            <pc:sldMk cId="1588581576" sldId="649"/>
            <ac:spMk id="16" creationId="{CCCD8154-B951-D18D-DFD6-1D5FA235F9E3}"/>
          </ac:spMkLst>
        </pc:spChg>
        <pc:spChg chg="mod">
          <ac:chgData name="Назар Щур" userId="3faffa111ac016f6" providerId="LiveId" clId="{54B9C60F-B4EF-4065-AD10-0D9ED02E804D}" dt="2023-10-11T18:52:57.055" v="2767"/>
          <ac:spMkLst>
            <pc:docMk/>
            <pc:sldMk cId="1588581576" sldId="649"/>
            <ac:spMk id="19" creationId="{3BE7253D-AFE3-E0E6-D27D-9E7D61079ADD}"/>
          </ac:spMkLst>
        </pc:spChg>
        <pc:spChg chg="mod">
          <ac:chgData name="Назар Щур" userId="3faffa111ac016f6" providerId="LiveId" clId="{54B9C60F-B4EF-4065-AD10-0D9ED02E804D}" dt="2023-10-11T18:52:57.055" v="2767"/>
          <ac:spMkLst>
            <pc:docMk/>
            <pc:sldMk cId="1588581576" sldId="649"/>
            <ac:spMk id="22" creationId="{2D2D8165-87E9-551C-33B0-286D92524B74}"/>
          </ac:spMkLst>
        </pc:spChg>
        <pc:spChg chg="mod">
          <ac:chgData name="Назар Щур" userId="3faffa111ac016f6" providerId="LiveId" clId="{54B9C60F-B4EF-4065-AD10-0D9ED02E804D}" dt="2023-10-11T18:52:57.055" v="2767"/>
          <ac:spMkLst>
            <pc:docMk/>
            <pc:sldMk cId="1588581576" sldId="649"/>
            <ac:spMk id="24" creationId="{0902292F-46EC-439E-8215-2A0DB76BA692}"/>
          </ac:spMkLst>
        </pc:spChg>
        <pc:spChg chg="mod">
          <ac:chgData name="Назар Щур" userId="3faffa111ac016f6" providerId="LiveId" clId="{54B9C60F-B4EF-4065-AD10-0D9ED02E804D}" dt="2023-10-11T18:52:57.055" v="2767"/>
          <ac:spMkLst>
            <pc:docMk/>
            <pc:sldMk cId="1588581576" sldId="649"/>
            <ac:spMk id="28" creationId="{E1305719-4382-BDC7-A553-5C9E81207F13}"/>
          </ac:spMkLst>
        </pc:spChg>
        <pc:spChg chg="mod">
          <ac:chgData name="Назар Щур" userId="3faffa111ac016f6" providerId="LiveId" clId="{54B9C60F-B4EF-4065-AD10-0D9ED02E804D}" dt="2023-10-11T18:52:57.055" v="2767"/>
          <ac:spMkLst>
            <pc:docMk/>
            <pc:sldMk cId="1588581576" sldId="649"/>
            <ac:spMk id="30" creationId="{2DE6EB8E-FDF5-E208-C76B-135E4A20DBFE}"/>
          </ac:spMkLst>
        </pc:spChg>
        <pc:spChg chg="del">
          <ac:chgData name="Назар Щур" userId="3faffa111ac016f6" providerId="LiveId" clId="{54B9C60F-B4EF-4065-AD10-0D9ED02E804D}" dt="2023-10-11T18:52:56.415" v="2766" actId="478"/>
          <ac:spMkLst>
            <pc:docMk/>
            <pc:sldMk cId="1588581576" sldId="649"/>
            <ac:spMk id="34" creationId="{06C1F16E-BD94-CA65-7A4A-EEF1F13BDEBA}"/>
          </ac:spMkLst>
        </pc:spChg>
        <pc:spChg chg="del">
          <ac:chgData name="Назар Щур" userId="3faffa111ac016f6" providerId="LiveId" clId="{54B9C60F-B4EF-4065-AD10-0D9ED02E804D}" dt="2023-10-11T18:52:56.415" v="2766" actId="478"/>
          <ac:spMkLst>
            <pc:docMk/>
            <pc:sldMk cId="1588581576" sldId="649"/>
            <ac:spMk id="35" creationId="{7859374E-FE35-56A1-43B4-DF93CE2A7E47}"/>
          </ac:spMkLst>
        </pc:spChg>
        <pc:spChg chg="mod">
          <ac:chgData name="Назар Щур" userId="3faffa111ac016f6" providerId="LiveId" clId="{54B9C60F-B4EF-4065-AD10-0D9ED02E804D}" dt="2023-10-11T18:52:57.055" v="2767"/>
          <ac:spMkLst>
            <pc:docMk/>
            <pc:sldMk cId="1588581576" sldId="649"/>
            <ac:spMk id="36" creationId="{4EF10ED3-697A-3043-B624-495DD04C9DEA}"/>
          </ac:spMkLst>
        </pc:spChg>
        <pc:spChg chg="del">
          <ac:chgData name="Назар Щур" userId="3faffa111ac016f6" providerId="LiveId" clId="{54B9C60F-B4EF-4065-AD10-0D9ED02E804D}" dt="2023-10-11T18:52:56.415" v="2766" actId="478"/>
          <ac:spMkLst>
            <pc:docMk/>
            <pc:sldMk cId="1588581576" sldId="649"/>
            <ac:spMk id="43" creationId="{CF9C876C-8F70-2ED0-BFF2-968E630813FC}"/>
          </ac:spMkLst>
        </pc:spChg>
        <pc:spChg chg="del">
          <ac:chgData name="Назар Щур" userId="3faffa111ac016f6" providerId="LiveId" clId="{54B9C60F-B4EF-4065-AD10-0D9ED02E804D}" dt="2023-10-11T18:52:56.415" v="2766" actId="478"/>
          <ac:spMkLst>
            <pc:docMk/>
            <pc:sldMk cId="1588581576" sldId="649"/>
            <ac:spMk id="44" creationId="{A07E4DC8-0C25-6F82-2855-BE36A03D9549}"/>
          </ac:spMkLst>
        </pc:spChg>
        <pc:spChg chg="del">
          <ac:chgData name="Назар Щур" userId="3faffa111ac016f6" providerId="LiveId" clId="{54B9C60F-B4EF-4065-AD10-0D9ED02E804D}" dt="2023-10-11T18:52:56.415" v="2766" actId="478"/>
          <ac:spMkLst>
            <pc:docMk/>
            <pc:sldMk cId="1588581576" sldId="649"/>
            <ac:spMk id="45" creationId="{32C50E16-D2AD-9866-B1B2-CC15DA54428B}"/>
          </ac:spMkLst>
        </pc:spChg>
        <pc:spChg chg="del">
          <ac:chgData name="Назар Щур" userId="3faffa111ac016f6" providerId="LiveId" clId="{54B9C60F-B4EF-4065-AD10-0D9ED02E804D}" dt="2023-10-11T18:52:56.415" v="2766" actId="478"/>
          <ac:spMkLst>
            <pc:docMk/>
            <pc:sldMk cId="1588581576" sldId="649"/>
            <ac:spMk id="47" creationId="{3B8456ED-315F-6F1B-16A5-D8230322F12B}"/>
          </ac:spMkLst>
        </pc:spChg>
        <pc:spChg chg="mod">
          <ac:chgData name="Назар Щур" userId="3faffa111ac016f6" providerId="LiveId" clId="{54B9C60F-B4EF-4065-AD10-0D9ED02E804D}" dt="2023-10-11T18:52:32.918" v="2765"/>
          <ac:spMkLst>
            <pc:docMk/>
            <pc:sldMk cId="1588581576" sldId="649"/>
            <ac:spMk id="49" creationId="{BA0763C3-7928-BA8A-50CA-5C3D3B45D969}"/>
          </ac:spMkLst>
        </pc:spChg>
        <pc:spChg chg="add mod">
          <ac:chgData name="Назар Щур" userId="3faffa111ac016f6" providerId="LiveId" clId="{54B9C60F-B4EF-4065-AD10-0D9ED02E804D}" dt="2023-10-11T18:52:57.055" v="2767"/>
          <ac:spMkLst>
            <pc:docMk/>
            <pc:sldMk cId="1588581576" sldId="649"/>
            <ac:spMk id="51" creationId="{F126AC83-0574-75F6-C7C0-E16A1028F5F9}"/>
          </ac:spMkLst>
        </pc:spChg>
        <pc:spChg chg="add mod">
          <ac:chgData name="Назар Щур" userId="3faffa111ac016f6" providerId="LiveId" clId="{54B9C60F-B4EF-4065-AD10-0D9ED02E804D}" dt="2023-10-11T18:52:57.055" v="2767"/>
          <ac:spMkLst>
            <pc:docMk/>
            <pc:sldMk cId="1588581576" sldId="649"/>
            <ac:spMk id="52" creationId="{A0B4DF7A-A275-36BB-BBDF-88C317464BE2}"/>
          </ac:spMkLst>
        </pc:spChg>
        <pc:spChg chg="add del mod">
          <ac:chgData name="Назар Щур" userId="3faffa111ac016f6" providerId="LiveId" clId="{54B9C60F-B4EF-4065-AD10-0D9ED02E804D}" dt="2023-10-11T18:55:15.469" v="2793" actId="478"/>
          <ac:spMkLst>
            <pc:docMk/>
            <pc:sldMk cId="1588581576" sldId="649"/>
            <ac:spMk id="53" creationId="{D4336EFC-1C76-22DA-353E-A7D388B73107}"/>
          </ac:spMkLst>
        </pc:spChg>
        <pc:spChg chg="add mod">
          <ac:chgData name="Назар Щур" userId="3faffa111ac016f6" providerId="LiveId" clId="{54B9C60F-B4EF-4065-AD10-0D9ED02E804D}" dt="2023-10-11T19:01:51.963" v="2840" actId="1076"/>
          <ac:spMkLst>
            <pc:docMk/>
            <pc:sldMk cId="1588581576" sldId="649"/>
            <ac:spMk id="54" creationId="{3B24185F-C384-32B6-AB8A-2F01D1FF4041}"/>
          </ac:spMkLst>
        </pc:spChg>
        <pc:spChg chg="add mod">
          <ac:chgData name="Назар Щур" userId="3faffa111ac016f6" providerId="LiveId" clId="{54B9C60F-B4EF-4065-AD10-0D9ED02E804D}" dt="2023-10-11T19:01:50.346" v="2838" actId="1076"/>
          <ac:spMkLst>
            <pc:docMk/>
            <pc:sldMk cId="1588581576" sldId="649"/>
            <ac:spMk id="55" creationId="{A900354F-F858-5876-AA52-7D00579751BA}"/>
          </ac:spMkLst>
        </pc:spChg>
        <pc:spChg chg="add mod">
          <ac:chgData name="Назар Щур" userId="3faffa111ac016f6" providerId="LiveId" clId="{54B9C60F-B4EF-4065-AD10-0D9ED02E804D}" dt="2023-10-11T19:01:46.127" v="2834" actId="1076"/>
          <ac:spMkLst>
            <pc:docMk/>
            <pc:sldMk cId="1588581576" sldId="649"/>
            <ac:spMk id="56" creationId="{E947E4E9-FDB7-E93D-E9B7-04687E2DD38A}"/>
          </ac:spMkLst>
        </pc:spChg>
        <pc:spChg chg="add mod">
          <ac:chgData name="Назар Щур" userId="3faffa111ac016f6" providerId="LiveId" clId="{54B9C60F-B4EF-4065-AD10-0D9ED02E804D}" dt="2023-10-11T19:01:56.885" v="2842" actId="1076"/>
          <ac:spMkLst>
            <pc:docMk/>
            <pc:sldMk cId="1588581576" sldId="649"/>
            <ac:spMk id="57" creationId="{ED9F57CC-3B69-14E8-8002-CF7AF1B0999C}"/>
          </ac:spMkLst>
        </pc:spChg>
        <pc:spChg chg="add mod">
          <ac:chgData name="Назар Щур" userId="3faffa111ac016f6" providerId="LiveId" clId="{54B9C60F-B4EF-4065-AD10-0D9ED02E804D}" dt="2023-10-11T18:52:57.055" v="2767"/>
          <ac:spMkLst>
            <pc:docMk/>
            <pc:sldMk cId="1588581576" sldId="649"/>
            <ac:spMk id="58" creationId="{9E10325D-7009-CD6A-4EF6-B1D9130535B5}"/>
          </ac:spMkLst>
        </pc:spChg>
        <pc:spChg chg="add del mod">
          <ac:chgData name="Назар Щур" userId="3faffa111ac016f6" providerId="LiveId" clId="{54B9C60F-B4EF-4065-AD10-0D9ED02E804D}" dt="2023-10-11T19:00:20.383" v="2829" actId="478"/>
          <ac:spMkLst>
            <pc:docMk/>
            <pc:sldMk cId="1588581576" sldId="649"/>
            <ac:spMk id="59" creationId="{25FC44DF-8406-E78C-F444-36E211BCA428}"/>
          </ac:spMkLst>
        </pc:spChg>
        <pc:spChg chg="add del mod">
          <ac:chgData name="Назар Щур" userId="3faffa111ac016f6" providerId="LiveId" clId="{54B9C60F-B4EF-4065-AD10-0D9ED02E804D}" dt="2023-10-11T19:00:21.682" v="2830" actId="478"/>
          <ac:spMkLst>
            <pc:docMk/>
            <pc:sldMk cId="1588581576" sldId="649"/>
            <ac:spMk id="60" creationId="{F0828884-2661-2783-ACD9-F301EC88901D}"/>
          </ac:spMkLst>
        </pc:spChg>
        <pc:spChg chg="add mod">
          <ac:chgData name="Назар Щур" userId="3faffa111ac016f6" providerId="LiveId" clId="{54B9C60F-B4EF-4065-AD10-0D9ED02E804D}" dt="2023-10-11T19:18:20.702" v="2961" actId="14100"/>
          <ac:spMkLst>
            <pc:docMk/>
            <pc:sldMk cId="1588581576" sldId="649"/>
            <ac:spMk id="61" creationId="{7F896C74-C1FB-9AA5-EEAE-2346A70A6BA2}"/>
          </ac:spMkLst>
        </pc:spChg>
        <pc:spChg chg="add mod">
          <ac:chgData name="Назар Щур" userId="3faffa111ac016f6" providerId="LiveId" clId="{54B9C60F-B4EF-4065-AD10-0D9ED02E804D}" dt="2023-10-11T19:18:55.008" v="2966" actId="1076"/>
          <ac:spMkLst>
            <pc:docMk/>
            <pc:sldMk cId="1588581576" sldId="649"/>
            <ac:spMk id="62" creationId="{C534796D-2C68-71E8-6175-208BF8E8A38A}"/>
          </ac:spMkLst>
        </pc:spChg>
        <pc:grpChg chg="del">
          <ac:chgData name="Назар Щур" userId="3faffa111ac016f6" providerId="LiveId" clId="{54B9C60F-B4EF-4065-AD10-0D9ED02E804D}" dt="2023-10-11T18:52:56.415" v="2766" actId="478"/>
          <ac:grpSpMkLst>
            <pc:docMk/>
            <pc:sldMk cId="1588581576" sldId="649"/>
            <ac:grpSpMk id="2" creationId="{A799341C-B28D-034A-6A6F-0EF219AF89E2}"/>
          </ac:grpSpMkLst>
        </pc:grpChg>
        <pc:grpChg chg="add mod">
          <ac:chgData name="Назар Щур" userId="3faffa111ac016f6" providerId="LiveId" clId="{54B9C60F-B4EF-4065-AD10-0D9ED02E804D}" dt="2023-10-11T18:52:57.055" v="2767"/>
          <ac:grpSpMkLst>
            <pc:docMk/>
            <pc:sldMk cId="1588581576" sldId="649"/>
            <ac:grpSpMk id="3" creationId="{9322A2CD-64B4-D766-9FA9-47AB2AE9AD68}"/>
          </ac:grpSpMkLst>
        </pc:grpChg>
        <pc:grpChg chg="del">
          <ac:chgData name="Назар Щур" userId="3faffa111ac016f6" providerId="LiveId" clId="{54B9C60F-B4EF-4065-AD10-0D9ED02E804D}" dt="2023-10-11T18:52:56.415" v="2766" actId="478"/>
          <ac:grpSpMkLst>
            <pc:docMk/>
            <pc:sldMk cId="1588581576" sldId="649"/>
            <ac:grpSpMk id="26" creationId="{AB80CFDA-BCB8-B4E0-DC05-22BBD65760A7}"/>
          </ac:grpSpMkLst>
        </pc:grpChg>
        <pc:grpChg chg="add mod">
          <ac:chgData name="Назар Щур" userId="3faffa111ac016f6" providerId="LiveId" clId="{54B9C60F-B4EF-4065-AD10-0D9ED02E804D}" dt="2023-10-11T18:52:57.055" v="2767"/>
          <ac:grpSpMkLst>
            <pc:docMk/>
            <pc:sldMk cId="1588581576" sldId="649"/>
            <ac:grpSpMk id="32" creationId="{27D6C822-8519-2972-A306-CF62088B1880}"/>
          </ac:grpSpMkLst>
        </pc:grpChg>
        <pc:picChg chg="mod">
          <ac:chgData name="Назар Щур" userId="3faffa111ac016f6" providerId="LiveId" clId="{54B9C60F-B4EF-4065-AD10-0D9ED02E804D}" dt="2023-10-11T18:52:57.055" v="2767"/>
          <ac:picMkLst>
            <pc:docMk/>
            <pc:sldMk cId="1588581576" sldId="649"/>
            <ac:picMk id="4" creationId="{C57626ED-7401-9D74-A2B5-A74323AB5859}"/>
          </ac:picMkLst>
        </pc:picChg>
        <pc:picChg chg="mod">
          <ac:chgData name="Назар Щур" userId="3faffa111ac016f6" providerId="LiveId" clId="{54B9C60F-B4EF-4065-AD10-0D9ED02E804D}" dt="2023-10-11T18:52:57.055" v="2767"/>
          <ac:picMkLst>
            <pc:docMk/>
            <pc:sldMk cId="1588581576" sldId="649"/>
            <ac:picMk id="50" creationId="{DFF39E3F-BE3F-AB64-BF61-C2A4057E26EA}"/>
          </ac:picMkLst>
        </pc:picChg>
        <pc:cxnChg chg="del">
          <ac:chgData name="Назар Щур" userId="3faffa111ac016f6" providerId="LiveId" clId="{54B9C60F-B4EF-4065-AD10-0D9ED02E804D}" dt="2023-10-11T18:52:56.415" v="2766" actId="478"/>
          <ac:cxnSpMkLst>
            <pc:docMk/>
            <pc:sldMk cId="1588581576" sldId="649"/>
            <ac:cxnSpMk id="31" creationId="{D6D62F62-4A7C-86A2-6F8A-419B86A7BB22}"/>
          </ac:cxnSpMkLst>
        </pc:cxnChg>
        <pc:cxnChg chg="del">
          <ac:chgData name="Назар Щур" userId="3faffa111ac016f6" providerId="LiveId" clId="{54B9C60F-B4EF-4065-AD10-0D9ED02E804D}" dt="2023-10-11T18:52:56.415" v="2766" actId="478"/>
          <ac:cxnSpMkLst>
            <pc:docMk/>
            <pc:sldMk cId="1588581576" sldId="649"/>
            <ac:cxnSpMk id="33" creationId="{E8F17BB9-9D48-3AF0-4F13-2043DBDE0D06}"/>
          </ac:cxnSpMkLst>
        </pc:cxnChg>
        <pc:cxnChg chg="del">
          <ac:chgData name="Назар Щур" userId="3faffa111ac016f6" providerId="LiveId" clId="{54B9C60F-B4EF-4065-AD10-0D9ED02E804D}" dt="2023-10-11T18:52:56.415" v="2766" actId="478"/>
          <ac:cxnSpMkLst>
            <pc:docMk/>
            <pc:sldMk cId="1588581576" sldId="649"/>
            <ac:cxnSpMk id="37" creationId="{CA8F363E-868C-6260-7B3A-23366706582A}"/>
          </ac:cxnSpMkLst>
        </pc:cxnChg>
        <pc:cxnChg chg="del">
          <ac:chgData name="Назар Щур" userId="3faffa111ac016f6" providerId="LiveId" clId="{54B9C60F-B4EF-4065-AD10-0D9ED02E804D}" dt="2023-10-11T18:52:56.415" v="2766" actId="478"/>
          <ac:cxnSpMkLst>
            <pc:docMk/>
            <pc:sldMk cId="1588581576" sldId="649"/>
            <ac:cxnSpMk id="38" creationId="{0E93D334-D521-FCE5-C1E0-A2EBE27854C1}"/>
          </ac:cxnSpMkLst>
        </pc:cxnChg>
        <pc:cxnChg chg="del">
          <ac:chgData name="Назар Щур" userId="3faffa111ac016f6" providerId="LiveId" clId="{54B9C60F-B4EF-4065-AD10-0D9ED02E804D}" dt="2023-10-11T18:52:56.415" v="2766" actId="478"/>
          <ac:cxnSpMkLst>
            <pc:docMk/>
            <pc:sldMk cId="1588581576" sldId="649"/>
            <ac:cxnSpMk id="40" creationId="{FFF6FF2F-86D9-C70C-2CB4-DF86B689982F}"/>
          </ac:cxnSpMkLst>
        </pc:cxnChg>
        <pc:cxnChg chg="del">
          <ac:chgData name="Назар Щур" userId="3faffa111ac016f6" providerId="LiveId" clId="{54B9C60F-B4EF-4065-AD10-0D9ED02E804D}" dt="2023-10-11T18:52:56.415" v="2766" actId="478"/>
          <ac:cxnSpMkLst>
            <pc:docMk/>
            <pc:sldMk cId="1588581576" sldId="649"/>
            <ac:cxnSpMk id="42" creationId="{53BBF324-2463-FF9D-929F-0506FAE6652A}"/>
          </ac:cxnSpMkLst>
        </pc:cxnChg>
        <pc:cxnChg chg="del">
          <ac:chgData name="Назар Щур" userId="3faffa111ac016f6" providerId="LiveId" clId="{54B9C60F-B4EF-4065-AD10-0D9ED02E804D}" dt="2023-10-11T18:52:56.415" v="2766" actId="478"/>
          <ac:cxnSpMkLst>
            <pc:docMk/>
            <pc:sldMk cId="1588581576" sldId="649"/>
            <ac:cxnSpMk id="46" creationId="{F50BD450-905D-87BA-1A60-5A433DF623DD}"/>
          </ac:cxnSpMkLst>
        </pc:cxnChg>
      </pc:sldChg>
      <pc:sldChg chg="add del">
        <pc:chgData name="Назар Щур" userId="3faffa111ac016f6" providerId="LiveId" clId="{54B9C60F-B4EF-4065-AD10-0D9ED02E804D}" dt="2023-10-11T19:23:00.445" v="2993" actId="47"/>
        <pc:sldMkLst>
          <pc:docMk/>
          <pc:sldMk cId="3279086280" sldId="650"/>
        </pc:sldMkLst>
      </pc:sldChg>
      <pc:sldChg chg="addSp delSp modSp add mod ord delAnim modAnim">
        <pc:chgData name="Назар Щур" userId="3faffa111ac016f6" providerId="LiveId" clId="{54B9C60F-B4EF-4065-AD10-0D9ED02E804D}" dt="2023-10-11T19:46:25.021" v="3133"/>
        <pc:sldMkLst>
          <pc:docMk/>
          <pc:sldMk cId="2884065125" sldId="651"/>
        </pc:sldMkLst>
        <pc:spChg chg="del">
          <ac:chgData name="Назар Щур" userId="3faffa111ac016f6" providerId="LiveId" clId="{54B9C60F-B4EF-4065-AD10-0D9ED02E804D}" dt="2023-10-11T19:20:45.083" v="2979" actId="478"/>
          <ac:spMkLst>
            <pc:docMk/>
            <pc:sldMk cId="2884065125" sldId="651"/>
            <ac:spMk id="2" creationId="{D605BE44-E432-E776-D082-8FC3FD2D82BA}"/>
          </ac:spMkLst>
        </pc:spChg>
        <pc:spChg chg="add del mod">
          <ac:chgData name="Назар Щур" userId="3faffa111ac016f6" providerId="LiveId" clId="{54B9C60F-B4EF-4065-AD10-0D9ED02E804D}" dt="2023-10-11T19:21:23.596" v="2982" actId="478"/>
          <ac:spMkLst>
            <pc:docMk/>
            <pc:sldMk cId="2884065125" sldId="651"/>
            <ac:spMk id="10" creationId="{B1F778A5-3E58-8A09-5739-702EA64073D1}"/>
          </ac:spMkLst>
        </pc:spChg>
        <pc:spChg chg="del">
          <ac:chgData name="Назар Щур" userId="3faffa111ac016f6" providerId="LiveId" clId="{54B9C60F-B4EF-4065-AD10-0D9ED02E804D}" dt="2023-10-11T19:20:45.083" v="2979" actId="478"/>
          <ac:spMkLst>
            <pc:docMk/>
            <pc:sldMk cId="2884065125" sldId="651"/>
            <ac:spMk id="14" creationId="{9C9E6F2C-10CF-ED77-51D6-B7BB2C2586E3}"/>
          </ac:spMkLst>
        </pc:spChg>
        <pc:spChg chg="add mod">
          <ac:chgData name="Назар Щур" userId="3faffa111ac016f6" providerId="LiveId" clId="{54B9C60F-B4EF-4065-AD10-0D9ED02E804D}" dt="2023-10-11T19:21:24.092" v="2983"/>
          <ac:spMkLst>
            <pc:docMk/>
            <pc:sldMk cId="2884065125" sldId="651"/>
            <ac:spMk id="16" creationId="{4D5F8014-7A55-30CD-9D65-37BC70F4F2DF}"/>
          </ac:spMkLst>
        </pc:spChg>
        <pc:spChg chg="add mod">
          <ac:chgData name="Назар Щур" userId="3faffa111ac016f6" providerId="LiveId" clId="{54B9C60F-B4EF-4065-AD10-0D9ED02E804D}" dt="2023-10-11T19:21:24.092" v="2983"/>
          <ac:spMkLst>
            <pc:docMk/>
            <pc:sldMk cId="2884065125" sldId="651"/>
            <ac:spMk id="18" creationId="{CBFADF5E-A493-EC6D-E2F9-C4CD27247464}"/>
          </ac:spMkLst>
        </pc:spChg>
        <pc:spChg chg="add mod">
          <ac:chgData name="Назар Щур" userId="3faffa111ac016f6" providerId="LiveId" clId="{54B9C60F-B4EF-4065-AD10-0D9ED02E804D}" dt="2023-10-11T19:22:37.408" v="2990"/>
          <ac:spMkLst>
            <pc:docMk/>
            <pc:sldMk cId="2884065125" sldId="651"/>
            <ac:spMk id="20" creationId="{4B8349B7-156E-84AD-4B9F-6674202A578C}"/>
          </ac:spMkLst>
        </pc:spChg>
        <pc:spChg chg="del">
          <ac:chgData name="Назар Щур" userId="3faffa111ac016f6" providerId="LiveId" clId="{54B9C60F-B4EF-4065-AD10-0D9ED02E804D}" dt="2023-10-11T19:20:50.018" v="2980" actId="478"/>
          <ac:spMkLst>
            <pc:docMk/>
            <pc:sldMk cId="2884065125" sldId="651"/>
            <ac:spMk id="51" creationId="{F126AC83-0574-75F6-C7C0-E16A1028F5F9}"/>
          </ac:spMkLst>
        </pc:spChg>
        <pc:spChg chg="del">
          <ac:chgData name="Назар Щур" userId="3faffa111ac016f6" providerId="LiveId" clId="{54B9C60F-B4EF-4065-AD10-0D9ED02E804D}" dt="2023-10-11T19:20:50.018" v="2980" actId="478"/>
          <ac:spMkLst>
            <pc:docMk/>
            <pc:sldMk cId="2884065125" sldId="651"/>
            <ac:spMk id="52" creationId="{A0B4DF7A-A275-36BB-BBDF-88C317464BE2}"/>
          </ac:spMkLst>
        </pc:spChg>
        <pc:spChg chg="del">
          <ac:chgData name="Назар Щур" userId="3faffa111ac016f6" providerId="LiveId" clId="{54B9C60F-B4EF-4065-AD10-0D9ED02E804D}" dt="2023-10-11T19:20:50.018" v="2980" actId="478"/>
          <ac:spMkLst>
            <pc:docMk/>
            <pc:sldMk cId="2884065125" sldId="651"/>
            <ac:spMk id="54" creationId="{3B24185F-C384-32B6-AB8A-2F01D1FF4041}"/>
          </ac:spMkLst>
        </pc:spChg>
        <pc:spChg chg="del">
          <ac:chgData name="Назар Щур" userId="3faffa111ac016f6" providerId="LiveId" clId="{54B9C60F-B4EF-4065-AD10-0D9ED02E804D}" dt="2023-10-11T19:20:50.018" v="2980" actId="478"/>
          <ac:spMkLst>
            <pc:docMk/>
            <pc:sldMk cId="2884065125" sldId="651"/>
            <ac:spMk id="55" creationId="{A900354F-F858-5876-AA52-7D00579751BA}"/>
          </ac:spMkLst>
        </pc:spChg>
        <pc:spChg chg="del">
          <ac:chgData name="Назар Щур" userId="3faffa111ac016f6" providerId="LiveId" clId="{54B9C60F-B4EF-4065-AD10-0D9ED02E804D}" dt="2023-10-11T19:20:50.018" v="2980" actId="478"/>
          <ac:spMkLst>
            <pc:docMk/>
            <pc:sldMk cId="2884065125" sldId="651"/>
            <ac:spMk id="56" creationId="{E947E4E9-FDB7-E93D-E9B7-04687E2DD38A}"/>
          </ac:spMkLst>
        </pc:spChg>
        <pc:spChg chg="del">
          <ac:chgData name="Назар Щур" userId="3faffa111ac016f6" providerId="LiveId" clId="{54B9C60F-B4EF-4065-AD10-0D9ED02E804D}" dt="2023-10-11T19:20:50.018" v="2980" actId="478"/>
          <ac:spMkLst>
            <pc:docMk/>
            <pc:sldMk cId="2884065125" sldId="651"/>
            <ac:spMk id="57" creationId="{ED9F57CC-3B69-14E8-8002-CF7AF1B0999C}"/>
          </ac:spMkLst>
        </pc:spChg>
        <pc:spChg chg="del">
          <ac:chgData name="Назар Щур" userId="3faffa111ac016f6" providerId="LiveId" clId="{54B9C60F-B4EF-4065-AD10-0D9ED02E804D}" dt="2023-10-11T19:20:50.018" v="2980" actId="478"/>
          <ac:spMkLst>
            <pc:docMk/>
            <pc:sldMk cId="2884065125" sldId="651"/>
            <ac:spMk id="58" creationId="{9E10325D-7009-CD6A-4EF6-B1D9130535B5}"/>
          </ac:spMkLst>
        </pc:spChg>
        <pc:spChg chg="del">
          <ac:chgData name="Назар Щур" userId="3faffa111ac016f6" providerId="LiveId" clId="{54B9C60F-B4EF-4065-AD10-0D9ED02E804D}" dt="2023-10-11T19:20:45.083" v="2979" actId="478"/>
          <ac:spMkLst>
            <pc:docMk/>
            <pc:sldMk cId="2884065125" sldId="651"/>
            <ac:spMk id="61" creationId="{7F896C74-C1FB-9AA5-EEAE-2346A70A6BA2}"/>
          </ac:spMkLst>
        </pc:spChg>
        <pc:spChg chg="del">
          <ac:chgData name="Назар Щур" userId="3faffa111ac016f6" providerId="LiveId" clId="{54B9C60F-B4EF-4065-AD10-0D9ED02E804D}" dt="2023-10-11T19:20:45.083" v="2979" actId="478"/>
          <ac:spMkLst>
            <pc:docMk/>
            <pc:sldMk cId="2884065125" sldId="651"/>
            <ac:spMk id="62" creationId="{C534796D-2C68-71E8-6175-208BF8E8A38A}"/>
          </ac:spMkLst>
        </pc:spChg>
        <pc:grpChg chg="del">
          <ac:chgData name="Назар Щур" userId="3faffa111ac016f6" providerId="LiveId" clId="{54B9C60F-B4EF-4065-AD10-0D9ED02E804D}" dt="2023-10-11T19:20:50.018" v="2980" actId="478"/>
          <ac:grpSpMkLst>
            <pc:docMk/>
            <pc:sldMk cId="2884065125" sldId="651"/>
            <ac:grpSpMk id="32" creationId="{27D6C822-8519-2972-A306-CF62088B1880}"/>
          </ac:grpSpMkLst>
        </pc:grpChg>
        <pc:cxnChg chg="add del mod">
          <ac:chgData name="Назар Щур" userId="3faffa111ac016f6" providerId="LiveId" clId="{54B9C60F-B4EF-4065-AD10-0D9ED02E804D}" dt="2023-10-11T19:21:23.596" v="2982" actId="478"/>
          <ac:cxnSpMkLst>
            <pc:docMk/>
            <pc:sldMk cId="2884065125" sldId="651"/>
            <ac:cxnSpMk id="6" creationId="{3513A0CD-5FE5-5083-DFA1-03FF8269A63A}"/>
          </ac:cxnSpMkLst>
        </pc:cxnChg>
        <pc:cxnChg chg="add del mod">
          <ac:chgData name="Назар Щур" userId="3faffa111ac016f6" providerId="LiveId" clId="{54B9C60F-B4EF-4065-AD10-0D9ED02E804D}" dt="2023-10-11T19:21:23.596" v="2982" actId="478"/>
          <ac:cxnSpMkLst>
            <pc:docMk/>
            <pc:sldMk cId="2884065125" sldId="651"/>
            <ac:cxnSpMk id="8" creationId="{25BCAF6A-7A90-E6CC-B700-CDFDF673769B}"/>
          </ac:cxnSpMkLst>
        </pc:cxnChg>
        <pc:cxnChg chg="add mod">
          <ac:chgData name="Назар Щур" userId="3faffa111ac016f6" providerId="LiveId" clId="{54B9C60F-B4EF-4065-AD10-0D9ED02E804D}" dt="2023-10-11T19:22:54.835" v="2992" actId="692"/>
          <ac:cxnSpMkLst>
            <pc:docMk/>
            <pc:sldMk cId="2884065125" sldId="651"/>
            <ac:cxnSpMk id="12" creationId="{7A49F2A4-0323-71EA-472F-B4E7C14CF247}"/>
          </ac:cxnSpMkLst>
        </pc:cxnChg>
        <pc:cxnChg chg="add mod">
          <ac:chgData name="Назар Щур" userId="3faffa111ac016f6" providerId="LiveId" clId="{54B9C60F-B4EF-4065-AD10-0D9ED02E804D}" dt="2023-10-11T19:22:54.835" v="2992" actId="692"/>
          <ac:cxnSpMkLst>
            <pc:docMk/>
            <pc:sldMk cId="2884065125" sldId="651"/>
            <ac:cxnSpMk id="17" creationId="{372FF9A7-E809-509E-B126-24ED8B30AB60}"/>
          </ac:cxnSpMkLst>
        </pc:cxnChg>
      </pc:sldChg>
      <pc:sldChg chg="delSp add del mod delAnim">
        <pc:chgData name="Назар Щур" userId="3faffa111ac016f6" providerId="LiveId" clId="{54B9C60F-B4EF-4065-AD10-0D9ED02E804D}" dt="2023-10-12T18:08:49.245" v="3135" actId="47"/>
        <pc:sldMkLst>
          <pc:docMk/>
          <pc:sldMk cId="1034638802" sldId="652"/>
        </pc:sldMkLst>
        <pc:spChg chg="del">
          <ac:chgData name="Назар Щур" userId="3faffa111ac016f6" providerId="LiveId" clId="{54B9C60F-B4EF-4065-AD10-0D9ED02E804D}" dt="2023-10-11T19:27:54.878" v="2997" actId="478"/>
          <ac:spMkLst>
            <pc:docMk/>
            <pc:sldMk cId="1034638802" sldId="652"/>
            <ac:spMk id="5" creationId="{E0E2584B-761A-04EB-27A1-A9D0CA543CED}"/>
          </ac:spMkLst>
        </pc:spChg>
        <pc:spChg chg="del">
          <ac:chgData name="Назар Щур" userId="3faffa111ac016f6" providerId="LiveId" clId="{54B9C60F-B4EF-4065-AD10-0D9ED02E804D}" dt="2023-10-11T19:27:52.498" v="2996" actId="478"/>
          <ac:spMkLst>
            <pc:docMk/>
            <pc:sldMk cId="1034638802" sldId="652"/>
            <ac:spMk id="6" creationId="{E92549FC-CEE7-28B1-D5ED-2D502745C94A}"/>
          </ac:spMkLst>
        </pc:spChg>
        <pc:picChg chg="del">
          <ac:chgData name="Назар Щур" userId="3faffa111ac016f6" providerId="LiveId" clId="{54B9C60F-B4EF-4065-AD10-0D9ED02E804D}" dt="2023-10-11T19:27:52.498" v="2996" actId="478"/>
          <ac:picMkLst>
            <pc:docMk/>
            <pc:sldMk cId="1034638802" sldId="652"/>
            <ac:picMk id="3" creationId="{ECAF17A7-A823-2369-FE00-898601642574}"/>
          </ac:picMkLst>
        </pc:picChg>
      </pc:sldChg>
      <pc:sldChg chg="addSp delSp modSp add mod delAnim modAnim">
        <pc:chgData name="Назар Щур" userId="3faffa111ac016f6" providerId="LiveId" clId="{54B9C60F-B4EF-4065-AD10-0D9ED02E804D}" dt="2023-10-12T19:43:05.281" v="3833"/>
        <pc:sldMkLst>
          <pc:docMk/>
          <pc:sldMk cId="2907231507" sldId="653"/>
        </pc:sldMkLst>
        <pc:spChg chg="add mod">
          <ac:chgData name="Назар Щур" userId="3faffa111ac016f6" providerId="LiveId" clId="{54B9C60F-B4EF-4065-AD10-0D9ED02E804D}" dt="2023-10-11T19:39:53.529" v="3027" actId="1076"/>
          <ac:spMkLst>
            <pc:docMk/>
            <pc:sldMk cId="2907231507" sldId="653"/>
            <ac:spMk id="2" creationId="{B55447B5-BA3F-EBEB-2152-146CBE681E0E}"/>
          </ac:spMkLst>
        </pc:spChg>
        <pc:spChg chg="add mod">
          <ac:chgData name="Назар Щур" userId="3faffa111ac016f6" providerId="LiveId" clId="{54B9C60F-B4EF-4065-AD10-0D9ED02E804D}" dt="2023-10-12T19:42:57.025" v="3831" actId="164"/>
          <ac:spMkLst>
            <pc:docMk/>
            <pc:sldMk cId="2907231507" sldId="653"/>
            <ac:spMk id="3" creationId="{02C1E8CA-DFA0-6790-C232-101BF1295168}"/>
          </ac:spMkLst>
        </pc:spChg>
        <pc:spChg chg="del">
          <ac:chgData name="Назар Щур" userId="3faffa111ac016f6" providerId="LiveId" clId="{54B9C60F-B4EF-4065-AD10-0D9ED02E804D}" dt="2023-10-11T19:39:19.259" v="2999" actId="478"/>
          <ac:spMkLst>
            <pc:docMk/>
            <pc:sldMk cId="2907231507" sldId="653"/>
            <ac:spMk id="3" creationId="{2A7D1B36-1EFF-D244-FDD5-618CA84C06F3}"/>
          </ac:spMkLst>
        </pc:spChg>
        <pc:spChg chg="mod">
          <ac:chgData name="Назар Щур" userId="3faffa111ac016f6" providerId="LiveId" clId="{54B9C60F-B4EF-4065-AD10-0D9ED02E804D}" dt="2023-10-11T19:40:00.740" v="3047" actId="1035"/>
          <ac:spMkLst>
            <pc:docMk/>
            <pc:sldMk cId="2907231507" sldId="653"/>
            <ac:spMk id="4" creationId="{0EF1C59B-A7FD-3557-3105-8D3268A8958A}"/>
          </ac:spMkLst>
        </pc:spChg>
        <pc:spChg chg="mod">
          <ac:chgData name="Назар Щур" userId="3faffa111ac016f6" providerId="LiveId" clId="{54B9C60F-B4EF-4065-AD10-0D9ED02E804D}" dt="2023-10-11T19:40:00.740" v="3047" actId="1035"/>
          <ac:spMkLst>
            <pc:docMk/>
            <pc:sldMk cId="2907231507" sldId="653"/>
            <ac:spMk id="5" creationId="{7F4C8B9D-0E75-5C03-D825-05EA9C5E3520}"/>
          </ac:spMkLst>
        </pc:spChg>
        <pc:spChg chg="add mod">
          <ac:chgData name="Назар Щур" userId="3faffa111ac016f6" providerId="LiveId" clId="{54B9C60F-B4EF-4065-AD10-0D9ED02E804D}" dt="2023-10-12T19:42:57.025" v="3831" actId="164"/>
          <ac:spMkLst>
            <pc:docMk/>
            <pc:sldMk cId="2907231507" sldId="653"/>
            <ac:spMk id="6" creationId="{0472EFAB-988E-6E27-FBAC-8BC6FDA0C585}"/>
          </ac:spMkLst>
        </pc:spChg>
        <pc:spChg chg="add mod">
          <ac:chgData name="Назар Щур" userId="3faffa111ac016f6" providerId="LiveId" clId="{54B9C60F-B4EF-4065-AD10-0D9ED02E804D}" dt="2023-10-12T19:42:57.025" v="3831" actId="164"/>
          <ac:spMkLst>
            <pc:docMk/>
            <pc:sldMk cId="2907231507" sldId="653"/>
            <ac:spMk id="8" creationId="{95159C76-32FB-1306-5D47-C12B4BA149A5}"/>
          </ac:spMkLst>
        </pc:spChg>
        <pc:spChg chg="add mod">
          <ac:chgData name="Назар Щур" userId="3faffa111ac016f6" providerId="LiveId" clId="{54B9C60F-B4EF-4065-AD10-0D9ED02E804D}" dt="2023-10-12T19:42:57.025" v="3831" actId="164"/>
          <ac:spMkLst>
            <pc:docMk/>
            <pc:sldMk cId="2907231507" sldId="653"/>
            <ac:spMk id="10" creationId="{941C3675-72B0-7262-AE6E-7A4C1259C5C5}"/>
          </ac:spMkLst>
        </pc:spChg>
        <pc:grpChg chg="add mod">
          <ac:chgData name="Назар Щур" userId="3faffa111ac016f6" providerId="LiveId" clId="{54B9C60F-B4EF-4065-AD10-0D9ED02E804D}" dt="2023-10-12T19:42:57.025" v="3831" actId="164"/>
          <ac:grpSpMkLst>
            <pc:docMk/>
            <pc:sldMk cId="2907231507" sldId="653"/>
            <ac:grpSpMk id="12" creationId="{402F837F-8968-BB7F-E6D8-DC8590FB24D4}"/>
          </ac:grpSpMkLst>
        </pc:grpChg>
        <pc:picChg chg="mod">
          <ac:chgData name="Назар Щур" userId="3faffa111ac016f6" providerId="LiveId" clId="{54B9C60F-B4EF-4065-AD10-0D9ED02E804D}" dt="2023-10-12T19:42:57.025" v="3831" actId="164"/>
          <ac:picMkLst>
            <pc:docMk/>
            <pc:sldMk cId="2907231507" sldId="653"/>
            <ac:picMk id="7" creationId="{0B274161-6696-53E1-F9CC-C03F1691E745}"/>
          </ac:picMkLst>
        </pc:picChg>
        <pc:picChg chg="mod">
          <ac:chgData name="Назар Щур" userId="3faffa111ac016f6" providerId="LiveId" clId="{54B9C60F-B4EF-4065-AD10-0D9ED02E804D}" dt="2023-10-11T19:40:00.740" v="3047" actId="1035"/>
          <ac:picMkLst>
            <pc:docMk/>
            <pc:sldMk cId="2907231507" sldId="653"/>
            <ac:picMk id="9" creationId="{C3F2D05A-CFCE-D005-FDFB-4301C1091D02}"/>
          </ac:picMkLst>
        </pc:picChg>
        <pc:picChg chg="mod">
          <ac:chgData name="Назар Щур" userId="3faffa111ac016f6" providerId="LiveId" clId="{54B9C60F-B4EF-4065-AD10-0D9ED02E804D}" dt="2023-10-11T19:40:00.740" v="3047" actId="1035"/>
          <ac:picMkLst>
            <pc:docMk/>
            <pc:sldMk cId="2907231507" sldId="653"/>
            <ac:picMk id="11" creationId="{0C27A8A7-C248-52AC-9D98-A26DC19CFB64}"/>
          </ac:picMkLst>
        </pc:picChg>
        <pc:picChg chg="mod">
          <ac:chgData name="Назар Щур" userId="3faffa111ac016f6" providerId="LiveId" clId="{54B9C60F-B4EF-4065-AD10-0D9ED02E804D}" dt="2023-10-11T19:40:00.740" v="3047" actId="1035"/>
          <ac:picMkLst>
            <pc:docMk/>
            <pc:sldMk cId="2907231507" sldId="653"/>
            <ac:picMk id="13" creationId="{792F03A2-E1C1-1F7C-1E38-3063F5083B47}"/>
          </ac:picMkLst>
        </pc:picChg>
        <pc:picChg chg="mod">
          <ac:chgData name="Назар Щур" userId="3faffa111ac016f6" providerId="LiveId" clId="{54B9C60F-B4EF-4065-AD10-0D9ED02E804D}" dt="2023-10-11T19:40:00.740" v="3047" actId="1035"/>
          <ac:picMkLst>
            <pc:docMk/>
            <pc:sldMk cId="2907231507" sldId="653"/>
            <ac:picMk id="15" creationId="{8B43FC35-9AE9-D811-547B-A4F1A2181D87}"/>
          </ac:picMkLst>
        </pc:picChg>
        <pc:picChg chg="mod">
          <ac:chgData name="Назар Щур" userId="3faffa111ac016f6" providerId="LiveId" clId="{54B9C60F-B4EF-4065-AD10-0D9ED02E804D}" dt="2023-10-11T19:40:00.740" v="3047" actId="1035"/>
          <ac:picMkLst>
            <pc:docMk/>
            <pc:sldMk cId="2907231507" sldId="653"/>
            <ac:picMk id="19" creationId="{A2EC3851-3F59-1B68-016E-6EDD5B621B52}"/>
          </ac:picMkLst>
        </pc:picChg>
        <pc:picChg chg="mod">
          <ac:chgData name="Назар Щур" userId="3faffa111ac016f6" providerId="LiveId" clId="{54B9C60F-B4EF-4065-AD10-0D9ED02E804D}" dt="2023-10-11T19:40:00.740" v="3047" actId="1035"/>
          <ac:picMkLst>
            <pc:docMk/>
            <pc:sldMk cId="2907231507" sldId="653"/>
            <ac:picMk id="22" creationId="{63C47BCB-0EF0-480E-FD65-92DD500E9473}"/>
          </ac:picMkLst>
        </pc:picChg>
        <pc:picChg chg="mod">
          <ac:chgData name="Назар Щур" userId="3faffa111ac016f6" providerId="LiveId" clId="{54B9C60F-B4EF-4065-AD10-0D9ED02E804D}" dt="2023-10-11T19:40:00.740" v="3047" actId="1035"/>
          <ac:picMkLst>
            <pc:docMk/>
            <pc:sldMk cId="2907231507" sldId="653"/>
            <ac:picMk id="24" creationId="{96E6515D-FEDD-575A-2403-23BA49DE40AF}"/>
          </ac:picMkLst>
        </pc:picChg>
        <pc:picChg chg="mod">
          <ac:chgData name="Назар Щур" userId="3faffa111ac016f6" providerId="LiveId" clId="{54B9C60F-B4EF-4065-AD10-0D9ED02E804D}" dt="2023-10-11T19:40:00.740" v="3047" actId="1035"/>
          <ac:picMkLst>
            <pc:docMk/>
            <pc:sldMk cId="2907231507" sldId="653"/>
            <ac:picMk id="28" creationId="{13956789-7112-4CEC-8D30-44104493CBA6}"/>
          </ac:picMkLst>
        </pc:picChg>
        <pc:picChg chg="mod">
          <ac:chgData name="Назар Щур" userId="3faffa111ac016f6" providerId="LiveId" clId="{54B9C60F-B4EF-4065-AD10-0D9ED02E804D}" dt="2023-10-11T19:40:00.740" v="3047" actId="1035"/>
          <ac:picMkLst>
            <pc:docMk/>
            <pc:sldMk cId="2907231507" sldId="653"/>
            <ac:picMk id="30" creationId="{BDD312A3-BA2C-EF14-805D-2083DA858002}"/>
          </ac:picMkLst>
        </pc:picChg>
        <pc:picChg chg="mod">
          <ac:chgData name="Назар Щур" userId="3faffa111ac016f6" providerId="LiveId" clId="{54B9C60F-B4EF-4065-AD10-0D9ED02E804D}" dt="2023-10-11T19:40:00.740" v="3047" actId="1035"/>
          <ac:picMkLst>
            <pc:docMk/>
            <pc:sldMk cId="2907231507" sldId="653"/>
            <ac:picMk id="32" creationId="{156DA400-B98C-11F9-CE8C-DAEDF78DAA94}"/>
          </ac:picMkLst>
        </pc:picChg>
        <pc:picChg chg="mod">
          <ac:chgData name="Назар Щур" userId="3faffa111ac016f6" providerId="LiveId" clId="{54B9C60F-B4EF-4065-AD10-0D9ED02E804D}" dt="2023-10-11T19:40:00.740" v="3047" actId="1035"/>
          <ac:picMkLst>
            <pc:docMk/>
            <pc:sldMk cId="2907231507" sldId="653"/>
            <ac:picMk id="36" creationId="{118E1D38-F7AE-C73B-0E68-50A5B1DA3C66}"/>
          </ac:picMkLst>
        </pc:picChg>
      </pc:sldChg>
      <pc:sldChg chg="addSp delSp modSp add mod ord delAnim modAnim">
        <pc:chgData name="Назар Щур" userId="3faffa111ac016f6" providerId="LiveId" clId="{54B9C60F-B4EF-4065-AD10-0D9ED02E804D}" dt="2023-10-14T08:44:27.798" v="4686"/>
        <pc:sldMkLst>
          <pc:docMk/>
          <pc:sldMk cId="1096979474" sldId="654"/>
        </pc:sldMkLst>
        <pc:spChg chg="add del mod">
          <ac:chgData name="Назар Щур" userId="3faffa111ac016f6" providerId="LiveId" clId="{54B9C60F-B4EF-4065-AD10-0D9ED02E804D}" dt="2023-10-11T19:44:52.495" v="3100" actId="478"/>
          <ac:spMkLst>
            <pc:docMk/>
            <pc:sldMk cId="1096979474" sldId="654"/>
            <ac:spMk id="10" creationId="{7AB8EFE1-90BB-4758-906A-32937C2C2E07}"/>
          </ac:spMkLst>
        </pc:spChg>
        <pc:spChg chg="mod">
          <ac:chgData name="Назар Щур" userId="3faffa111ac016f6" providerId="LiveId" clId="{54B9C60F-B4EF-4065-AD10-0D9ED02E804D}" dt="2023-10-11T19:45:20.151" v="3104" actId="1076"/>
          <ac:spMkLst>
            <pc:docMk/>
            <pc:sldMk cId="1096979474" sldId="654"/>
            <ac:spMk id="16" creationId="{4D5F8014-7A55-30CD-9D65-37BC70F4F2DF}"/>
          </ac:spMkLst>
        </pc:spChg>
        <pc:spChg chg="mod">
          <ac:chgData name="Назар Щур" userId="3faffa111ac016f6" providerId="LiveId" clId="{54B9C60F-B4EF-4065-AD10-0D9ED02E804D}" dt="2023-10-11T19:45:15.226" v="3103" actId="1076"/>
          <ac:spMkLst>
            <pc:docMk/>
            <pc:sldMk cId="1096979474" sldId="654"/>
            <ac:spMk id="18" creationId="{CBFADF5E-A493-EC6D-E2F9-C4CD27247464}"/>
          </ac:spMkLst>
        </pc:spChg>
        <pc:spChg chg="del">
          <ac:chgData name="Назар Щур" userId="3faffa111ac016f6" providerId="LiveId" clId="{54B9C60F-B4EF-4065-AD10-0D9ED02E804D}" dt="2023-10-11T19:44:21.740" v="3097" actId="478"/>
          <ac:spMkLst>
            <pc:docMk/>
            <pc:sldMk cId="1096979474" sldId="654"/>
            <ac:spMk id="20" creationId="{4B8349B7-156E-84AD-4B9F-6674202A578C}"/>
          </ac:spMkLst>
        </pc:spChg>
        <pc:spChg chg="add mod">
          <ac:chgData name="Назар Щур" userId="3faffa111ac016f6" providerId="LiveId" clId="{54B9C60F-B4EF-4065-AD10-0D9ED02E804D}" dt="2023-10-11T19:45:53.859" v="3109" actId="208"/>
          <ac:spMkLst>
            <pc:docMk/>
            <pc:sldMk cId="1096979474" sldId="654"/>
            <ac:spMk id="23" creationId="{E00BC4E1-0E58-6BDE-DEB9-80147F1919BB}"/>
          </ac:spMkLst>
        </pc:spChg>
        <pc:spChg chg="add mod">
          <ac:chgData name="Назар Щур" userId="3faffa111ac016f6" providerId="LiveId" clId="{54B9C60F-B4EF-4065-AD10-0D9ED02E804D}" dt="2023-10-11T19:46:15.437" v="3131" actId="1076"/>
          <ac:spMkLst>
            <pc:docMk/>
            <pc:sldMk cId="1096979474" sldId="654"/>
            <ac:spMk id="25" creationId="{6AE86ED2-E630-F20C-5D1E-3A81058B1BDC}"/>
          </ac:spMkLst>
        </pc:spChg>
        <pc:spChg chg="del">
          <ac:chgData name="Назар Щур" userId="3faffa111ac016f6" providerId="LiveId" clId="{54B9C60F-B4EF-4065-AD10-0D9ED02E804D}" dt="2023-10-11T19:44:21.740" v="3097" actId="478"/>
          <ac:spMkLst>
            <pc:docMk/>
            <pc:sldMk cId="1096979474" sldId="654"/>
            <ac:spMk id="49" creationId="{BA0763C3-7928-BA8A-50CA-5C3D3B45D969}"/>
          </ac:spMkLst>
        </pc:spChg>
        <pc:cxnChg chg="mod">
          <ac:chgData name="Назар Щур" userId="3faffa111ac016f6" providerId="LiveId" clId="{54B9C60F-B4EF-4065-AD10-0D9ED02E804D}" dt="2023-10-11T19:45:07.755" v="3101" actId="14100"/>
          <ac:cxnSpMkLst>
            <pc:docMk/>
            <pc:sldMk cId="1096979474" sldId="654"/>
            <ac:cxnSpMk id="12" creationId="{7A49F2A4-0323-71EA-472F-B4E7C14CF247}"/>
          </ac:cxnSpMkLst>
        </pc:cxnChg>
        <pc:cxnChg chg="mod">
          <ac:chgData name="Назар Щур" userId="3faffa111ac016f6" providerId="LiveId" clId="{54B9C60F-B4EF-4065-AD10-0D9ED02E804D}" dt="2023-10-11T19:45:12.180" v="3102" actId="14100"/>
          <ac:cxnSpMkLst>
            <pc:docMk/>
            <pc:sldMk cId="1096979474" sldId="654"/>
            <ac:cxnSpMk id="17" creationId="{372FF9A7-E809-509E-B126-24ED8B30AB60}"/>
          </ac:cxnSpMkLst>
        </pc:cxnChg>
      </pc:sldChg>
      <pc:sldChg chg="addSp delSp modSp add del mod delAnim modAnim">
        <pc:chgData name="Назар Щур" userId="3faffa111ac016f6" providerId="LiveId" clId="{54B9C60F-B4EF-4065-AD10-0D9ED02E804D}" dt="2023-10-12T18:59:36.290" v="3612" actId="47"/>
        <pc:sldMkLst>
          <pc:docMk/>
          <pc:sldMk cId="1826809681" sldId="655"/>
        </pc:sldMkLst>
        <pc:spChg chg="add del mod">
          <ac:chgData name="Назар Щур" userId="3faffa111ac016f6" providerId="LiveId" clId="{54B9C60F-B4EF-4065-AD10-0D9ED02E804D}" dt="2023-10-12T18:34:03.153" v="3328"/>
          <ac:spMkLst>
            <pc:docMk/>
            <pc:sldMk cId="1826809681" sldId="655"/>
            <ac:spMk id="2" creationId="{34C6D3DA-7C1F-8EEF-E54E-7FE100B389E9}"/>
          </ac:spMkLst>
        </pc:spChg>
        <pc:spChg chg="mod">
          <ac:chgData name="Назар Щур" userId="3faffa111ac016f6" providerId="LiveId" clId="{54B9C60F-B4EF-4065-AD10-0D9ED02E804D}" dt="2023-10-12T18:48:43.896" v="3558" actId="1036"/>
          <ac:spMkLst>
            <pc:docMk/>
            <pc:sldMk cId="1826809681" sldId="655"/>
            <ac:spMk id="3" creationId="{19FBE338-32FD-3369-0A19-09F242DC7B5E}"/>
          </ac:spMkLst>
        </pc:spChg>
        <pc:spChg chg="del">
          <ac:chgData name="Назар Щур" userId="3faffa111ac016f6" providerId="LiveId" clId="{54B9C60F-B4EF-4065-AD10-0D9ED02E804D}" dt="2023-10-12T18:33:30.753" v="3321" actId="478"/>
          <ac:spMkLst>
            <pc:docMk/>
            <pc:sldMk cId="1826809681" sldId="655"/>
            <ac:spMk id="4" creationId="{B7304E1E-141B-43AA-54A2-3DEFE329BBD3}"/>
          </ac:spMkLst>
        </pc:spChg>
        <pc:spChg chg="del">
          <ac:chgData name="Назар Щур" userId="3faffa111ac016f6" providerId="LiveId" clId="{54B9C60F-B4EF-4065-AD10-0D9ED02E804D}" dt="2023-10-12T18:33:32.903" v="3322" actId="478"/>
          <ac:spMkLst>
            <pc:docMk/>
            <pc:sldMk cId="1826809681" sldId="655"/>
            <ac:spMk id="5" creationId="{2265ECCF-DA1B-5D7B-7E1D-EEC6F4003181}"/>
          </ac:spMkLst>
        </pc:spChg>
        <pc:spChg chg="del">
          <ac:chgData name="Назар Щур" userId="3faffa111ac016f6" providerId="LiveId" clId="{54B9C60F-B4EF-4065-AD10-0D9ED02E804D}" dt="2023-10-12T18:33:30.753" v="3321" actId="478"/>
          <ac:spMkLst>
            <pc:docMk/>
            <pc:sldMk cId="1826809681" sldId="655"/>
            <ac:spMk id="6" creationId="{63DB028B-11DA-2C75-605B-6D54A29DA707}"/>
          </ac:spMkLst>
        </pc:spChg>
        <pc:spChg chg="add del mod">
          <ac:chgData name="Назар Щур" userId="3faffa111ac016f6" providerId="LiveId" clId="{54B9C60F-B4EF-4065-AD10-0D9ED02E804D}" dt="2023-10-12T18:34:02.896" v="3327"/>
          <ac:spMkLst>
            <pc:docMk/>
            <pc:sldMk cId="1826809681" sldId="655"/>
            <ac:spMk id="9" creationId="{D8E1B97D-68DD-043A-CE40-6B0F54D2C32B}"/>
          </ac:spMkLst>
        </pc:spChg>
        <pc:spChg chg="add mod">
          <ac:chgData name="Назар Щур" userId="3faffa111ac016f6" providerId="LiveId" clId="{54B9C60F-B4EF-4065-AD10-0D9ED02E804D}" dt="2023-10-12T18:48:43.896" v="3558" actId="1036"/>
          <ac:spMkLst>
            <pc:docMk/>
            <pc:sldMk cId="1826809681" sldId="655"/>
            <ac:spMk id="10" creationId="{92E95606-DD38-C967-0046-52E664E483DD}"/>
          </ac:spMkLst>
        </pc:spChg>
        <pc:spChg chg="add mod">
          <ac:chgData name="Назар Щур" userId="3faffa111ac016f6" providerId="LiveId" clId="{54B9C60F-B4EF-4065-AD10-0D9ED02E804D}" dt="2023-10-12T18:48:43.896" v="3558" actId="1036"/>
          <ac:spMkLst>
            <pc:docMk/>
            <pc:sldMk cId="1826809681" sldId="655"/>
            <ac:spMk id="11" creationId="{AA1D81A9-2576-A030-30F8-5AED79F36635}"/>
          </ac:spMkLst>
        </pc:spChg>
        <pc:spChg chg="add mod">
          <ac:chgData name="Назар Щур" userId="3faffa111ac016f6" providerId="LiveId" clId="{54B9C60F-B4EF-4065-AD10-0D9ED02E804D}" dt="2023-10-12T18:48:50.064" v="3569" actId="1036"/>
          <ac:spMkLst>
            <pc:docMk/>
            <pc:sldMk cId="1826809681" sldId="655"/>
            <ac:spMk id="12" creationId="{44CEADE6-FF96-D78B-E702-B01D08C6BB17}"/>
          </ac:spMkLst>
        </pc:spChg>
        <pc:spChg chg="add mod">
          <ac:chgData name="Назар Щур" userId="3faffa111ac016f6" providerId="LiveId" clId="{54B9C60F-B4EF-4065-AD10-0D9ED02E804D}" dt="2023-10-12T18:48:50.064" v="3569" actId="1036"/>
          <ac:spMkLst>
            <pc:docMk/>
            <pc:sldMk cId="1826809681" sldId="655"/>
            <ac:spMk id="13" creationId="{FEAF420C-5FE9-B694-98ED-4C67DD8AEE4F}"/>
          </ac:spMkLst>
        </pc:spChg>
        <pc:spChg chg="mod">
          <ac:chgData name="Назар Щур" userId="3faffa111ac016f6" providerId="LiveId" clId="{54B9C60F-B4EF-4065-AD10-0D9ED02E804D}" dt="2023-10-12T18:48:38.185" v="3555" actId="1036"/>
          <ac:spMkLst>
            <pc:docMk/>
            <pc:sldMk cId="1826809681" sldId="655"/>
            <ac:spMk id="15" creationId="{CE875E1B-5141-B506-36F0-BCA749712A14}"/>
          </ac:spMkLst>
        </pc:spChg>
        <pc:spChg chg="add mod">
          <ac:chgData name="Назар Щур" userId="3faffa111ac016f6" providerId="LiveId" clId="{54B9C60F-B4EF-4065-AD10-0D9ED02E804D}" dt="2023-10-12T18:48:50.064" v="3569" actId="1036"/>
          <ac:spMkLst>
            <pc:docMk/>
            <pc:sldMk cId="1826809681" sldId="655"/>
            <ac:spMk id="16" creationId="{F79BFC8D-5C91-0418-804C-BA514DC56C11}"/>
          </ac:spMkLst>
        </pc:spChg>
        <pc:spChg chg="add mod ord">
          <ac:chgData name="Назар Щур" userId="3faffa111ac016f6" providerId="LiveId" clId="{54B9C60F-B4EF-4065-AD10-0D9ED02E804D}" dt="2023-10-12T18:48:43.896" v="3558" actId="1036"/>
          <ac:spMkLst>
            <pc:docMk/>
            <pc:sldMk cId="1826809681" sldId="655"/>
            <ac:spMk id="22" creationId="{20F62837-D8BF-7AFE-B4D9-06CA6FD82E1A}"/>
          </ac:spMkLst>
        </pc:spChg>
        <pc:spChg chg="add del">
          <ac:chgData name="Назар Щур" userId="3faffa111ac016f6" providerId="LiveId" clId="{54B9C60F-B4EF-4065-AD10-0D9ED02E804D}" dt="2023-10-12T18:48:12.875" v="3541" actId="22"/>
          <ac:spMkLst>
            <pc:docMk/>
            <pc:sldMk cId="1826809681" sldId="655"/>
            <ac:spMk id="24" creationId="{E25ECF33-CCED-28DD-46B1-F48798FDDE88}"/>
          </ac:spMkLst>
        </pc:spChg>
        <pc:picChg chg="del">
          <ac:chgData name="Назар Щур" userId="3faffa111ac016f6" providerId="LiveId" clId="{54B9C60F-B4EF-4065-AD10-0D9ED02E804D}" dt="2023-10-12T18:33:28.161" v="3318" actId="478"/>
          <ac:picMkLst>
            <pc:docMk/>
            <pc:sldMk cId="1826809681" sldId="655"/>
            <ac:picMk id="7" creationId="{DA8602A8-00D1-ECFE-0BC4-F5A8EDF4722C}"/>
          </ac:picMkLst>
        </pc:picChg>
        <pc:picChg chg="del">
          <ac:chgData name="Назар Щур" userId="3faffa111ac016f6" providerId="LiveId" clId="{54B9C60F-B4EF-4065-AD10-0D9ED02E804D}" dt="2023-10-12T18:33:27.415" v="3317" actId="478"/>
          <ac:picMkLst>
            <pc:docMk/>
            <pc:sldMk cId="1826809681" sldId="655"/>
            <ac:picMk id="8" creationId="{A5D68920-8D3D-3E90-BA79-6CF239DEAA1E}"/>
          </ac:picMkLst>
        </pc:picChg>
        <pc:picChg chg="del">
          <ac:chgData name="Назар Щур" userId="3faffa111ac016f6" providerId="LiveId" clId="{54B9C60F-B4EF-4065-AD10-0D9ED02E804D}" dt="2023-10-12T18:33:29.296" v="3320" actId="478"/>
          <ac:picMkLst>
            <pc:docMk/>
            <pc:sldMk cId="1826809681" sldId="655"/>
            <ac:picMk id="14" creationId="{5DA3C5A6-C116-CC33-93FB-E2870BAF9502}"/>
          </ac:picMkLst>
        </pc:picChg>
        <pc:picChg chg="add mod ord">
          <ac:chgData name="Назар Щур" userId="3faffa111ac016f6" providerId="LiveId" clId="{54B9C60F-B4EF-4065-AD10-0D9ED02E804D}" dt="2023-10-12T18:55:20.845" v="3584" actId="11530"/>
          <ac:picMkLst>
            <pc:docMk/>
            <pc:sldMk cId="1826809681" sldId="655"/>
            <ac:picMk id="18" creationId="{3CA70DA7-FE3A-A44A-EC70-D63EB62F1898}"/>
          </ac:picMkLst>
        </pc:picChg>
        <pc:picChg chg="del">
          <ac:chgData name="Назар Щур" userId="3faffa111ac016f6" providerId="LiveId" clId="{54B9C60F-B4EF-4065-AD10-0D9ED02E804D}" dt="2023-10-12T18:33:28.740" v="3319" actId="478"/>
          <ac:picMkLst>
            <pc:docMk/>
            <pc:sldMk cId="1826809681" sldId="655"/>
            <ac:picMk id="19" creationId="{49C1286D-668D-F5F9-DDDB-6D8307B5CE16}"/>
          </ac:picMkLst>
        </pc:picChg>
        <pc:picChg chg="add mod ord">
          <ac:chgData name="Назар Щур" userId="3faffa111ac016f6" providerId="LiveId" clId="{54B9C60F-B4EF-4065-AD10-0D9ED02E804D}" dt="2023-10-12T18:55:24.601" v="3585" actId="11530"/>
          <ac:picMkLst>
            <pc:docMk/>
            <pc:sldMk cId="1826809681" sldId="655"/>
            <ac:picMk id="21" creationId="{864C84D6-9279-0D7C-1039-D0EF7763A2D6}"/>
          </ac:picMkLst>
        </pc:picChg>
        <pc:picChg chg="add mod ord">
          <ac:chgData name="Назар Щур" userId="3faffa111ac016f6" providerId="LiveId" clId="{54B9C60F-B4EF-4065-AD10-0D9ED02E804D}" dt="2023-10-12T18:55:30.342" v="3586" actId="11530"/>
          <ac:picMkLst>
            <pc:docMk/>
            <pc:sldMk cId="1826809681" sldId="655"/>
            <ac:picMk id="26" creationId="{CC400644-0E6D-C0D4-E21B-348BB749C5CF}"/>
          </ac:picMkLst>
        </pc:picChg>
        <pc:picChg chg="add mod ord">
          <ac:chgData name="Назар Щур" userId="3faffa111ac016f6" providerId="LiveId" clId="{54B9C60F-B4EF-4065-AD10-0D9ED02E804D}" dt="2023-10-12T18:55:34.304" v="3587" actId="11530"/>
          <ac:picMkLst>
            <pc:docMk/>
            <pc:sldMk cId="1826809681" sldId="655"/>
            <ac:picMk id="28" creationId="{67B4272A-ECBA-D8CA-1377-F8DD908D75CE}"/>
          </ac:picMkLst>
        </pc:picChg>
        <pc:picChg chg="add del mod">
          <ac:chgData name="Назар Щур" userId="3faffa111ac016f6" providerId="LiveId" clId="{54B9C60F-B4EF-4065-AD10-0D9ED02E804D}" dt="2023-10-12T18:54:44.206" v="3579" actId="478"/>
          <ac:picMkLst>
            <pc:docMk/>
            <pc:sldMk cId="1826809681" sldId="655"/>
            <ac:picMk id="30" creationId="{3E8D9464-4641-AD07-9B25-F760AF30B129}"/>
          </ac:picMkLst>
        </pc:picChg>
        <pc:picChg chg="add mod ord">
          <ac:chgData name="Назар Щур" userId="3faffa111ac016f6" providerId="LiveId" clId="{54B9C60F-B4EF-4065-AD10-0D9ED02E804D}" dt="2023-10-12T18:55:38.086" v="3588" actId="11530"/>
          <ac:picMkLst>
            <pc:docMk/>
            <pc:sldMk cId="1826809681" sldId="655"/>
            <ac:picMk id="32" creationId="{0524BC51-377E-16EE-7746-619475EACCBB}"/>
          </ac:picMkLst>
        </pc:picChg>
        <pc:picChg chg="add mod">
          <ac:chgData name="Назар Щур" userId="3faffa111ac016f6" providerId="LiveId" clId="{54B9C60F-B4EF-4065-AD10-0D9ED02E804D}" dt="2023-10-12T18:48:43.896" v="3558" actId="1036"/>
          <ac:picMkLst>
            <pc:docMk/>
            <pc:sldMk cId="1826809681" sldId="655"/>
            <ac:picMk id="1026" creationId="{FC2E7BA9-949A-687A-2523-B8B942E7D199}"/>
          </ac:picMkLst>
        </pc:picChg>
        <pc:picChg chg="add del mod">
          <ac:chgData name="Назар Щур" userId="3faffa111ac016f6" providerId="LiveId" clId="{54B9C60F-B4EF-4065-AD10-0D9ED02E804D}" dt="2023-10-12T18:44:52.597" v="3515" actId="478"/>
          <ac:picMkLst>
            <pc:docMk/>
            <pc:sldMk cId="1826809681" sldId="655"/>
            <ac:picMk id="1028" creationId="{2D536A64-2320-E674-D504-0A5E5A5DE0E9}"/>
          </ac:picMkLst>
        </pc:picChg>
        <pc:picChg chg="add del">
          <ac:chgData name="Назар Щур" userId="3faffa111ac016f6" providerId="LiveId" clId="{54B9C60F-B4EF-4065-AD10-0D9ED02E804D}" dt="2023-10-12T18:56:43.914" v="3590" actId="478"/>
          <ac:picMkLst>
            <pc:docMk/>
            <pc:sldMk cId="1826809681" sldId="655"/>
            <ac:picMk id="1030" creationId="{7EF8806D-DD42-3F8B-5DC5-6C1D5D0C3DE1}"/>
          </ac:picMkLst>
        </pc:picChg>
        <pc:picChg chg="add">
          <ac:chgData name="Назар Щур" userId="3faffa111ac016f6" providerId="LiveId" clId="{54B9C60F-B4EF-4065-AD10-0D9ED02E804D}" dt="2023-10-12T18:57:33.093" v="3591"/>
          <ac:picMkLst>
            <pc:docMk/>
            <pc:sldMk cId="1826809681" sldId="655"/>
            <ac:picMk id="1032" creationId="{A7D21E5F-C854-7137-B4C5-37D45FD9E2F9}"/>
          </ac:picMkLst>
        </pc:picChg>
      </pc:sldChg>
      <pc:sldChg chg="addSp delSp modSp add del mod delAnim modAnim">
        <pc:chgData name="Назар Щур" userId="3faffa111ac016f6" providerId="LiveId" clId="{54B9C60F-B4EF-4065-AD10-0D9ED02E804D}" dt="2023-10-12T19:38:49.544" v="3805" actId="47"/>
        <pc:sldMkLst>
          <pc:docMk/>
          <pc:sldMk cId="2967221936" sldId="656"/>
        </pc:sldMkLst>
        <pc:spChg chg="add mod">
          <ac:chgData name="Назар Щур" userId="3faffa111ac016f6" providerId="LiveId" clId="{54B9C60F-B4EF-4065-AD10-0D9ED02E804D}" dt="2023-10-12T19:01:07.179" v="3674"/>
          <ac:spMkLst>
            <pc:docMk/>
            <pc:sldMk cId="2967221936" sldId="656"/>
            <ac:spMk id="2" creationId="{38D0C687-8B96-E2DE-12EE-2517E5C349E8}"/>
          </ac:spMkLst>
        </pc:spChg>
        <pc:spChg chg="mod">
          <ac:chgData name="Назар Щур" userId="3faffa111ac016f6" providerId="LiveId" clId="{54B9C60F-B4EF-4065-AD10-0D9ED02E804D}" dt="2023-10-12T19:00:35.004" v="3633" actId="1036"/>
          <ac:spMkLst>
            <pc:docMk/>
            <pc:sldMk cId="2967221936" sldId="656"/>
            <ac:spMk id="3" creationId="{19FBE338-32FD-3369-0A19-09F242DC7B5E}"/>
          </ac:spMkLst>
        </pc:spChg>
        <pc:spChg chg="mod">
          <ac:chgData name="Назар Щур" userId="3faffa111ac016f6" providerId="LiveId" clId="{54B9C60F-B4EF-4065-AD10-0D9ED02E804D}" dt="2023-10-12T19:00:35.004" v="3633" actId="1036"/>
          <ac:spMkLst>
            <pc:docMk/>
            <pc:sldMk cId="2967221936" sldId="656"/>
            <ac:spMk id="10" creationId="{92E95606-DD38-C967-0046-52E664E483DD}"/>
          </ac:spMkLst>
        </pc:spChg>
        <pc:spChg chg="mod">
          <ac:chgData name="Назар Щур" userId="3faffa111ac016f6" providerId="LiveId" clId="{54B9C60F-B4EF-4065-AD10-0D9ED02E804D}" dt="2023-10-12T19:00:35.004" v="3633" actId="1036"/>
          <ac:spMkLst>
            <pc:docMk/>
            <pc:sldMk cId="2967221936" sldId="656"/>
            <ac:spMk id="11" creationId="{AA1D81A9-2576-A030-30F8-5AED79F36635}"/>
          </ac:spMkLst>
        </pc:spChg>
        <pc:spChg chg="mod">
          <ac:chgData name="Назар Щур" userId="3faffa111ac016f6" providerId="LiveId" clId="{54B9C60F-B4EF-4065-AD10-0D9ED02E804D}" dt="2023-10-12T19:00:43.815" v="3649" actId="1036"/>
          <ac:spMkLst>
            <pc:docMk/>
            <pc:sldMk cId="2967221936" sldId="656"/>
            <ac:spMk id="12" creationId="{44CEADE6-FF96-D78B-E702-B01D08C6BB17}"/>
          </ac:spMkLst>
        </pc:spChg>
        <pc:spChg chg="mod">
          <ac:chgData name="Назар Щур" userId="3faffa111ac016f6" providerId="LiveId" clId="{54B9C60F-B4EF-4065-AD10-0D9ED02E804D}" dt="2023-10-12T19:00:43.815" v="3649" actId="1036"/>
          <ac:spMkLst>
            <pc:docMk/>
            <pc:sldMk cId="2967221936" sldId="656"/>
            <ac:spMk id="13" creationId="{FEAF420C-5FE9-B694-98ED-4C67DD8AEE4F}"/>
          </ac:spMkLst>
        </pc:spChg>
        <pc:spChg chg="mod">
          <ac:chgData name="Назар Щур" userId="3faffa111ac016f6" providerId="LiveId" clId="{54B9C60F-B4EF-4065-AD10-0D9ED02E804D}" dt="2023-10-12T19:00:27.388" v="3622" actId="1036"/>
          <ac:spMkLst>
            <pc:docMk/>
            <pc:sldMk cId="2967221936" sldId="656"/>
            <ac:spMk id="15" creationId="{CE875E1B-5141-B506-36F0-BCA749712A14}"/>
          </ac:spMkLst>
        </pc:spChg>
        <pc:spChg chg="mod">
          <ac:chgData name="Назар Щур" userId="3faffa111ac016f6" providerId="LiveId" clId="{54B9C60F-B4EF-4065-AD10-0D9ED02E804D}" dt="2023-10-12T19:00:43.815" v="3649" actId="1036"/>
          <ac:spMkLst>
            <pc:docMk/>
            <pc:sldMk cId="2967221936" sldId="656"/>
            <ac:spMk id="16" creationId="{F79BFC8D-5C91-0418-804C-BA514DC56C11}"/>
          </ac:spMkLst>
        </pc:spChg>
        <pc:spChg chg="del">
          <ac:chgData name="Назар Щур" userId="3faffa111ac016f6" providerId="LiveId" clId="{54B9C60F-B4EF-4065-AD10-0D9ED02E804D}" dt="2023-10-12T18:57:40.453" v="3594" actId="478"/>
          <ac:spMkLst>
            <pc:docMk/>
            <pc:sldMk cId="2967221936" sldId="656"/>
            <ac:spMk id="22" creationId="{20F62837-D8BF-7AFE-B4D9-06CA6FD82E1A}"/>
          </ac:spMkLst>
        </pc:spChg>
        <pc:picChg chg="mod">
          <ac:chgData name="Назар Щур" userId="3faffa111ac016f6" providerId="LiveId" clId="{54B9C60F-B4EF-4065-AD10-0D9ED02E804D}" dt="2023-10-12T19:00:35.004" v="3633" actId="1036"/>
          <ac:picMkLst>
            <pc:docMk/>
            <pc:sldMk cId="2967221936" sldId="656"/>
            <ac:picMk id="18" creationId="{3CA70DA7-FE3A-A44A-EC70-D63EB62F1898}"/>
          </ac:picMkLst>
        </pc:picChg>
        <pc:picChg chg="mod ord">
          <ac:chgData name="Назар Щур" userId="3faffa111ac016f6" providerId="LiveId" clId="{54B9C60F-B4EF-4065-AD10-0D9ED02E804D}" dt="2023-10-12T19:32:12.847" v="3791" actId="167"/>
          <ac:picMkLst>
            <pc:docMk/>
            <pc:sldMk cId="2967221936" sldId="656"/>
            <ac:picMk id="21" creationId="{864C84D6-9279-0D7C-1039-D0EF7763A2D6}"/>
          </ac:picMkLst>
        </pc:picChg>
        <pc:picChg chg="mod">
          <ac:chgData name="Назар Щур" userId="3faffa111ac016f6" providerId="LiveId" clId="{54B9C60F-B4EF-4065-AD10-0D9ED02E804D}" dt="2023-10-12T19:00:43.815" v="3649" actId="1036"/>
          <ac:picMkLst>
            <pc:docMk/>
            <pc:sldMk cId="2967221936" sldId="656"/>
            <ac:picMk id="26" creationId="{CC400644-0E6D-C0D4-E21B-348BB749C5CF}"/>
          </ac:picMkLst>
        </pc:picChg>
        <pc:picChg chg="mod">
          <ac:chgData name="Назар Щур" userId="3faffa111ac016f6" providerId="LiveId" clId="{54B9C60F-B4EF-4065-AD10-0D9ED02E804D}" dt="2023-10-12T19:00:43.815" v="3649" actId="1036"/>
          <ac:picMkLst>
            <pc:docMk/>
            <pc:sldMk cId="2967221936" sldId="656"/>
            <ac:picMk id="28" creationId="{67B4272A-ECBA-D8CA-1377-F8DD908D75CE}"/>
          </ac:picMkLst>
        </pc:picChg>
        <pc:picChg chg="mod">
          <ac:chgData name="Назар Щур" userId="3faffa111ac016f6" providerId="LiveId" clId="{54B9C60F-B4EF-4065-AD10-0D9ED02E804D}" dt="2023-10-12T19:00:43.815" v="3649" actId="1036"/>
          <ac:picMkLst>
            <pc:docMk/>
            <pc:sldMk cId="2967221936" sldId="656"/>
            <ac:picMk id="32" creationId="{0524BC51-377E-16EE-7746-619475EACCBB}"/>
          </ac:picMkLst>
        </pc:picChg>
        <pc:picChg chg="del">
          <ac:chgData name="Назар Щур" userId="3faffa111ac016f6" providerId="LiveId" clId="{54B9C60F-B4EF-4065-AD10-0D9ED02E804D}" dt="2023-10-12T18:57:39.845" v="3593" actId="478"/>
          <ac:picMkLst>
            <pc:docMk/>
            <pc:sldMk cId="2967221936" sldId="656"/>
            <ac:picMk id="1026" creationId="{FC2E7BA9-949A-687A-2523-B8B942E7D199}"/>
          </ac:picMkLst>
        </pc:picChg>
        <pc:picChg chg="mod">
          <ac:chgData name="Назар Щур" userId="3faffa111ac016f6" providerId="LiveId" clId="{54B9C60F-B4EF-4065-AD10-0D9ED02E804D}" dt="2023-10-12T19:00:35.004" v="3633" actId="1036"/>
          <ac:picMkLst>
            <pc:docMk/>
            <pc:sldMk cId="2967221936" sldId="656"/>
            <ac:picMk id="1032" creationId="{A7D21E5F-C854-7137-B4C5-37D45FD9E2F9}"/>
          </ac:picMkLst>
        </pc:picChg>
      </pc:sldChg>
      <pc:sldChg chg="addSp delSp modSp add mod delAnim modAnim">
        <pc:chgData name="Назар Щур" userId="3faffa111ac016f6" providerId="LiveId" clId="{54B9C60F-B4EF-4065-AD10-0D9ED02E804D}" dt="2023-10-14T08:45:17.673" v="4688"/>
        <pc:sldMkLst>
          <pc:docMk/>
          <pc:sldMk cId="2051933921" sldId="657"/>
        </pc:sldMkLst>
        <pc:spChg chg="del">
          <ac:chgData name="Назар Щур" userId="3faffa111ac016f6" providerId="LiveId" clId="{54B9C60F-B4EF-4065-AD10-0D9ED02E804D}" dt="2023-10-12T19:02:56.843" v="3678" actId="478"/>
          <ac:spMkLst>
            <pc:docMk/>
            <pc:sldMk cId="2051933921" sldId="657"/>
            <ac:spMk id="2" creationId="{38D0C687-8B96-E2DE-12EE-2517E5C349E8}"/>
          </ac:spMkLst>
        </pc:spChg>
        <pc:spChg chg="del">
          <ac:chgData name="Назар Щур" userId="3faffa111ac016f6" providerId="LiveId" clId="{54B9C60F-B4EF-4065-AD10-0D9ED02E804D}" dt="2023-10-12T19:02:56.843" v="3678" actId="478"/>
          <ac:spMkLst>
            <pc:docMk/>
            <pc:sldMk cId="2051933921" sldId="657"/>
            <ac:spMk id="3" creationId="{19FBE338-32FD-3369-0A19-09F242DC7B5E}"/>
          </ac:spMkLst>
        </pc:spChg>
        <pc:spChg chg="add del ord">
          <ac:chgData name="Назар Щур" userId="3faffa111ac016f6" providerId="LiveId" clId="{54B9C60F-B4EF-4065-AD10-0D9ED02E804D}" dt="2023-10-13T15:35:04.803" v="3934" actId="11529"/>
          <ac:spMkLst>
            <pc:docMk/>
            <pc:sldMk cId="2051933921" sldId="657"/>
            <ac:spMk id="4" creationId="{7FF3067A-FB98-8D04-1356-60BA69B40996}"/>
          </ac:spMkLst>
        </pc:spChg>
        <pc:spChg chg="add del mod ord">
          <ac:chgData name="Назар Щур" userId="3faffa111ac016f6" providerId="LiveId" clId="{54B9C60F-B4EF-4065-AD10-0D9ED02E804D}" dt="2023-10-13T15:38:14.255" v="3953" actId="478"/>
          <ac:spMkLst>
            <pc:docMk/>
            <pc:sldMk cId="2051933921" sldId="657"/>
            <ac:spMk id="7" creationId="{0F949010-97A8-6DC8-6C1E-35B15DFA539D}"/>
          </ac:spMkLst>
        </pc:spChg>
        <pc:spChg chg="del">
          <ac:chgData name="Назар Щур" userId="3faffa111ac016f6" providerId="LiveId" clId="{54B9C60F-B4EF-4065-AD10-0D9ED02E804D}" dt="2023-10-12T19:02:56.843" v="3678" actId="478"/>
          <ac:spMkLst>
            <pc:docMk/>
            <pc:sldMk cId="2051933921" sldId="657"/>
            <ac:spMk id="10" creationId="{92E95606-DD38-C967-0046-52E664E483DD}"/>
          </ac:spMkLst>
        </pc:spChg>
        <pc:spChg chg="add mod ord">
          <ac:chgData name="Назар Щур" userId="3faffa111ac016f6" providerId="LiveId" clId="{54B9C60F-B4EF-4065-AD10-0D9ED02E804D}" dt="2023-10-13T15:40:51.985" v="3971" actId="164"/>
          <ac:spMkLst>
            <pc:docMk/>
            <pc:sldMk cId="2051933921" sldId="657"/>
            <ac:spMk id="10" creationId="{EC522712-03B8-AC5E-C782-ACF075C7E002}"/>
          </ac:spMkLst>
        </pc:spChg>
        <pc:spChg chg="del">
          <ac:chgData name="Назар Щур" userId="3faffa111ac016f6" providerId="LiveId" clId="{54B9C60F-B4EF-4065-AD10-0D9ED02E804D}" dt="2023-10-12T19:02:56.843" v="3678" actId="478"/>
          <ac:spMkLst>
            <pc:docMk/>
            <pc:sldMk cId="2051933921" sldId="657"/>
            <ac:spMk id="11" creationId="{AA1D81A9-2576-A030-30F8-5AED79F36635}"/>
          </ac:spMkLst>
        </pc:spChg>
        <pc:spChg chg="del">
          <ac:chgData name="Назар Щур" userId="3faffa111ac016f6" providerId="LiveId" clId="{54B9C60F-B4EF-4065-AD10-0D9ED02E804D}" dt="2023-10-12T19:02:56.843" v="3678" actId="478"/>
          <ac:spMkLst>
            <pc:docMk/>
            <pc:sldMk cId="2051933921" sldId="657"/>
            <ac:spMk id="12" creationId="{44CEADE6-FF96-D78B-E702-B01D08C6BB17}"/>
          </ac:spMkLst>
        </pc:spChg>
        <pc:spChg chg="del">
          <ac:chgData name="Назар Щур" userId="3faffa111ac016f6" providerId="LiveId" clId="{54B9C60F-B4EF-4065-AD10-0D9ED02E804D}" dt="2023-10-12T19:02:56.843" v="3678" actId="478"/>
          <ac:spMkLst>
            <pc:docMk/>
            <pc:sldMk cId="2051933921" sldId="657"/>
            <ac:spMk id="13" creationId="{FEAF420C-5FE9-B694-98ED-4C67DD8AEE4F}"/>
          </ac:spMkLst>
        </pc:spChg>
        <pc:spChg chg="mod">
          <ac:chgData name="Назар Щур" userId="3faffa111ac016f6" providerId="LiveId" clId="{54B9C60F-B4EF-4065-AD10-0D9ED02E804D}" dt="2023-10-13T15:49:57.372" v="4046" actId="1035"/>
          <ac:spMkLst>
            <pc:docMk/>
            <pc:sldMk cId="2051933921" sldId="657"/>
            <ac:spMk id="15" creationId="{CE875E1B-5141-B506-36F0-BCA749712A14}"/>
          </ac:spMkLst>
        </pc:spChg>
        <pc:spChg chg="del">
          <ac:chgData name="Назар Щур" userId="3faffa111ac016f6" providerId="LiveId" clId="{54B9C60F-B4EF-4065-AD10-0D9ED02E804D}" dt="2023-10-12T19:02:56.843" v="3678" actId="478"/>
          <ac:spMkLst>
            <pc:docMk/>
            <pc:sldMk cId="2051933921" sldId="657"/>
            <ac:spMk id="16" creationId="{F79BFC8D-5C91-0418-804C-BA514DC56C11}"/>
          </ac:spMkLst>
        </pc:spChg>
        <pc:spChg chg="add mod">
          <ac:chgData name="Назар Щур" userId="3faffa111ac016f6" providerId="LiveId" clId="{54B9C60F-B4EF-4065-AD10-0D9ED02E804D}" dt="2023-10-13T16:14:16.357" v="4117" actId="164"/>
          <ac:spMkLst>
            <pc:docMk/>
            <pc:sldMk cId="2051933921" sldId="657"/>
            <ac:spMk id="28" creationId="{DF12E61B-3CA6-D175-E7E2-12F54E104058}"/>
          </ac:spMkLst>
        </pc:spChg>
        <pc:spChg chg="add mod">
          <ac:chgData name="Назар Щур" userId="3faffa111ac016f6" providerId="LiveId" clId="{54B9C60F-B4EF-4065-AD10-0D9ED02E804D}" dt="2023-10-13T16:15:01.815" v="4124" actId="164"/>
          <ac:spMkLst>
            <pc:docMk/>
            <pc:sldMk cId="2051933921" sldId="657"/>
            <ac:spMk id="30" creationId="{EF0C263C-99D3-433F-76B0-007878886D2C}"/>
          </ac:spMkLst>
        </pc:spChg>
        <pc:grpChg chg="add mod">
          <ac:chgData name="Назар Щур" userId="3faffa111ac016f6" providerId="LiveId" clId="{54B9C60F-B4EF-4065-AD10-0D9ED02E804D}" dt="2023-10-13T16:15:01.815" v="4124" actId="164"/>
          <ac:grpSpMkLst>
            <pc:docMk/>
            <pc:sldMk cId="2051933921" sldId="657"/>
            <ac:grpSpMk id="11" creationId="{DF4AFB53-C300-E399-CF5C-116221B8B8EE}"/>
          </ac:grpSpMkLst>
        </pc:grpChg>
        <pc:grpChg chg="add mod">
          <ac:chgData name="Назар Щур" userId="3faffa111ac016f6" providerId="LiveId" clId="{54B9C60F-B4EF-4065-AD10-0D9ED02E804D}" dt="2023-10-13T16:10:53.674" v="4100" actId="164"/>
          <ac:grpSpMkLst>
            <pc:docMk/>
            <pc:sldMk cId="2051933921" sldId="657"/>
            <ac:grpSpMk id="27" creationId="{CD2D9335-D811-C0BE-2197-E99173F6E3DC}"/>
          </ac:grpSpMkLst>
        </pc:grpChg>
        <pc:grpChg chg="add mod">
          <ac:chgData name="Назар Щур" userId="3faffa111ac016f6" providerId="LiveId" clId="{54B9C60F-B4EF-4065-AD10-0D9ED02E804D}" dt="2023-10-13T16:14:16.357" v="4117" actId="164"/>
          <ac:grpSpMkLst>
            <pc:docMk/>
            <pc:sldMk cId="2051933921" sldId="657"/>
            <ac:grpSpMk id="29" creationId="{86C726E3-DA8A-B091-AD19-6A8CA37B961C}"/>
          </ac:grpSpMkLst>
        </pc:grpChg>
        <pc:grpChg chg="add mod">
          <ac:chgData name="Назар Щур" userId="3faffa111ac016f6" providerId="LiveId" clId="{54B9C60F-B4EF-4065-AD10-0D9ED02E804D}" dt="2023-10-13T16:15:01.815" v="4124" actId="164"/>
          <ac:grpSpMkLst>
            <pc:docMk/>
            <pc:sldMk cId="2051933921" sldId="657"/>
            <ac:grpSpMk id="31" creationId="{13B3B521-CE90-DD8E-551D-78492470E37D}"/>
          </ac:grpSpMkLst>
        </pc:grpChg>
        <pc:picChg chg="add del mod">
          <ac:chgData name="Назар Щур" userId="3faffa111ac016f6" providerId="LiveId" clId="{54B9C60F-B4EF-4065-AD10-0D9ED02E804D}" dt="2023-10-13T15:36:35.352" v="3937" actId="478"/>
          <ac:picMkLst>
            <pc:docMk/>
            <pc:sldMk cId="2051933921" sldId="657"/>
            <ac:picMk id="3" creationId="{17E3DA55-807B-9BE5-B636-4A50324A38BD}"/>
          </ac:picMkLst>
        </pc:picChg>
        <pc:picChg chg="add del mod">
          <ac:chgData name="Назар Щур" userId="3faffa111ac016f6" providerId="LiveId" clId="{54B9C60F-B4EF-4065-AD10-0D9ED02E804D}" dt="2023-10-13T15:37:50.512" v="3946" actId="478"/>
          <ac:picMkLst>
            <pc:docMk/>
            <pc:sldMk cId="2051933921" sldId="657"/>
            <ac:picMk id="6" creationId="{D811D221-DB73-05C2-C6B2-79EC600D4559}"/>
          </ac:picMkLst>
        </pc:picChg>
        <pc:picChg chg="add mod">
          <ac:chgData name="Назар Щур" userId="3faffa111ac016f6" providerId="LiveId" clId="{54B9C60F-B4EF-4065-AD10-0D9ED02E804D}" dt="2023-10-13T15:40:51.985" v="3971" actId="164"/>
          <ac:picMkLst>
            <pc:docMk/>
            <pc:sldMk cId="2051933921" sldId="657"/>
            <ac:picMk id="9" creationId="{AAE4365A-D7A0-F3A1-5BFC-E4AE6D545BFC}"/>
          </ac:picMkLst>
        </pc:picChg>
        <pc:picChg chg="add mod">
          <ac:chgData name="Назар Щур" userId="3faffa111ac016f6" providerId="LiveId" clId="{54B9C60F-B4EF-4065-AD10-0D9ED02E804D}" dt="2023-10-13T16:10:53.674" v="4100" actId="164"/>
          <ac:picMkLst>
            <pc:docMk/>
            <pc:sldMk cId="2051933921" sldId="657"/>
            <ac:picMk id="13" creationId="{66EC8D4C-3DD5-F3F5-995C-8BB7C9DD23DF}"/>
          </ac:picMkLst>
        </pc:picChg>
        <pc:picChg chg="add del mod">
          <ac:chgData name="Назар Щур" userId="3faffa111ac016f6" providerId="LiveId" clId="{54B9C60F-B4EF-4065-AD10-0D9ED02E804D}" dt="2023-10-13T15:50:34.422" v="4053" actId="478"/>
          <ac:picMkLst>
            <pc:docMk/>
            <pc:sldMk cId="2051933921" sldId="657"/>
            <ac:picMk id="14" creationId="{BDB1373F-F4E7-FFB4-9315-527499BF0C1C}"/>
          </ac:picMkLst>
        </pc:picChg>
        <pc:picChg chg="add mod">
          <ac:chgData name="Назар Щур" userId="3faffa111ac016f6" providerId="LiveId" clId="{54B9C60F-B4EF-4065-AD10-0D9ED02E804D}" dt="2023-10-13T16:14:16.357" v="4117" actId="164"/>
          <ac:picMkLst>
            <pc:docMk/>
            <pc:sldMk cId="2051933921" sldId="657"/>
            <ac:picMk id="17" creationId="{AE1CC121-CE8B-3FE9-3FAB-4E9C6E4EC271}"/>
          </ac:picMkLst>
        </pc:picChg>
        <pc:picChg chg="del">
          <ac:chgData name="Назар Щур" userId="3faffa111ac016f6" providerId="LiveId" clId="{54B9C60F-B4EF-4065-AD10-0D9ED02E804D}" dt="2023-10-12T19:02:56.843" v="3678" actId="478"/>
          <ac:picMkLst>
            <pc:docMk/>
            <pc:sldMk cId="2051933921" sldId="657"/>
            <ac:picMk id="18" creationId="{3CA70DA7-FE3A-A44A-EC70-D63EB62F1898}"/>
          </ac:picMkLst>
        </pc:picChg>
        <pc:picChg chg="add del mod">
          <ac:chgData name="Назар Щур" userId="3faffa111ac016f6" providerId="LiveId" clId="{54B9C60F-B4EF-4065-AD10-0D9ED02E804D}" dt="2023-10-13T16:07:48.744" v="4073" actId="478"/>
          <ac:picMkLst>
            <pc:docMk/>
            <pc:sldMk cId="2051933921" sldId="657"/>
            <ac:picMk id="19" creationId="{C2A6AF5B-D413-5A22-ABF4-6ACBF69B58D4}"/>
          </ac:picMkLst>
        </pc:picChg>
        <pc:picChg chg="add mod">
          <ac:chgData name="Назар Щур" userId="3faffa111ac016f6" providerId="LiveId" clId="{54B9C60F-B4EF-4065-AD10-0D9ED02E804D}" dt="2023-10-13T16:14:16.357" v="4117" actId="164"/>
          <ac:picMkLst>
            <pc:docMk/>
            <pc:sldMk cId="2051933921" sldId="657"/>
            <ac:picMk id="21" creationId="{4FDA9F9B-3505-37D2-8C8A-AD72E6EF0E87}"/>
          </ac:picMkLst>
        </pc:picChg>
        <pc:picChg chg="del">
          <ac:chgData name="Назар Щур" userId="3faffa111ac016f6" providerId="LiveId" clId="{54B9C60F-B4EF-4065-AD10-0D9ED02E804D}" dt="2023-10-12T19:02:56.843" v="3678" actId="478"/>
          <ac:picMkLst>
            <pc:docMk/>
            <pc:sldMk cId="2051933921" sldId="657"/>
            <ac:picMk id="21" creationId="{864C84D6-9279-0D7C-1039-D0EF7763A2D6}"/>
          </ac:picMkLst>
        </pc:picChg>
        <pc:picChg chg="add del mod">
          <ac:chgData name="Назар Щур" userId="3faffa111ac016f6" providerId="LiveId" clId="{54B9C60F-B4EF-4065-AD10-0D9ED02E804D}" dt="2023-10-13T16:09:34.736" v="4087" actId="478"/>
          <ac:picMkLst>
            <pc:docMk/>
            <pc:sldMk cId="2051933921" sldId="657"/>
            <ac:picMk id="23" creationId="{63C2E6FB-2612-3FAA-E392-B506102C29D3}"/>
          </ac:picMkLst>
        </pc:picChg>
        <pc:picChg chg="add mod">
          <ac:chgData name="Назар Щур" userId="3faffa111ac016f6" providerId="LiveId" clId="{54B9C60F-B4EF-4065-AD10-0D9ED02E804D}" dt="2023-10-13T16:10:53.674" v="4100" actId="164"/>
          <ac:picMkLst>
            <pc:docMk/>
            <pc:sldMk cId="2051933921" sldId="657"/>
            <ac:picMk id="25" creationId="{28CD582E-D2AC-45A6-5E65-08D31C996FC8}"/>
          </ac:picMkLst>
        </pc:picChg>
        <pc:picChg chg="del">
          <ac:chgData name="Назар Щур" userId="3faffa111ac016f6" providerId="LiveId" clId="{54B9C60F-B4EF-4065-AD10-0D9ED02E804D}" dt="2023-10-12T19:02:56.843" v="3678" actId="478"/>
          <ac:picMkLst>
            <pc:docMk/>
            <pc:sldMk cId="2051933921" sldId="657"/>
            <ac:picMk id="26" creationId="{CC400644-0E6D-C0D4-E21B-348BB749C5CF}"/>
          </ac:picMkLst>
        </pc:picChg>
        <pc:picChg chg="add mod">
          <ac:chgData name="Назар Щур" userId="3faffa111ac016f6" providerId="LiveId" clId="{54B9C60F-B4EF-4065-AD10-0D9ED02E804D}" dt="2023-10-13T16:10:53.674" v="4100" actId="164"/>
          <ac:picMkLst>
            <pc:docMk/>
            <pc:sldMk cId="2051933921" sldId="657"/>
            <ac:picMk id="26" creationId="{D75C3736-6613-8949-42B2-AB44D5A87296}"/>
          </ac:picMkLst>
        </pc:picChg>
        <pc:picChg chg="del">
          <ac:chgData name="Назар Щур" userId="3faffa111ac016f6" providerId="LiveId" clId="{54B9C60F-B4EF-4065-AD10-0D9ED02E804D}" dt="2023-10-12T19:02:56.843" v="3678" actId="478"/>
          <ac:picMkLst>
            <pc:docMk/>
            <pc:sldMk cId="2051933921" sldId="657"/>
            <ac:picMk id="28" creationId="{67B4272A-ECBA-D8CA-1377-F8DD908D75CE}"/>
          </ac:picMkLst>
        </pc:picChg>
        <pc:picChg chg="del">
          <ac:chgData name="Назар Щур" userId="3faffa111ac016f6" providerId="LiveId" clId="{54B9C60F-B4EF-4065-AD10-0D9ED02E804D}" dt="2023-10-12T19:02:56.843" v="3678" actId="478"/>
          <ac:picMkLst>
            <pc:docMk/>
            <pc:sldMk cId="2051933921" sldId="657"/>
            <ac:picMk id="32" creationId="{0524BC51-377E-16EE-7746-619475EACCBB}"/>
          </ac:picMkLst>
        </pc:picChg>
        <pc:picChg chg="del">
          <ac:chgData name="Назар Щур" userId="3faffa111ac016f6" providerId="LiveId" clId="{54B9C60F-B4EF-4065-AD10-0D9ED02E804D}" dt="2023-10-12T19:02:56.843" v="3678" actId="478"/>
          <ac:picMkLst>
            <pc:docMk/>
            <pc:sldMk cId="2051933921" sldId="657"/>
            <ac:picMk id="1032" creationId="{A7D21E5F-C854-7137-B4C5-37D45FD9E2F9}"/>
          </ac:picMkLst>
        </pc:picChg>
      </pc:sldChg>
      <pc:sldChg chg="addSp delSp modSp add mod ord delAnim modAnim">
        <pc:chgData name="Назар Щур" userId="3faffa111ac016f6" providerId="LiveId" clId="{54B9C60F-B4EF-4065-AD10-0D9ED02E804D}" dt="2023-10-12T19:44:50.975" v="3862" actId="1076"/>
        <pc:sldMkLst>
          <pc:docMk/>
          <pc:sldMk cId="3827435739" sldId="658"/>
        </pc:sldMkLst>
        <pc:spChg chg="del">
          <ac:chgData name="Назар Щур" userId="3faffa111ac016f6" providerId="LiveId" clId="{54B9C60F-B4EF-4065-AD10-0D9ED02E804D}" dt="2023-10-12T19:04:06.967" v="3711" actId="478"/>
          <ac:spMkLst>
            <pc:docMk/>
            <pc:sldMk cId="3827435739" sldId="658"/>
            <ac:spMk id="3" creationId="{19FBE338-32FD-3369-0A19-09F242DC7B5E}"/>
          </ac:spMkLst>
        </pc:spChg>
        <pc:spChg chg="del">
          <ac:chgData name="Назар Щур" userId="3faffa111ac016f6" providerId="LiveId" clId="{54B9C60F-B4EF-4065-AD10-0D9ED02E804D}" dt="2023-10-12T19:04:06.967" v="3711" actId="478"/>
          <ac:spMkLst>
            <pc:docMk/>
            <pc:sldMk cId="3827435739" sldId="658"/>
            <ac:spMk id="4" creationId="{B7304E1E-141B-43AA-54A2-3DEFE329BBD3}"/>
          </ac:spMkLst>
        </pc:spChg>
        <pc:spChg chg="del">
          <ac:chgData name="Назар Щур" userId="3faffa111ac016f6" providerId="LiveId" clId="{54B9C60F-B4EF-4065-AD10-0D9ED02E804D}" dt="2023-10-12T19:04:06.967" v="3711" actId="478"/>
          <ac:spMkLst>
            <pc:docMk/>
            <pc:sldMk cId="3827435739" sldId="658"/>
            <ac:spMk id="5" creationId="{2265ECCF-DA1B-5D7B-7E1D-EEC6F4003181}"/>
          </ac:spMkLst>
        </pc:spChg>
        <pc:spChg chg="del">
          <ac:chgData name="Назар Щур" userId="3faffa111ac016f6" providerId="LiveId" clId="{54B9C60F-B4EF-4065-AD10-0D9ED02E804D}" dt="2023-10-12T19:04:06.967" v="3711" actId="478"/>
          <ac:spMkLst>
            <pc:docMk/>
            <pc:sldMk cId="3827435739" sldId="658"/>
            <ac:spMk id="6" creationId="{63DB028B-11DA-2C75-605B-6D54A29DA707}"/>
          </ac:spMkLst>
        </pc:spChg>
        <pc:spChg chg="add mod">
          <ac:chgData name="Назар Щур" userId="3faffa111ac016f6" providerId="LiveId" clId="{54B9C60F-B4EF-4065-AD10-0D9ED02E804D}" dt="2023-10-12T19:13:02.043" v="3743" actId="164"/>
          <ac:spMkLst>
            <pc:docMk/>
            <pc:sldMk cId="3827435739" sldId="658"/>
            <ac:spMk id="13" creationId="{05ABE4F4-AF40-E9D9-D8BC-2FEE9F20FBC2}"/>
          </ac:spMkLst>
        </pc:spChg>
        <pc:spChg chg="mod">
          <ac:chgData name="Назар Щур" userId="3faffa111ac016f6" providerId="LiveId" clId="{54B9C60F-B4EF-4065-AD10-0D9ED02E804D}" dt="2023-10-12T19:04:03.386" v="3710" actId="207"/>
          <ac:spMkLst>
            <pc:docMk/>
            <pc:sldMk cId="3827435739" sldId="658"/>
            <ac:spMk id="15" creationId="{CE875E1B-5141-B506-36F0-BCA749712A14}"/>
          </ac:spMkLst>
        </pc:spChg>
        <pc:spChg chg="add mod topLvl">
          <ac:chgData name="Назар Щур" userId="3faffa111ac016f6" providerId="LiveId" clId="{54B9C60F-B4EF-4065-AD10-0D9ED02E804D}" dt="2023-10-12T19:44:32.706" v="3859" actId="164"/>
          <ac:spMkLst>
            <pc:docMk/>
            <pc:sldMk cId="3827435739" sldId="658"/>
            <ac:spMk id="23" creationId="{32ABD193-01C3-6D53-A2F1-D948EF11D209}"/>
          </ac:spMkLst>
        </pc:spChg>
        <pc:spChg chg="mod">
          <ac:chgData name="Назар Щур" userId="3faffa111ac016f6" providerId="LiveId" clId="{54B9C60F-B4EF-4065-AD10-0D9ED02E804D}" dt="2023-10-12T19:44:02.150" v="3851" actId="1076"/>
          <ac:spMkLst>
            <pc:docMk/>
            <pc:sldMk cId="3827435739" sldId="658"/>
            <ac:spMk id="27" creationId="{22A4C9A3-46BC-F68D-6BE7-9A6448239CAA}"/>
          </ac:spMkLst>
        </pc:spChg>
        <pc:spChg chg="mod">
          <ac:chgData name="Назар Щур" userId="3faffa111ac016f6" providerId="LiveId" clId="{54B9C60F-B4EF-4065-AD10-0D9ED02E804D}" dt="2023-10-12T19:44:19.591" v="3858" actId="1076"/>
          <ac:spMkLst>
            <pc:docMk/>
            <pc:sldMk cId="3827435739" sldId="658"/>
            <ac:spMk id="28" creationId="{F9628B42-2D46-B365-D0F5-B67372BB798F}"/>
          </ac:spMkLst>
        </pc:spChg>
        <pc:spChg chg="mod">
          <ac:chgData name="Назар Щур" userId="3faffa111ac016f6" providerId="LiveId" clId="{54B9C60F-B4EF-4065-AD10-0D9ED02E804D}" dt="2023-10-12T19:43:56.091" v="3850" actId="1076"/>
          <ac:spMkLst>
            <pc:docMk/>
            <pc:sldMk cId="3827435739" sldId="658"/>
            <ac:spMk id="29" creationId="{D8AF9BF1-BB7A-3D6F-EBF5-42CBC21CC7F5}"/>
          </ac:spMkLst>
        </pc:spChg>
        <pc:spChg chg="mod">
          <ac:chgData name="Назар Щур" userId="3faffa111ac016f6" providerId="LiveId" clId="{54B9C60F-B4EF-4065-AD10-0D9ED02E804D}" dt="2023-10-12T19:44:14.425" v="3857" actId="1038"/>
          <ac:spMkLst>
            <pc:docMk/>
            <pc:sldMk cId="3827435739" sldId="658"/>
            <ac:spMk id="30" creationId="{DDB5B906-1982-8398-4547-3DCF9E880D5F}"/>
          </ac:spMkLst>
        </pc:spChg>
        <pc:grpChg chg="add mod">
          <ac:chgData name="Назар Щур" userId="3faffa111ac016f6" providerId="LiveId" clId="{54B9C60F-B4EF-4065-AD10-0D9ED02E804D}" dt="2023-10-12T19:26:18.201" v="3782" actId="1076"/>
          <ac:grpSpMkLst>
            <pc:docMk/>
            <pc:sldMk cId="3827435739" sldId="658"/>
            <ac:grpSpMk id="16" creationId="{5F4587D3-BEB7-8398-B5DA-716BCEDFE327}"/>
          </ac:grpSpMkLst>
        </pc:grpChg>
        <pc:grpChg chg="add del mod">
          <ac:chgData name="Назар Щур" userId="3faffa111ac016f6" providerId="LiveId" clId="{54B9C60F-B4EF-4065-AD10-0D9ED02E804D}" dt="2023-10-12T19:43:20.246" v="3834" actId="165"/>
          <ac:grpSpMkLst>
            <pc:docMk/>
            <pc:sldMk cId="3827435739" sldId="658"/>
            <ac:grpSpMk id="24" creationId="{3323626D-F859-BD70-8370-AED490DABD4A}"/>
          </ac:grpSpMkLst>
        </pc:grpChg>
        <pc:grpChg chg="add mod ord">
          <ac:chgData name="Назар Щур" userId="3faffa111ac016f6" providerId="LiveId" clId="{54B9C60F-B4EF-4065-AD10-0D9ED02E804D}" dt="2023-10-12T19:44:32.706" v="3859" actId="164"/>
          <ac:grpSpMkLst>
            <pc:docMk/>
            <pc:sldMk cId="3827435739" sldId="658"/>
            <ac:grpSpMk id="25" creationId="{76895A94-D111-FB7B-E5A5-50894AE7B1B1}"/>
          </ac:grpSpMkLst>
        </pc:grpChg>
        <pc:grpChg chg="add mod">
          <ac:chgData name="Назар Щур" userId="3faffa111ac016f6" providerId="LiveId" clId="{54B9C60F-B4EF-4065-AD10-0D9ED02E804D}" dt="2023-10-12T19:44:50.975" v="3862" actId="1076"/>
          <ac:grpSpMkLst>
            <pc:docMk/>
            <pc:sldMk cId="3827435739" sldId="658"/>
            <ac:grpSpMk id="31" creationId="{98019429-AB00-0F13-1DA8-9B5E1B17D129}"/>
          </ac:grpSpMkLst>
        </pc:grpChg>
        <pc:picChg chg="del">
          <ac:chgData name="Назар Щур" userId="3faffa111ac016f6" providerId="LiveId" clId="{54B9C60F-B4EF-4065-AD10-0D9ED02E804D}" dt="2023-10-12T19:04:06.967" v="3711" actId="478"/>
          <ac:picMkLst>
            <pc:docMk/>
            <pc:sldMk cId="3827435739" sldId="658"/>
            <ac:picMk id="7" creationId="{DA8602A8-00D1-ECFE-0BC4-F5A8EDF4722C}"/>
          </ac:picMkLst>
        </pc:picChg>
        <pc:picChg chg="del">
          <ac:chgData name="Назар Щур" userId="3faffa111ac016f6" providerId="LiveId" clId="{54B9C60F-B4EF-4065-AD10-0D9ED02E804D}" dt="2023-10-12T19:04:06.967" v="3711" actId="478"/>
          <ac:picMkLst>
            <pc:docMk/>
            <pc:sldMk cId="3827435739" sldId="658"/>
            <ac:picMk id="8" creationId="{A5D68920-8D3D-3E90-BA79-6CF239DEAA1E}"/>
          </ac:picMkLst>
        </pc:picChg>
        <pc:picChg chg="add del mod">
          <ac:chgData name="Назар Щур" userId="3faffa111ac016f6" providerId="LiveId" clId="{54B9C60F-B4EF-4065-AD10-0D9ED02E804D}" dt="2023-10-12T19:10:23.386" v="3715" actId="478"/>
          <ac:picMkLst>
            <pc:docMk/>
            <pc:sldMk cId="3827435739" sldId="658"/>
            <ac:picMk id="9" creationId="{219D95F6-C544-5DEA-2208-0B9016B37088}"/>
          </ac:picMkLst>
        </pc:picChg>
        <pc:picChg chg="add mod modCrop">
          <ac:chgData name="Назар Щур" userId="3faffa111ac016f6" providerId="LiveId" clId="{54B9C60F-B4EF-4065-AD10-0D9ED02E804D}" dt="2023-10-12T19:17:14.022" v="3749" actId="1076"/>
          <ac:picMkLst>
            <pc:docMk/>
            <pc:sldMk cId="3827435739" sldId="658"/>
            <ac:picMk id="11" creationId="{3CFC7C9A-E3B8-C91E-0E8F-6858B6C26230}"/>
          </ac:picMkLst>
        </pc:picChg>
        <pc:picChg chg="del">
          <ac:chgData name="Назар Щур" userId="3faffa111ac016f6" providerId="LiveId" clId="{54B9C60F-B4EF-4065-AD10-0D9ED02E804D}" dt="2023-10-12T19:04:06.967" v="3711" actId="478"/>
          <ac:picMkLst>
            <pc:docMk/>
            <pc:sldMk cId="3827435739" sldId="658"/>
            <ac:picMk id="14" creationId="{5DA3C5A6-C116-CC33-93FB-E2870BAF9502}"/>
          </ac:picMkLst>
        </pc:picChg>
        <pc:picChg chg="add del mod">
          <ac:chgData name="Назар Щур" userId="3faffa111ac016f6" providerId="LiveId" clId="{54B9C60F-B4EF-4065-AD10-0D9ED02E804D}" dt="2023-10-12T19:19:07.111" v="3751" actId="478"/>
          <ac:picMkLst>
            <pc:docMk/>
            <pc:sldMk cId="3827435739" sldId="658"/>
            <ac:picMk id="18" creationId="{71103A37-231F-2ECD-AAB9-EE42F6204009}"/>
          </ac:picMkLst>
        </pc:picChg>
        <pc:picChg chg="del">
          <ac:chgData name="Назар Щур" userId="3faffa111ac016f6" providerId="LiveId" clId="{54B9C60F-B4EF-4065-AD10-0D9ED02E804D}" dt="2023-10-12T19:04:06.967" v="3711" actId="478"/>
          <ac:picMkLst>
            <pc:docMk/>
            <pc:sldMk cId="3827435739" sldId="658"/>
            <ac:picMk id="19" creationId="{49C1286D-668D-F5F9-DDDB-6D8307B5CE16}"/>
          </ac:picMkLst>
        </pc:picChg>
        <pc:picChg chg="add mod modCrop">
          <ac:chgData name="Назар Щур" userId="3faffa111ac016f6" providerId="LiveId" clId="{54B9C60F-B4EF-4065-AD10-0D9ED02E804D}" dt="2023-10-12T19:30:31.285" v="3788" actId="732"/>
          <ac:picMkLst>
            <pc:docMk/>
            <pc:sldMk cId="3827435739" sldId="658"/>
            <ac:picMk id="21" creationId="{B9A8BA3B-CDF7-0C85-3451-8BC089ED343F}"/>
          </ac:picMkLst>
        </pc:picChg>
        <pc:picChg chg="add del mod topLvl">
          <ac:chgData name="Назар Щур" userId="3faffa111ac016f6" providerId="LiveId" clId="{54B9C60F-B4EF-4065-AD10-0D9ED02E804D}" dt="2023-10-12T19:43:21.768" v="3835" actId="478"/>
          <ac:picMkLst>
            <pc:docMk/>
            <pc:sldMk cId="3827435739" sldId="658"/>
            <ac:picMk id="22" creationId="{6C94D25A-B565-FDD5-1790-8C0E672C57F2}"/>
          </ac:picMkLst>
        </pc:picChg>
        <pc:picChg chg="mod">
          <ac:chgData name="Назар Щур" userId="3faffa111ac016f6" providerId="LiveId" clId="{54B9C60F-B4EF-4065-AD10-0D9ED02E804D}" dt="2023-10-12T19:43:22.701" v="3836"/>
          <ac:picMkLst>
            <pc:docMk/>
            <pc:sldMk cId="3827435739" sldId="658"/>
            <ac:picMk id="26" creationId="{B7ACC1D8-15A8-3A98-BE0D-702B37CEEB97}"/>
          </ac:picMkLst>
        </pc:picChg>
      </pc:sldChg>
      <pc:sldChg chg="addSp delSp modSp add del mod ord">
        <pc:chgData name="Назар Щур" userId="3faffa111ac016f6" providerId="LiveId" clId="{54B9C60F-B4EF-4065-AD10-0D9ED02E804D}" dt="2023-10-14T08:28:16.695" v="4572" actId="47"/>
        <pc:sldMkLst>
          <pc:docMk/>
          <pc:sldMk cId="3081338516" sldId="659"/>
        </pc:sldMkLst>
        <pc:picChg chg="add del mod">
          <ac:chgData name="Назар Щур" userId="3faffa111ac016f6" providerId="LiveId" clId="{54B9C60F-B4EF-4065-AD10-0D9ED02E804D}" dt="2023-10-12T19:37:19.989" v="3795" actId="478"/>
          <ac:picMkLst>
            <pc:docMk/>
            <pc:sldMk cId="3081338516" sldId="659"/>
            <ac:picMk id="5" creationId="{B71A0694-E571-DF53-D980-3207E99F1B60}"/>
          </ac:picMkLst>
        </pc:picChg>
        <pc:picChg chg="add del mod modCrop">
          <ac:chgData name="Назар Щур" userId="3faffa111ac016f6" providerId="LiveId" clId="{54B9C60F-B4EF-4065-AD10-0D9ED02E804D}" dt="2023-10-12T19:38:45.125" v="3804" actId="478"/>
          <ac:picMkLst>
            <pc:docMk/>
            <pc:sldMk cId="3081338516" sldId="659"/>
            <ac:picMk id="7" creationId="{83E7E340-EC48-EA4D-BFCD-6D3810BAA1C9}"/>
          </ac:picMkLst>
        </pc:picChg>
        <pc:picChg chg="mod">
          <ac:chgData name="Назар Щур" userId="3faffa111ac016f6" providerId="LiveId" clId="{54B9C60F-B4EF-4065-AD10-0D9ED02E804D}" dt="2023-10-12T19:38:43.290" v="3803" actId="14826"/>
          <ac:picMkLst>
            <pc:docMk/>
            <pc:sldMk cId="3081338516" sldId="659"/>
            <ac:picMk id="21" creationId="{864C84D6-9279-0D7C-1039-D0EF7763A2D6}"/>
          </ac:picMkLst>
        </pc:picChg>
      </pc:sldChg>
      <pc:sldChg chg="addSp delSp modSp add mod delAnim modAnim">
        <pc:chgData name="Назар Щур" userId="3faffa111ac016f6" providerId="LiveId" clId="{54B9C60F-B4EF-4065-AD10-0D9ED02E804D}" dt="2023-10-13T15:25:21.363" v="3913"/>
        <pc:sldMkLst>
          <pc:docMk/>
          <pc:sldMk cId="1307663215" sldId="660"/>
        </pc:sldMkLst>
        <pc:spChg chg="mod">
          <ac:chgData name="Назар Щур" userId="3faffa111ac016f6" providerId="LiveId" clId="{54B9C60F-B4EF-4065-AD10-0D9ED02E804D}" dt="2023-10-13T15:24:53.084" v="3911" actId="1035"/>
          <ac:spMkLst>
            <pc:docMk/>
            <pc:sldMk cId="1307663215" sldId="660"/>
            <ac:spMk id="2" creationId="{38D0C687-8B96-E2DE-12EE-2517E5C349E8}"/>
          </ac:spMkLst>
        </pc:spChg>
        <pc:picChg chg="add mod">
          <ac:chgData name="Назар Щур" userId="3faffa111ac016f6" providerId="LiveId" clId="{54B9C60F-B4EF-4065-AD10-0D9ED02E804D}" dt="2023-10-13T15:24:45.987" v="3888" actId="1076"/>
          <ac:picMkLst>
            <pc:docMk/>
            <pc:sldMk cId="1307663215" sldId="660"/>
            <ac:picMk id="5" creationId="{DEAF0562-E978-FA2C-6ADC-E103CC979430}"/>
          </ac:picMkLst>
        </pc:picChg>
        <pc:picChg chg="add mod">
          <ac:chgData name="Назар Щур" userId="3faffa111ac016f6" providerId="LiveId" clId="{54B9C60F-B4EF-4065-AD10-0D9ED02E804D}" dt="2023-10-13T15:24:47.098" v="3889" actId="1076"/>
          <ac:picMkLst>
            <pc:docMk/>
            <pc:sldMk cId="1307663215" sldId="660"/>
            <ac:picMk id="7" creationId="{AF51FC34-D56C-959C-91EC-1870FDE8EF07}"/>
          </ac:picMkLst>
        </pc:picChg>
        <pc:picChg chg="add mod">
          <ac:chgData name="Назар Щур" userId="3faffa111ac016f6" providerId="LiveId" clId="{54B9C60F-B4EF-4065-AD10-0D9ED02E804D}" dt="2023-10-13T15:24:38.095" v="3887" actId="1076"/>
          <ac:picMkLst>
            <pc:docMk/>
            <pc:sldMk cId="1307663215" sldId="660"/>
            <ac:picMk id="9" creationId="{EDBBAAAB-78AB-AB61-DC88-970423E1E3FA}"/>
          </ac:picMkLst>
        </pc:picChg>
        <pc:picChg chg="del">
          <ac:chgData name="Назар Щур" userId="3faffa111ac016f6" providerId="LiveId" clId="{54B9C60F-B4EF-4065-AD10-0D9ED02E804D}" dt="2023-10-13T15:18:55.177" v="3864" actId="478"/>
          <ac:picMkLst>
            <pc:docMk/>
            <pc:sldMk cId="1307663215" sldId="660"/>
            <ac:picMk id="26" creationId="{CC400644-0E6D-C0D4-E21B-348BB749C5CF}"/>
          </ac:picMkLst>
        </pc:picChg>
        <pc:picChg chg="del">
          <ac:chgData name="Назар Щур" userId="3faffa111ac016f6" providerId="LiveId" clId="{54B9C60F-B4EF-4065-AD10-0D9ED02E804D}" dt="2023-10-13T15:19:15.069" v="3871" actId="478"/>
          <ac:picMkLst>
            <pc:docMk/>
            <pc:sldMk cId="1307663215" sldId="660"/>
            <ac:picMk id="28" creationId="{67B4272A-ECBA-D8CA-1377-F8DD908D75CE}"/>
          </ac:picMkLst>
        </pc:picChg>
        <pc:picChg chg="del">
          <ac:chgData name="Назар Щур" userId="3faffa111ac016f6" providerId="LiveId" clId="{54B9C60F-B4EF-4065-AD10-0D9ED02E804D}" dt="2023-10-13T15:22:48.736" v="3875" actId="478"/>
          <ac:picMkLst>
            <pc:docMk/>
            <pc:sldMk cId="1307663215" sldId="660"/>
            <ac:picMk id="32" creationId="{0524BC51-377E-16EE-7746-619475EACCBB}"/>
          </ac:picMkLst>
        </pc:picChg>
      </pc:sldChg>
      <pc:sldChg chg="addSp delSp modSp add mod delAnim modAnim">
        <pc:chgData name="Назар Щур" userId="3faffa111ac016f6" providerId="LiveId" clId="{54B9C60F-B4EF-4065-AD10-0D9ED02E804D}" dt="2023-10-14T08:45:31.860" v="4690"/>
        <pc:sldMkLst>
          <pc:docMk/>
          <pc:sldMk cId="1763463162" sldId="661"/>
        </pc:sldMkLst>
        <pc:spChg chg="mod topLvl">
          <ac:chgData name="Назар Щур" userId="3faffa111ac016f6" providerId="LiveId" clId="{54B9C60F-B4EF-4065-AD10-0D9ED02E804D}" dt="2023-10-13T16:23:32.015" v="4144" actId="164"/>
          <ac:spMkLst>
            <pc:docMk/>
            <pc:sldMk cId="1763463162" sldId="661"/>
            <ac:spMk id="6" creationId="{A0D3CA7E-D778-F114-F4A0-C8FA7FAF4BAE}"/>
          </ac:spMkLst>
        </pc:spChg>
        <pc:spChg chg="mod ord topLvl">
          <ac:chgData name="Назар Щур" userId="3faffa111ac016f6" providerId="LiveId" clId="{54B9C60F-B4EF-4065-AD10-0D9ED02E804D}" dt="2023-10-13T16:34:50.752" v="4370" actId="1035"/>
          <ac:spMkLst>
            <pc:docMk/>
            <pc:sldMk cId="1763463162" sldId="661"/>
            <ac:spMk id="7" creationId="{9CA31C1F-364F-32C3-0D30-4BA39BCC11FA}"/>
          </ac:spMkLst>
        </pc:spChg>
        <pc:spChg chg="add del ord">
          <ac:chgData name="Назар Щур" userId="3faffa111ac016f6" providerId="LiveId" clId="{54B9C60F-B4EF-4065-AD10-0D9ED02E804D}" dt="2023-10-13T16:23:52.065" v="4148" actId="11529"/>
          <ac:spMkLst>
            <pc:docMk/>
            <pc:sldMk cId="1763463162" sldId="661"/>
            <ac:spMk id="14" creationId="{20D9CFB5-C412-5FB5-AD28-FC5FA083F5C9}"/>
          </ac:spMkLst>
        </pc:spChg>
        <pc:spChg chg="mod">
          <ac:chgData name="Назар Щур" userId="3faffa111ac016f6" providerId="LiveId" clId="{54B9C60F-B4EF-4065-AD10-0D9ED02E804D}" dt="2023-10-13T16:34:54.689" v="4376" actId="1036"/>
          <ac:spMkLst>
            <pc:docMk/>
            <pc:sldMk cId="1763463162" sldId="661"/>
            <ac:spMk id="15" creationId="{CE875E1B-5141-B506-36F0-BCA749712A14}"/>
          </ac:spMkLst>
        </pc:spChg>
        <pc:spChg chg="mod">
          <ac:chgData name="Назар Щур" userId="3faffa111ac016f6" providerId="LiveId" clId="{54B9C60F-B4EF-4065-AD10-0D9ED02E804D}" dt="2023-10-13T16:28:19.962" v="4278"/>
          <ac:spMkLst>
            <pc:docMk/>
            <pc:sldMk cId="1763463162" sldId="661"/>
            <ac:spMk id="19" creationId="{21A7158A-3E97-10BD-6F93-D8B164D7BB50}"/>
          </ac:spMkLst>
        </pc:spChg>
        <pc:spChg chg="add mod">
          <ac:chgData name="Назар Щур" userId="3faffa111ac016f6" providerId="LiveId" clId="{54B9C60F-B4EF-4065-AD10-0D9ED02E804D}" dt="2023-10-13T16:34:50.752" v="4370" actId="1035"/>
          <ac:spMkLst>
            <pc:docMk/>
            <pc:sldMk cId="1763463162" sldId="661"/>
            <ac:spMk id="20" creationId="{F4A36BEC-F4C0-EF96-40E4-FE4858C46E22}"/>
          </ac:spMkLst>
        </pc:spChg>
        <pc:spChg chg="add del mod">
          <ac:chgData name="Назар Щур" userId="3faffa111ac016f6" providerId="LiveId" clId="{54B9C60F-B4EF-4065-AD10-0D9ED02E804D}" dt="2023-10-13T16:34:31.142" v="4359"/>
          <ac:spMkLst>
            <pc:docMk/>
            <pc:sldMk cId="1763463162" sldId="661"/>
            <ac:spMk id="24" creationId="{1BBCD909-8C45-89E0-95C1-5FC8566456FF}"/>
          </ac:spMkLst>
        </pc:spChg>
        <pc:grpChg chg="add del mod">
          <ac:chgData name="Назар Щур" userId="3faffa111ac016f6" providerId="LiveId" clId="{54B9C60F-B4EF-4065-AD10-0D9ED02E804D}" dt="2023-10-13T16:23:16.880" v="4140" actId="165"/>
          <ac:grpSpMkLst>
            <pc:docMk/>
            <pc:sldMk cId="1763463162" sldId="661"/>
            <ac:grpSpMk id="4" creationId="{31088574-7A1D-E90F-50C0-22294ED92E11}"/>
          </ac:grpSpMkLst>
        </pc:grpChg>
        <pc:grpChg chg="del mod">
          <ac:chgData name="Назар Щур" userId="3faffa111ac016f6" providerId="LiveId" clId="{54B9C60F-B4EF-4065-AD10-0D9ED02E804D}" dt="2023-10-13T16:23:10.052" v="4138" actId="478"/>
          <ac:grpSpMkLst>
            <pc:docMk/>
            <pc:sldMk cId="1763463162" sldId="661"/>
            <ac:grpSpMk id="5" creationId="{CDE022B6-3DD9-6573-47C3-0072C6AE4076}"/>
          </ac:grpSpMkLst>
        </pc:grpChg>
        <pc:grpChg chg="add mod">
          <ac:chgData name="Назар Щур" userId="3faffa111ac016f6" providerId="LiveId" clId="{54B9C60F-B4EF-4065-AD10-0D9ED02E804D}" dt="2023-10-13T16:34:50.752" v="4370" actId="1035"/>
          <ac:grpSpMkLst>
            <pc:docMk/>
            <pc:sldMk cId="1763463162" sldId="661"/>
            <ac:grpSpMk id="12" creationId="{6D91D010-CFE9-B10D-FAC3-8FC88B876CE2}"/>
          </ac:grpSpMkLst>
        </pc:grpChg>
        <pc:grpChg chg="add mod">
          <ac:chgData name="Назар Щур" userId="3faffa111ac016f6" providerId="LiveId" clId="{54B9C60F-B4EF-4065-AD10-0D9ED02E804D}" dt="2023-10-13T16:34:50.752" v="4370" actId="1035"/>
          <ac:grpSpMkLst>
            <pc:docMk/>
            <pc:sldMk cId="1763463162" sldId="661"/>
            <ac:grpSpMk id="16" creationId="{EBBE6736-9942-C12F-548E-06202D04F9B6}"/>
          </ac:grpSpMkLst>
        </pc:grpChg>
        <pc:grpChg chg="del">
          <ac:chgData name="Назар Щур" userId="3faffa111ac016f6" providerId="LiveId" clId="{54B9C60F-B4EF-4065-AD10-0D9ED02E804D}" dt="2023-10-13T16:22:19.740" v="4126" actId="478"/>
          <ac:grpSpMkLst>
            <pc:docMk/>
            <pc:sldMk cId="1763463162" sldId="661"/>
            <ac:grpSpMk id="27" creationId="{CD2D9335-D811-C0BE-2197-E99173F6E3DC}"/>
          </ac:grpSpMkLst>
        </pc:grpChg>
        <pc:grpChg chg="del">
          <ac:chgData name="Назар Щур" userId="3faffa111ac016f6" providerId="LiveId" clId="{54B9C60F-B4EF-4065-AD10-0D9ED02E804D}" dt="2023-10-13T16:22:19.740" v="4126" actId="478"/>
          <ac:grpSpMkLst>
            <pc:docMk/>
            <pc:sldMk cId="1763463162" sldId="661"/>
            <ac:grpSpMk id="29" creationId="{86C726E3-DA8A-B091-AD19-6A8CA37B961C}"/>
          </ac:grpSpMkLst>
        </pc:grpChg>
        <pc:grpChg chg="del">
          <ac:chgData name="Назар Щур" userId="3faffa111ac016f6" providerId="LiveId" clId="{54B9C60F-B4EF-4065-AD10-0D9ED02E804D}" dt="2023-10-13T16:22:19.740" v="4126" actId="478"/>
          <ac:grpSpMkLst>
            <pc:docMk/>
            <pc:sldMk cId="1763463162" sldId="661"/>
            <ac:grpSpMk id="31" creationId="{13B3B521-CE90-DD8E-551D-78492470E37D}"/>
          </ac:grpSpMkLst>
        </pc:grpChg>
        <pc:picChg chg="add mod">
          <ac:chgData name="Назар Щур" userId="3faffa111ac016f6" providerId="LiveId" clId="{54B9C60F-B4EF-4065-AD10-0D9ED02E804D}" dt="2023-10-13T16:23:32.015" v="4144" actId="164"/>
          <ac:picMkLst>
            <pc:docMk/>
            <pc:sldMk cId="1763463162" sldId="661"/>
            <ac:picMk id="3" creationId="{8C1A9B72-46F9-A866-1477-4D654AE166AA}"/>
          </ac:picMkLst>
        </pc:picChg>
        <pc:picChg chg="del mod">
          <ac:chgData name="Назар Щур" userId="3faffa111ac016f6" providerId="LiveId" clId="{54B9C60F-B4EF-4065-AD10-0D9ED02E804D}" dt="2023-10-13T16:23:10.052" v="4138" actId="478"/>
          <ac:picMkLst>
            <pc:docMk/>
            <pc:sldMk cId="1763463162" sldId="661"/>
            <ac:picMk id="8" creationId="{55F2FF7E-E63E-B806-CE96-15A4DD0C2AC0}"/>
          </ac:picMkLst>
        </pc:picChg>
        <pc:picChg chg="mod">
          <ac:chgData name="Назар Щур" userId="3faffa111ac016f6" providerId="LiveId" clId="{54B9C60F-B4EF-4065-AD10-0D9ED02E804D}" dt="2023-10-13T16:28:19.962" v="4278"/>
          <ac:picMkLst>
            <pc:docMk/>
            <pc:sldMk cId="1763463162" sldId="661"/>
            <ac:picMk id="18" creationId="{79133E45-4922-311E-75B1-D143ADE7ADC2}"/>
          </ac:picMkLst>
        </pc:picChg>
        <pc:picChg chg="add mod ord">
          <ac:chgData name="Назар Щур" userId="3faffa111ac016f6" providerId="LiveId" clId="{54B9C60F-B4EF-4065-AD10-0D9ED02E804D}" dt="2023-10-13T16:34:50.752" v="4370" actId="1035"/>
          <ac:picMkLst>
            <pc:docMk/>
            <pc:sldMk cId="1763463162" sldId="661"/>
            <ac:picMk id="23" creationId="{C4730C4E-DBC1-5463-79D1-A533AF9623A6}"/>
          </ac:picMkLst>
        </pc:picChg>
      </pc:sldChg>
      <pc:sldChg chg="add del">
        <pc:chgData name="Назар Щур" userId="3faffa111ac016f6" providerId="LiveId" clId="{54B9C60F-B4EF-4065-AD10-0D9ED02E804D}" dt="2023-10-14T08:28:19.153" v="4573" actId="47"/>
        <pc:sldMkLst>
          <pc:docMk/>
          <pc:sldMk cId="491221778" sldId="662"/>
        </pc:sldMkLst>
      </pc:sldChg>
      <pc:sldChg chg="addSp delSp modSp add mod ord delAnim modAnim">
        <pc:chgData name="Назар Щур" userId="3faffa111ac016f6" providerId="LiveId" clId="{54B9C60F-B4EF-4065-AD10-0D9ED02E804D}" dt="2023-10-14T08:28:10.744" v="4571"/>
        <pc:sldMkLst>
          <pc:docMk/>
          <pc:sldMk cId="1145028160" sldId="663"/>
        </pc:sldMkLst>
        <pc:spChg chg="add mod">
          <ac:chgData name="Назар Щур" userId="3faffa111ac016f6" providerId="LiveId" clId="{54B9C60F-B4EF-4065-AD10-0D9ED02E804D}" dt="2023-10-14T08:20:37.109" v="4527" actId="207"/>
          <ac:spMkLst>
            <pc:docMk/>
            <pc:sldMk cId="1145028160" sldId="663"/>
            <ac:spMk id="2" creationId="{0BE6D44E-BB3F-09AE-730E-717A30A08568}"/>
          </ac:spMkLst>
        </pc:spChg>
        <pc:spChg chg="mod">
          <ac:chgData name="Назар Щур" userId="3faffa111ac016f6" providerId="LiveId" clId="{54B9C60F-B4EF-4065-AD10-0D9ED02E804D}" dt="2023-10-14T08:20:34.680" v="4526" actId="207"/>
          <ac:spMkLst>
            <pc:docMk/>
            <pc:sldMk cId="1145028160" sldId="663"/>
            <ac:spMk id="3" creationId="{19FBE338-32FD-3369-0A19-09F242DC7B5E}"/>
          </ac:spMkLst>
        </pc:spChg>
        <pc:spChg chg="del">
          <ac:chgData name="Назар Щур" userId="3faffa111ac016f6" providerId="LiveId" clId="{54B9C60F-B4EF-4065-AD10-0D9ED02E804D}" dt="2023-10-14T08:15:02.099" v="4432" actId="478"/>
          <ac:spMkLst>
            <pc:docMk/>
            <pc:sldMk cId="1145028160" sldId="663"/>
            <ac:spMk id="4" creationId="{B7304E1E-141B-43AA-54A2-3DEFE329BBD3}"/>
          </ac:spMkLst>
        </pc:spChg>
        <pc:spChg chg="del">
          <ac:chgData name="Назар Щур" userId="3faffa111ac016f6" providerId="LiveId" clId="{54B9C60F-B4EF-4065-AD10-0D9ED02E804D}" dt="2023-10-14T08:14:59.780" v="4431" actId="478"/>
          <ac:spMkLst>
            <pc:docMk/>
            <pc:sldMk cId="1145028160" sldId="663"/>
            <ac:spMk id="5" creationId="{2265ECCF-DA1B-5D7B-7E1D-EEC6F4003181}"/>
          </ac:spMkLst>
        </pc:spChg>
        <pc:spChg chg="del">
          <ac:chgData name="Назар Щур" userId="3faffa111ac016f6" providerId="LiveId" clId="{54B9C60F-B4EF-4065-AD10-0D9ED02E804D}" dt="2023-10-14T08:15:02.099" v="4432" actId="478"/>
          <ac:spMkLst>
            <pc:docMk/>
            <pc:sldMk cId="1145028160" sldId="663"/>
            <ac:spMk id="6" creationId="{63DB028B-11DA-2C75-605B-6D54A29DA707}"/>
          </ac:spMkLst>
        </pc:spChg>
        <pc:spChg chg="add mod">
          <ac:chgData name="Назар Щур" userId="3faffa111ac016f6" providerId="LiveId" clId="{54B9C60F-B4EF-4065-AD10-0D9ED02E804D}" dt="2023-10-14T08:20:40.341" v="4528" actId="207"/>
          <ac:spMkLst>
            <pc:docMk/>
            <pc:sldMk cId="1145028160" sldId="663"/>
            <ac:spMk id="9" creationId="{F8F5E678-B14D-90B1-90FC-D504EACD9886}"/>
          </ac:spMkLst>
        </pc:spChg>
        <pc:spChg chg="add del mod">
          <ac:chgData name="Назар Щур" userId="3faffa111ac016f6" providerId="LiveId" clId="{54B9C60F-B4EF-4065-AD10-0D9ED02E804D}" dt="2023-10-14T08:27:59.171" v="4569" actId="478"/>
          <ac:spMkLst>
            <pc:docMk/>
            <pc:sldMk cId="1145028160" sldId="663"/>
            <ac:spMk id="12" creationId="{8BCCEC06-E3EA-9882-077A-6C497A960179}"/>
          </ac:spMkLst>
        </pc:spChg>
        <pc:spChg chg="mod">
          <ac:chgData name="Назар Щур" userId="3faffa111ac016f6" providerId="LiveId" clId="{54B9C60F-B4EF-4065-AD10-0D9ED02E804D}" dt="2023-10-14T08:27:07.681" v="4555" actId="1036"/>
          <ac:spMkLst>
            <pc:docMk/>
            <pc:sldMk cId="1145028160" sldId="663"/>
            <ac:spMk id="15" creationId="{CE875E1B-5141-B506-36F0-BCA749712A14}"/>
          </ac:spMkLst>
        </pc:spChg>
        <pc:picChg chg="del">
          <ac:chgData name="Назар Щур" userId="3faffa111ac016f6" providerId="LiveId" clId="{54B9C60F-B4EF-4065-AD10-0D9ED02E804D}" dt="2023-10-14T08:14:31.860" v="4426" actId="478"/>
          <ac:picMkLst>
            <pc:docMk/>
            <pc:sldMk cId="1145028160" sldId="663"/>
            <ac:picMk id="7" creationId="{DA8602A8-00D1-ECFE-0BC4-F5A8EDF4722C}"/>
          </ac:picMkLst>
        </pc:picChg>
        <pc:picChg chg="del">
          <ac:chgData name="Назар Щур" userId="3faffa111ac016f6" providerId="LiveId" clId="{54B9C60F-B4EF-4065-AD10-0D9ED02E804D}" dt="2023-10-14T08:14:31.860" v="4426" actId="478"/>
          <ac:picMkLst>
            <pc:docMk/>
            <pc:sldMk cId="1145028160" sldId="663"/>
            <ac:picMk id="8" creationId="{A5D68920-8D3D-3E90-BA79-6CF239DEAA1E}"/>
          </ac:picMkLst>
        </pc:picChg>
        <pc:picChg chg="add mod modCrop">
          <ac:chgData name="Назар Щур" userId="3faffa111ac016f6" providerId="LiveId" clId="{54B9C60F-B4EF-4065-AD10-0D9ED02E804D}" dt="2023-10-14T08:27:57.239" v="4568" actId="14100"/>
          <ac:picMkLst>
            <pc:docMk/>
            <pc:sldMk cId="1145028160" sldId="663"/>
            <ac:picMk id="11" creationId="{830CF39E-C8D8-9FA9-1DDD-F3BA443769BA}"/>
          </ac:picMkLst>
        </pc:picChg>
        <pc:picChg chg="del">
          <ac:chgData name="Назар Щур" userId="3faffa111ac016f6" providerId="LiveId" clId="{54B9C60F-B4EF-4065-AD10-0D9ED02E804D}" dt="2023-10-14T08:14:31.860" v="4426" actId="478"/>
          <ac:picMkLst>
            <pc:docMk/>
            <pc:sldMk cId="1145028160" sldId="663"/>
            <ac:picMk id="14" creationId="{5DA3C5A6-C116-CC33-93FB-E2870BAF9502}"/>
          </ac:picMkLst>
        </pc:picChg>
        <pc:picChg chg="del">
          <ac:chgData name="Назар Щур" userId="3faffa111ac016f6" providerId="LiveId" clId="{54B9C60F-B4EF-4065-AD10-0D9ED02E804D}" dt="2023-10-14T08:14:31.860" v="4426" actId="478"/>
          <ac:picMkLst>
            <pc:docMk/>
            <pc:sldMk cId="1145028160" sldId="663"/>
            <ac:picMk id="19" creationId="{49C1286D-668D-F5F9-DDDB-6D8307B5CE16}"/>
          </ac:picMkLst>
        </pc:picChg>
        <pc:picChg chg="add mod">
          <ac:chgData name="Назар Щур" userId="3faffa111ac016f6" providerId="LiveId" clId="{54B9C60F-B4EF-4065-AD10-0D9ED02E804D}" dt="2023-10-14T08:27:34.644" v="4562" actId="14100"/>
          <ac:picMkLst>
            <pc:docMk/>
            <pc:sldMk cId="1145028160" sldId="663"/>
            <ac:picMk id="1026" creationId="{001E6CBE-AC46-84D6-859B-427B72E894FA}"/>
          </ac:picMkLst>
        </pc:picChg>
        <pc:picChg chg="add mod">
          <ac:chgData name="Назар Щур" userId="3faffa111ac016f6" providerId="LiveId" clId="{54B9C60F-B4EF-4065-AD10-0D9ED02E804D}" dt="2023-10-14T08:27:45.652" v="4565" actId="14100"/>
          <ac:picMkLst>
            <pc:docMk/>
            <pc:sldMk cId="1145028160" sldId="663"/>
            <ac:picMk id="1028" creationId="{5692C3FF-2F91-E118-E322-3C36D0A9B0E3}"/>
          </ac:picMkLst>
        </pc:picChg>
      </pc:sldChg>
      <pc:sldChg chg="addSp delSp modSp add del mod delAnim modAnim">
        <pc:chgData name="Назар Щур" userId="3faffa111ac016f6" providerId="LiveId" clId="{54B9C60F-B4EF-4065-AD10-0D9ED02E804D}" dt="2023-10-14T08:42:17.097" v="4684" actId="47"/>
        <pc:sldMkLst>
          <pc:docMk/>
          <pc:sldMk cId="725002918" sldId="664"/>
        </pc:sldMkLst>
        <pc:spChg chg="del">
          <ac:chgData name="Назар Щур" userId="3faffa111ac016f6" providerId="LiveId" clId="{54B9C60F-B4EF-4065-AD10-0D9ED02E804D}" dt="2023-10-14T08:38:49.202" v="4635" actId="478"/>
          <ac:spMkLst>
            <pc:docMk/>
            <pc:sldMk cId="725002918" sldId="664"/>
            <ac:spMk id="2" creationId="{B55447B5-BA3F-EBEB-2152-146CBE681E0E}"/>
          </ac:spMkLst>
        </pc:spChg>
        <pc:spChg chg="mod">
          <ac:chgData name="Назар Щур" userId="3faffa111ac016f6" providerId="LiveId" clId="{54B9C60F-B4EF-4065-AD10-0D9ED02E804D}" dt="2023-10-14T08:40:45.640" v="4672" actId="165"/>
          <ac:spMkLst>
            <pc:docMk/>
            <pc:sldMk cId="725002918" sldId="664"/>
            <ac:spMk id="3" creationId="{02C1E8CA-DFA0-6790-C232-101BF1295168}"/>
          </ac:spMkLst>
        </pc:spChg>
        <pc:spChg chg="del">
          <ac:chgData name="Назар Щур" userId="3faffa111ac016f6" providerId="LiveId" clId="{54B9C60F-B4EF-4065-AD10-0D9ED02E804D}" dt="2023-10-14T08:38:50.056" v="4636" actId="478"/>
          <ac:spMkLst>
            <pc:docMk/>
            <pc:sldMk cId="725002918" sldId="664"/>
            <ac:spMk id="4" creationId="{0EF1C59B-A7FD-3557-3105-8D3268A8958A}"/>
          </ac:spMkLst>
        </pc:spChg>
        <pc:spChg chg="del">
          <ac:chgData name="Назар Щур" userId="3faffa111ac016f6" providerId="LiveId" clId="{54B9C60F-B4EF-4065-AD10-0D9ED02E804D}" dt="2023-10-14T08:38:43.965" v="4634" actId="478"/>
          <ac:spMkLst>
            <pc:docMk/>
            <pc:sldMk cId="725002918" sldId="664"/>
            <ac:spMk id="5" creationId="{7F4C8B9D-0E75-5C03-D825-05EA9C5E3520}"/>
          </ac:spMkLst>
        </pc:spChg>
        <pc:spChg chg="mod">
          <ac:chgData name="Назар Щур" userId="3faffa111ac016f6" providerId="LiveId" clId="{54B9C60F-B4EF-4065-AD10-0D9ED02E804D}" dt="2023-10-14T08:40:45.640" v="4672" actId="165"/>
          <ac:spMkLst>
            <pc:docMk/>
            <pc:sldMk cId="725002918" sldId="664"/>
            <ac:spMk id="6" creationId="{0472EFAB-988E-6E27-FBAC-8BC6FDA0C585}"/>
          </ac:spMkLst>
        </pc:spChg>
        <pc:spChg chg="mod">
          <ac:chgData name="Назар Щур" userId="3faffa111ac016f6" providerId="LiveId" clId="{54B9C60F-B4EF-4065-AD10-0D9ED02E804D}" dt="2023-10-14T08:40:45.640" v="4672" actId="165"/>
          <ac:spMkLst>
            <pc:docMk/>
            <pc:sldMk cId="725002918" sldId="664"/>
            <ac:spMk id="8" creationId="{95159C76-32FB-1306-5D47-C12B4BA149A5}"/>
          </ac:spMkLst>
        </pc:spChg>
        <pc:spChg chg="mod">
          <ac:chgData name="Назар Щур" userId="3faffa111ac016f6" providerId="LiveId" clId="{54B9C60F-B4EF-4065-AD10-0D9ED02E804D}" dt="2023-10-14T08:40:45.640" v="4672" actId="165"/>
          <ac:spMkLst>
            <pc:docMk/>
            <pc:sldMk cId="725002918" sldId="664"/>
            <ac:spMk id="10" creationId="{941C3675-72B0-7262-AE6E-7A4C1259C5C5}"/>
          </ac:spMkLst>
        </pc:spChg>
        <pc:spChg chg="add mod ord">
          <ac:chgData name="Назар Щур" userId="3faffa111ac016f6" providerId="LiveId" clId="{54B9C60F-B4EF-4065-AD10-0D9ED02E804D}" dt="2023-10-14T08:39:30.042" v="4644" actId="167"/>
          <ac:spMkLst>
            <pc:docMk/>
            <pc:sldMk cId="725002918" sldId="664"/>
            <ac:spMk id="14" creationId="{42EB3079-52F8-DE74-4F8D-8672011BDF38}"/>
          </ac:spMkLst>
        </pc:spChg>
        <pc:grpChg chg="mod topLvl">
          <ac:chgData name="Назар Щур" userId="3faffa111ac016f6" providerId="LiveId" clId="{54B9C60F-B4EF-4065-AD10-0D9ED02E804D}" dt="2023-10-14T08:40:45.640" v="4672" actId="165"/>
          <ac:grpSpMkLst>
            <pc:docMk/>
            <pc:sldMk cId="725002918" sldId="664"/>
            <ac:grpSpMk id="12" creationId="{402F837F-8968-BB7F-E6D8-DC8590FB24D4}"/>
          </ac:grpSpMkLst>
        </pc:grpChg>
        <pc:grpChg chg="add del mod">
          <ac:chgData name="Назар Щур" userId="3faffa111ac016f6" providerId="LiveId" clId="{54B9C60F-B4EF-4065-AD10-0D9ED02E804D}" dt="2023-10-14T08:40:28.690" v="4664" actId="165"/>
          <ac:grpSpMkLst>
            <pc:docMk/>
            <pc:sldMk cId="725002918" sldId="664"/>
            <ac:grpSpMk id="16" creationId="{CC1946EF-4F2B-2CEA-05F1-9E36248BFD0B}"/>
          </ac:grpSpMkLst>
        </pc:grpChg>
        <pc:grpChg chg="add del mod">
          <ac:chgData name="Назар Щур" userId="3faffa111ac016f6" providerId="LiveId" clId="{54B9C60F-B4EF-4065-AD10-0D9ED02E804D}" dt="2023-10-14T08:40:46.115" v="4673" actId="1076"/>
          <ac:grpSpMkLst>
            <pc:docMk/>
            <pc:sldMk cId="725002918" sldId="664"/>
            <ac:grpSpMk id="17" creationId="{CD3E034E-05AB-DCEA-B8A0-701E946A427D}"/>
          </ac:grpSpMkLst>
        </pc:grpChg>
        <pc:grpChg chg="add mod">
          <ac:chgData name="Назар Щур" userId="3faffa111ac016f6" providerId="LiveId" clId="{54B9C60F-B4EF-4065-AD10-0D9ED02E804D}" dt="2023-10-14T08:41:02.340" v="4675" actId="164"/>
          <ac:grpSpMkLst>
            <pc:docMk/>
            <pc:sldMk cId="725002918" sldId="664"/>
            <ac:grpSpMk id="18" creationId="{6891909A-FB5B-71D1-4ABA-2910C8B50637}"/>
          </ac:grpSpMkLst>
        </pc:grpChg>
        <pc:picChg chg="mod">
          <ac:chgData name="Назар Щур" userId="3faffa111ac016f6" providerId="LiveId" clId="{54B9C60F-B4EF-4065-AD10-0D9ED02E804D}" dt="2023-10-14T08:40:45.640" v="4672" actId="165"/>
          <ac:picMkLst>
            <pc:docMk/>
            <pc:sldMk cId="725002918" sldId="664"/>
            <ac:picMk id="7" creationId="{0B274161-6696-53E1-F9CC-C03F1691E745}"/>
          </ac:picMkLst>
        </pc:picChg>
        <pc:picChg chg="mod topLvl">
          <ac:chgData name="Назар Щур" userId="3faffa111ac016f6" providerId="LiveId" clId="{54B9C60F-B4EF-4065-AD10-0D9ED02E804D}" dt="2023-10-14T08:41:02.340" v="4675" actId="164"/>
          <ac:picMkLst>
            <pc:docMk/>
            <pc:sldMk cId="725002918" sldId="664"/>
            <ac:picMk id="9" creationId="{C3F2D05A-CFCE-D005-FDFB-4301C1091D02}"/>
          </ac:picMkLst>
        </pc:picChg>
        <pc:picChg chg="mod topLvl">
          <ac:chgData name="Назар Щур" userId="3faffa111ac016f6" providerId="LiveId" clId="{54B9C60F-B4EF-4065-AD10-0D9ED02E804D}" dt="2023-10-14T08:41:02.340" v="4675" actId="164"/>
          <ac:picMkLst>
            <pc:docMk/>
            <pc:sldMk cId="725002918" sldId="664"/>
            <ac:picMk id="13" creationId="{792F03A2-E1C1-1F7C-1E38-3063F5083B47}"/>
          </ac:picMkLst>
        </pc:picChg>
        <pc:picChg chg="mod topLvl">
          <ac:chgData name="Назар Щур" userId="3faffa111ac016f6" providerId="LiveId" clId="{54B9C60F-B4EF-4065-AD10-0D9ED02E804D}" dt="2023-10-14T08:40:45.640" v="4672" actId="165"/>
          <ac:picMkLst>
            <pc:docMk/>
            <pc:sldMk cId="725002918" sldId="664"/>
            <ac:picMk id="15" creationId="{8B43FC35-9AE9-D811-547B-A4F1A2181D87}"/>
          </ac:picMkLst>
        </pc:picChg>
        <pc:picChg chg="mod topLvl">
          <ac:chgData name="Назар Щур" userId="3faffa111ac016f6" providerId="LiveId" clId="{54B9C60F-B4EF-4065-AD10-0D9ED02E804D}" dt="2023-10-14T08:41:02.340" v="4675" actId="164"/>
          <ac:picMkLst>
            <pc:docMk/>
            <pc:sldMk cId="725002918" sldId="664"/>
            <ac:picMk id="19" creationId="{A2EC3851-3F59-1B68-016E-6EDD5B621B52}"/>
          </ac:picMkLst>
        </pc:picChg>
        <pc:picChg chg="add del mod topLvl">
          <ac:chgData name="Назар Щур" userId="3faffa111ac016f6" providerId="LiveId" clId="{54B9C60F-B4EF-4065-AD10-0D9ED02E804D}" dt="2023-10-14T08:40:45.640" v="4672" actId="165"/>
          <ac:picMkLst>
            <pc:docMk/>
            <pc:sldMk cId="725002918" sldId="664"/>
            <ac:picMk id="22" creationId="{63C47BCB-0EF0-480E-FD65-92DD500E9473}"/>
          </ac:picMkLst>
        </pc:picChg>
        <pc:picChg chg="add del mod topLvl">
          <ac:chgData name="Назар Щур" userId="3faffa111ac016f6" providerId="LiveId" clId="{54B9C60F-B4EF-4065-AD10-0D9ED02E804D}" dt="2023-10-14T08:41:02.340" v="4675" actId="164"/>
          <ac:picMkLst>
            <pc:docMk/>
            <pc:sldMk cId="725002918" sldId="664"/>
            <ac:picMk id="24" creationId="{96E6515D-FEDD-575A-2403-23BA49DE40AF}"/>
          </ac:picMkLst>
        </pc:picChg>
        <pc:picChg chg="mod topLvl">
          <ac:chgData name="Назар Щур" userId="3faffa111ac016f6" providerId="LiveId" clId="{54B9C60F-B4EF-4065-AD10-0D9ED02E804D}" dt="2023-10-14T08:41:02.340" v="4675" actId="164"/>
          <ac:picMkLst>
            <pc:docMk/>
            <pc:sldMk cId="725002918" sldId="664"/>
            <ac:picMk id="28" creationId="{13956789-7112-4CEC-8D30-44104493CBA6}"/>
          </ac:picMkLst>
        </pc:picChg>
        <pc:picChg chg="mod topLvl">
          <ac:chgData name="Назар Щур" userId="3faffa111ac016f6" providerId="LiveId" clId="{54B9C60F-B4EF-4065-AD10-0D9ED02E804D}" dt="2023-10-14T08:40:45.640" v="4672" actId="165"/>
          <ac:picMkLst>
            <pc:docMk/>
            <pc:sldMk cId="725002918" sldId="664"/>
            <ac:picMk id="30" creationId="{BDD312A3-BA2C-EF14-805D-2083DA858002}"/>
          </ac:picMkLst>
        </pc:picChg>
        <pc:picChg chg="mod topLvl">
          <ac:chgData name="Назар Щур" userId="3faffa111ac016f6" providerId="LiveId" clId="{54B9C60F-B4EF-4065-AD10-0D9ED02E804D}" dt="2023-10-14T08:41:02.340" v="4675" actId="164"/>
          <ac:picMkLst>
            <pc:docMk/>
            <pc:sldMk cId="725002918" sldId="664"/>
            <ac:picMk id="32" creationId="{156DA400-B98C-11F9-CE8C-DAEDF78DAA94}"/>
          </ac:picMkLst>
        </pc:picChg>
        <pc:picChg chg="mod topLvl">
          <ac:chgData name="Назар Щур" userId="3faffa111ac016f6" providerId="LiveId" clId="{54B9C60F-B4EF-4065-AD10-0D9ED02E804D}" dt="2023-10-14T08:40:45.640" v="4672" actId="165"/>
          <ac:picMkLst>
            <pc:docMk/>
            <pc:sldMk cId="725002918" sldId="664"/>
            <ac:picMk id="36" creationId="{118E1D38-F7AE-C73B-0E68-50A5B1DA3C66}"/>
          </ac:picMkLst>
        </pc:picChg>
      </pc:sldChg>
      <pc:sldChg chg="addSp delSp modSp add del mod delAnim modAnim">
        <pc:chgData name="Назар Щур" userId="3faffa111ac016f6" providerId="LiveId" clId="{54B9C60F-B4EF-4065-AD10-0D9ED02E804D}" dt="2023-10-16T13:04:39.799" v="4808" actId="47"/>
        <pc:sldMkLst>
          <pc:docMk/>
          <pc:sldMk cId="1697133655" sldId="664"/>
        </pc:sldMkLst>
        <pc:spChg chg="mod">
          <ac:chgData name="Назар Щур" userId="3faffa111ac016f6" providerId="LiveId" clId="{54B9C60F-B4EF-4065-AD10-0D9ED02E804D}" dt="2023-10-15T15:03:47.696" v="4752" actId="1036"/>
          <ac:spMkLst>
            <pc:docMk/>
            <pc:sldMk cId="1697133655" sldId="664"/>
            <ac:spMk id="2" creationId="{7D9C0B66-06FC-BA83-5C12-5DA5FF77EF08}"/>
          </ac:spMkLst>
        </pc:spChg>
        <pc:spChg chg="del">
          <ac:chgData name="Назар Щур" userId="3faffa111ac016f6" providerId="LiveId" clId="{54B9C60F-B4EF-4065-AD10-0D9ED02E804D}" dt="2023-10-15T15:02:11.300" v="4720" actId="478"/>
          <ac:spMkLst>
            <pc:docMk/>
            <pc:sldMk cId="1697133655" sldId="664"/>
            <ac:spMk id="3" creationId="{CA33EAD9-B14F-91E1-929A-38D003DDE45F}"/>
          </ac:spMkLst>
        </pc:spChg>
        <pc:spChg chg="mod">
          <ac:chgData name="Назар Щур" userId="3faffa111ac016f6" providerId="LiveId" clId="{54B9C60F-B4EF-4065-AD10-0D9ED02E804D}" dt="2023-10-16T13:01:12.644" v="4759" actId="20577"/>
          <ac:spMkLst>
            <pc:docMk/>
            <pc:sldMk cId="1697133655" sldId="664"/>
            <ac:spMk id="4" creationId="{EB794896-23C6-910C-0FDC-CB6E521A9454}"/>
          </ac:spMkLst>
        </pc:spChg>
        <pc:spChg chg="add mod">
          <ac:chgData name="Назар Щур" userId="3faffa111ac016f6" providerId="LiveId" clId="{54B9C60F-B4EF-4065-AD10-0D9ED02E804D}" dt="2023-10-15T15:03:47.696" v="4752" actId="1036"/>
          <ac:spMkLst>
            <pc:docMk/>
            <pc:sldMk cId="1697133655" sldId="664"/>
            <ac:spMk id="6" creationId="{6C81580C-F637-CF7A-0FA6-1CA144FF4A73}"/>
          </ac:spMkLst>
        </pc:spChg>
        <pc:spChg chg="del">
          <ac:chgData name="Назар Щур" userId="3faffa111ac016f6" providerId="LiveId" clId="{54B9C60F-B4EF-4065-AD10-0D9ED02E804D}" dt="2023-10-15T15:01:51.436" v="4716" actId="478"/>
          <ac:spMkLst>
            <pc:docMk/>
            <pc:sldMk cId="1697133655" sldId="664"/>
            <ac:spMk id="7" creationId="{CEE3644E-2C04-66D6-76F4-47E50384BA23}"/>
          </ac:spMkLst>
        </pc:spChg>
        <pc:spChg chg="add del mod">
          <ac:chgData name="Назар Щур" userId="3faffa111ac016f6" providerId="LiveId" clId="{54B9C60F-B4EF-4065-AD10-0D9ED02E804D}" dt="2023-10-15T15:02:43.242" v="4726" actId="478"/>
          <ac:spMkLst>
            <pc:docMk/>
            <pc:sldMk cId="1697133655" sldId="664"/>
            <ac:spMk id="8" creationId="{6B8D135B-AE0F-34E7-263D-746E03187744}"/>
          </ac:spMkLst>
        </pc:spChg>
        <pc:spChg chg="mod">
          <ac:chgData name="Назар Щур" userId="3faffa111ac016f6" providerId="LiveId" clId="{54B9C60F-B4EF-4065-AD10-0D9ED02E804D}" dt="2023-10-15T15:06:29.209" v="4756"/>
          <ac:spMkLst>
            <pc:docMk/>
            <pc:sldMk cId="1697133655" sldId="664"/>
            <ac:spMk id="9" creationId="{7B5E0BDB-2348-8B49-9F5D-EA7C51F2F514}"/>
          </ac:spMkLst>
        </pc:spChg>
        <pc:spChg chg="add mod">
          <ac:chgData name="Назар Щур" userId="3faffa111ac016f6" providerId="LiveId" clId="{54B9C60F-B4EF-4065-AD10-0D9ED02E804D}" dt="2023-10-15T15:03:47.696" v="4752" actId="1036"/>
          <ac:spMkLst>
            <pc:docMk/>
            <pc:sldMk cId="1697133655" sldId="664"/>
            <ac:spMk id="10" creationId="{DF8F67A2-09D7-E186-56D3-5FC27F20E258}"/>
          </ac:spMkLst>
        </pc:spChg>
        <pc:spChg chg="add mod">
          <ac:chgData name="Назар Щур" userId="3faffa111ac016f6" providerId="LiveId" clId="{54B9C60F-B4EF-4065-AD10-0D9ED02E804D}" dt="2023-10-15T15:03:47.696" v="4752" actId="1036"/>
          <ac:spMkLst>
            <pc:docMk/>
            <pc:sldMk cId="1697133655" sldId="664"/>
            <ac:spMk id="11" creationId="{5DEB1BA9-C559-6074-02E2-8B7B2277D6DC}"/>
          </ac:spMkLst>
        </pc:spChg>
        <pc:spChg chg="del">
          <ac:chgData name="Назар Щур" userId="3faffa111ac016f6" providerId="LiveId" clId="{54B9C60F-B4EF-4065-AD10-0D9ED02E804D}" dt="2023-10-15T15:01:27.339" v="4711" actId="478"/>
          <ac:spMkLst>
            <pc:docMk/>
            <pc:sldMk cId="1697133655" sldId="664"/>
            <ac:spMk id="15" creationId="{CE875E1B-5141-B506-36F0-BCA749712A14}"/>
          </ac:spMkLst>
        </pc:spChg>
      </pc:sldChg>
      <pc:sldChg chg="addSp delSp modSp add mod delAnim modAnim">
        <pc:chgData name="Назар Щур" userId="3faffa111ac016f6" providerId="LiveId" clId="{54B9C60F-B4EF-4065-AD10-0D9ED02E804D}" dt="2023-10-16T13:04:43.167" v="4810" actId="20577"/>
        <pc:sldMkLst>
          <pc:docMk/>
          <pc:sldMk cId="3240620752" sldId="665"/>
        </pc:sldMkLst>
        <pc:spChg chg="del">
          <ac:chgData name="Назар Щур" userId="3faffa111ac016f6" providerId="LiveId" clId="{54B9C60F-B4EF-4065-AD10-0D9ED02E804D}" dt="2023-10-16T13:02:38.463" v="4761" actId="478"/>
          <ac:spMkLst>
            <pc:docMk/>
            <pc:sldMk cId="3240620752" sldId="665"/>
            <ac:spMk id="2" creationId="{7D9C0B66-06FC-BA83-5C12-5DA5FF77EF08}"/>
          </ac:spMkLst>
        </pc:spChg>
        <pc:spChg chg="add mod">
          <ac:chgData name="Назар Щур" userId="3faffa111ac016f6" providerId="LiveId" clId="{54B9C60F-B4EF-4065-AD10-0D9ED02E804D}" dt="2023-10-16T13:04:26.386" v="4807" actId="1036"/>
          <ac:spMkLst>
            <pc:docMk/>
            <pc:sldMk cId="3240620752" sldId="665"/>
            <ac:spMk id="3" creationId="{BBBF63A4-90A9-6118-2E92-968316D3A855}"/>
          </ac:spMkLst>
        </pc:spChg>
        <pc:spChg chg="mod">
          <ac:chgData name="Назар Щур" userId="3faffa111ac016f6" providerId="LiveId" clId="{54B9C60F-B4EF-4065-AD10-0D9ED02E804D}" dt="2023-10-16T13:04:26.386" v="4807" actId="1036"/>
          <ac:spMkLst>
            <pc:docMk/>
            <pc:sldMk cId="3240620752" sldId="665"/>
            <ac:spMk id="4" creationId="{EB794896-23C6-910C-0FDC-CB6E521A9454}"/>
          </ac:spMkLst>
        </pc:spChg>
        <pc:spChg chg="del mod">
          <ac:chgData name="Назар Щур" userId="3faffa111ac016f6" providerId="LiveId" clId="{54B9C60F-B4EF-4065-AD10-0D9ED02E804D}" dt="2023-10-16T13:02:42.347" v="4763" actId="478"/>
          <ac:spMkLst>
            <pc:docMk/>
            <pc:sldMk cId="3240620752" sldId="665"/>
            <ac:spMk id="6" creationId="{6C81580C-F637-CF7A-0FA6-1CA144FF4A73}"/>
          </ac:spMkLst>
        </pc:spChg>
        <pc:spChg chg="add mod">
          <ac:chgData name="Назар Щур" userId="3faffa111ac016f6" providerId="LiveId" clId="{54B9C60F-B4EF-4065-AD10-0D9ED02E804D}" dt="2023-10-16T13:04:26.386" v="4807" actId="1036"/>
          <ac:spMkLst>
            <pc:docMk/>
            <pc:sldMk cId="3240620752" sldId="665"/>
            <ac:spMk id="7" creationId="{83B9FF6E-015E-03A2-B39F-F3CE1A30C27F}"/>
          </ac:spMkLst>
        </pc:spChg>
        <pc:spChg chg="add mod">
          <ac:chgData name="Назар Щур" userId="3faffa111ac016f6" providerId="LiveId" clId="{54B9C60F-B4EF-4065-AD10-0D9ED02E804D}" dt="2023-10-16T13:04:26.386" v="4807" actId="1036"/>
          <ac:spMkLst>
            <pc:docMk/>
            <pc:sldMk cId="3240620752" sldId="665"/>
            <ac:spMk id="8" creationId="{ABBE095F-74B8-D2BC-ADF4-53517363B16C}"/>
          </ac:spMkLst>
        </pc:spChg>
        <pc:spChg chg="del mod">
          <ac:chgData name="Назар Щур" userId="3faffa111ac016f6" providerId="LiveId" clId="{54B9C60F-B4EF-4065-AD10-0D9ED02E804D}" dt="2023-10-16T13:02:42.347" v="4763" actId="478"/>
          <ac:spMkLst>
            <pc:docMk/>
            <pc:sldMk cId="3240620752" sldId="665"/>
            <ac:spMk id="9" creationId="{7B5E0BDB-2348-8B49-9F5D-EA7C51F2F514}"/>
          </ac:spMkLst>
        </pc:spChg>
        <pc:spChg chg="del">
          <ac:chgData name="Назар Щур" userId="3faffa111ac016f6" providerId="LiveId" clId="{54B9C60F-B4EF-4065-AD10-0D9ED02E804D}" dt="2023-10-16T13:02:42.347" v="4763" actId="478"/>
          <ac:spMkLst>
            <pc:docMk/>
            <pc:sldMk cId="3240620752" sldId="665"/>
            <ac:spMk id="10" creationId="{DF8F67A2-09D7-E186-56D3-5FC27F20E258}"/>
          </ac:spMkLst>
        </pc:spChg>
        <pc:spChg chg="del">
          <ac:chgData name="Назар Щур" userId="3faffa111ac016f6" providerId="LiveId" clId="{54B9C60F-B4EF-4065-AD10-0D9ED02E804D}" dt="2023-10-16T13:02:42.347" v="4763" actId="478"/>
          <ac:spMkLst>
            <pc:docMk/>
            <pc:sldMk cId="3240620752" sldId="665"/>
            <ac:spMk id="11" creationId="{5DEB1BA9-C559-6074-02E2-8B7B2277D6DC}"/>
          </ac:spMkLst>
        </pc:spChg>
        <pc:spChg chg="add mod">
          <ac:chgData name="Назар Щур" userId="3faffa111ac016f6" providerId="LiveId" clId="{54B9C60F-B4EF-4065-AD10-0D9ED02E804D}" dt="2023-10-16T13:04:26.386" v="4807" actId="1036"/>
          <ac:spMkLst>
            <pc:docMk/>
            <pc:sldMk cId="3240620752" sldId="665"/>
            <ac:spMk id="12" creationId="{37FBF4EB-6D2A-A739-2252-5A1049AEC8AA}"/>
          </ac:spMkLst>
        </pc:spChg>
        <pc:spChg chg="add mod">
          <ac:chgData name="Назар Щур" userId="3faffa111ac016f6" providerId="LiveId" clId="{54B9C60F-B4EF-4065-AD10-0D9ED02E804D}" dt="2023-10-16T13:04:43.167" v="4810" actId="20577"/>
          <ac:spMkLst>
            <pc:docMk/>
            <pc:sldMk cId="3240620752" sldId="665"/>
            <ac:spMk id="13" creationId="{E7043ECB-9783-9EDC-1BC5-015957EB4B76}"/>
          </ac:spMkLst>
        </pc:spChg>
      </pc:sldChg>
      <pc:sldChg chg="addSp delSp modSp add mod modAnim">
        <pc:chgData name="Назар Щур" userId="3faffa111ac016f6" providerId="LiveId" clId="{54B9C60F-B4EF-4065-AD10-0D9ED02E804D}" dt="2023-10-18T18:07:25.680" v="5009"/>
        <pc:sldMkLst>
          <pc:docMk/>
          <pc:sldMk cId="3441506127" sldId="666"/>
        </pc:sldMkLst>
        <pc:spChg chg="add mod">
          <ac:chgData name="Назар Щур" userId="3faffa111ac016f6" providerId="LiveId" clId="{54B9C60F-B4EF-4065-AD10-0D9ED02E804D}" dt="2023-10-18T18:04:42.673" v="4926" actId="255"/>
          <ac:spMkLst>
            <pc:docMk/>
            <pc:sldMk cId="3441506127" sldId="666"/>
            <ac:spMk id="3" creationId="{D23E1B4C-F574-8462-9B75-FD306A96A21B}"/>
          </ac:spMkLst>
        </pc:spChg>
        <pc:spChg chg="add mod">
          <ac:chgData name="Назар Щур" userId="3faffa111ac016f6" providerId="LiveId" clId="{54B9C60F-B4EF-4065-AD10-0D9ED02E804D}" dt="2023-10-18T18:04:48.102" v="4927" actId="255"/>
          <ac:spMkLst>
            <pc:docMk/>
            <pc:sldMk cId="3441506127" sldId="666"/>
            <ac:spMk id="5" creationId="{02ABC6AC-D973-0384-64B0-79CCE72F7347}"/>
          </ac:spMkLst>
        </pc:spChg>
        <pc:spChg chg="add mod">
          <ac:chgData name="Назар Щур" userId="3faffa111ac016f6" providerId="LiveId" clId="{54B9C60F-B4EF-4065-AD10-0D9ED02E804D}" dt="2023-10-18T18:04:52.706" v="4928" actId="255"/>
          <ac:spMkLst>
            <pc:docMk/>
            <pc:sldMk cId="3441506127" sldId="666"/>
            <ac:spMk id="6" creationId="{54A8EB14-4C85-FFEF-E592-00593EAEF92D}"/>
          </ac:spMkLst>
        </pc:spChg>
        <pc:spChg chg="add del mod">
          <ac:chgData name="Назар Щур" userId="3faffa111ac016f6" providerId="LiveId" clId="{54B9C60F-B4EF-4065-AD10-0D9ED02E804D}" dt="2023-10-18T18:02:39.802" v="4921" actId="21"/>
          <ac:spMkLst>
            <pc:docMk/>
            <pc:sldMk cId="3441506127" sldId="666"/>
            <ac:spMk id="8" creationId="{FFD0F1EA-2FDB-9A2F-5EA6-FF20EE1E1830}"/>
          </ac:spMkLst>
        </pc:spChg>
        <pc:spChg chg="add mod">
          <ac:chgData name="Назар Щур" userId="3faffa111ac016f6" providerId="LiveId" clId="{54B9C60F-B4EF-4065-AD10-0D9ED02E804D}" dt="2023-10-18T18:04:56.785" v="4929" actId="255"/>
          <ac:spMkLst>
            <pc:docMk/>
            <pc:sldMk cId="3441506127" sldId="666"/>
            <ac:spMk id="10" creationId="{2A95C11C-6F44-5E73-4171-69F44154A3F5}"/>
          </ac:spMkLst>
        </pc:spChg>
        <pc:spChg chg="add mod">
          <ac:chgData name="Назар Щур" userId="3faffa111ac016f6" providerId="LiveId" clId="{54B9C60F-B4EF-4065-AD10-0D9ED02E804D}" dt="2023-10-18T18:05:29.619" v="4936" actId="1076"/>
          <ac:spMkLst>
            <pc:docMk/>
            <pc:sldMk cId="3441506127" sldId="666"/>
            <ac:spMk id="13" creationId="{DAAAEE26-C473-6E8D-4F6E-98E7F805EB1E}"/>
          </ac:spMkLst>
        </pc:spChg>
        <pc:spChg chg="add mod">
          <ac:chgData name="Назар Щур" userId="3faffa111ac016f6" providerId="LiveId" clId="{54B9C60F-B4EF-4065-AD10-0D9ED02E804D}" dt="2023-10-18T18:05:43.423" v="4943" actId="1076"/>
          <ac:spMkLst>
            <pc:docMk/>
            <pc:sldMk cId="3441506127" sldId="666"/>
            <ac:spMk id="14" creationId="{72EE3A09-A762-8C20-D5DD-2EA74BE12887}"/>
          </ac:spMkLst>
        </pc:spChg>
        <pc:spChg chg="add mod">
          <ac:chgData name="Назар Щур" userId="3faffa111ac016f6" providerId="LiveId" clId="{54B9C60F-B4EF-4065-AD10-0D9ED02E804D}" dt="2023-10-18T18:05:55.726" v="4951" actId="1076"/>
          <ac:spMkLst>
            <pc:docMk/>
            <pc:sldMk cId="3441506127" sldId="666"/>
            <ac:spMk id="15" creationId="{B4E9FFF2-8A79-BF11-608B-77810A19E413}"/>
          </ac:spMkLst>
        </pc:spChg>
        <pc:spChg chg="add mod">
          <ac:chgData name="Назар Щур" userId="3faffa111ac016f6" providerId="LiveId" clId="{54B9C60F-B4EF-4065-AD10-0D9ED02E804D}" dt="2023-10-18T18:06:13.283" v="4965" actId="1076"/>
          <ac:spMkLst>
            <pc:docMk/>
            <pc:sldMk cId="3441506127" sldId="666"/>
            <ac:spMk id="16" creationId="{EB09C938-AC3B-C9E3-3643-404A0489FC10}"/>
          </ac:spMkLst>
        </pc:spChg>
        <pc:spChg chg="add mod">
          <ac:chgData name="Назар Щур" userId="3faffa111ac016f6" providerId="LiveId" clId="{54B9C60F-B4EF-4065-AD10-0D9ED02E804D}" dt="2023-10-18T18:06:30.644" v="4986" actId="1076"/>
          <ac:spMkLst>
            <pc:docMk/>
            <pc:sldMk cId="3441506127" sldId="666"/>
            <ac:spMk id="17" creationId="{750FE1B6-F8F7-D1B7-DF4C-B0EC3571162C}"/>
          </ac:spMkLst>
        </pc:spChg>
        <pc:spChg chg="add mod">
          <ac:chgData name="Назар Щур" userId="3faffa111ac016f6" providerId="LiveId" clId="{54B9C60F-B4EF-4065-AD10-0D9ED02E804D}" dt="2023-10-18T18:06:58.221" v="5004" actId="1076"/>
          <ac:spMkLst>
            <pc:docMk/>
            <pc:sldMk cId="3441506127" sldId="666"/>
            <ac:spMk id="18" creationId="{6ADA6A67-3BA6-3B35-2161-4981A3B1393C}"/>
          </ac:spMkLst>
        </pc:spChg>
        <pc:graphicFrameChg chg="mod">
          <ac:chgData name="Назар Щур" userId="3faffa111ac016f6" providerId="LiveId" clId="{54B9C60F-B4EF-4065-AD10-0D9ED02E804D}" dt="2023-10-18T18:07:00.455" v="5006" actId="20577"/>
          <ac:graphicFrameMkLst>
            <pc:docMk/>
            <pc:sldMk cId="3441506127" sldId="666"/>
            <ac:graphicFrameMk id="4" creationId="{EDE2FCE3-DDCA-3D35-C8DF-C9C761E46C2E}"/>
          </ac:graphicFrameMkLst>
        </pc:graphicFrameChg>
      </pc:sldChg>
    </pc:docChg>
  </pc:docChgLst>
  <pc:docChgLst>
    <pc:chgData name="Назар Щур" userId="3faffa111ac016f6" providerId="LiveId" clId="{4B2F854D-2654-4FAB-A228-4CB7BE328121}"/>
    <pc:docChg chg="undo redo custSel addSld delSld modSld sldOrd">
      <pc:chgData name="Назар Щур" userId="3faffa111ac016f6" providerId="LiveId" clId="{4B2F854D-2654-4FAB-A228-4CB7BE328121}" dt="2024-01-02T15:20:28.512" v="2105" actId="207"/>
      <pc:docMkLst>
        <pc:docMk/>
      </pc:docMkLst>
      <pc:sldChg chg="modSp">
        <pc:chgData name="Назар Щур" userId="3faffa111ac016f6" providerId="LiveId" clId="{4B2F854D-2654-4FAB-A228-4CB7BE328121}" dt="2024-01-02T11:17:24.531" v="2103" actId="20577"/>
        <pc:sldMkLst>
          <pc:docMk/>
          <pc:sldMk cId="2672824407" sldId="558"/>
        </pc:sldMkLst>
        <pc:spChg chg="mod">
          <ac:chgData name="Назар Щур" userId="3faffa111ac016f6" providerId="LiveId" clId="{4B2F854D-2654-4FAB-A228-4CB7BE328121}" dt="2024-01-02T11:17:24.531" v="2103" actId="20577"/>
          <ac:spMkLst>
            <pc:docMk/>
            <pc:sldMk cId="2672824407" sldId="558"/>
            <ac:spMk id="7" creationId="{7EB5A6B8-942E-CE5C-3A08-B0E300F0E7E5}"/>
          </ac:spMkLst>
        </pc:spChg>
      </pc:sldChg>
      <pc:sldChg chg="modSp mod">
        <pc:chgData name="Назар Щур" userId="3faffa111ac016f6" providerId="LiveId" clId="{4B2F854D-2654-4FAB-A228-4CB7BE328121}" dt="2024-01-02T09:28:21.890" v="194" actId="207"/>
        <pc:sldMkLst>
          <pc:docMk/>
          <pc:sldMk cId="3922085499" sldId="560"/>
        </pc:sldMkLst>
        <pc:spChg chg="mod">
          <ac:chgData name="Назар Щур" userId="3faffa111ac016f6" providerId="LiveId" clId="{4B2F854D-2654-4FAB-A228-4CB7BE328121}" dt="2024-01-02T09:28:21.890" v="194" actId="207"/>
          <ac:spMkLst>
            <pc:docMk/>
            <pc:sldMk cId="3922085499" sldId="560"/>
            <ac:spMk id="20" creationId="{147FD5F6-31C4-AC9C-1188-A91B58C60E0B}"/>
          </ac:spMkLst>
        </pc:spChg>
      </pc:sldChg>
      <pc:sldChg chg="addSp delSp modSp mod">
        <pc:chgData name="Назар Щур" userId="3faffa111ac016f6" providerId="LiveId" clId="{4B2F854D-2654-4FAB-A228-4CB7BE328121}" dt="2024-01-02T10:52:33.378" v="1963"/>
        <pc:sldMkLst>
          <pc:docMk/>
          <pc:sldMk cId="1763463162" sldId="661"/>
        </pc:sldMkLst>
        <pc:spChg chg="mod">
          <ac:chgData name="Назар Щур" userId="3faffa111ac016f6" providerId="LiveId" clId="{4B2F854D-2654-4FAB-A228-4CB7BE328121}" dt="2024-01-02T10:52:33.378" v="1963"/>
          <ac:spMkLst>
            <pc:docMk/>
            <pc:sldMk cId="1763463162" sldId="661"/>
            <ac:spMk id="15" creationId="{CE875E1B-5141-B506-36F0-BCA749712A14}"/>
          </ac:spMkLst>
        </pc:spChg>
        <pc:picChg chg="del">
          <ac:chgData name="Назар Щур" userId="3faffa111ac016f6" providerId="LiveId" clId="{4B2F854D-2654-4FAB-A228-4CB7BE328121}" dt="2024-01-02T10:45:34.554" v="1910" actId="478"/>
          <ac:picMkLst>
            <pc:docMk/>
            <pc:sldMk cId="1763463162" sldId="661"/>
            <ac:picMk id="2" creationId="{3D6D95CC-2FC2-302E-2CAC-236F71746A9A}"/>
          </ac:picMkLst>
        </pc:picChg>
        <pc:picChg chg="add del mod">
          <ac:chgData name="Назар Щур" userId="3faffa111ac016f6" providerId="LiveId" clId="{4B2F854D-2654-4FAB-A228-4CB7BE328121}" dt="2024-01-02T10:48:14.383" v="1920" actId="478"/>
          <ac:picMkLst>
            <pc:docMk/>
            <pc:sldMk cId="1763463162" sldId="661"/>
            <ac:picMk id="3" creationId="{3598BCB0-B91F-92B0-6DE8-8560BB1B2A38}"/>
          </ac:picMkLst>
        </pc:picChg>
        <pc:picChg chg="add mod ord modCrop">
          <ac:chgData name="Назар Щур" userId="3faffa111ac016f6" providerId="LiveId" clId="{4B2F854D-2654-4FAB-A228-4CB7BE328121}" dt="2024-01-02T10:50:51.094" v="1947" actId="732"/>
          <ac:picMkLst>
            <pc:docMk/>
            <pc:sldMk cId="1763463162" sldId="661"/>
            <ac:picMk id="5" creationId="{C499F1BC-AA5B-312F-85DA-F129D5E9912C}"/>
          </ac:picMkLst>
        </pc:picChg>
        <pc:picChg chg="add del">
          <ac:chgData name="Назар Щур" userId="3faffa111ac016f6" providerId="LiveId" clId="{4B2F854D-2654-4FAB-A228-4CB7BE328121}" dt="2024-01-02T10:48:16.822" v="1922"/>
          <ac:picMkLst>
            <pc:docMk/>
            <pc:sldMk cId="1763463162" sldId="661"/>
            <ac:picMk id="1026" creationId="{B1838CB4-3689-D872-541D-615CC507AA08}"/>
          </ac:picMkLst>
        </pc:picChg>
        <pc:picChg chg="add del">
          <ac:chgData name="Назар Щур" userId="3faffa111ac016f6" providerId="LiveId" clId="{4B2F854D-2654-4FAB-A228-4CB7BE328121}" dt="2024-01-02T10:50:05.447" v="1924" actId="478"/>
          <ac:picMkLst>
            <pc:docMk/>
            <pc:sldMk cId="1763463162" sldId="661"/>
            <ac:picMk id="1028" creationId="{4D790EBF-31E5-3899-605D-385819E99FD0}"/>
          </ac:picMkLst>
        </pc:picChg>
      </pc:sldChg>
      <pc:sldChg chg="addSp delSp modSp mod delAnim modAnim">
        <pc:chgData name="Назар Щур" userId="3faffa111ac016f6" providerId="LiveId" clId="{4B2F854D-2654-4FAB-A228-4CB7BE328121}" dt="2024-01-02T11:17:02.749" v="2096" actId="1035"/>
        <pc:sldMkLst>
          <pc:docMk/>
          <pc:sldMk cId="46779823" sldId="705"/>
        </pc:sldMkLst>
        <pc:spChg chg="mod">
          <ac:chgData name="Назар Щур" userId="3faffa111ac016f6" providerId="LiveId" clId="{4B2F854D-2654-4FAB-A228-4CB7BE328121}" dt="2024-01-02T11:17:02.749" v="2096" actId="1035"/>
          <ac:spMkLst>
            <pc:docMk/>
            <pc:sldMk cId="46779823" sldId="705"/>
            <ac:spMk id="2" creationId="{44CBAB83-7DB8-D6E7-8E32-6591BEBD710D}"/>
          </ac:spMkLst>
        </pc:spChg>
        <pc:spChg chg="add del mod">
          <ac:chgData name="Назар Щур" userId="3faffa111ac016f6" providerId="LiveId" clId="{4B2F854D-2654-4FAB-A228-4CB7BE328121}" dt="2024-01-02T11:16:17.292" v="2087"/>
          <ac:spMkLst>
            <pc:docMk/>
            <pc:sldMk cId="46779823" sldId="705"/>
            <ac:spMk id="3" creationId="{078A7E45-DE97-1021-F5A4-7A588BB3151A}"/>
          </ac:spMkLst>
        </pc:spChg>
        <pc:spChg chg="mod">
          <ac:chgData name="Назар Щур" userId="3faffa111ac016f6" providerId="LiveId" clId="{4B2F854D-2654-4FAB-A228-4CB7BE328121}" dt="2024-01-02T11:17:02.749" v="2096" actId="1035"/>
          <ac:spMkLst>
            <pc:docMk/>
            <pc:sldMk cId="46779823" sldId="705"/>
            <ac:spMk id="4" creationId="{97E29ACF-C1E6-C2F9-FD1C-10B401D43BA3}"/>
          </ac:spMkLst>
        </pc:spChg>
        <pc:spChg chg="add del mod">
          <ac:chgData name="Назар Щур" userId="3faffa111ac016f6" providerId="LiveId" clId="{4B2F854D-2654-4FAB-A228-4CB7BE328121}" dt="2024-01-02T11:16:17.292" v="2087"/>
          <ac:spMkLst>
            <pc:docMk/>
            <pc:sldMk cId="46779823" sldId="705"/>
            <ac:spMk id="6" creationId="{C16E5BC4-B701-563E-50CF-3473B5C28869}"/>
          </ac:spMkLst>
        </pc:spChg>
        <pc:spChg chg="add del mod">
          <ac:chgData name="Назар Щур" userId="3faffa111ac016f6" providerId="LiveId" clId="{4B2F854D-2654-4FAB-A228-4CB7BE328121}" dt="2024-01-02T11:16:17.292" v="2087"/>
          <ac:spMkLst>
            <pc:docMk/>
            <pc:sldMk cId="46779823" sldId="705"/>
            <ac:spMk id="7" creationId="{9CE54C4F-6D03-45B5-5B60-EF45ABDCE122}"/>
          </ac:spMkLst>
        </pc:spChg>
        <pc:spChg chg="add del mod">
          <ac:chgData name="Назар Щур" userId="3faffa111ac016f6" providerId="LiveId" clId="{4B2F854D-2654-4FAB-A228-4CB7BE328121}" dt="2024-01-02T11:16:17.292" v="2087"/>
          <ac:spMkLst>
            <pc:docMk/>
            <pc:sldMk cId="46779823" sldId="705"/>
            <ac:spMk id="8" creationId="{CDDA1CE6-BDE9-CDB5-2C9A-EF242376051A}"/>
          </ac:spMkLst>
        </pc:spChg>
        <pc:spChg chg="add mod">
          <ac:chgData name="Назар Щур" userId="3faffa111ac016f6" providerId="LiveId" clId="{4B2F854D-2654-4FAB-A228-4CB7BE328121}" dt="2024-01-02T11:17:02.749" v="2096" actId="1035"/>
          <ac:spMkLst>
            <pc:docMk/>
            <pc:sldMk cId="46779823" sldId="705"/>
            <ac:spMk id="9" creationId="{FF0B970E-E9A2-685C-104B-C57ACE94A165}"/>
          </ac:spMkLst>
        </pc:spChg>
        <pc:spChg chg="mod">
          <ac:chgData name="Назар Щур" userId="3faffa111ac016f6" providerId="LiveId" clId="{4B2F854D-2654-4FAB-A228-4CB7BE328121}" dt="2024-01-02T11:17:02.749" v="2096" actId="1035"/>
          <ac:spMkLst>
            <pc:docMk/>
            <pc:sldMk cId="46779823" sldId="705"/>
            <ac:spMk id="10" creationId="{AE07F788-04E2-DA81-8D7B-E95F2029BBFD}"/>
          </ac:spMkLst>
        </pc:spChg>
        <pc:spChg chg="mod">
          <ac:chgData name="Назар Щур" userId="3faffa111ac016f6" providerId="LiveId" clId="{4B2F854D-2654-4FAB-A228-4CB7BE328121}" dt="2024-01-02T11:17:02.749" v="2096" actId="1035"/>
          <ac:spMkLst>
            <pc:docMk/>
            <pc:sldMk cId="46779823" sldId="705"/>
            <ac:spMk id="11" creationId="{8E74BC44-CFDB-D6F1-CE26-0EE3EB4A0841}"/>
          </ac:spMkLst>
        </pc:spChg>
        <pc:spChg chg="mod">
          <ac:chgData name="Назар Щур" userId="3faffa111ac016f6" providerId="LiveId" clId="{4B2F854D-2654-4FAB-A228-4CB7BE328121}" dt="2024-01-02T11:17:02.749" v="2096" actId="1035"/>
          <ac:spMkLst>
            <pc:docMk/>
            <pc:sldMk cId="46779823" sldId="705"/>
            <ac:spMk id="12" creationId="{A75845C2-47B7-ACDF-5A89-D39068D395F0}"/>
          </ac:spMkLst>
        </pc:spChg>
        <pc:spChg chg="del">
          <ac:chgData name="Назар Щур" userId="3faffa111ac016f6" providerId="LiveId" clId="{4B2F854D-2654-4FAB-A228-4CB7BE328121}" dt="2024-01-02T11:14:34.072" v="2061" actId="478"/>
          <ac:spMkLst>
            <pc:docMk/>
            <pc:sldMk cId="46779823" sldId="705"/>
            <ac:spMk id="13" creationId="{E7043ECB-9783-9EDC-1BC5-015957EB4B76}"/>
          </ac:spMkLst>
        </pc:spChg>
      </pc:sldChg>
      <pc:sldChg chg="addSp delSp modSp add mod modAnim">
        <pc:chgData name="Назар Щур" userId="3faffa111ac016f6" providerId="LiveId" clId="{4B2F854D-2654-4FAB-A228-4CB7BE328121}" dt="2024-01-02T09:20:35.805" v="92" actId="790"/>
        <pc:sldMkLst>
          <pc:docMk/>
          <pc:sldMk cId="2333616642" sldId="738"/>
        </pc:sldMkLst>
        <pc:spChg chg="add mod">
          <ac:chgData name="Назар Щур" userId="3faffa111ac016f6" providerId="LiveId" clId="{4B2F854D-2654-4FAB-A228-4CB7BE328121}" dt="2024-01-02T09:12:02.183" v="35" actId="1076"/>
          <ac:spMkLst>
            <pc:docMk/>
            <pc:sldMk cId="2333616642" sldId="738"/>
            <ac:spMk id="2" creationId="{85287E43-7C3F-CB74-6940-C9F692BDD991}"/>
          </ac:spMkLst>
        </pc:spChg>
        <pc:spChg chg="del">
          <ac:chgData name="Назар Щур" userId="3faffa111ac016f6" providerId="LiveId" clId="{4B2F854D-2654-4FAB-A228-4CB7BE328121}" dt="2024-01-02T08:50:42.077" v="1" actId="478"/>
          <ac:spMkLst>
            <pc:docMk/>
            <pc:sldMk cId="2333616642" sldId="738"/>
            <ac:spMk id="3" creationId="{B184FB6B-52E7-CD6B-105A-BD380717DF7A}"/>
          </ac:spMkLst>
        </pc:spChg>
        <pc:spChg chg="mod">
          <ac:chgData name="Назар Щур" userId="3faffa111ac016f6" providerId="LiveId" clId="{4B2F854D-2654-4FAB-A228-4CB7BE328121}" dt="2024-01-02T09:09:47.599" v="25" actId="1036"/>
          <ac:spMkLst>
            <pc:docMk/>
            <pc:sldMk cId="2333616642" sldId="738"/>
            <ac:spMk id="6" creationId="{986F0B15-0B6D-9EF4-F59D-38FB69C49FCB}"/>
          </ac:spMkLst>
        </pc:spChg>
        <pc:spChg chg="mod">
          <ac:chgData name="Назар Щур" userId="3faffa111ac016f6" providerId="LiveId" clId="{4B2F854D-2654-4FAB-A228-4CB7BE328121}" dt="2024-01-02T09:09:47.599" v="25" actId="1036"/>
          <ac:spMkLst>
            <pc:docMk/>
            <pc:sldMk cId="2333616642" sldId="738"/>
            <ac:spMk id="7" creationId="{1693895C-56CA-A93A-08A2-1F9BD9AD3A61}"/>
          </ac:spMkLst>
        </pc:spChg>
        <pc:spChg chg="add mod">
          <ac:chgData name="Назар Щур" userId="3faffa111ac016f6" providerId="LiveId" clId="{4B2F854D-2654-4FAB-A228-4CB7BE328121}" dt="2024-01-02T09:12:56.188" v="53" actId="1076"/>
          <ac:spMkLst>
            <pc:docMk/>
            <pc:sldMk cId="2333616642" sldId="738"/>
            <ac:spMk id="8" creationId="{66660134-10B0-3D72-4B4A-161D30D949B7}"/>
          </ac:spMkLst>
        </pc:spChg>
        <pc:spChg chg="mod">
          <ac:chgData name="Назар Щур" userId="3faffa111ac016f6" providerId="LiveId" clId="{4B2F854D-2654-4FAB-A228-4CB7BE328121}" dt="2024-01-02T09:09:47.599" v="25" actId="1036"/>
          <ac:spMkLst>
            <pc:docMk/>
            <pc:sldMk cId="2333616642" sldId="738"/>
            <ac:spMk id="9" creationId="{72BEBE9E-59BB-D70D-CD3B-F63F293107C5}"/>
          </ac:spMkLst>
        </pc:spChg>
        <pc:spChg chg="add mod ord">
          <ac:chgData name="Назар Щур" userId="3faffa111ac016f6" providerId="LiveId" clId="{4B2F854D-2654-4FAB-A228-4CB7BE328121}" dt="2024-01-02T09:16:15.957" v="62" actId="167"/>
          <ac:spMkLst>
            <pc:docMk/>
            <pc:sldMk cId="2333616642" sldId="738"/>
            <ac:spMk id="10" creationId="{5C752E9B-18FB-E8D1-3D0C-E5F79F0D9ABC}"/>
          </ac:spMkLst>
        </pc:spChg>
        <pc:spChg chg="mod">
          <ac:chgData name="Назар Щур" userId="3faffa111ac016f6" providerId="LiveId" clId="{4B2F854D-2654-4FAB-A228-4CB7BE328121}" dt="2024-01-02T09:09:47.599" v="25" actId="1036"/>
          <ac:spMkLst>
            <pc:docMk/>
            <pc:sldMk cId="2333616642" sldId="738"/>
            <ac:spMk id="13" creationId="{FA31C113-2A18-FD1B-F922-A7FF65A78B81}"/>
          </ac:spMkLst>
        </pc:spChg>
        <pc:spChg chg="mod">
          <ac:chgData name="Назар Щур" userId="3faffa111ac016f6" providerId="LiveId" clId="{4B2F854D-2654-4FAB-A228-4CB7BE328121}" dt="2024-01-02T09:09:47.599" v="25" actId="1036"/>
          <ac:spMkLst>
            <pc:docMk/>
            <pc:sldMk cId="2333616642" sldId="738"/>
            <ac:spMk id="15" creationId="{63D0A001-631D-E74E-4452-680A4F8A15D7}"/>
          </ac:spMkLst>
        </pc:spChg>
        <pc:spChg chg="mod">
          <ac:chgData name="Назар Щур" userId="3faffa111ac016f6" providerId="LiveId" clId="{4B2F854D-2654-4FAB-A228-4CB7BE328121}" dt="2024-01-02T09:20:35.805" v="92" actId="790"/>
          <ac:spMkLst>
            <pc:docMk/>
            <pc:sldMk cId="2333616642" sldId="738"/>
            <ac:spMk id="39" creationId="{C91FF341-BA07-495E-B482-DD66522A87F3}"/>
          </ac:spMkLst>
        </pc:spChg>
        <pc:picChg chg="mod">
          <ac:chgData name="Назар Щур" userId="3faffa111ac016f6" providerId="LiveId" clId="{4B2F854D-2654-4FAB-A228-4CB7BE328121}" dt="2024-01-02T09:09:47.599" v="25" actId="1036"/>
          <ac:picMkLst>
            <pc:docMk/>
            <pc:sldMk cId="2333616642" sldId="738"/>
            <ac:picMk id="4" creationId="{A45C8280-E8FE-EBE5-59B2-041EF51FC692}"/>
          </ac:picMkLst>
        </pc:picChg>
        <pc:picChg chg="mod">
          <ac:chgData name="Назар Щур" userId="3faffa111ac016f6" providerId="LiveId" clId="{4B2F854D-2654-4FAB-A228-4CB7BE328121}" dt="2024-01-02T09:09:47.599" v="25" actId="1036"/>
          <ac:picMkLst>
            <pc:docMk/>
            <pc:sldMk cId="2333616642" sldId="738"/>
            <ac:picMk id="5" creationId="{44FF4FA7-63C5-89FA-A06E-7077C097C6A9}"/>
          </ac:picMkLst>
        </pc:picChg>
      </pc:sldChg>
      <pc:sldChg chg="del">
        <pc:chgData name="Назар Щур" userId="3faffa111ac016f6" providerId="LiveId" clId="{4B2F854D-2654-4FAB-A228-4CB7BE328121}" dt="2024-01-02T10:45:17.689" v="1909" actId="47"/>
        <pc:sldMkLst>
          <pc:docMk/>
          <pc:sldMk cId="3189079682" sldId="769"/>
        </pc:sldMkLst>
      </pc:sldChg>
      <pc:sldChg chg="addSp delSp modSp mod delAnim modAnim">
        <pc:chgData name="Назар Щур" userId="3faffa111ac016f6" providerId="LiveId" clId="{4B2F854D-2654-4FAB-A228-4CB7BE328121}" dt="2024-01-02T09:33:55.559" v="262" actId="207"/>
        <pc:sldMkLst>
          <pc:docMk/>
          <pc:sldMk cId="552149047" sldId="1087"/>
        </pc:sldMkLst>
        <pc:spChg chg="mod">
          <ac:chgData name="Назар Щур" userId="3faffa111ac016f6" providerId="LiveId" clId="{4B2F854D-2654-4FAB-A228-4CB7BE328121}" dt="2024-01-02T09:30:06.630" v="228" actId="1035"/>
          <ac:spMkLst>
            <pc:docMk/>
            <pc:sldMk cId="552149047" sldId="1087"/>
            <ac:spMk id="2" creationId="{7E1702B0-DC39-13A5-FA05-D754F2A251BD}"/>
          </ac:spMkLst>
        </pc:spChg>
        <pc:spChg chg="add del mod">
          <ac:chgData name="Назар Щур" userId="3faffa111ac016f6" providerId="LiveId" clId="{4B2F854D-2654-4FAB-A228-4CB7BE328121}" dt="2024-01-02T09:33:19.548" v="259" actId="478"/>
          <ac:spMkLst>
            <pc:docMk/>
            <pc:sldMk cId="552149047" sldId="1087"/>
            <ac:spMk id="16" creationId="{C4C1A845-5BFF-977B-92C8-EC17A8F79268}"/>
          </ac:spMkLst>
        </pc:spChg>
        <pc:spChg chg="add mod">
          <ac:chgData name="Назар Щур" userId="3faffa111ac016f6" providerId="LiveId" clId="{4B2F854D-2654-4FAB-A228-4CB7BE328121}" dt="2024-01-02T09:33:55.559" v="262" actId="207"/>
          <ac:spMkLst>
            <pc:docMk/>
            <pc:sldMk cId="552149047" sldId="1087"/>
            <ac:spMk id="19" creationId="{1807BCEB-0BDD-A897-1D6C-BF9616351EC6}"/>
          </ac:spMkLst>
        </pc:spChg>
        <pc:spChg chg="del">
          <ac:chgData name="Назар Щур" userId="3faffa111ac016f6" providerId="LiveId" clId="{4B2F854D-2654-4FAB-A228-4CB7BE328121}" dt="2024-01-02T09:29:12.531" v="198" actId="478"/>
          <ac:spMkLst>
            <pc:docMk/>
            <pc:sldMk cId="552149047" sldId="1087"/>
            <ac:spMk id="25" creationId="{E5CBFA5F-A698-EED2-DB09-4CBE4DC73E77}"/>
          </ac:spMkLst>
        </pc:spChg>
        <pc:spChg chg="del">
          <ac:chgData name="Назар Щур" userId="3faffa111ac016f6" providerId="LiveId" clId="{4B2F854D-2654-4FAB-A228-4CB7BE328121}" dt="2024-01-02T09:29:12.531" v="198" actId="478"/>
          <ac:spMkLst>
            <pc:docMk/>
            <pc:sldMk cId="552149047" sldId="1087"/>
            <ac:spMk id="27" creationId="{46BCDCF4-EE0B-B00C-CC09-85A5A68289A5}"/>
          </ac:spMkLst>
        </pc:spChg>
        <pc:spChg chg="del">
          <ac:chgData name="Назар Щур" userId="3faffa111ac016f6" providerId="LiveId" clId="{4B2F854D-2654-4FAB-A228-4CB7BE328121}" dt="2024-01-02T09:29:12.531" v="198" actId="478"/>
          <ac:spMkLst>
            <pc:docMk/>
            <pc:sldMk cId="552149047" sldId="1087"/>
            <ac:spMk id="29" creationId="{EB606BFB-2231-F391-C845-2BED06ECD50C}"/>
          </ac:spMkLst>
        </pc:spChg>
        <pc:spChg chg="del">
          <ac:chgData name="Назар Щур" userId="3faffa111ac016f6" providerId="LiveId" clId="{4B2F854D-2654-4FAB-A228-4CB7BE328121}" dt="2024-01-02T09:29:15.788" v="199" actId="478"/>
          <ac:spMkLst>
            <pc:docMk/>
            <pc:sldMk cId="552149047" sldId="1087"/>
            <ac:spMk id="30" creationId="{34421764-BBF0-003D-1ECB-CAC2A94DB980}"/>
          </ac:spMkLst>
        </pc:spChg>
        <pc:spChg chg="del">
          <ac:chgData name="Назар Щур" userId="3faffa111ac016f6" providerId="LiveId" clId="{4B2F854D-2654-4FAB-A228-4CB7BE328121}" dt="2024-01-02T09:29:12.531" v="198" actId="478"/>
          <ac:spMkLst>
            <pc:docMk/>
            <pc:sldMk cId="552149047" sldId="1087"/>
            <ac:spMk id="31" creationId="{2F77C74F-68B2-E8AD-6BA0-E1E68C2BB1FA}"/>
          </ac:spMkLst>
        </pc:spChg>
        <pc:spChg chg="del">
          <ac:chgData name="Назар Щур" userId="3faffa111ac016f6" providerId="LiveId" clId="{4B2F854D-2654-4FAB-A228-4CB7BE328121}" dt="2024-01-02T09:29:12.531" v="198" actId="478"/>
          <ac:spMkLst>
            <pc:docMk/>
            <pc:sldMk cId="552149047" sldId="1087"/>
            <ac:spMk id="32" creationId="{BE9283A4-3BFA-678D-DCC4-02FA669D48E5}"/>
          </ac:spMkLst>
        </pc:spChg>
        <pc:spChg chg="del">
          <ac:chgData name="Назар Щур" userId="3faffa111ac016f6" providerId="LiveId" clId="{4B2F854D-2654-4FAB-A228-4CB7BE328121}" dt="2024-01-02T09:29:15.788" v="199" actId="478"/>
          <ac:spMkLst>
            <pc:docMk/>
            <pc:sldMk cId="552149047" sldId="1087"/>
            <ac:spMk id="34" creationId="{9E11FE2C-CA70-BB03-8EFC-89DB1B2C1452}"/>
          </ac:spMkLst>
        </pc:spChg>
        <pc:spChg chg="del">
          <ac:chgData name="Назар Щур" userId="3faffa111ac016f6" providerId="LiveId" clId="{4B2F854D-2654-4FAB-A228-4CB7BE328121}" dt="2024-01-02T09:29:12.531" v="198" actId="478"/>
          <ac:spMkLst>
            <pc:docMk/>
            <pc:sldMk cId="552149047" sldId="1087"/>
            <ac:spMk id="37" creationId="{50F386D0-3A3D-8B3E-0032-F9D2F24C8BE6}"/>
          </ac:spMkLst>
        </pc:spChg>
        <pc:spChg chg="del">
          <ac:chgData name="Назар Щур" userId="3faffa111ac016f6" providerId="LiveId" clId="{4B2F854D-2654-4FAB-A228-4CB7BE328121}" dt="2024-01-02T09:29:12.531" v="198" actId="478"/>
          <ac:spMkLst>
            <pc:docMk/>
            <pc:sldMk cId="552149047" sldId="1087"/>
            <ac:spMk id="38" creationId="{6842F019-1415-9FDD-20DC-27C1BE837ED9}"/>
          </ac:spMkLst>
        </pc:spChg>
        <pc:spChg chg="mod">
          <ac:chgData name="Назар Щур" userId="3faffa111ac016f6" providerId="LiveId" clId="{4B2F854D-2654-4FAB-A228-4CB7BE328121}" dt="2024-01-02T09:29:38.440" v="205" actId="790"/>
          <ac:spMkLst>
            <pc:docMk/>
            <pc:sldMk cId="552149047" sldId="1087"/>
            <ac:spMk id="39" creationId="{C91FF341-BA07-495E-B482-DD66522A87F3}"/>
          </ac:spMkLst>
        </pc:spChg>
        <pc:spChg chg="del">
          <ac:chgData name="Назар Щур" userId="3faffa111ac016f6" providerId="LiveId" clId="{4B2F854D-2654-4FAB-A228-4CB7BE328121}" dt="2024-01-02T09:29:12.531" v="198" actId="478"/>
          <ac:spMkLst>
            <pc:docMk/>
            <pc:sldMk cId="552149047" sldId="1087"/>
            <ac:spMk id="40" creationId="{D8722C52-6730-E04A-0CB1-8A424F7AE690}"/>
          </ac:spMkLst>
        </pc:spChg>
        <pc:spChg chg="del">
          <ac:chgData name="Назар Щур" userId="3faffa111ac016f6" providerId="LiveId" clId="{4B2F854D-2654-4FAB-A228-4CB7BE328121}" dt="2024-01-02T09:29:12.531" v="198" actId="478"/>
          <ac:spMkLst>
            <pc:docMk/>
            <pc:sldMk cId="552149047" sldId="1087"/>
            <ac:spMk id="42" creationId="{2ACB6275-CBD7-4838-D236-0F47812416DF}"/>
          </ac:spMkLst>
        </pc:spChg>
        <pc:spChg chg="del">
          <ac:chgData name="Назар Щур" userId="3faffa111ac016f6" providerId="LiveId" clId="{4B2F854D-2654-4FAB-A228-4CB7BE328121}" dt="2024-01-02T09:29:12.531" v="198" actId="478"/>
          <ac:spMkLst>
            <pc:docMk/>
            <pc:sldMk cId="552149047" sldId="1087"/>
            <ac:spMk id="43" creationId="{50ED35A3-6C86-3C66-7330-C4F2639415A8}"/>
          </ac:spMkLst>
        </pc:spChg>
        <pc:spChg chg="del">
          <ac:chgData name="Назар Щур" userId="3faffa111ac016f6" providerId="LiveId" clId="{4B2F854D-2654-4FAB-A228-4CB7BE328121}" dt="2024-01-02T09:29:12.531" v="198" actId="478"/>
          <ac:spMkLst>
            <pc:docMk/>
            <pc:sldMk cId="552149047" sldId="1087"/>
            <ac:spMk id="44" creationId="{519C6BC4-D2EA-AC54-A1D6-5674C177D059}"/>
          </ac:spMkLst>
        </pc:spChg>
        <pc:spChg chg="del">
          <ac:chgData name="Назар Щур" userId="3faffa111ac016f6" providerId="LiveId" clId="{4B2F854D-2654-4FAB-A228-4CB7BE328121}" dt="2024-01-02T09:29:12.531" v="198" actId="478"/>
          <ac:spMkLst>
            <pc:docMk/>
            <pc:sldMk cId="552149047" sldId="1087"/>
            <ac:spMk id="45" creationId="{4D16C91F-4E68-155F-C4AA-7682690258CA}"/>
          </ac:spMkLst>
        </pc:spChg>
        <pc:spChg chg="del">
          <ac:chgData name="Назар Щур" userId="3faffa111ac016f6" providerId="LiveId" clId="{4B2F854D-2654-4FAB-A228-4CB7BE328121}" dt="2024-01-02T09:29:12.531" v="198" actId="478"/>
          <ac:spMkLst>
            <pc:docMk/>
            <pc:sldMk cId="552149047" sldId="1087"/>
            <ac:spMk id="46" creationId="{1BE9A26F-DD98-341A-008E-57B59F54D14A}"/>
          </ac:spMkLst>
        </pc:spChg>
        <pc:spChg chg="del">
          <ac:chgData name="Назар Щур" userId="3faffa111ac016f6" providerId="LiveId" clId="{4B2F854D-2654-4FAB-A228-4CB7BE328121}" dt="2024-01-02T09:29:12.531" v="198" actId="478"/>
          <ac:spMkLst>
            <pc:docMk/>
            <pc:sldMk cId="552149047" sldId="1087"/>
            <ac:spMk id="47" creationId="{B752B987-5532-497E-52A8-6C475C8346B0}"/>
          </ac:spMkLst>
        </pc:spChg>
        <pc:spChg chg="del">
          <ac:chgData name="Назар Щур" userId="3faffa111ac016f6" providerId="LiveId" clId="{4B2F854D-2654-4FAB-A228-4CB7BE328121}" dt="2024-01-02T09:29:12.531" v="198" actId="478"/>
          <ac:spMkLst>
            <pc:docMk/>
            <pc:sldMk cId="552149047" sldId="1087"/>
            <ac:spMk id="49" creationId="{635ABDB6-F75E-E9C7-8CCB-AFCDB392F64B}"/>
          </ac:spMkLst>
        </pc:spChg>
        <pc:spChg chg="del">
          <ac:chgData name="Назар Щур" userId="3faffa111ac016f6" providerId="LiveId" clId="{4B2F854D-2654-4FAB-A228-4CB7BE328121}" dt="2024-01-02T09:29:12.531" v="198" actId="478"/>
          <ac:spMkLst>
            <pc:docMk/>
            <pc:sldMk cId="552149047" sldId="1087"/>
            <ac:spMk id="50" creationId="{AEF67A77-017A-3417-6E33-1AE74372954C}"/>
          </ac:spMkLst>
        </pc:spChg>
        <pc:spChg chg="del">
          <ac:chgData name="Назар Щур" userId="3faffa111ac016f6" providerId="LiveId" clId="{4B2F854D-2654-4FAB-A228-4CB7BE328121}" dt="2024-01-02T09:29:12.531" v="198" actId="478"/>
          <ac:spMkLst>
            <pc:docMk/>
            <pc:sldMk cId="552149047" sldId="1087"/>
            <ac:spMk id="51" creationId="{670E2E9A-A7C2-1FE6-5314-3F5C6AD44D40}"/>
          </ac:spMkLst>
        </pc:spChg>
        <pc:spChg chg="del">
          <ac:chgData name="Назар Щур" userId="3faffa111ac016f6" providerId="LiveId" clId="{4B2F854D-2654-4FAB-A228-4CB7BE328121}" dt="2024-01-02T09:29:12.531" v="198" actId="478"/>
          <ac:spMkLst>
            <pc:docMk/>
            <pc:sldMk cId="552149047" sldId="1087"/>
            <ac:spMk id="52" creationId="{937F1AB4-BC47-A41E-5F36-80274EF217AD}"/>
          </ac:spMkLst>
        </pc:spChg>
        <pc:spChg chg="del">
          <ac:chgData name="Назар Щур" userId="3faffa111ac016f6" providerId="LiveId" clId="{4B2F854D-2654-4FAB-A228-4CB7BE328121}" dt="2024-01-02T09:29:08.455" v="197" actId="478"/>
          <ac:spMkLst>
            <pc:docMk/>
            <pc:sldMk cId="552149047" sldId="1087"/>
            <ac:spMk id="53" creationId="{2DA0BA57-4038-921B-2E45-2C37980AFCE3}"/>
          </ac:spMkLst>
        </pc:spChg>
        <pc:spChg chg="del">
          <ac:chgData name="Назар Щур" userId="3faffa111ac016f6" providerId="LiveId" clId="{4B2F854D-2654-4FAB-A228-4CB7BE328121}" dt="2024-01-02T09:29:08.455" v="197" actId="478"/>
          <ac:spMkLst>
            <pc:docMk/>
            <pc:sldMk cId="552149047" sldId="1087"/>
            <ac:spMk id="54" creationId="{B1AAEC4B-FE25-221A-415A-B58D652FF445}"/>
          </ac:spMkLst>
        </pc:spChg>
        <pc:spChg chg="del">
          <ac:chgData name="Назар Щур" userId="3faffa111ac016f6" providerId="LiveId" clId="{4B2F854D-2654-4FAB-A228-4CB7BE328121}" dt="2024-01-02T09:29:12.531" v="198" actId="478"/>
          <ac:spMkLst>
            <pc:docMk/>
            <pc:sldMk cId="552149047" sldId="1087"/>
            <ac:spMk id="57" creationId="{D5548F6B-A3D7-49C9-4FDA-9C5862B9F65B}"/>
          </ac:spMkLst>
        </pc:spChg>
        <pc:spChg chg="del">
          <ac:chgData name="Назар Щур" userId="3faffa111ac016f6" providerId="LiveId" clId="{4B2F854D-2654-4FAB-A228-4CB7BE328121}" dt="2024-01-02T09:29:12.531" v="198" actId="478"/>
          <ac:spMkLst>
            <pc:docMk/>
            <pc:sldMk cId="552149047" sldId="1087"/>
            <ac:spMk id="60" creationId="{322D951F-D3CB-B3DB-6D11-E20A1C7BC14E}"/>
          </ac:spMkLst>
        </pc:spChg>
        <pc:spChg chg="del">
          <ac:chgData name="Назар Щур" userId="3faffa111ac016f6" providerId="LiveId" clId="{4B2F854D-2654-4FAB-A228-4CB7BE328121}" dt="2024-01-02T09:29:12.531" v="198" actId="478"/>
          <ac:spMkLst>
            <pc:docMk/>
            <pc:sldMk cId="552149047" sldId="1087"/>
            <ac:spMk id="64" creationId="{1415D3E5-CBDF-30C5-5308-C1C7037FD80F}"/>
          </ac:spMkLst>
        </pc:spChg>
        <pc:spChg chg="del">
          <ac:chgData name="Назар Щур" userId="3faffa111ac016f6" providerId="LiveId" clId="{4B2F854D-2654-4FAB-A228-4CB7BE328121}" dt="2024-01-02T09:29:12.531" v="198" actId="478"/>
          <ac:spMkLst>
            <pc:docMk/>
            <pc:sldMk cId="552149047" sldId="1087"/>
            <ac:spMk id="65" creationId="{B16EC478-03B3-0BFA-E481-ADC3E8FB6015}"/>
          </ac:spMkLst>
        </pc:spChg>
        <pc:spChg chg="del">
          <ac:chgData name="Назар Щур" userId="3faffa111ac016f6" providerId="LiveId" clId="{4B2F854D-2654-4FAB-A228-4CB7BE328121}" dt="2024-01-02T09:29:12.531" v="198" actId="478"/>
          <ac:spMkLst>
            <pc:docMk/>
            <pc:sldMk cId="552149047" sldId="1087"/>
            <ac:spMk id="66" creationId="{B54053F5-92BD-127E-E7BF-DCDB300AA6DF}"/>
          </ac:spMkLst>
        </pc:spChg>
        <pc:spChg chg="del">
          <ac:chgData name="Назар Щур" userId="3faffa111ac016f6" providerId="LiveId" clId="{4B2F854D-2654-4FAB-A228-4CB7BE328121}" dt="2024-01-02T09:29:12.531" v="198" actId="478"/>
          <ac:spMkLst>
            <pc:docMk/>
            <pc:sldMk cId="552149047" sldId="1087"/>
            <ac:spMk id="67" creationId="{6797D255-FE11-5353-87C9-B279D63D7AC3}"/>
          </ac:spMkLst>
        </pc:spChg>
        <pc:spChg chg="del">
          <ac:chgData name="Назар Щур" userId="3faffa111ac016f6" providerId="LiveId" clId="{4B2F854D-2654-4FAB-A228-4CB7BE328121}" dt="2024-01-02T09:29:12.531" v="198" actId="478"/>
          <ac:spMkLst>
            <pc:docMk/>
            <pc:sldMk cId="552149047" sldId="1087"/>
            <ac:spMk id="68" creationId="{B406443D-09C6-DBC9-FB96-3B6831D95FA2}"/>
          </ac:spMkLst>
        </pc:spChg>
        <pc:grpChg chg="del">
          <ac:chgData name="Назар Щур" userId="3faffa111ac016f6" providerId="LiveId" clId="{4B2F854D-2654-4FAB-A228-4CB7BE328121}" dt="2024-01-02T09:29:08.455" v="197" actId="478"/>
          <ac:grpSpMkLst>
            <pc:docMk/>
            <pc:sldMk cId="552149047" sldId="1087"/>
            <ac:grpSpMk id="24" creationId="{EDD8DC9C-A820-0DCB-C981-0ED7CC5D7E11}"/>
          </ac:grpSpMkLst>
        </pc:grpChg>
        <pc:picChg chg="add mod">
          <ac:chgData name="Назар Щур" userId="3faffa111ac016f6" providerId="LiveId" clId="{4B2F854D-2654-4FAB-A228-4CB7BE328121}" dt="2024-01-02T09:32:32.563" v="245" actId="14100"/>
          <ac:picMkLst>
            <pc:docMk/>
            <pc:sldMk cId="552149047" sldId="1087"/>
            <ac:picMk id="3" creationId="{0B32C144-2388-D8F8-A019-F59505CEE965}"/>
          </ac:picMkLst>
        </pc:picChg>
        <pc:picChg chg="add mod">
          <ac:chgData name="Назар Щур" userId="3faffa111ac016f6" providerId="LiveId" clId="{4B2F854D-2654-4FAB-A228-4CB7BE328121}" dt="2024-01-02T09:32:41.694" v="247" actId="14100"/>
          <ac:picMkLst>
            <pc:docMk/>
            <pc:sldMk cId="552149047" sldId="1087"/>
            <ac:picMk id="4" creationId="{8A2FCB03-7119-7D95-534C-FA4B995D6BA8}"/>
          </ac:picMkLst>
        </pc:picChg>
        <pc:picChg chg="add mod">
          <ac:chgData name="Назар Щур" userId="3faffa111ac016f6" providerId="LiveId" clId="{4B2F854D-2654-4FAB-A228-4CB7BE328121}" dt="2024-01-02T09:32:52.212" v="249" actId="14100"/>
          <ac:picMkLst>
            <pc:docMk/>
            <pc:sldMk cId="552149047" sldId="1087"/>
            <ac:picMk id="6" creationId="{BF8232EE-36FF-F85B-1E1C-DF8D11E16203}"/>
          </ac:picMkLst>
        </pc:picChg>
        <pc:picChg chg="add mod">
          <ac:chgData name="Назар Щур" userId="3faffa111ac016f6" providerId="LiveId" clId="{4B2F854D-2654-4FAB-A228-4CB7BE328121}" dt="2024-01-02T09:33:17.636" v="258" actId="14100"/>
          <ac:picMkLst>
            <pc:docMk/>
            <pc:sldMk cId="552149047" sldId="1087"/>
            <ac:picMk id="7" creationId="{6997B37C-6CDC-6B95-DB04-B88CB9F4C9A9}"/>
          </ac:picMkLst>
        </pc:picChg>
        <pc:picChg chg="add mod">
          <ac:chgData name="Назар Щур" userId="3faffa111ac016f6" providerId="LiveId" clId="{4B2F854D-2654-4FAB-A228-4CB7BE328121}" dt="2024-01-02T09:33:06.963" v="255" actId="14100"/>
          <ac:picMkLst>
            <pc:docMk/>
            <pc:sldMk cId="552149047" sldId="1087"/>
            <ac:picMk id="8" creationId="{E0961617-C4F2-CB7C-1A44-C3EFEA6FB6AD}"/>
          </ac:picMkLst>
        </pc:picChg>
        <pc:picChg chg="add mod">
          <ac:chgData name="Назар Щур" userId="3faffa111ac016f6" providerId="LiveId" clId="{4B2F854D-2654-4FAB-A228-4CB7BE328121}" dt="2024-01-02T09:33:00.908" v="253" actId="14100"/>
          <ac:picMkLst>
            <pc:docMk/>
            <pc:sldMk cId="552149047" sldId="1087"/>
            <ac:picMk id="9" creationId="{FB9314A4-2561-EA6A-31A1-4E0BBADD031C}"/>
          </ac:picMkLst>
        </pc:picChg>
        <pc:picChg chg="del">
          <ac:chgData name="Назар Щур" userId="3faffa111ac016f6" providerId="LiveId" clId="{4B2F854D-2654-4FAB-A228-4CB7BE328121}" dt="2024-01-02T09:29:08.455" v="197" actId="478"/>
          <ac:picMkLst>
            <pc:docMk/>
            <pc:sldMk cId="552149047" sldId="1087"/>
            <ac:picMk id="35" creationId="{1CDF4626-0799-0207-8503-A6C11264050D}"/>
          </ac:picMkLst>
        </pc:picChg>
        <pc:picChg chg="del">
          <ac:chgData name="Назар Щур" userId="3faffa111ac016f6" providerId="LiveId" clId="{4B2F854D-2654-4FAB-A228-4CB7BE328121}" dt="2024-01-02T09:29:12.531" v="198" actId="478"/>
          <ac:picMkLst>
            <pc:docMk/>
            <pc:sldMk cId="552149047" sldId="1087"/>
            <ac:picMk id="70" creationId="{9A7DB0B0-3A5A-C3C5-78C6-EA23D179B669}"/>
          </ac:picMkLst>
        </pc:picChg>
        <pc:picChg chg="del">
          <ac:chgData name="Назар Щур" userId="3faffa111ac016f6" providerId="LiveId" clId="{4B2F854D-2654-4FAB-A228-4CB7BE328121}" dt="2024-01-02T09:29:12.531" v="198" actId="478"/>
          <ac:picMkLst>
            <pc:docMk/>
            <pc:sldMk cId="552149047" sldId="1087"/>
            <ac:picMk id="71" creationId="{EF93F4FD-6F2C-7A66-71D8-6169A0A430AE}"/>
          </ac:picMkLst>
        </pc:picChg>
        <pc:cxnChg chg="del">
          <ac:chgData name="Назар Щур" userId="3faffa111ac016f6" providerId="LiveId" clId="{4B2F854D-2654-4FAB-A228-4CB7BE328121}" dt="2024-01-02T09:29:12.531" v="198" actId="478"/>
          <ac:cxnSpMkLst>
            <pc:docMk/>
            <pc:sldMk cId="552149047" sldId="1087"/>
            <ac:cxnSpMk id="33" creationId="{634A7E10-E9ED-6288-DAD5-F87B726BD672}"/>
          </ac:cxnSpMkLst>
        </pc:cxnChg>
      </pc:sldChg>
      <pc:sldChg chg="del">
        <pc:chgData name="Назар Щур" userId="3faffa111ac016f6" providerId="LiveId" clId="{4B2F854D-2654-4FAB-A228-4CB7BE328121}" dt="2024-01-02T10:45:17.689" v="1909" actId="47"/>
        <pc:sldMkLst>
          <pc:docMk/>
          <pc:sldMk cId="1836396003" sldId="1102"/>
        </pc:sldMkLst>
      </pc:sldChg>
      <pc:sldChg chg="del">
        <pc:chgData name="Назар Щур" userId="3faffa111ac016f6" providerId="LiveId" clId="{4B2F854D-2654-4FAB-A228-4CB7BE328121}" dt="2024-01-02T10:45:17.689" v="1909" actId="47"/>
        <pc:sldMkLst>
          <pc:docMk/>
          <pc:sldMk cId="2312516712" sldId="1104"/>
        </pc:sldMkLst>
      </pc:sldChg>
      <pc:sldChg chg="addSp delSp modSp mod modAnim">
        <pc:chgData name="Назар Щур" userId="3faffa111ac016f6" providerId="LiveId" clId="{4B2F854D-2654-4FAB-A228-4CB7BE328121}" dt="2024-01-02T10:53:29.241" v="1980" actId="207"/>
        <pc:sldMkLst>
          <pc:docMk/>
          <pc:sldMk cId="2921899296" sldId="1106"/>
        </pc:sldMkLst>
        <pc:spChg chg="mod">
          <ac:chgData name="Назар Щур" userId="3faffa111ac016f6" providerId="LiveId" clId="{4B2F854D-2654-4FAB-A228-4CB7BE328121}" dt="2024-01-02T10:53:29.241" v="1980" actId="207"/>
          <ac:spMkLst>
            <pc:docMk/>
            <pc:sldMk cId="2921899296" sldId="1106"/>
            <ac:spMk id="4" creationId="{DDCC99B4-553A-5A8A-A041-90C689A2D73A}"/>
          </ac:spMkLst>
        </pc:spChg>
        <pc:picChg chg="add mod">
          <ac:chgData name="Назар Щур" userId="3faffa111ac016f6" providerId="LiveId" clId="{4B2F854D-2654-4FAB-A228-4CB7BE328121}" dt="2024-01-02T10:52:44.786" v="1965" actId="167"/>
          <ac:picMkLst>
            <pc:docMk/>
            <pc:sldMk cId="2921899296" sldId="1106"/>
            <ac:picMk id="2" creationId="{D2930779-DE1C-9745-0F00-BB5354A9EE2E}"/>
          </ac:picMkLst>
        </pc:picChg>
        <pc:picChg chg="del">
          <ac:chgData name="Назар Щур" userId="3faffa111ac016f6" providerId="LiveId" clId="{4B2F854D-2654-4FAB-A228-4CB7BE328121}" dt="2024-01-02T10:52:21.570" v="1961" actId="478"/>
          <ac:picMkLst>
            <pc:docMk/>
            <pc:sldMk cId="2921899296" sldId="1106"/>
            <ac:picMk id="3" creationId="{F455EBA8-352D-5C00-43D7-C09355DFA94E}"/>
          </ac:picMkLst>
        </pc:picChg>
      </pc:sldChg>
      <pc:sldChg chg="addSp delSp modSp mod">
        <pc:chgData name="Назар Щур" userId="3faffa111ac016f6" providerId="LiveId" clId="{4B2F854D-2654-4FAB-A228-4CB7BE328121}" dt="2024-01-02T11:05:00.431" v="2010" actId="207"/>
        <pc:sldMkLst>
          <pc:docMk/>
          <pc:sldMk cId="3487337330" sldId="1107"/>
        </pc:sldMkLst>
        <pc:spChg chg="mod">
          <ac:chgData name="Назар Щур" userId="3faffa111ac016f6" providerId="LiveId" clId="{4B2F854D-2654-4FAB-A228-4CB7BE328121}" dt="2024-01-02T11:05:00.431" v="2010" actId="207"/>
          <ac:spMkLst>
            <pc:docMk/>
            <pc:sldMk cId="3487337330" sldId="1107"/>
            <ac:spMk id="4" creationId="{E6D9468E-47E5-0299-118A-256A480B03B1}"/>
          </ac:spMkLst>
        </pc:spChg>
        <pc:picChg chg="del">
          <ac:chgData name="Назар Щур" userId="3faffa111ac016f6" providerId="LiveId" clId="{4B2F854D-2654-4FAB-A228-4CB7BE328121}" dt="2024-01-02T10:53:41.767" v="1981" actId="478"/>
          <ac:picMkLst>
            <pc:docMk/>
            <pc:sldMk cId="3487337330" sldId="1107"/>
            <ac:picMk id="2" creationId="{5C1FBF1A-AB7E-29BD-1007-893104D1A681}"/>
          </ac:picMkLst>
        </pc:picChg>
        <pc:picChg chg="add del">
          <ac:chgData name="Назар Щур" userId="3faffa111ac016f6" providerId="LiveId" clId="{4B2F854D-2654-4FAB-A228-4CB7BE328121}" dt="2024-01-02T11:03:35.827" v="2001" actId="478"/>
          <ac:picMkLst>
            <pc:docMk/>
            <pc:sldMk cId="3487337330" sldId="1107"/>
            <ac:picMk id="5" creationId="{D0208B37-3536-A2FA-05A5-0BC0B18E8715}"/>
          </ac:picMkLst>
        </pc:picChg>
        <pc:picChg chg="add mod ord modCrop">
          <ac:chgData name="Назар Щур" userId="3faffa111ac016f6" providerId="LiveId" clId="{4B2F854D-2654-4FAB-A228-4CB7BE328121}" dt="2024-01-02T11:04:38.139" v="2008" actId="732"/>
          <ac:picMkLst>
            <pc:docMk/>
            <pc:sldMk cId="3487337330" sldId="1107"/>
            <ac:picMk id="7" creationId="{9CF4BE28-4610-B97C-8468-18BFB8947E82}"/>
          </ac:picMkLst>
        </pc:picChg>
      </pc:sldChg>
      <pc:sldChg chg="del">
        <pc:chgData name="Назар Щур" userId="3faffa111ac016f6" providerId="LiveId" clId="{4B2F854D-2654-4FAB-A228-4CB7BE328121}" dt="2024-01-02T10:45:17.689" v="1909" actId="47"/>
        <pc:sldMkLst>
          <pc:docMk/>
          <pc:sldMk cId="3048775606" sldId="1109"/>
        </pc:sldMkLst>
      </pc:sldChg>
      <pc:sldChg chg="addSp delSp modSp add del mod delAnim modAnim">
        <pc:chgData name="Назар Щур" userId="3faffa111ac016f6" providerId="LiveId" clId="{4B2F854D-2654-4FAB-A228-4CB7BE328121}" dt="2024-01-02T09:25:23.669" v="153" actId="47"/>
        <pc:sldMkLst>
          <pc:docMk/>
          <pc:sldMk cId="2584586046" sldId="1110"/>
        </pc:sldMkLst>
        <pc:spChg chg="del">
          <ac:chgData name="Назар Щур" userId="3faffa111ac016f6" providerId="LiveId" clId="{4B2F854D-2654-4FAB-A228-4CB7BE328121}" dt="2024-01-02T09:22:03.055" v="112" actId="478"/>
          <ac:spMkLst>
            <pc:docMk/>
            <pc:sldMk cId="2584586046" sldId="1110"/>
            <ac:spMk id="2" creationId="{85287E43-7C3F-CB74-6940-C9F692BDD991}"/>
          </ac:spMkLst>
        </pc:spChg>
        <pc:spChg chg="mod">
          <ac:chgData name="Назар Щур" userId="3faffa111ac016f6" providerId="LiveId" clId="{4B2F854D-2654-4FAB-A228-4CB7BE328121}" dt="2024-01-02T09:23:13.199" v="130" actId="1076"/>
          <ac:spMkLst>
            <pc:docMk/>
            <pc:sldMk cId="2584586046" sldId="1110"/>
            <ac:spMk id="6" creationId="{986F0B15-0B6D-9EF4-F59D-38FB69C49FCB}"/>
          </ac:spMkLst>
        </pc:spChg>
        <pc:spChg chg="del">
          <ac:chgData name="Назар Щур" userId="3faffa111ac016f6" providerId="LiveId" clId="{4B2F854D-2654-4FAB-A228-4CB7BE328121}" dt="2024-01-02T09:21:57.966" v="110" actId="478"/>
          <ac:spMkLst>
            <pc:docMk/>
            <pc:sldMk cId="2584586046" sldId="1110"/>
            <ac:spMk id="7" creationId="{1693895C-56CA-A93A-08A2-1F9BD9AD3A61}"/>
          </ac:spMkLst>
        </pc:spChg>
        <pc:spChg chg="del">
          <ac:chgData name="Назар Щур" userId="3faffa111ac016f6" providerId="LiveId" clId="{4B2F854D-2654-4FAB-A228-4CB7BE328121}" dt="2024-01-02T09:22:00.092" v="111" actId="478"/>
          <ac:spMkLst>
            <pc:docMk/>
            <pc:sldMk cId="2584586046" sldId="1110"/>
            <ac:spMk id="8" creationId="{66660134-10B0-3D72-4B4A-161D30D949B7}"/>
          </ac:spMkLst>
        </pc:spChg>
        <pc:spChg chg="del">
          <ac:chgData name="Назар Щур" userId="3faffa111ac016f6" providerId="LiveId" clId="{4B2F854D-2654-4FAB-A228-4CB7BE328121}" dt="2024-01-02T09:21:57.966" v="110" actId="478"/>
          <ac:spMkLst>
            <pc:docMk/>
            <pc:sldMk cId="2584586046" sldId="1110"/>
            <ac:spMk id="9" creationId="{72BEBE9E-59BB-D70D-CD3B-F63F293107C5}"/>
          </ac:spMkLst>
        </pc:spChg>
        <pc:spChg chg="mod">
          <ac:chgData name="Назар Щур" userId="3faffa111ac016f6" providerId="LiveId" clId="{4B2F854D-2654-4FAB-A228-4CB7BE328121}" dt="2024-01-02T09:22:58.549" v="123" actId="1076"/>
          <ac:spMkLst>
            <pc:docMk/>
            <pc:sldMk cId="2584586046" sldId="1110"/>
            <ac:spMk id="10" creationId="{5C752E9B-18FB-E8D1-3D0C-E5F79F0D9ABC}"/>
          </ac:spMkLst>
        </pc:spChg>
        <pc:spChg chg="del">
          <ac:chgData name="Назар Щур" userId="3faffa111ac016f6" providerId="LiveId" clId="{4B2F854D-2654-4FAB-A228-4CB7BE328121}" dt="2024-01-02T09:21:57.966" v="110" actId="478"/>
          <ac:spMkLst>
            <pc:docMk/>
            <pc:sldMk cId="2584586046" sldId="1110"/>
            <ac:spMk id="13" creationId="{FA31C113-2A18-FD1B-F922-A7FF65A78B81}"/>
          </ac:spMkLst>
        </pc:spChg>
        <pc:spChg chg="del">
          <ac:chgData name="Назар Щур" userId="3faffa111ac016f6" providerId="LiveId" clId="{4B2F854D-2654-4FAB-A228-4CB7BE328121}" dt="2024-01-02T09:21:57.966" v="110" actId="478"/>
          <ac:spMkLst>
            <pc:docMk/>
            <pc:sldMk cId="2584586046" sldId="1110"/>
            <ac:spMk id="15" creationId="{63D0A001-631D-E74E-4452-680A4F8A15D7}"/>
          </ac:spMkLst>
        </pc:spChg>
        <pc:spChg chg="mod">
          <ac:chgData name="Назар Щур" userId="3faffa111ac016f6" providerId="LiveId" clId="{4B2F854D-2654-4FAB-A228-4CB7BE328121}" dt="2024-01-02T09:21:09.777" v="108" actId="20577"/>
          <ac:spMkLst>
            <pc:docMk/>
            <pc:sldMk cId="2584586046" sldId="1110"/>
            <ac:spMk id="39" creationId="{C91FF341-BA07-495E-B482-DD66522A87F3}"/>
          </ac:spMkLst>
        </pc:spChg>
        <pc:picChg chg="add mod ord">
          <ac:chgData name="Назар Щур" userId="3faffa111ac016f6" providerId="LiveId" clId="{4B2F854D-2654-4FAB-A228-4CB7BE328121}" dt="2024-01-02T09:22:24.478" v="116" actId="167"/>
          <ac:picMkLst>
            <pc:docMk/>
            <pc:sldMk cId="2584586046" sldId="1110"/>
            <ac:picMk id="3" creationId="{AC7AE7F7-1C54-5822-9A0E-63A8B5C3A40E}"/>
          </ac:picMkLst>
        </pc:picChg>
        <pc:picChg chg="del">
          <ac:chgData name="Назар Щур" userId="3faffa111ac016f6" providerId="LiveId" clId="{4B2F854D-2654-4FAB-A228-4CB7BE328121}" dt="2024-01-02T09:21:57.966" v="110" actId="478"/>
          <ac:picMkLst>
            <pc:docMk/>
            <pc:sldMk cId="2584586046" sldId="1110"/>
            <ac:picMk id="4" creationId="{A45C8280-E8FE-EBE5-59B2-041EF51FC692}"/>
          </ac:picMkLst>
        </pc:picChg>
        <pc:picChg chg="del">
          <ac:chgData name="Назар Щур" userId="3faffa111ac016f6" providerId="LiveId" clId="{4B2F854D-2654-4FAB-A228-4CB7BE328121}" dt="2024-01-02T09:21:57.966" v="110" actId="478"/>
          <ac:picMkLst>
            <pc:docMk/>
            <pc:sldMk cId="2584586046" sldId="1110"/>
            <ac:picMk id="5" creationId="{44FF4FA7-63C5-89FA-A06E-7077C097C6A9}"/>
          </ac:picMkLst>
        </pc:picChg>
        <pc:picChg chg="add mod ord">
          <ac:chgData name="Назар Щур" userId="3faffa111ac016f6" providerId="LiveId" clId="{4B2F854D-2654-4FAB-A228-4CB7BE328121}" dt="2024-01-02T09:22:24.478" v="116" actId="167"/>
          <ac:picMkLst>
            <pc:docMk/>
            <pc:sldMk cId="2584586046" sldId="1110"/>
            <ac:picMk id="11" creationId="{CC6FA064-5FC6-0036-977D-E4481B43D89B}"/>
          </ac:picMkLst>
        </pc:picChg>
        <pc:picChg chg="add mod ord">
          <ac:chgData name="Назар Щур" userId="3faffa111ac016f6" providerId="LiveId" clId="{4B2F854D-2654-4FAB-A228-4CB7BE328121}" dt="2024-01-02T09:22:24.478" v="116" actId="167"/>
          <ac:picMkLst>
            <pc:docMk/>
            <pc:sldMk cId="2584586046" sldId="1110"/>
            <ac:picMk id="12" creationId="{9F1A664D-24EE-0F94-0887-A5F59A34B2C1}"/>
          </ac:picMkLst>
        </pc:picChg>
        <pc:picChg chg="add mod ord">
          <ac:chgData name="Назар Щур" userId="3faffa111ac016f6" providerId="LiveId" clId="{4B2F854D-2654-4FAB-A228-4CB7BE328121}" dt="2024-01-02T09:22:24.478" v="116" actId="167"/>
          <ac:picMkLst>
            <pc:docMk/>
            <pc:sldMk cId="2584586046" sldId="1110"/>
            <ac:picMk id="14" creationId="{5F5AE3ED-61B9-7032-F9D7-7559E85E5AC5}"/>
          </ac:picMkLst>
        </pc:picChg>
        <pc:picChg chg="add mod ord">
          <ac:chgData name="Назар Щур" userId="3faffa111ac016f6" providerId="LiveId" clId="{4B2F854D-2654-4FAB-A228-4CB7BE328121}" dt="2024-01-02T09:22:24.478" v="116" actId="167"/>
          <ac:picMkLst>
            <pc:docMk/>
            <pc:sldMk cId="2584586046" sldId="1110"/>
            <ac:picMk id="16" creationId="{73FF57F8-0E38-702C-AA3F-FD0918502A97}"/>
          </ac:picMkLst>
        </pc:picChg>
        <pc:picChg chg="add mod ord">
          <ac:chgData name="Назар Щур" userId="3faffa111ac016f6" providerId="LiveId" clId="{4B2F854D-2654-4FAB-A228-4CB7BE328121}" dt="2024-01-02T09:22:24.478" v="116" actId="167"/>
          <ac:picMkLst>
            <pc:docMk/>
            <pc:sldMk cId="2584586046" sldId="1110"/>
            <ac:picMk id="17" creationId="{956D5BA1-4BBB-F744-690D-AD82297454E2}"/>
          </ac:picMkLst>
        </pc:picChg>
      </pc:sldChg>
      <pc:sldChg chg="addSp delSp modSp add mod delAnim modAnim">
        <pc:chgData name="Назар Щур" userId="3faffa111ac016f6" providerId="LiveId" clId="{4B2F854D-2654-4FAB-A228-4CB7BE328121}" dt="2024-01-02T09:27:11.277" v="181" actId="478"/>
        <pc:sldMkLst>
          <pc:docMk/>
          <pc:sldMk cId="1621570726" sldId="1111"/>
        </pc:sldMkLst>
        <pc:spChg chg="add del mod">
          <ac:chgData name="Назар Щур" userId="3faffa111ac016f6" providerId="LiveId" clId="{4B2F854D-2654-4FAB-A228-4CB7BE328121}" dt="2024-01-02T09:27:11.277" v="181" actId="478"/>
          <ac:spMkLst>
            <pc:docMk/>
            <pc:sldMk cId="1621570726" sldId="1111"/>
            <ac:spMk id="2" creationId="{F87FABAC-F0E8-9850-74F1-F1B43CF3B93F}"/>
          </ac:spMkLst>
        </pc:spChg>
        <pc:spChg chg="mod">
          <ac:chgData name="Назар Щур" userId="3faffa111ac016f6" providerId="LiveId" clId="{4B2F854D-2654-4FAB-A228-4CB7BE328121}" dt="2024-01-02T09:25:01.440" v="151" actId="1035"/>
          <ac:spMkLst>
            <pc:docMk/>
            <pc:sldMk cId="1621570726" sldId="1111"/>
            <ac:spMk id="10" creationId="{5C752E9B-18FB-E8D1-3D0C-E5F79F0D9ABC}"/>
          </ac:spMkLst>
        </pc:spChg>
        <pc:picChg chg="mod">
          <ac:chgData name="Назар Щур" userId="3faffa111ac016f6" providerId="LiveId" clId="{4B2F854D-2654-4FAB-A228-4CB7BE328121}" dt="2024-01-02T09:26:38.886" v="172" actId="14100"/>
          <ac:picMkLst>
            <pc:docMk/>
            <pc:sldMk cId="1621570726" sldId="1111"/>
            <ac:picMk id="3" creationId="{AC7AE7F7-1C54-5822-9A0E-63A8B5C3A40E}"/>
          </ac:picMkLst>
        </pc:picChg>
        <pc:picChg chg="mod">
          <ac:chgData name="Назар Щур" userId="3faffa111ac016f6" providerId="LiveId" clId="{4B2F854D-2654-4FAB-A228-4CB7BE328121}" dt="2024-01-02T09:27:09.725" v="180" actId="14100"/>
          <ac:picMkLst>
            <pc:docMk/>
            <pc:sldMk cId="1621570726" sldId="1111"/>
            <ac:picMk id="11" creationId="{CC6FA064-5FC6-0036-977D-E4481B43D89B}"/>
          </ac:picMkLst>
        </pc:picChg>
        <pc:picChg chg="mod">
          <ac:chgData name="Назар Щур" userId="3faffa111ac016f6" providerId="LiveId" clId="{4B2F854D-2654-4FAB-A228-4CB7BE328121}" dt="2024-01-02T09:26:11.752" v="162" actId="14100"/>
          <ac:picMkLst>
            <pc:docMk/>
            <pc:sldMk cId="1621570726" sldId="1111"/>
            <ac:picMk id="12" creationId="{9F1A664D-24EE-0F94-0887-A5F59A34B2C1}"/>
          </ac:picMkLst>
        </pc:picChg>
        <pc:picChg chg="mod">
          <ac:chgData name="Назар Щур" userId="3faffa111ac016f6" providerId="LiveId" clId="{4B2F854D-2654-4FAB-A228-4CB7BE328121}" dt="2024-01-02T09:26:57.533" v="176" actId="14100"/>
          <ac:picMkLst>
            <pc:docMk/>
            <pc:sldMk cId="1621570726" sldId="1111"/>
            <ac:picMk id="14" creationId="{5F5AE3ED-61B9-7032-F9D7-7559E85E5AC5}"/>
          </ac:picMkLst>
        </pc:picChg>
        <pc:picChg chg="mod">
          <ac:chgData name="Назар Щур" userId="3faffa111ac016f6" providerId="LiveId" clId="{4B2F854D-2654-4FAB-A228-4CB7BE328121}" dt="2024-01-02T09:26:47.764" v="174" actId="14100"/>
          <ac:picMkLst>
            <pc:docMk/>
            <pc:sldMk cId="1621570726" sldId="1111"/>
            <ac:picMk id="16" creationId="{73FF57F8-0E38-702C-AA3F-FD0918502A97}"/>
          </ac:picMkLst>
        </pc:picChg>
        <pc:picChg chg="mod">
          <ac:chgData name="Назар Щур" userId="3faffa111ac016f6" providerId="LiveId" clId="{4B2F854D-2654-4FAB-A228-4CB7BE328121}" dt="2024-01-02T09:26:27.519" v="167" actId="14100"/>
          <ac:picMkLst>
            <pc:docMk/>
            <pc:sldMk cId="1621570726" sldId="1111"/>
            <ac:picMk id="17" creationId="{956D5BA1-4BBB-F744-690D-AD82297454E2}"/>
          </ac:picMkLst>
        </pc:picChg>
      </pc:sldChg>
      <pc:sldChg chg="addSp delSp modSp add mod delAnim modAnim">
        <pc:chgData name="Назар Щур" userId="3faffa111ac016f6" providerId="LiveId" clId="{4B2F854D-2654-4FAB-A228-4CB7BE328121}" dt="2024-01-02T10:23:17.223" v="1422" actId="122"/>
        <pc:sldMkLst>
          <pc:docMk/>
          <pc:sldMk cId="1344340855" sldId="1112"/>
        </pc:sldMkLst>
        <pc:spChg chg="del">
          <ac:chgData name="Назар Щур" userId="3faffa111ac016f6" providerId="LiveId" clId="{4B2F854D-2654-4FAB-A228-4CB7BE328121}" dt="2024-01-02T09:36:24.672" v="268" actId="478"/>
          <ac:spMkLst>
            <pc:docMk/>
            <pc:sldMk cId="1344340855" sldId="1112"/>
            <ac:spMk id="2" creationId="{7E1702B0-DC39-13A5-FA05-D754F2A251BD}"/>
          </ac:spMkLst>
        </pc:spChg>
        <pc:spChg chg="mod">
          <ac:chgData name="Назар Щур" userId="3faffa111ac016f6" providerId="LiveId" clId="{4B2F854D-2654-4FAB-A228-4CB7BE328121}" dt="2024-01-02T09:37:11.909" v="273" actId="208"/>
          <ac:spMkLst>
            <pc:docMk/>
            <pc:sldMk cId="1344340855" sldId="1112"/>
            <ac:spMk id="11" creationId="{34F1E160-11B0-4398-C80D-8C7E11A71A62}"/>
          </ac:spMkLst>
        </pc:spChg>
        <pc:spChg chg="mod">
          <ac:chgData name="Назар Щур" userId="3faffa111ac016f6" providerId="LiveId" clId="{4B2F854D-2654-4FAB-A228-4CB7BE328121}" dt="2024-01-02T09:37:11.909" v="273" actId="208"/>
          <ac:spMkLst>
            <pc:docMk/>
            <pc:sldMk cId="1344340855" sldId="1112"/>
            <ac:spMk id="12" creationId="{B50C5F89-72B6-CA0D-9902-4EE92DEA69D3}"/>
          </ac:spMkLst>
        </pc:spChg>
        <pc:spChg chg="mod">
          <ac:chgData name="Назар Щур" userId="3faffa111ac016f6" providerId="LiveId" clId="{4B2F854D-2654-4FAB-A228-4CB7BE328121}" dt="2024-01-02T09:37:11.909" v="273" actId="208"/>
          <ac:spMkLst>
            <pc:docMk/>
            <pc:sldMk cId="1344340855" sldId="1112"/>
            <ac:spMk id="13" creationId="{3BDE7251-2C7E-8E5D-FD8A-93CDE2598B27}"/>
          </ac:spMkLst>
        </pc:spChg>
        <pc:spChg chg="add del mod">
          <ac:chgData name="Назар Щур" userId="3faffa111ac016f6" providerId="LiveId" clId="{4B2F854D-2654-4FAB-A228-4CB7BE328121}" dt="2024-01-02T09:37:14.595" v="274" actId="478"/>
          <ac:spMkLst>
            <pc:docMk/>
            <pc:sldMk cId="1344340855" sldId="1112"/>
            <ac:spMk id="14" creationId="{642ECAE7-FBE9-DAFD-277B-89A6F9E09836}"/>
          </ac:spMkLst>
        </pc:spChg>
        <pc:spChg chg="add del mod">
          <ac:chgData name="Назар Щур" userId="3faffa111ac016f6" providerId="LiveId" clId="{4B2F854D-2654-4FAB-A228-4CB7BE328121}" dt="2024-01-02T09:42:26.754" v="334" actId="478"/>
          <ac:spMkLst>
            <pc:docMk/>
            <pc:sldMk cId="1344340855" sldId="1112"/>
            <ac:spMk id="15" creationId="{1AEF9050-48A4-FDB8-D44D-49B6F5404DFA}"/>
          </ac:spMkLst>
        </pc:spChg>
        <pc:spChg chg="add del mod">
          <ac:chgData name="Назар Щур" userId="3faffa111ac016f6" providerId="LiveId" clId="{4B2F854D-2654-4FAB-A228-4CB7BE328121}" dt="2024-01-02T09:42:26.754" v="334" actId="478"/>
          <ac:spMkLst>
            <pc:docMk/>
            <pc:sldMk cId="1344340855" sldId="1112"/>
            <ac:spMk id="16" creationId="{3E95571A-4AE6-902B-B5E7-8DD97CC7E206}"/>
          </ac:spMkLst>
        </pc:spChg>
        <pc:spChg chg="add del mod">
          <ac:chgData name="Назар Щур" userId="3faffa111ac016f6" providerId="LiveId" clId="{4B2F854D-2654-4FAB-A228-4CB7BE328121}" dt="2024-01-02T09:42:26.754" v="334" actId="478"/>
          <ac:spMkLst>
            <pc:docMk/>
            <pc:sldMk cId="1344340855" sldId="1112"/>
            <ac:spMk id="17" creationId="{296E6DA5-A407-E09E-593E-BD67A17E6C62}"/>
          </ac:spMkLst>
        </pc:spChg>
        <pc:spChg chg="add del mod">
          <ac:chgData name="Назар Щур" userId="3faffa111ac016f6" providerId="LiveId" clId="{4B2F854D-2654-4FAB-A228-4CB7BE328121}" dt="2024-01-02T09:46:03.656" v="395" actId="478"/>
          <ac:spMkLst>
            <pc:docMk/>
            <pc:sldMk cId="1344340855" sldId="1112"/>
            <ac:spMk id="18" creationId="{A6B1D95D-89A2-19A8-8F9F-52981688A5BD}"/>
          </ac:spMkLst>
        </pc:spChg>
        <pc:spChg chg="del">
          <ac:chgData name="Назар Щур" userId="3faffa111ac016f6" providerId="LiveId" clId="{4B2F854D-2654-4FAB-A228-4CB7BE328121}" dt="2024-01-02T09:36:24.672" v="268" actId="478"/>
          <ac:spMkLst>
            <pc:docMk/>
            <pc:sldMk cId="1344340855" sldId="1112"/>
            <ac:spMk id="19" creationId="{1807BCEB-0BDD-A897-1D6C-BF9616351EC6}"/>
          </ac:spMkLst>
        </pc:spChg>
        <pc:spChg chg="add del mod">
          <ac:chgData name="Назар Щур" userId="3faffa111ac016f6" providerId="LiveId" clId="{4B2F854D-2654-4FAB-A228-4CB7BE328121}" dt="2024-01-02T09:46:03.656" v="395" actId="478"/>
          <ac:spMkLst>
            <pc:docMk/>
            <pc:sldMk cId="1344340855" sldId="1112"/>
            <ac:spMk id="21" creationId="{7E0B06F0-DDBA-6CFB-DF37-59BDD1CB4B19}"/>
          </ac:spMkLst>
        </pc:spChg>
        <pc:spChg chg="add del mod">
          <ac:chgData name="Назар Щур" userId="3faffa111ac016f6" providerId="LiveId" clId="{4B2F854D-2654-4FAB-A228-4CB7BE328121}" dt="2024-01-02T09:46:03.656" v="395" actId="478"/>
          <ac:spMkLst>
            <pc:docMk/>
            <pc:sldMk cId="1344340855" sldId="1112"/>
            <ac:spMk id="22" creationId="{3AAEABB5-69D1-60ED-C387-4B9C51996A49}"/>
          </ac:spMkLst>
        </pc:spChg>
        <pc:spChg chg="add del mod">
          <ac:chgData name="Назар Щур" userId="3faffa111ac016f6" providerId="LiveId" clId="{4B2F854D-2654-4FAB-A228-4CB7BE328121}" dt="2024-01-02T09:46:03.656" v="395" actId="478"/>
          <ac:spMkLst>
            <pc:docMk/>
            <pc:sldMk cId="1344340855" sldId="1112"/>
            <ac:spMk id="23" creationId="{ABE66F15-7F12-A97F-CDAE-6AE035E39F3E}"/>
          </ac:spMkLst>
        </pc:spChg>
        <pc:spChg chg="add del mod">
          <ac:chgData name="Назар Щур" userId="3faffa111ac016f6" providerId="LiveId" clId="{4B2F854D-2654-4FAB-A228-4CB7BE328121}" dt="2024-01-02T09:46:03.656" v="395" actId="478"/>
          <ac:spMkLst>
            <pc:docMk/>
            <pc:sldMk cId="1344340855" sldId="1112"/>
            <ac:spMk id="24" creationId="{F1531ECA-18C8-90FD-6760-3D1F8D6C924D}"/>
          </ac:spMkLst>
        </pc:spChg>
        <pc:spChg chg="add del mod">
          <ac:chgData name="Назар Щур" userId="3faffa111ac016f6" providerId="LiveId" clId="{4B2F854D-2654-4FAB-A228-4CB7BE328121}" dt="2024-01-02T09:46:03.656" v="395" actId="478"/>
          <ac:spMkLst>
            <pc:docMk/>
            <pc:sldMk cId="1344340855" sldId="1112"/>
            <ac:spMk id="25" creationId="{6FC11F9F-6BD6-E2FC-8041-C01D9565F84A}"/>
          </ac:spMkLst>
        </pc:spChg>
        <pc:spChg chg="add mod">
          <ac:chgData name="Назар Щур" userId="3faffa111ac016f6" providerId="LiveId" clId="{4B2F854D-2654-4FAB-A228-4CB7BE328121}" dt="2024-01-02T09:49:03.128" v="449"/>
          <ac:spMkLst>
            <pc:docMk/>
            <pc:sldMk cId="1344340855" sldId="1112"/>
            <ac:spMk id="26" creationId="{A416E51D-FD05-9605-3D66-77ABE5F6AABB}"/>
          </ac:spMkLst>
        </pc:spChg>
        <pc:spChg chg="add del mod">
          <ac:chgData name="Назар Щур" userId="3faffa111ac016f6" providerId="LiveId" clId="{4B2F854D-2654-4FAB-A228-4CB7BE328121}" dt="2024-01-02T09:47:35.564" v="413" actId="478"/>
          <ac:spMkLst>
            <pc:docMk/>
            <pc:sldMk cId="1344340855" sldId="1112"/>
            <ac:spMk id="27" creationId="{015BE8D4-3B0E-518E-AD6D-DC5E1D4BFED1}"/>
          </ac:spMkLst>
        </pc:spChg>
        <pc:spChg chg="add mod">
          <ac:chgData name="Назар Щур" userId="3faffa111ac016f6" providerId="LiveId" clId="{4B2F854D-2654-4FAB-A228-4CB7BE328121}" dt="2024-01-02T10:23:17.223" v="1422" actId="122"/>
          <ac:spMkLst>
            <pc:docMk/>
            <pc:sldMk cId="1344340855" sldId="1112"/>
            <ac:spMk id="28" creationId="{0CE674D8-1212-F520-6C89-56E55B9996CF}"/>
          </ac:spMkLst>
        </pc:spChg>
        <pc:spChg chg="add mod">
          <ac:chgData name="Назар Щур" userId="3faffa111ac016f6" providerId="LiveId" clId="{4B2F854D-2654-4FAB-A228-4CB7BE328121}" dt="2024-01-02T09:55:09.964" v="601" actId="1076"/>
          <ac:spMkLst>
            <pc:docMk/>
            <pc:sldMk cId="1344340855" sldId="1112"/>
            <ac:spMk id="30" creationId="{01154D85-F89D-DDAF-FB33-50879A73B3C1}"/>
          </ac:spMkLst>
        </pc:spChg>
        <pc:spChg chg="add mod">
          <ac:chgData name="Назар Щур" userId="3faffa111ac016f6" providerId="LiveId" clId="{4B2F854D-2654-4FAB-A228-4CB7BE328121}" dt="2024-01-02T09:53:38.387" v="591" actId="1076"/>
          <ac:spMkLst>
            <pc:docMk/>
            <pc:sldMk cId="1344340855" sldId="1112"/>
            <ac:spMk id="31" creationId="{3277A3F1-0B1C-748F-A65E-68BCE1538B9E}"/>
          </ac:spMkLst>
        </pc:spChg>
        <pc:spChg chg="add mod">
          <ac:chgData name="Назар Щур" userId="3faffa111ac016f6" providerId="LiveId" clId="{4B2F854D-2654-4FAB-A228-4CB7BE328121}" dt="2024-01-02T09:53:35.904" v="590" actId="1076"/>
          <ac:spMkLst>
            <pc:docMk/>
            <pc:sldMk cId="1344340855" sldId="1112"/>
            <ac:spMk id="32" creationId="{0638DFB6-16D4-B3A6-1CD8-06248CBA93F6}"/>
          </ac:spMkLst>
        </pc:spChg>
        <pc:spChg chg="add mod">
          <ac:chgData name="Назар Щур" userId="3faffa111ac016f6" providerId="LiveId" clId="{4B2F854D-2654-4FAB-A228-4CB7BE328121}" dt="2024-01-02T09:53:44.644" v="592" actId="1076"/>
          <ac:spMkLst>
            <pc:docMk/>
            <pc:sldMk cId="1344340855" sldId="1112"/>
            <ac:spMk id="33" creationId="{D751349D-3F0D-1FD9-353A-BEF902EDFD34}"/>
          </ac:spMkLst>
        </pc:spChg>
        <pc:spChg chg="mod">
          <ac:chgData name="Назар Щур" userId="3faffa111ac016f6" providerId="LiveId" clId="{4B2F854D-2654-4FAB-A228-4CB7BE328121}" dt="2024-01-02T09:42:07.512" v="332"/>
          <ac:spMkLst>
            <pc:docMk/>
            <pc:sldMk cId="1344340855" sldId="1112"/>
            <ac:spMk id="39" creationId="{C91FF341-BA07-495E-B482-DD66522A87F3}"/>
          </ac:spMkLst>
        </pc:spChg>
        <pc:grpChg chg="add mod">
          <ac:chgData name="Назар Щур" userId="3faffa111ac016f6" providerId="LiveId" clId="{4B2F854D-2654-4FAB-A228-4CB7BE328121}" dt="2024-01-02T09:36:36.218" v="269"/>
          <ac:grpSpMkLst>
            <pc:docMk/>
            <pc:sldMk cId="1344340855" sldId="1112"/>
            <ac:grpSpMk id="5" creationId="{A7D07205-084A-D9D4-8ECF-ACFC63B9E865}"/>
          </ac:grpSpMkLst>
        </pc:grpChg>
        <pc:picChg chg="del">
          <ac:chgData name="Назар Щур" userId="3faffa111ac016f6" providerId="LiveId" clId="{4B2F854D-2654-4FAB-A228-4CB7BE328121}" dt="2024-01-02T09:36:24.672" v="268" actId="478"/>
          <ac:picMkLst>
            <pc:docMk/>
            <pc:sldMk cId="1344340855" sldId="1112"/>
            <ac:picMk id="3" creationId="{0B32C144-2388-D8F8-A019-F59505CEE965}"/>
          </ac:picMkLst>
        </pc:picChg>
        <pc:picChg chg="del">
          <ac:chgData name="Назар Щур" userId="3faffa111ac016f6" providerId="LiveId" clId="{4B2F854D-2654-4FAB-A228-4CB7BE328121}" dt="2024-01-02T09:36:24.672" v="268" actId="478"/>
          <ac:picMkLst>
            <pc:docMk/>
            <pc:sldMk cId="1344340855" sldId="1112"/>
            <ac:picMk id="4" creationId="{8A2FCB03-7119-7D95-534C-FA4B995D6BA8}"/>
          </ac:picMkLst>
        </pc:picChg>
        <pc:picChg chg="del">
          <ac:chgData name="Назар Щур" userId="3faffa111ac016f6" providerId="LiveId" clId="{4B2F854D-2654-4FAB-A228-4CB7BE328121}" dt="2024-01-02T09:36:24.672" v="268" actId="478"/>
          <ac:picMkLst>
            <pc:docMk/>
            <pc:sldMk cId="1344340855" sldId="1112"/>
            <ac:picMk id="6" creationId="{BF8232EE-36FF-F85B-1E1C-DF8D11E16203}"/>
          </ac:picMkLst>
        </pc:picChg>
        <pc:picChg chg="del">
          <ac:chgData name="Назар Щур" userId="3faffa111ac016f6" providerId="LiveId" clId="{4B2F854D-2654-4FAB-A228-4CB7BE328121}" dt="2024-01-02T09:36:24.672" v="268" actId="478"/>
          <ac:picMkLst>
            <pc:docMk/>
            <pc:sldMk cId="1344340855" sldId="1112"/>
            <ac:picMk id="7" creationId="{6997B37C-6CDC-6B95-DB04-B88CB9F4C9A9}"/>
          </ac:picMkLst>
        </pc:picChg>
        <pc:picChg chg="del">
          <ac:chgData name="Назар Щур" userId="3faffa111ac016f6" providerId="LiveId" clId="{4B2F854D-2654-4FAB-A228-4CB7BE328121}" dt="2024-01-02T09:36:24.672" v="268" actId="478"/>
          <ac:picMkLst>
            <pc:docMk/>
            <pc:sldMk cId="1344340855" sldId="1112"/>
            <ac:picMk id="8" creationId="{E0961617-C4F2-CB7C-1A44-C3EFEA6FB6AD}"/>
          </ac:picMkLst>
        </pc:picChg>
        <pc:picChg chg="del">
          <ac:chgData name="Назар Щур" userId="3faffa111ac016f6" providerId="LiveId" clId="{4B2F854D-2654-4FAB-A228-4CB7BE328121}" dt="2024-01-02T09:36:24.672" v="268" actId="478"/>
          <ac:picMkLst>
            <pc:docMk/>
            <pc:sldMk cId="1344340855" sldId="1112"/>
            <ac:picMk id="9" creationId="{FB9314A4-2561-EA6A-31A1-4E0BBADD031C}"/>
          </ac:picMkLst>
        </pc:picChg>
        <pc:picChg chg="mod">
          <ac:chgData name="Назар Щур" userId="3faffa111ac016f6" providerId="LiveId" clId="{4B2F854D-2654-4FAB-A228-4CB7BE328121}" dt="2024-01-02T09:36:36.218" v="269"/>
          <ac:picMkLst>
            <pc:docMk/>
            <pc:sldMk cId="1344340855" sldId="1112"/>
            <ac:picMk id="10" creationId="{253A6571-C662-72A6-BA03-2FB3FACA3064}"/>
          </ac:picMkLst>
        </pc:picChg>
        <pc:picChg chg="add del mod">
          <ac:chgData name="Назар Щур" userId="3faffa111ac016f6" providerId="LiveId" clId="{4B2F854D-2654-4FAB-A228-4CB7BE328121}" dt="2024-01-02T09:46:03.656" v="395" actId="478"/>
          <ac:picMkLst>
            <pc:docMk/>
            <pc:sldMk cId="1344340855" sldId="1112"/>
            <ac:picMk id="20" creationId="{FC708F69-A994-D654-A83D-BDC6886C18F6}"/>
          </ac:picMkLst>
        </pc:picChg>
        <pc:picChg chg="add mod">
          <ac:chgData name="Назар Щур" userId="3faffa111ac016f6" providerId="LiveId" clId="{4B2F854D-2654-4FAB-A228-4CB7BE328121}" dt="2024-01-02T09:51:17.968" v="467" actId="1076"/>
          <ac:picMkLst>
            <pc:docMk/>
            <pc:sldMk cId="1344340855" sldId="1112"/>
            <ac:picMk id="29" creationId="{2CC44463-2140-E1FF-1DE6-53FF93D55E39}"/>
          </ac:picMkLst>
        </pc:picChg>
      </pc:sldChg>
      <pc:sldChg chg="addSp modSp new del mod modAnim">
        <pc:chgData name="Назар Щур" userId="3faffa111ac016f6" providerId="LiveId" clId="{4B2F854D-2654-4FAB-A228-4CB7BE328121}" dt="2024-01-02T09:28:25.309" v="195" actId="47"/>
        <pc:sldMkLst>
          <pc:docMk/>
          <pc:sldMk cId="1827768163" sldId="1112"/>
        </pc:sldMkLst>
        <pc:spChg chg="add mod">
          <ac:chgData name="Назар Щур" userId="3faffa111ac016f6" providerId="LiveId" clId="{4B2F854D-2654-4FAB-A228-4CB7BE328121}" dt="2024-01-02T09:27:51.061" v="186" actId="14100"/>
          <ac:spMkLst>
            <pc:docMk/>
            <pc:sldMk cId="1827768163" sldId="1112"/>
            <ac:spMk id="3" creationId="{180EA5FE-8848-1A68-F34D-17DB33F462A6}"/>
          </ac:spMkLst>
        </pc:spChg>
        <pc:picChg chg="add mod ord modCrop">
          <ac:chgData name="Назар Щур" userId="3faffa111ac016f6" providerId="LiveId" clId="{4B2F854D-2654-4FAB-A228-4CB7BE328121}" dt="2024-01-02T09:28:10.767" v="193" actId="732"/>
          <ac:picMkLst>
            <pc:docMk/>
            <pc:sldMk cId="1827768163" sldId="1112"/>
            <ac:picMk id="2" creationId="{37E86F0D-8C54-93BE-F12A-36D0F202C921}"/>
          </ac:picMkLst>
        </pc:picChg>
      </pc:sldChg>
      <pc:sldChg chg="modSp add mod ord">
        <pc:chgData name="Назар Щур" userId="3faffa111ac016f6" providerId="LiveId" clId="{4B2F854D-2654-4FAB-A228-4CB7BE328121}" dt="2024-01-02T09:41:51.772" v="329"/>
        <pc:sldMkLst>
          <pc:docMk/>
          <pc:sldMk cId="411137194" sldId="1113"/>
        </pc:sldMkLst>
        <pc:spChg chg="mod">
          <ac:chgData name="Назар Щур" userId="3faffa111ac016f6" providerId="LiveId" clId="{4B2F854D-2654-4FAB-A228-4CB7BE328121}" dt="2024-01-02T09:41:45.799" v="327" actId="20577"/>
          <ac:spMkLst>
            <pc:docMk/>
            <pc:sldMk cId="411137194" sldId="1113"/>
            <ac:spMk id="39" creationId="{C91FF341-BA07-495E-B482-DD66522A87F3}"/>
          </ac:spMkLst>
        </pc:spChg>
      </pc:sldChg>
      <pc:sldChg chg="modSp add del mod">
        <pc:chgData name="Назар Щур" userId="3faffa111ac016f6" providerId="LiveId" clId="{4B2F854D-2654-4FAB-A228-4CB7BE328121}" dt="2024-01-02T09:56:49.520" v="602" actId="47"/>
        <pc:sldMkLst>
          <pc:docMk/>
          <pc:sldMk cId="327865809" sldId="1114"/>
        </pc:sldMkLst>
        <pc:spChg chg="mod">
          <ac:chgData name="Назар Щур" userId="3faffa111ac016f6" providerId="LiveId" clId="{4B2F854D-2654-4FAB-A228-4CB7BE328121}" dt="2024-01-02T09:54:56.196" v="600" actId="1076"/>
          <ac:spMkLst>
            <pc:docMk/>
            <pc:sldMk cId="327865809" sldId="1114"/>
            <ac:spMk id="30" creationId="{01154D85-F89D-DDAF-FB33-50879A73B3C1}"/>
          </ac:spMkLst>
        </pc:spChg>
      </pc:sldChg>
      <pc:sldChg chg="addSp delSp modSp add del mod modAnim">
        <pc:chgData name="Назар Щур" userId="3faffa111ac016f6" providerId="LiveId" clId="{4B2F854D-2654-4FAB-A228-4CB7BE328121}" dt="2024-01-02T10:13:56.330" v="856" actId="47"/>
        <pc:sldMkLst>
          <pc:docMk/>
          <pc:sldMk cId="1745185701" sldId="1114"/>
        </pc:sldMkLst>
        <pc:spChg chg="add mod">
          <ac:chgData name="Назар Щур" userId="3faffa111ac016f6" providerId="LiveId" clId="{4B2F854D-2654-4FAB-A228-4CB7BE328121}" dt="2024-01-02T10:00:04.640" v="629"/>
          <ac:spMkLst>
            <pc:docMk/>
            <pc:sldMk cId="1745185701" sldId="1114"/>
            <ac:spMk id="2" creationId="{389042CC-717E-1B74-1AB5-585C9515DEBC}"/>
          </ac:spMkLst>
        </pc:spChg>
        <pc:spChg chg="mod">
          <ac:chgData name="Назар Щур" userId="3faffa111ac016f6" providerId="LiveId" clId="{4B2F854D-2654-4FAB-A228-4CB7BE328121}" dt="2024-01-02T09:59:15.117" v="627"/>
          <ac:spMkLst>
            <pc:docMk/>
            <pc:sldMk cId="1745185701" sldId="1114"/>
            <ac:spMk id="30" creationId="{01154D85-F89D-DDAF-FB33-50879A73B3C1}"/>
          </ac:spMkLst>
        </pc:spChg>
        <pc:spChg chg="del">
          <ac:chgData name="Назар Щур" userId="3faffa111ac016f6" providerId="LiveId" clId="{4B2F854D-2654-4FAB-A228-4CB7BE328121}" dt="2024-01-02T09:57:27.384" v="604" actId="478"/>
          <ac:spMkLst>
            <pc:docMk/>
            <pc:sldMk cId="1745185701" sldId="1114"/>
            <ac:spMk id="31" creationId="{3277A3F1-0B1C-748F-A65E-68BCE1538B9E}"/>
          </ac:spMkLst>
        </pc:spChg>
        <pc:spChg chg="del">
          <ac:chgData name="Назар Щур" userId="3faffa111ac016f6" providerId="LiveId" clId="{4B2F854D-2654-4FAB-A228-4CB7BE328121}" dt="2024-01-02T09:57:27.384" v="604" actId="478"/>
          <ac:spMkLst>
            <pc:docMk/>
            <pc:sldMk cId="1745185701" sldId="1114"/>
            <ac:spMk id="32" creationId="{0638DFB6-16D4-B3A6-1CD8-06248CBA93F6}"/>
          </ac:spMkLst>
        </pc:spChg>
        <pc:spChg chg="del">
          <ac:chgData name="Назар Щур" userId="3faffa111ac016f6" providerId="LiveId" clId="{4B2F854D-2654-4FAB-A228-4CB7BE328121}" dt="2024-01-02T09:57:27.384" v="604" actId="478"/>
          <ac:spMkLst>
            <pc:docMk/>
            <pc:sldMk cId="1745185701" sldId="1114"/>
            <ac:spMk id="33" creationId="{D751349D-3F0D-1FD9-353A-BEF902EDFD34}"/>
          </ac:spMkLst>
        </pc:spChg>
        <pc:picChg chg="del">
          <ac:chgData name="Назар Щур" userId="3faffa111ac016f6" providerId="LiveId" clId="{4B2F854D-2654-4FAB-A228-4CB7BE328121}" dt="2024-01-02T09:57:27.384" v="604" actId="478"/>
          <ac:picMkLst>
            <pc:docMk/>
            <pc:sldMk cId="1745185701" sldId="1114"/>
            <ac:picMk id="29" creationId="{2CC44463-2140-E1FF-1DE6-53FF93D55E39}"/>
          </ac:picMkLst>
        </pc:picChg>
      </pc:sldChg>
      <pc:sldChg chg="modSp add del mod">
        <pc:chgData name="Назар Щур" userId="3faffa111ac016f6" providerId="LiveId" clId="{4B2F854D-2654-4FAB-A228-4CB7BE328121}" dt="2024-01-02T10:13:57.358" v="857" actId="47"/>
        <pc:sldMkLst>
          <pc:docMk/>
          <pc:sldMk cId="3148035668" sldId="1115"/>
        </pc:sldMkLst>
        <pc:spChg chg="mod">
          <ac:chgData name="Назар Щур" userId="3faffa111ac016f6" providerId="LiveId" clId="{4B2F854D-2654-4FAB-A228-4CB7BE328121}" dt="2024-01-02T10:01:47.123" v="641" actId="1076"/>
          <ac:spMkLst>
            <pc:docMk/>
            <pc:sldMk cId="3148035668" sldId="1115"/>
            <ac:spMk id="2" creationId="{389042CC-717E-1B74-1AB5-585C9515DEBC}"/>
          </ac:spMkLst>
        </pc:spChg>
        <pc:spChg chg="mod">
          <ac:chgData name="Назар Щур" userId="3faffa111ac016f6" providerId="LiveId" clId="{4B2F854D-2654-4FAB-A228-4CB7BE328121}" dt="2024-01-02T10:01:12.437" v="639" actId="14100"/>
          <ac:spMkLst>
            <pc:docMk/>
            <pc:sldMk cId="3148035668" sldId="1115"/>
            <ac:spMk id="11" creationId="{34F1E160-11B0-4398-C80D-8C7E11A71A62}"/>
          </ac:spMkLst>
        </pc:spChg>
        <pc:spChg chg="mod">
          <ac:chgData name="Назар Щур" userId="3faffa111ac016f6" providerId="LiveId" clId="{4B2F854D-2654-4FAB-A228-4CB7BE328121}" dt="2024-01-02T10:02:24.105" v="644" actId="1076"/>
          <ac:spMkLst>
            <pc:docMk/>
            <pc:sldMk cId="3148035668" sldId="1115"/>
            <ac:spMk id="30" creationId="{01154D85-F89D-DDAF-FB33-50879A73B3C1}"/>
          </ac:spMkLst>
        </pc:spChg>
        <pc:grpChg chg="mod">
          <ac:chgData name="Назар Щур" userId="3faffa111ac016f6" providerId="LiveId" clId="{4B2F854D-2654-4FAB-A228-4CB7BE328121}" dt="2024-01-02T10:01:09.041" v="638" actId="14100"/>
          <ac:grpSpMkLst>
            <pc:docMk/>
            <pc:sldMk cId="3148035668" sldId="1115"/>
            <ac:grpSpMk id="5" creationId="{A7D07205-084A-D9D4-8ECF-ACFC63B9E865}"/>
          </ac:grpSpMkLst>
        </pc:grpChg>
      </pc:sldChg>
      <pc:sldChg chg="addSp delSp modSp add mod ord modTransition addAnim delAnim modAnim">
        <pc:chgData name="Назар Щур" userId="3faffa111ac016f6" providerId="LiveId" clId="{4B2F854D-2654-4FAB-A228-4CB7BE328121}" dt="2024-01-02T10:34:47.441" v="1702" actId="1037"/>
        <pc:sldMkLst>
          <pc:docMk/>
          <pc:sldMk cId="3109573015" sldId="1116"/>
        </pc:sldMkLst>
        <pc:spChg chg="mod">
          <ac:chgData name="Назар Щур" userId="3faffa111ac016f6" providerId="LiveId" clId="{4B2F854D-2654-4FAB-A228-4CB7BE328121}" dt="2024-01-02T10:09:07.836" v="828" actId="1035"/>
          <ac:spMkLst>
            <pc:docMk/>
            <pc:sldMk cId="3109573015" sldId="1116"/>
            <ac:spMk id="2" creationId="{389042CC-717E-1B74-1AB5-585C9515DEBC}"/>
          </ac:spMkLst>
        </pc:spChg>
        <pc:spChg chg="add mod">
          <ac:chgData name="Назар Щур" userId="3faffa111ac016f6" providerId="LiveId" clId="{4B2F854D-2654-4FAB-A228-4CB7BE328121}" dt="2024-01-02T10:26:01.615" v="1481" actId="14100"/>
          <ac:spMkLst>
            <pc:docMk/>
            <pc:sldMk cId="3109573015" sldId="1116"/>
            <ac:spMk id="3" creationId="{1CD4A51F-3106-561D-D219-91ABF3E8DE86}"/>
          </ac:spMkLst>
        </pc:spChg>
        <pc:spChg chg="add mod">
          <ac:chgData name="Назар Щур" userId="3faffa111ac016f6" providerId="LiveId" clId="{4B2F854D-2654-4FAB-A228-4CB7BE328121}" dt="2024-01-02T10:08:26.808" v="815" actId="1037"/>
          <ac:spMkLst>
            <pc:docMk/>
            <pc:sldMk cId="3109573015" sldId="1116"/>
            <ac:spMk id="4" creationId="{DDED7856-9AF4-3148-317B-A2F564AA5839}"/>
          </ac:spMkLst>
        </pc:spChg>
        <pc:spChg chg="add mod">
          <ac:chgData name="Назар Щур" userId="3faffa111ac016f6" providerId="LiveId" clId="{4B2F854D-2654-4FAB-A228-4CB7BE328121}" dt="2024-01-02T10:13:39.342" v="854" actId="1035"/>
          <ac:spMkLst>
            <pc:docMk/>
            <pc:sldMk cId="3109573015" sldId="1116"/>
            <ac:spMk id="6" creationId="{DD107BA7-207A-245D-596E-0B9F707C52CE}"/>
          </ac:spMkLst>
        </pc:spChg>
        <pc:spChg chg="add del mod">
          <ac:chgData name="Назар Щур" userId="3faffa111ac016f6" providerId="LiveId" clId="{4B2F854D-2654-4FAB-A228-4CB7BE328121}" dt="2024-01-02T10:27:35.141" v="1487" actId="478"/>
          <ac:spMkLst>
            <pc:docMk/>
            <pc:sldMk cId="3109573015" sldId="1116"/>
            <ac:spMk id="7" creationId="{770033ED-26D3-F442-82B8-2282F51197B8}"/>
          </ac:spMkLst>
        </pc:spChg>
        <pc:spChg chg="add del mod">
          <ac:chgData name="Назар Щур" userId="3faffa111ac016f6" providerId="LiveId" clId="{4B2F854D-2654-4FAB-A228-4CB7BE328121}" dt="2024-01-02T10:27:35.141" v="1487" actId="478"/>
          <ac:spMkLst>
            <pc:docMk/>
            <pc:sldMk cId="3109573015" sldId="1116"/>
            <ac:spMk id="8" creationId="{5B25563F-B473-385E-C213-96DB603F193C}"/>
          </ac:spMkLst>
        </pc:spChg>
        <pc:spChg chg="mod">
          <ac:chgData name="Назар Щур" userId="3faffa111ac016f6" providerId="LiveId" clId="{4B2F854D-2654-4FAB-A228-4CB7BE328121}" dt="2024-01-02T10:05:12.509" v="688" actId="14100"/>
          <ac:spMkLst>
            <pc:docMk/>
            <pc:sldMk cId="3109573015" sldId="1116"/>
            <ac:spMk id="11" creationId="{34F1E160-11B0-4398-C80D-8C7E11A71A62}"/>
          </ac:spMkLst>
        </pc:spChg>
        <pc:spChg chg="mod">
          <ac:chgData name="Назар Щур" userId="3faffa111ac016f6" providerId="LiveId" clId="{4B2F854D-2654-4FAB-A228-4CB7BE328121}" dt="2024-01-02T10:22:22.442" v="1357" actId="1037"/>
          <ac:spMkLst>
            <pc:docMk/>
            <pc:sldMk cId="3109573015" sldId="1116"/>
            <ac:spMk id="14" creationId="{3B2357D6-7F6F-5E5C-CEC4-364E207CB1A3}"/>
          </ac:spMkLst>
        </pc:spChg>
        <pc:spChg chg="mod">
          <ac:chgData name="Назар Щур" userId="3faffa111ac016f6" providerId="LiveId" clId="{4B2F854D-2654-4FAB-A228-4CB7BE328121}" dt="2024-01-02T10:34:47.441" v="1702" actId="1037"/>
          <ac:spMkLst>
            <pc:docMk/>
            <pc:sldMk cId="3109573015" sldId="1116"/>
            <ac:spMk id="15" creationId="{23882676-4121-DC44-621A-BD7CE0418D01}"/>
          </ac:spMkLst>
        </pc:spChg>
        <pc:spChg chg="mod">
          <ac:chgData name="Назар Щур" userId="3faffa111ac016f6" providerId="LiveId" clId="{4B2F854D-2654-4FAB-A228-4CB7BE328121}" dt="2024-01-02T10:22:40.753" v="1393" actId="1038"/>
          <ac:spMkLst>
            <pc:docMk/>
            <pc:sldMk cId="3109573015" sldId="1116"/>
            <ac:spMk id="16" creationId="{180CE6B2-C895-CA8C-B46B-1F55208430F3}"/>
          </ac:spMkLst>
        </pc:spChg>
        <pc:spChg chg="mod">
          <ac:chgData name="Назар Щур" userId="3faffa111ac016f6" providerId="LiveId" clId="{4B2F854D-2654-4FAB-A228-4CB7BE328121}" dt="2024-01-02T10:22:28.902" v="1367" actId="1037"/>
          <ac:spMkLst>
            <pc:docMk/>
            <pc:sldMk cId="3109573015" sldId="1116"/>
            <ac:spMk id="17" creationId="{C75B8E68-80BD-089D-28A3-267BF5427A73}"/>
          </ac:spMkLst>
        </pc:spChg>
        <pc:spChg chg="add del mod">
          <ac:chgData name="Назар Щур" userId="3faffa111ac016f6" providerId="LiveId" clId="{4B2F854D-2654-4FAB-A228-4CB7BE328121}" dt="2024-01-02T10:27:35.141" v="1487" actId="478"/>
          <ac:spMkLst>
            <pc:docMk/>
            <pc:sldMk cId="3109573015" sldId="1116"/>
            <ac:spMk id="26" creationId="{A416E51D-FD05-9605-3D66-77ABE5F6AABB}"/>
          </ac:spMkLst>
        </pc:spChg>
        <pc:spChg chg="add del mod">
          <ac:chgData name="Назар Щур" userId="3faffa111ac016f6" providerId="LiveId" clId="{4B2F854D-2654-4FAB-A228-4CB7BE328121}" dt="2024-01-02T10:27:35.141" v="1487" actId="478"/>
          <ac:spMkLst>
            <pc:docMk/>
            <pc:sldMk cId="3109573015" sldId="1116"/>
            <ac:spMk id="28" creationId="{0CE674D8-1212-F520-6C89-56E55B9996CF}"/>
          </ac:spMkLst>
        </pc:spChg>
        <pc:spChg chg="del">
          <ac:chgData name="Назар Щур" userId="3faffa111ac016f6" providerId="LiveId" clId="{4B2F854D-2654-4FAB-A228-4CB7BE328121}" dt="2024-01-02T10:08:17.005" v="800" actId="478"/>
          <ac:spMkLst>
            <pc:docMk/>
            <pc:sldMk cId="3109573015" sldId="1116"/>
            <ac:spMk id="30" creationId="{01154D85-F89D-DDAF-FB33-50879A73B3C1}"/>
          </ac:spMkLst>
        </pc:spChg>
        <pc:grpChg chg="mod">
          <ac:chgData name="Назар Щур" userId="3faffa111ac016f6" providerId="LiveId" clId="{4B2F854D-2654-4FAB-A228-4CB7BE328121}" dt="2024-01-02T10:08:26.808" v="815" actId="1037"/>
          <ac:grpSpMkLst>
            <pc:docMk/>
            <pc:sldMk cId="3109573015" sldId="1116"/>
            <ac:grpSpMk id="5" creationId="{A7D07205-084A-D9D4-8ECF-ACFC63B9E865}"/>
          </ac:grpSpMkLst>
        </pc:grpChg>
        <pc:grpChg chg="add del mod">
          <ac:chgData name="Назар Щур" userId="3faffa111ac016f6" providerId="LiveId" clId="{4B2F854D-2654-4FAB-A228-4CB7BE328121}" dt="2024-01-02T10:27:35.141" v="1487" actId="478"/>
          <ac:grpSpMkLst>
            <pc:docMk/>
            <pc:sldMk cId="3109573015" sldId="1116"/>
            <ac:grpSpMk id="9" creationId="{FA19D635-00F1-A078-02FD-023163D10CF2}"/>
          </ac:grpSpMkLst>
        </pc:grpChg>
        <pc:grpChg chg="mod">
          <ac:chgData name="Назар Щур" userId="3faffa111ac016f6" providerId="LiveId" clId="{4B2F854D-2654-4FAB-A228-4CB7BE328121}" dt="2024-01-02T10:07:57.100" v="796" actId="1076"/>
          <ac:grpSpMkLst>
            <pc:docMk/>
            <pc:sldMk cId="3109573015" sldId="1116"/>
            <ac:grpSpMk id="48" creationId="{DA23F0F7-8E5B-0D5B-55D4-73B215C945D2}"/>
          </ac:grpSpMkLst>
        </pc:grpChg>
        <pc:cxnChg chg="mod">
          <ac:chgData name="Назар Щур" userId="3faffa111ac016f6" providerId="LiveId" clId="{4B2F854D-2654-4FAB-A228-4CB7BE328121}" dt="2024-01-02T10:22:47.720" v="1394" actId="14100"/>
          <ac:cxnSpMkLst>
            <pc:docMk/>
            <pc:sldMk cId="3109573015" sldId="1116"/>
            <ac:cxnSpMk id="18" creationId="{8C29822A-2AF8-24AA-9B46-3AF58DE26801}"/>
          </ac:cxnSpMkLst>
        </pc:cxnChg>
      </pc:sldChg>
      <pc:sldChg chg="add del">
        <pc:chgData name="Назар Щур" userId="3faffa111ac016f6" providerId="LiveId" clId="{4B2F854D-2654-4FAB-A228-4CB7BE328121}" dt="2024-01-02T10:13:55.167" v="855" actId="47"/>
        <pc:sldMkLst>
          <pc:docMk/>
          <pc:sldMk cId="2060538787" sldId="1117"/>
        </pc:sldMkLst>
      </pc:sldChg>
      <pc:sldChg chg="addSp delSp modSp add mod modTransition delAnim modAnim">
        <pc:chgData name="Назар Щур" userId="3faffa111ac016f6" providerId="LiveId" clId="{4B2F854D-2654-4FAB-A228-4CB7BE328121}" dt="2024-01-02T10:40:49.463" v="1815" actId="20577"/>
        <pc:sldMkLst>
          <pc:docMk/>
          <pc:sldMk cId="2632752748" sldId="1117"/>
        </pc:sldMkLst>
        <pc:spChg chg="mod">
          <ac:chgData name="Назар Щур" userId="3faffa111ac016f6" providerId="LiveId" clId="{4B2F854D-2654-4FAB-A228-4CB7BE328121}" dt="2024-01-02T10:28:57.797" v="1503" actId="20577"/>
          <ac:spMkLst>
            <pc:docMk/>
            <pc:sldMk cId="2632752748" sldId="1117"/>
            <ac:spMk id="2" creationId="{389042CC-717E-1B74-1AB5-585C9515DEBC}"/>
          </ac:spMkLst>
        </pc:spChg>
        <pc:spChg chg="mod">
          <ac:chgData name="Назар Щур" userId="3faffa111ac016f6" providerId="LiveId" clId="{4B2F854D-2654-4FAB-A228-4CB7BE328121}" dt="2024-01-02T10:28:04.973" v="1494" actId="20577"/>
          <ac:spMkLst>
            <pc:docMk/>
            <pc:sldMk cId="2632752748" sldId="1117"/>
            <ac:spMk id="6" creationId="{DD107BA7-207A-245D-596E-0B9F707C52CE}"/>
          </ac:spMkLst>
        </pc:spChg>
        <pc:spChg chg="del">
          <ac:chgData name="Назар Щур" userId="3faffa111ac016f6" providerId="LiveId" clId="{4B2F854D-2654-4FAB-A228-4CB7BE328121}" dt="2024-01-02T10:27:44.520" v="1490" actId="478"/>
          <ac:spMkLst>
            <pc:docMk/>
            <pc:sldMk cId="2632752748" sldId="1117"/>
            <ac:spMk id="7" creationId="{770033ED-26D3-F442-82B8-2282F51197B8}"/>
          </ac:spMkLst>
        </pc:spChg>
        <pc:spChg chg="del">
          <ac:chgData name="Назар Щур" userId="3faffa111ac016f6" providerId="LiveId" clId="{4B2F854D-2654-4FAB-A228-4CB7BE328121}" dt="2024-01-02T10:27:44.520" v="1490" actId="478"/>
          <ac:spMkLst>
            <pc:docMk/>
            <pc:sldMk cId="2632752748" sldId="1117"/>
            <ac:spMk id="8" creationId="{5B25563F-B473-385E-C213-96DB603F193C}"/>
          </ac:spMkLst>
        </pc:spChg>
        <pc:spChg chg="add mod">
          <ac:chgData name="Назар Щур" userId="3faffa111ac016f6" providerId="LiveId" clId="{4B2F854D-2654-4FAB-A228-4CB7BE328121}" dt="2024-01-02T10:36:47.825" v="1809" actId="1035"/>
          <ac:spMkLst>
            <pc:docMk/>
            <pc:sldMk cId="2632752748" sldId="1117"/>
            <ac:spMk id="19" creationId="{EFD8DA14-1766-0650-8900-EB3A96C0D133}"/>
          </ac:spMkLst>
        </pc:spChg>
        <pc:spChg chg="add mod">
          <ac:chgData name="Назар Щур" userId="3faffa111ac016f6" providerId="LiveId" clId="{4B2F854D-2654-4FAB-A228-4CB7BE328121}" dt="2024-01-02T10:36:47.825" v="1809" actId="1035"/>
          <ac:spMkLst>
            <pc:docMk/>
            <pc:sldMk cId="2632752748" sldId="1117"/>
            <ac:spMk id="20" creationId="{4C542229-B200-4173-B415-A982FA7FB615}"/>
          </ac:spMkLst>
        </pc:spChg>
        <pc:spChg chg="add mod">
          <ac:chgData name="Назар Щур" userId="3faffa111ac016f6" providerId="LiveId" clId="{4B2F854D-2654-4FAB-A228-4CB7BE328121}" dt="2024-01-02T10:36:47.825" v="1809" actId="1035"/>
          <ac:spMkLst>
            <pc:docMk/>
            <pc:sldMk cId="2632752748" sldId="1117"/>
            <ac:spMk id="21" creationId="{3C1B691D-AE89-5A3D-01F8-BE75A68D1E1F}"/>
          </ac:spMkLst>
        </pc:spChg>
        <pc:spChg chg="add mod">
          <ac:chgData name="Назар Щур" userId="3faffa111ac016f6" providerId="LiveId" clId="{4B2F854D-2654-4FAB-A228-4CB7BE328121}" dt="2024-01-02T10:36:47.825" v="1809" actId="1035"/>
          <ac:spMkLst>
            <pc:docMk/>
            <pc:sldMk cId="2632752748" sldId="1117"/>
            <ac:spMk id="22" creationId="{08F88FA8-FB34-5519-24A7-FEB06C96C7CD}"/>
          </ac:spMkLst>
        </pc:spChg>
        <pc:spChg chg="mod">
          <ac:chgData name="Назар Щур" userId="3faffa111ac016f6" providerId="LiveId" clId="{4B2F854D-2654-4FAB-A228-4CB7BE328121}" dt="2024-01-02T10:33:50.408" v="1570" actId="20577"/>
          <ac:spMkLst>
            <pc:docMk/>
            <pc:sldMk cId="2632752748" sldId="1117"/>
            <ac:spMk id="24" creationId="{48E7D38D-A52B-AB87-9AA0-00C227309273}"/>
          </ac:spMkLst>
        </pc:spChg>
        <pc:spChg chg="mod">
          <ac:chgData name="Назар Щур" userId="3faffa111ac016f6" providerId="LiveId" clId="{4B2F854D-2654-4FAB-A228-4CB7BE328121}" dt="2024-01-02T10:34:09.267" v="1616" actId="1037"/>
          <ac:spMkLst>
            <pc:docMk/>
            <pc:sldMk cId="2632752748" sldId="1117"/>
            <ac:spMk id="25" creationId="{C14596E0-0CE0-079A-2765-A8071DBEE727}"/>
          </ac:spMkLst>
        </pc:spChg>
        <pc:spChg chg="del">
          <ac:chgData name="Назар Щур" userId="3faffa111ac016f6" providerId="LiveId" clId="{4B2F854D-2654-4FAB-A228-4CB7BE328121}" dt="2024-01-02T10:27:44.520" v="1490" actId="478"/>
          <ac:spMkLst>
            <pc:docMk/>
            <pc:sldMk cId="2632752748" sldId="1117"/>
            <ac:spMk id="26" creationId="{A416E51D-FD05-9605-3D66-77ABE5F6AABB}"/>
          </ac:spMkLst>
        </pc:spChg>
        <pc:spChg chg="mod">
          <ac:chgData name="Назар Щур" userId="3faffa111ac016f6" providerId="LiveId" clId="{4B2F854D-2654-4FAB-A228-4CB7BE328121}" dt="2024-01-02T10:34:30.285" v="1648" actId="1038"/>
          <ac:spMkLst>
            <pc:docMk/>
            <pc:sldMk cId="2632752748" sldId="1117"/>
            <ac:spMk id="27" creationId="{98DB0E72-06A2-3C26-DF14-9E781ED9A504}"/>
          </ac:spMkLst>
        </pc:spChg>
        <pc:spChg chg="del">
          <ac:chgData name="Назар Щур" userId="3faffa111ac016f6" providerId="LiveId" clId="{4B2F854D-2654-4FAB-A228-4CB7BE328121}" dt="2024-01-02T10:27:44.520" v="1490" actId="478"/>
          <ac:spMkLst>
            <pc:docMk/>
            <pc:sldMk cId="2632752748" sldId="1117"/>
            <ac:spMk id="28" creationId="{0CE674D8-1212-F520-6C89-56E55B9996CF}"/>
          </ac:spMkLst>
        </pc:spChg>
        <pc:spChg chg="mod">
          <ac:chgData name="Назар Щур" userId="3faffa111ac016f6" providerId="LiveId" clId="{4B2F854D-2654-4FAB-A228-4CB7BE328121}" dt="2024-01-02T10:33:57.426" v="1575" actId="1037"/>
          <ac:spMkLst>
            <pc:docMk/>
            <pc:sldMk cId="2632752748" sldId="1117"/>
            <ac:spMk id="29" creationId="{699377D0-9732-517F-E016-49A6B6386F21}"/>
          </ac:spMkLst>
        </pc:spChg>
        <pc:spChg chg="add mod">
          <ac:chgData name="Назар Щур" userId="3faffa111ac016f6" providerId="LiveId" clId="{4B2F854D-2654-4FAB-A228-4CB7BE328121}" dt="2024-01-02T10:32:46.602" v="1542"/>
          <ac:spMkLst>
            <pc:docMk/>
            <pc:sldMk cId="2632752748" sldId="1117"/>
            <ac:spMk id="31" creationId="{A1A4C9B0-0339-7D2A-BD62-DEC184B5D795}"/>
          </ac:spMkLst>
        </pc:spChg>
        <pc:spChg chg="mod">
          <ac:chgData name="Назар Щур" userId="3faffa111ac016f6" providerId="LiveId" clId="{4B2F854D-2654-4FAB-A228-4CB7BE328121}" dt="2024-01-02T10:40:49.463" v="1815" actId="20577"/>
          <ac:spMkLst>
            <pc:docMk/>
            <pc:sldMk cId="2632752748" sldId="1117"/>
            <ac:spMk id="39" creationId="{C91FF341-BA07-495E-B482-DD66522A87F3}"/>
          </ac:spMkLst>
        </pc:spChg>
        <pc:grpChg chg="del">
          <ac:chgData name="Назар Щур" userId="3faffa111ac016f6" providerId="LiveId" clId="{4B2F854D-2654-4FAB-A228-4CB7BE328121}" dt="2024-01-02T10:27:44.520" v="1490" actId="478"/>
          <ac:grpSpMkLst>
            <pc:docMk/>
            <pc:sldMk cId="2632752748" sldId="1117"/>
            <ac:grpSpMk id="9" creationId="{FA19D635-00F1-A078-02FD-023163D10CF2}"/>
          </ac:grpSpMkLst>
        </pc:grpChg>
        <pc:grpChg chg="add mod">
          <ac:chgData name="Назар Щур" userId="3faffa111ac016f6" providerId="LiveId" clId="{4B2F854D-2654-4FAB-A228-4CB7BE328121}" dt="2024-01-02T10:36:47.825" v="1809" actId="1035"/>
          <ac:grpSpMkLst>
            <pc:docMk/>
            <pc:sldMk cId="2632752748" sldId="1117"/>
            <ac:grpSpMk id="23" creationId="{1B52B2A0-6E03-1EA4-EDE7-BA428C4B2B21}"/>
          </ac:grpSpMkLst>
        </pc:grpChg>
        <pc:cxnChg chg="mod">
          <ac:chgData name="Назар Щур" userId="3faffa111ac016f6" providerId="LiveId" clId="{4B2F854D-2654-4FAB-A228-4CB7BE328121}" dt="2024-01-02T10:30:12.226" v="1504"/>
          <ac:cxnSpMkLst>
            <pc:docMk/>
            <pc:sldMk cId="2632752748" sldId="1117"/>
            <ac:cxnSpMk id="30" creationId="{C641820A-D82A-DEBE-DE53-5C50E1C025A6}"/>
          </ac:cxnSpMkLst>
        </pc:cxnChg>
      </pc:sldChg>
      <pc:sldChg chg="modSp add del mod">
        <pc:chgData name="Назар Щур" userId="3faffa111ac016f6" providerId="LiveId" clId="{4B2F854D-2654-4FAB-A228-4CB7BE328121}" dt="2024-01-02T10:26:19.762" v="1482" actId="47"/>
        <pc:sldMkLst>
          <pc:docMk/>
          <pc:sldMk cId="3233919107" sldId="1117"/>
        </pc:sldMkLst>
        <pc:spChg chg="mod">
          <ac:chgData name="Назар Щур" userId="3faffa111ac016f6" providerId="LiveId" clId="{4B2F854D-2654-4FAB-A228-4CB7BE328121}" dt="2024-01-02T10:20:06.170" v="1329" actId="1076"/>
          <ac:spMkLst>
            <pc:docMk/>
            <pc:sldMk cId="3233919107" sldId="1117"/>
            <ac:spMk id="7" creationId="{770033ED-26D3-F442-82B8-2282F51197B8}"/>
          </ac:spMkLst>
        </pc:spChg>
        <pc:spChg chg="mod">
          <ac:chgData name="Назар Щур" userId="3faffa111ac016f6" providerId="LiveId" clId="{4B2F854D-2654-4FAB-A228-4CB7BE328121}" dt="2024-01-02T10:20:00.211" v="1328" actId="1036"/>
          <ac:spMkLst>
            <pc:docMk/>
            <pc:sldMk cId="3233919107" sldId="1117"/>
            <ac:spMk id="8" creationId="{5B25563F-B473-385E-C213-96DB603F193C}"/>
          </ac:spMkLst>
        </pc:spChg>
        <pc:spChg chg="mod">
          <ac:chgData name="Назар Щур" userId="3faffa111ac016f6" providerId="LiveId" clId="{4B2F854D-2654-4FAB-A228-4CB7BE328121}" dt="2024-01-02T10:18:55.383" v="1181" actId="1037"/>
          <ac:spMkLst>
            <pc:docMk/>
            <pc:sldMk cId="3233919107" sldId="1117"/>
            <ac:spMk id="14" creationId="{3B2357D6-7F6F-5E5C-CEC4-364E207CB1A3}"/>
          </ac:spMkLst>
        </pc:spChg>
        <pc:spChg chg="mod">
          <ac:chgData name="Назар Щур" userId="3faffa111ac016f6" providerId="LiveId" clId="{4B2F854D-2654-4FAB-A228-4CB7BE328121}" dt="2024-01-02T10:19:20.554" v="1261" actId="1037"/>
          <ac:spMkLst>
            <pc:docMk/>
            <pc:sldMk cId="3233919107" sldId="1117"/>
            <ac:spMk id="15" creationId="{23882676-4121-DC44-621A-BD7CE0418D01}"/>
          </ac:spMkLst>
        </pc:spChg>
        <pc:spChg chg="mod">
          <ac:chgData name="Назар Щур" userId="3faffa111ac016f6" providerId="LiveId" clId="{4B2F854D-2654-4FAB-A228-4CB7BE328121}" dt="2024-01-02T10:19:20.554" v="1261" actId="1037"/>
          <ac:spMkLst>
            <pc:docMk/>
            <pc:sldMk cId="3233919107" sldId="1117"/>
            <ac:spMk id="16" creationId="{180CE6B2-C895-CA8C-B46B-1F55208430F3}"/>
          </ac:spMkLst>
        </pc:spChg>
        <pc:spChg chg="mod">
          <ac:chgData name="Назар Щур" userId="3faffa111ac016f6" providerId="LiveId" clId="{4B2F854D-2654-4FAB-A228-4CB7BE328121}" dt="2024-01-02T10:19:03.256" v="1206" actId="1037"/>
          <ac:spMkLst>
            <pc:docMk/>
            <pc:sldMk cId="3233919107" sldId="1117"/>
            <ac:spMk id="17" creationId="{C75B8E68-80BD-089D-28A3-267BF5427A73}"/>
          </ac:spMkLst>
        </pc:spChg>
        <pc:grpChg chg="mod">
          <ac:chgData name="Назар Щур" userId="3faffa111ac016f6" providerId="LiveId" clId="{4B2F854D-2654-4FAB-A228-4CB7BE328121}" dt="2024-01-02T10:20:00.211" v="1328" actId="1036"/>
          <ac:grpSpMkLst>
            <pc:docMk/>
            <pc:sldMk cId="3233919107" sldId="1117"/>
            <ac:grpSpMk id="9" creationId="{FA19D635-00F1-A078-02FD-023163D10CF2}"/>
          </ac:grpSpMkLst>
        </pc:grpChg>
        <pc:cxnChg chg="mod">
          <ac:chgData name="Назар Щур" userId="3faffa111ac016f6" providerId="LiveId" clId="{4B2F854D-2654-4FAB-A228-4CB7BE328121}" dt="2024-01-02T10:19:26.773" v="1262" actId="14100"/>
          <ac:cxnSpMkLst>
            <pc:docMk/>
            <pc:sldMk cId="3233919107" sldId="1117"/>
            <ac:cxnSpMk id="18" creationId="{8C29822A-2AF8-24AA-9B46-3AF58DE26801}"/>
          </ac:cxnSpMkLst>
        </pc:cxnChg>
      </pc:sldChg>
      <pc:sldChg chg="addSp delSp modSp add mod ord modTransition delAnim modAnim">
        <pc:chgData name="Назар Щур" userId="3faffa111ac016f6" providerId="LiveId" clId="{4B2F854D-2654-4FAB-A228-4CB7BE328121}" dt="2024-01-02T10:45:11.425" v="1908"/>
        <pc:sldMkLst>
          <pc:docMk/>
          <pc:sldMk cId="365494836" sldId="1118"/>
        </pc:sldMkLst>
        <pc:spChg chg="add mod">
          <ac:chgData name="Назар Щур" userId="3faffa111ac016f6" providerId="LiveId" clId="{4B2F854D-2654-4FAB-A228-4CB7BE328121}" dt="2024-01-02T10:44:32.738" v="1902" actId="1036"/>
          <ac:spMkLst>
            <pc:docMk/>
            <pc:sldMk cId="365494836" sldId="1118"/>
            <ac:spMk id="2" creationId="{D41496D6-2B82-6E83-F631-1E575AAA49F6}"/>
          </ac:spMkLst>
        </pc:spChg>
        <pc:spChg chg="add mod">
          <ac:chgData name="Назар Щур" userId="3faffa111ac016f6" providerId="LiveId" clId="{4B2F854D-2654-4FAB-A228-4CB7BE328121}" dt="2024-01-02T10:44:32.738" v="1902" actId="1036"/>
          <ac:spMkLst>
            <pc:docMk/>
            <pc:sldMk cId="365494836" sldId="1118"/>
            <ac:spMk id="3" creationId="{BA16EB4E-A88E-F78F-CEEE-FDE7F2F2EF33}"/>
          </ac:spMkLst>
        </pc:spChg>
        <pc:spChg chg="add mod">
          <ac:chgData name="Назар Щур" userId="3faffa111ac016f6" providerId="LiveId" clId="{4B2F854D-2654-4FAB-A228-4CB7BE328121}" dt="2024-01-02T10:44:32.738" v="1902" actId="1036"/>
          <ac:spMkLst>
            <pc:docMk/>
            <pc:sldMk cId="365494836" sldId="1118"/>
            <ac:spMk id="4" creationId="{DF5E925C-4FFC-1A8E-9FFE-8B023E04D74A}"/>
          </ac:spMkLst>
        </pc:spChg>
        <pc:spChg chg="add mod">
          <ac:chgData name="Назар Щур" userId="3faffa111ac016f6" providerId="LiveId" clId="{4B2F854D-2654-4FAB-A228-4CB7BE328121}" dt="2024-01-02T10:44:32.738" v="1902" actId="1036"/>
          <ac:spMkLst>
            <pc:docMk/>
            <pc:sldMk cId="365494836" sldId="1118"/>
            <ac:spMk id="6" creationId="{80330F33-3ACC-3CA1-218C-925193C8502C}"/>
          </ac:spMkLst>
        </pc:spChg>
        <pc:spChg chg="add mod">
          <ac:chgData name="Назар Щур" userId="3faffa111ac016f6" providerId="LiveId" clId="{4B2F854D-2654-4FAB-A228-4CB7BE328121}" dt="2024-01-02T10:44:32.738" v="1902" actId="1036"/>
          <ac:spMkLst>
            <pc:docMk/>
            <pc:sldMk cId="365494836" sldId="1118"/>
            <ac:spMk id="7" creationId="{7EAB78EB-10EF-1147-B5D1-CD9A10F7C811}"/>
          </ac:spMkLst>
        </pc:spChg>
        <pc:spChg chg="add mod">
          <ac:chgData name="Назар Щур" userId="3faffa111ac016f6" providerId="LiveId" clId="{4B2F854D-2654-4FAB-A228-4CB7BE328121}" dt="2024-01-02T10:44:32.738" v="1902" actId="1036"/>
          <ac:spMkLst>
            <pc:docMk/>
            <pc:sldMk cId="365494836" sldId="1118"/>
            <ac:spMk id="8" creationId="{C89FCFA3-7474-D5F4-5B98-0928B5587287}"/>
          </ac:spMkLst>
        </pc:spChg>
        <pc:spChg chg="del">
          <ac:chgData name="Назар Щур" userId="3faffa111ac016f6" providerId="LiveId" clId="{4B2F854D-2654-4FAB-A228-4CB7BE328121}" dt="2024-01-02T10:41:19.392" v="1820" actId="478"/>
          <ac:spMkLst>
            <pc:docMk/>
            <pc:sldMk cId="365494836" sldId="1118"/>
            <ac:spMk id="26" creationId="{A416E51D-FD05-9605-3D66-77ABE5F6AABB}"/>
          </ac:spMkLst>
        </pc:spChg>
        <pc:spChg chg="del">
          <ac:chgData name="Назар Щур" userId="3faffa111ac016f6" providerId="LiveId" clId="{4B2F854D-2654-4FAB-A228-4CB7BE328121}" dt="2024-01-02T10:41:19.392" v="1820" actId="478"/>
          <ac:spMkLst>
            <pc:docMk/>
            <pc:sldMk cId="365494836" sldId="1118"/>
            <ac:spMk id="28" creationId="{0CE674D8-1212-F520-6C89-56E55B9996CF}"/>
          </ac:spMkLst>
        </pc:spChg>
        <pc:spChg chg="del">
          <ac:chgData name="Назар Щур" userId="3faffa111ac016f6" providerId="LiveId" clId="{4B2F854D-2654-4FAB-A228-4CB7BE328121}" dt="2024-01-02T10:41:16.772" v="1819" actId="478"/>
          <ac:spMkLst>
            <pc:docMk/>
            <pc:sldMk cId="365494836" sldId="1118"/>
            <ac:spMk id="30" creationId="{01154D85-F89D-DDAF-FB33-50879A73B3C1}"/>
          </ac:spMkLst>
        </pc:spChg>
        <pc:spChg chg="del">
          <ac:chgData name="Назар Щур" userId="3faffa111ac016f6" providerId="LiveId" clId="{4B2F854D-2654-4FAB-A228-4CB7BE328121}" dt="2024-01-02T10:41:19.392" v="1820" actId="478"/>
          <ac:spMkLst>
            <pc:docMk/>
            <pc:sldMk cId="365494836" sldId="1118"/>
            <ac:spMk id="31" creationId="{3277A3F1-0B1C-748F-A65E-68BCE1538B9E}"/>
          </ac:spMkLst>
        </pc:spChg>
        <pc:spChg chg="del">
          <ac:chgData name="Назар Щур" userId="3faffa111ac016f6" providerId="LiveId" clId="{4B2F854D-2654-4FAB-A228-4CB7BE328121}" dt="2024-01-02T10:41:19.392" v="1820" actId="478"/>
          <ac:spMkLst>
            <pc:docMk/>
            <pc:sldMk cId="365494836" sldId="1118"/>
            <ac:spMk id="32" creationId="{0638DFB6-16D4-B3A6-1CD8-06248CBA93F6}"/>
          </ac:spMkLst>
        </pc:spChg>
        <pc:spChg chg="del">
          <ac:chgData name="Назар Щур" userId="3faffa111ac016f6" providerId="LiveId" clId="{4B2F854D-2654-4FAB-A228-4CB7BE328121}" dt="2024-01-02T10:41:19.392" v="1820" actId="478"/>
          <ac:spMkLst>
            <pc:docMk/>
            <pc:sldMk cId="365494836" sldId="1118"/>
            <ac:spMk id="33" creationId="{D751349D-3F0D-1FD9-353A-BEF902EDFD34}"/>
          </ac:spMkLst>
        </pc:spChg>
        <pc:spChg chg="mod">
          <ac:chgData name="Назар Щур" userId="3faffa111ac016f6" providerId="LiveId" clId="{4B2F854D-2654-4FAB-A228-4CB7BE328121}" dt="2024-01-02T10:41:07.323" v="1817" actId="790"/>
          <ac:spMkLst>
            <pc:docMk/>
            <pc:sldMk cId="365494836" sldId="1118"/>
            <ac:spMk id="39" creationId="{C91FF341-BA07-495E-B482-DD66522A87F3}"/>
          </ac:spMkLst>
        </pc:spChg>
        <pc:picChg chg="del">
          <ac:chgData name="Назар Щур" userId="3faffa111ac016f6" providerId="LiveId" clId="{4B2F854D-2654-4FAB-A228-4CB7BE328121}" dt="2024-01-02T10:41:16.772" v="1819" actId="478"/>
          <ac:picMkLst>
            <pc:docMk/>
            <pc:sldMk cId="365494836" sldId="1118"/>
            <ac:picMk id="29" creationId="{2CC44463-2140-E1FF-1DE6-53FF93D55E39}"/>
          </ac:picMkLst>
        </pc:picChg>
      </pc:sldChg>
      <pc:sldChg chg="add del">
        <pc:chgData name="Назар Щур" userId="3faffa111ac016f6" providerId="LiveId" clId="{4B2F854D-2654-4FAB-A228-4CB7BE328121}" dt="2024-01-02T10:26:24.920" v="1483" actId="47"/>
        <pc:sldMkLst>
          <pc:docMk/>
          <pc:sldMk cId="407952491" sldId="1118"/>
        </pc:sldMkLst>
      </pc:sldChg>
      <pc:sldChg chg="addSp delSp modSp add mod">
        <pc:chgData name="Назар Щур" userId="3faffa111ac016f6" providerId="LiveId" clId="{4B2F854D-2654-4FAB-A228-4CB7BE328121}" dt="2024-01-02T11:07:05.871" v="2033"/>
        <pc:sldMkLst>
          <pc:docMk/>
          <pc:sldMk cId="1845394394" sldId="1119"/>
        </pc:sldMkLst>
        <pc:spChg chg="mod">
          <ac:chgData name="Назар Щур" userId="3faffa111ac016f6" providerId="LiveId" clId="{4B2F854D-2654-4FAB-A228-4CB7BE328121}" dt="2024-01-02T11:07:05.871" v="2033"/>
          <ac:spMkLst>
            <pc:docMk/>
            <pc:sldMk cId="1845394394" sldId="1119"/>
            <ac:spMk id="4" creationId="{E6D9468E-47E5-0299-118A-256A480B03B1}"/>
          </ac:spMkLst>
        </pc:spChg>
        <pc:picChg chg="add mod ord">
          <ac:chgData name="Назар Щур" userId="3faffa111ac016f6" providerId="LiveId" clId="{4B2F854D-2654-4FAB-A228-4CB7BE328121}" dt="2024-01-02T11:05:49.077" v="2015" actId="167"/>
          <ac:picMkLst>
            <pc:docMk/>
            <pc:sldMk cId="1845394394" sldId="1119"/>
            <ac:picMk id="2" creationId="{53B686B4-07EB-3FEE-814E-0AE4D60C4D61}"/>
          </ac:picMkLst>
        </pc:picChg>
        <pc:picChg chg="del">
          <ac:chgData name="Назар Щур" userId="3faffa111ac016f6" providerId="LiveId" clId="{4B2F854D-2654-4FAB-A228-4CB7BE328121}" dt="2024-01-02T11:05:05.452" v="2012" actId="478"/>
          <ac:picMkLst>
            <pc:docMk/>
            <pc:sldMk cId="1845394394" sldId="1119"/>
            <ac:picMk id="7" creationId="{9CF4BE28-4610-B97C-8468-18BFB8947E82}"/>
          </ac:picMkLst>
        </pc:picChg>
      </pc:sldChg>
      <pc:sldChg chg="addSp delSp modSp add del mod">
        <pc:chgData name="Назар Щур" userId="3faffa111ac016f6" providerId="LiveId" clId="{4B2F854D-2654-4FAB-A228-4CB7BE328121}" dt="2024-01-02T10:51:58.262" v="1958" actId="47"/>
        <pc:sldMkLst>
          <pc:docMk/>
          <pc:sldMk cId="1851207802" sldId="1119"/>
        </pc:sldMkLst>
        <pc:picChg chg="add del mod">
          <ac:chgData name="Назар Щур" userId="3faffa111ac016f6" providerId="LiveId" clId="{4B2F854D-2654-4FAB-A228-4CB7BE328121}" dt="2024-01-02T10:51:26.107" v="1953" actId="22"/>
          <ac:picMkLst>
            <pc:docMk/>
            <pc:sldMk cId="1851207802" sldId="1119"/>
            <ac:picMk id="3" creationId="{DED2B425-5865-B6A7-46A0-08EE0CBE0703}"/>
          </ac:picMkLst>
        </pc:picChg>
        <pc:picChg chg="del">
          <ac:chgData name="Назар Щур" userId="3faffa111ac016f6" providerId="LiveId" clId="{4B2F854D-2654-4FAB-A228-4CB7BE328121}" dt="2024-01-02T10:51:20.027" v="1949" actId="478"/>
          <ac:picMkLst>
            <pc:docMk/>
            <pc:sldMk cId="1851207802" sldId="1119"/>
            <ac:picMk id="5" creationId="{C499F1BC-AA5B-312F-85DA-F129D5E9912C}"/>
          </ac:picMkLst>
        </pc:picChg>
        <pc:picChg chg="add mod ord">
          <ac:chgData name="Назар Щур" userId="3faffa111ac016f6" providerId="LiveId" clId="{4B2F854D-2654-4FAB-A228-4CB7BE328121}" dt="2024-01-02T10:51:48.741" v="1957" actId="14100"/>
          <ac:picMkLst>
            <pc:docMk/>
            <pc:sldMk cId="1851207802" sldId="1119"/>
            <ac:picMk id="6" creationId="{FE6E1410-D17E-0F78-8EB9-CD6D1F47D1C4}"/>
          </ac:picMkLst>
        </pc:picChg>
      </pc:sldChg>
      <pc:sldChg chg="addSp delSp modSp add mod">
        <pc:chgData name="Назар Щур" userId="3faffa111ac016f6" providerId="LiveId" clId="{4B2F854D-2654-4FAB-A228-4CB7BE328121}" dt="2024-01-02T15:20:28.512" v="2105" actId="207"/>
        <pc:sldMkLst>
          <pc:docMk/>
          <pc:sldMk cId="2474915961" sldId="1120"/>
        </pc:sldMkLst>
        <pc:spChg chg="mod">
          <ac:chgData name="Назар Щур" userId="3faffa111ac016f6" providerId="LiveId" clId="{4B2F854D-2654-4FAB-A228-4CB7BE328121}" dt="2024-01-02T15:20:28.512" v="2105" actId="207"/>
          <ac:spMkLst>
            <pc:docMk/>
            <pc:sldMk cId="2474915961" sldId="1120"/>
            <ac:spMk id="4" creationId="{E6D9468E-47E5-0299-118A-256A480B03B1}"/>
          </ac:spMkLst>
        </pc:spChg>
        <pc:picChg chg="del">
          <ac:chgData name="Назар Щур" userId="3faffa111ac016f6" providerId="LiveId" clId="{4B2F854D-2654-4FAB-A228-4CB7BE328121}" dt="2024-01-02T11:07:23.307" v="2036" actId="478"/>
          <ac:picMkLst>
            <pc:docMk/>
            <pc:sldMk cId="2474915961" sldId="1120"/>
            <ac:picMk id="2" creationId="{53B686B4-07EB-3FEE-814E-0AE4D60C4D61}"/>
          </ac:picMkLst>
        </pc:picChg>
        <pc:picChg chg="add del mod ord">
          <ac:chgData name="Назар Щур" userId="3faffa111ac016f6" providerId="LiveId" clId="{4B2F854D-2654-4FAB-A228-4CB7BE328121}" dt="2024-01-02T11:13:43.925" v="2053" actId="22"/>
          <ac:picMkLst>
            <pc:docMk/>
            <pc:sldMk cId="2474915961" sldId="1120"/>
            <ac:picMk id="5" creationId="{7DF814CA-E138-4A74-7F80-B442614B89A0}"/>
          </ac:picMkLst>
        </pc:picChg>
        <pc:picChg chg="add mod ord modCrop">
          <ac:chgData name="Назар Щур" userId="3faffa111ac016f6" providerId="LiveId" clId="{4B2F854D-2654-4FAB-A228-4CB7BE328121}" dt="2024-01-02T11:14:09.629" v="2060" actId="732"/>
          <ac:picMkLst>
            <pc:docMk/>
            <pc:sldMk cId="2474915961" sldId="1120"/>
            <ac:picMk id="7" creationId="{21A2702F-5203-15E7-66A9-21B7B8DEBF20}"/>
          </ac:picMkLst>
        </pc:picChg>
      </pc:sldChg>
    </pc:docChg>
  </pc:docChgLst>
  <pc:docChgLst>
    <pc:chgData name="Назар Щур" userId="3faffa111ac016f6" providerId="LiveId" clId="{5E2E735D-E241-4C98-B70D-D987C1EA10D1}"/>
    <pc:docChg chg="modSld">
      <pc:chgData name="Назар Щур" userId="3faffa111ac016f6" providerId="LiveId" clId="{5E2E735D-E241-4C98-B70D-D987C1EA10D1}" dt="2023-10-08T10:16:06.597" v="3" actId="20577"/>
      <pc:docMkLst>
        <pc:docMk/>
      </pc:docMkLst>
      <pc:sldChg chg="modSp mod">
        <pc:chgData name="Назар Щур" userId="3faffa111ac016f6" providerId="LiveId" clId="{5E2E735D-E241-4C98-B70D-D987C1EA10D1}" dt="2023-10-08T10:16:06.597" v="3" actId="20577"/>
        <pc:sldMkLst>
          <pc:docMk/>
          <pc:sldMk cId="3922085499" sldId="560"/>
        </pc:sldMkLst>
        <pc:spChg chg="mod">
          <ac:chgData name="Назар Щур" userId="3faffa111ac016f6" providerId="LiveId" clId="{5E2E735D-E241-4C98-B70D-D987C1EA10D1}" dt="2023-10-08T10:15:59.887" v="1" actId="20577"/>
          <ac:spMkLst>
            <pc:docMk/>
            <pc:sldMk cId="3922085499" sldId="560"/>
            <ac:spMk id="6" creationId="{709299F7-FF27-4675-8B9F-FD203A32E452}"/>
          </ac:spMkLst>
        </pc:spChg>
        <pc:spChg chg="mod">
          <ac:chgData name="Назар Щур" userId="3faffa111ac016f6" providerId="LiveId" clId="{5E2E735D-E241-4C98-B70D-D987C1EA10D1}" dt="2023-10-08T10:16:06.597" v="3" actId="20577"/>
          <ac:spMkLst>
            <pc:docMk/>
            <pc:sldMk cId="3922085499" sldId="560"/>
            <ac:spMk id="37" creationId="{698750E0-AAE8-B22E-706B-96CFEFD6FEEF}"/>
          </ac:spMkLst>
        </pc:spChg>
      </pc:sldChg>
    </pc:docChg>
  </pc:docChgLst>
  <pc:docChgLst>
    <pc:chgData name="Назар Щур" userId="3faffa111ac016f6" providerId="LiveId" clId="{64E8250B-3643-489C-B3B1-E8FCCD920DDE}"/>
    <pc:docChg chg="undo custSel addSld modSld">
      <pc:chgData name="Назар Щур" userId="3faffa111ac016f6" providerId="LiveId" clId="{64E8250B-3643-489C-B3B1-E8FCCD920DDE}" dt="2023-11-05T15:09:09.452" v="31" actId="20577"/>
      <pc:docMkLst>
        <pc:docMk/>
      </pc:docMkLst>
      <pc:sldChg chg="modSp mod">
        <pc:chgData name="Назар Щур" userId="3faffa111ac016f6" providerId="LiveId" clId="{64E8250B-3643-489C-B3B1-E8FCCD920DDE}" dt="2023-11-05T14:59:29.601" v="17" actId="20577"/>
        <pc:sldMkLst>
          <pc:docMk/>
          <pc:sldMk cId="2672824407" sldId="558"/>
        </pc:sldMkLst>
        <pc:spChg chg="mod">
          <ac:chgData name="Назар Щур" userId="3faffa111ac016f6" providerId="LiveId" clId="{64E8250B-3643-489C-B3B1-E8FCCD920DDE}" dt="2023-11-05T14:59:29.601" v="17" actId="20577"/>
          <ac:spMkLst>
            <pc:docMk/>
            <pc:sldMk cId="2672824407" sldId="558"/>
            <ac:spMk id="10" creationId="{9D0E989E-03EB-B6F5-19FA-A530FE5C8A4F}"/>
          </ac:spMkLst>
        </pc:spChg>
      </pc:sldChg>
      <pc:sldChg chg="modSp mod">
        <pc:chgData name="Назар Щур" userId="3faffa111ac016f6" providerId="LiveId" clId="{64E8250B-3643-489C-B3B1-E8FCCD920DDE}" dt="2023-11-05T15:09:09.452" v="31" actId="20577"/>
        <pc:sldMkLst>
          <pc:docMk/>
          <pc:sldMk cId="3922085499" sldId="560"/>
        </pc:sldMkLst>
        <pc:spChg chg="mod">
          <ac:chgData name="Назар Щур" userId="3faffa111ac016f6" providerId="LiveId" clId="{64E8250B-3643-489C-B3B1-E8FCCD920DDE}" dt="2023-11-05T15:09:09.452" v="31" actId="20577"/>
          <ac:spMkLst>
            <pc:docMk/>
            <pc:sldMk cId="3922085499" sldId="560"/>
            <ac:spMk id="6" creationId="{709299F7-FF27-4675-8B9F-FD203A32E452}"/>
          </ac:spMkLst>
        </pc:spChg>
        <pc:spChg chg="mod">
          <ac:chgData name="Назар Щур" userId="3faffa111ac016f6" providerId="LiveId" clId="{64E8250B-3643-489C-B3B1-E8FCCD920DDE}" dt="2023-11-05T14:59:24.209" v="15" actId="20577"/>
          <ac:spMkLst>
            <pc:docMk/>
            <pc:sldMk cId="3922085499" sldId="560"/>
            <ac:spMk id="37" creationId="{698750E0-AAE8-B22E-706B-96CFEFD6FEEF}"/>
          </ac:spMkLst>
        </pc:spChg>
      </pc:sldChg>
      <pc:sldChg chg="add">
        <pc:chgData name="Назар Щур" userId="3faffa111ac016f6" providerId="LiveId" clId="{64E8250B-3643-489C-B3B1-E8FCCD920DDE}" dt="2023-11-05T14:59:54.560" v="18"/>
        <pc:sldMkLst>
          <pc:docMk/>
          <pc:sldMk cId="1400369938" sldId="597"/>
        </pc:sldMkLst>
      </pc:sldChg>
      <pc:sldChg chg="add">
        <pc:chgData name="Назар Щур" userId="3faffa111ac016f6" providerId="LiveId" clId="{64E8250B-3643-489C-B3B1-E8FCCD920DDE}" dt="2023-11-05T15:00:25" v="19"/>
        <pc:sldMkLst>
          <pc:docMk/>
          <pc:sldMk cId="46779823" sldId="705"/>
        </pc:sldMkLst>
      </pc:sldChg>
    </pc:docChg>
  </pc:docChgLst>
  <pc:docChgLst>
    <pc:chgData name="Майя Ігнатенко" userId="1ab6b1f2e57060f7" providerId="LiveId" clId="{4A6D73EB-39B0-45A8-8455-90990342979E}"/>
    <pc:docChg chg="delSld">
      <pc:chgData name="Майя Ігнатенко" userId="1ab6b1f2e57060f7" providerId="LiveId" clId="{4A6D73EB-39B0-45A8-8455-90990342979E}" dt="2023-10-12T05:52:57.882" v="1" actId="47"/>
      <pc:docMkLst>
        <pc:docMk/>
      </pc:docMkLst>
      <pc:sldChg chg="del">
        <pc:chgData name="Майя Ігнатенко" userId="1ab6b1f2e57060f7" providerId="LiveId" clId="{4A6D73EB-39B0-45A8-8455-90990342979E}" dt="2023-10-12T05:52:51.921" v="0" actId="47"/>
        <pc:sldMkLst>
          <pc:docMk/>
          <pc:sldMk cId="2554313710" sldId="647"/>
        </pc:sldMkLst>
      </pc:sldChg>
      <pc:sldChg chg="del">
        <pc:chgData name="Майя Ігнатенко" userId="1ab6b1f2e57060f7" providerId="LiveId" clId="{4A6D73EB-39B0-45A8-8455-90990342979E}" dt="2023-10-12T05:52:57.882" v="1" actId="47"/>
        <pc:sldMkLst>
          <pc:docMk/>
          <pc:sldMk cId="2884065125" sldId="651"/>
        </pc:sldMkLst>
      </pc:sldChg>
    </pc:docChg>
  </pc:docChgLst>
  <pc:docChgLst>
    <pc:chgData name="Назар Щур" userId="3faffa111ac016f6" providerId="LiveId" clId="{671B9FE5-C406-4000-A8CE-FE6022B3970E}"/>
    <pc:docChg chg="undo redo custSel addSld delSld modSld sldOrd">
      <pc:chgData name="Назар Щур" userId="3faffa111ac016f6" providerId="LiveId" clId="{671B9FE5-C406-4000-A8CE-FE6022B3970E}" dt="2023-09-29T08:39:20.339" v="3316" actId="732"/>
      <pc:docMkLst>
        <pc:docMk/>
      </pc:docMkLst>
      <pc:sldChg chg="add del">
        <pc:chgData name="Назар Щур" userId="3faffa111ac016f6" providerId="LiveId" clId="{671B9FE5-C406-4000-A8CE-FE6022B3970E}" dt="2023-09-28T08:32:39.678" v="102" actId="47"/>
        <pc:sldMkLst>
          <pc:docMk/>
          <pc:sldMk cId="2519429841" sldId="546"/>
        </pc:sldMkLst>
      </pc:sldChg>
      <pc:sldChg chg="add del">
        <pc:chgData name="Назар Щур" userId="3faffa111ac016f6" providerId="LiveId" clId="{671B9FE5-C406-4000-A8CE-FE6022B3970E}" dt="2023-09-28T08:32:39.719" v="103" actId="47"/>
        <pc:sldMkLst>
          <pc:docMk/>
          <pc:sldMk cId="3589422211" sldId="547"/>
        </pc:sldMkLst>
      </pc:sldChg>
      <pc:sldChg chg="addSp delSp modSp add mod delAnim modAnim">
        <pc:chgData name="Назар Щур" userId="3faffa111ac016f6" providerId="LiveId" clId="{671B9FE5-C406-4000-A8CE-FE6022B3970E}" dt="2023-09-28T11:26:44.492" v="1601" actId="14100"/>
        <pc:sldMkLst>
          <pc:docMk/>
          <pc:sldMk cId="3426136956" sldId="549"/>
        </pc:sldMkLst>
        <pc:spChg chg="add mod ord">
          <ac:chgData name="Назар Щур" userId="3faffa111ac016f6" providerId="LiveId" clId="{671B9FE5-C406-4000-A8CE-FE6022B3970E}" dt="2023-09-28T09:40:49.926" v="438"/>
          <ac:spMkLst>
            <pc:docMk/>
            <pc:sldMk cId="3426136956" sldId="549"/>
            <ac:spMk id="16" creationId="{AC4EB71D-6865-123F-FF42-0D6934C19028}"/>
          </ac:spMkLst>
        </pc:spChg>
        <pc:spChg chg="add mod">
          <ac:chgData name="Назар Щур" userId="3faffa111ac016f6" providerId="LiveId" clId="{671B9FE5-C406-4000-A8CE-FE6022B3970E}" dt="2023-09-28T09:41:13.582" v="443"/>
          <ac:spMkLst>
            <pc:docMk/>
            <pc:sldMk cId="3426136956" sldId="549"/>
            <ac:spMk id="21" creationId="{620517A1-4CDD-45AD-9297-43CB152338C6}"/>
          </ac:spMkLst>
        </pc:spChg>
        <pc:spChg chg="add del mod">
          <ac:chgData name="Назар Щур" userId="3faffa111ac016f6" providerId="LiveId" clId="{671B9FE5-C406-4000-A8CE-FE6022B3970E}" dt="2023-09-28T09:26:34.849" v="323" actId="478"/>
          <ac:spMkLst>
            <pc:docMk/>
            <pc:sldMk cId="3426136956" sldId="549"/>
            <ac:spMk id="22" creationId="{C9438E17-0F33-987C-332E-C7E5292C85FD}"/>
          </ac:spMkLst>
        </pc:spChg>
        <pc:spChg chg="add mod">
          <ac:chgData name="Назар Щур" userId="3faffa111ac016f6" providerId="LiveId" clId="{671B9FE5-C406-4000-A8CE-FE6022B3970E}" dt="2023-09-28T09:40:55.489" v="439"/>
          <ac:spMkLst>
            <pc:docMk/>
            <pc:sldMk cId="3426136956" sldId="549"/>
            <ac:spMk id="24" creationId="{0ECB060D-17C9-7EF7-52A2-D6F6B30DA3F8}"/>
          </ac:spMkLst>
        </pc:spChg>
        <pc:spChg chg="add mod">
          <ac:chgData name="Назар Щур" userId="3faffa111ac016f6" providerId="LiveId" clId="{671B9FE5-C406-4000-A8CE-FE6022B3970E}" dt="2023-09-28T11:09:40.620" v="1569" actId="1076"/>
          <ac:spMkLst>
            <pc:docMk/>
            <pc:sldMk cId="3426136956" sldId="549"/>
            <ac:spMk id="25" creationId="{26A07823-AD51-318D-CA0A-6B0E7DD3FCAD}"/>
          </ac:spMkLst>
        </pc:spChg>
        <pc:spChg chg="mod">
          <ac:chgData name="Назар Щур" userId="3faffa111ac016f6" providerId="LiveId" clId="{671B9FE5-C406-4000-A8CE-FE6022B3970E}" dt="2023-09-28T11:26:25.637" v="1591" actId="14100"/>
          <ac:spMkLst>
            <pc:docMk/>
            <pc:sldMk cId="3426136956" sldId="549"/>
            <ac:spMk id="33" creationId="{3F8EB329-39A8-4E33-9057-0BC2D34EA999}"/>
          </ac:spMkLst>
        </pc:spChg>
        <pc:spChg chg="del">
          <ac:chgData name="Назар Щур" userId="3faffa111ac016f6" providerId="LiveId" clId="{671B9FE5-C406-4000-A8CE-FE6022B3970E}" dt="2023-09-28T08:34:11.043" v="107" actId="478"/>
          <ac:spMkLst>
            <pc:docMk/>
            <pc:sldMk cId="3426136956" sldId="549"/>
            <ac:spMk id="35" creationId="{78EFA6C7-6564-42E6-BF0C-2A07A9EA502D}"/>
          </ac:spMkLst>
        </pc:spChg>
        <pc:spChg chg="del mod">
          <ac:chgData name="Назар Щур" userId="3faffa111ac016f6" providerId="LiveId" clId="{671B9FE5-C406-4000-A8CE-FE6022B3970E}" dt="2023-09-28T08:34:11.043" v="107" actId="478"/>
          <ac:spMkLst>
            <pc:docMk/>
            <pc:sldMk cId="3426136956" sldId="549"/>
            <ac:spMk id="36" creationId="{BED051F2-6C79-466D-B15E-CFA7CC3E5D22}"/>
          </ac:spMkLst>
        </pc:spChg>
        <pc:spChg chg="del">
          <ac:chgData name="Назар Щур" userId="3faffa111ac016f6" providerId="LiveId" clId="{671B9FE5-C406-4000-A8CE-FE6022B3970E}" dt="2023-09-28T08:34:11.043" v="107" actId="478"/>
          <ac:spMkLst>
            <pc:docMk/>
            <pc:sldMk cId="3426136956" sldId="549"/>
            <ac:spMk id="37" creationId="{896401C1-13AD-4A52-B1AC-577B155CCA04}"/>
          </ac:spMkLst>
        </pc:spChg>
        <pc:spChg chg="mod topLvl">
          <ac:chgData name="Назар Щур" userId="3faffa111ac016f6" providerId="LiveId" clId="{671B9FE5-C406-4000-A8CE-FE6022B3970E}" dt="2023-09-28T09:42:26.001" v="447"/>
          <ac:spMkLst>
            <pc:docMk/>
            <pc:sldMk cId="3426136956" sldId="549"/>
            <ac:spMk id="39" creationId="{C91FF341-BA07-495E-B482-DD66522A87F3}"/>
          </ac:spMkLst>
        </pc:spChg>
        <pc:spChg chg="del mod">
          <ac:chgData name="Назар Щур" userId="3faffa111ac016f6" providerId="LiveId" clId="{671B9FE5-C406-4000-A8CE-FE6022B3970E}" dt="2023-09-28T08:24:42.869" v="39" actId="478"/>
          <ac:spMkLst>
            <pc:docMk/>
            <pc:sldMk cId="3426136956" sldId="549"/>
            <ac:spMk id="42" creationId="{27E2958E-2731-418C-BF6D-C0275436519B}"/>
          </ac:spMkLst>
        </pc:spChg>
        <pc:spChg chg="add mod">
          <ac:chgData name="Назар Щур" userId="3faffa111ac016f6" providerId="LiveId" clId="{671B9FE5-C406-4000-A8CE-FE6022B3970E}" dt="2023-09-28T11:26:44.492" v="1601" actId="14100"/>
          <ac:spMkLst>
            <pc:docMk/>
            <pc:sldMk cId="3426136956" sldId="549"/>
            <ac:spMk id="47" creationId="{C66E7453-C5B0-C83A-55EA-4125AA2FCF4B}"/>
          </ac:spMkLst>
        </pc:spChg>
        <pc:spChg chg="add del mod">
          <ac:chgData name="Назар Щур" userId="3faffa111ac016f6" providerId="LiveId" clId="{671B9FE5-C406-4000-A8CE-FE6022B3970E}" dt="2023-09-28T09:45:23.210" v="471" actId="478"/>
          <ac:spMkLst>
            <pc:docMk/>
            <pc:sldMk cId="3426136956" sldId="549"/>
            <ac:spMk id="49" creationId="{32B7027D-9DBA-6849-E5DF-6E92D7139F43}"/>
          </ac:spMkLst>
        </pc:spChg>
        <pc:spChg chg="add mod">
          <ac:chgData name="Назар Щур" userId="3faffa111ac016f6" providerId="LiveId" clId="{671B9FE5-C406-4000-A8CE-FE6022B3970E}" dt="2023-09-28T09:44:56.131" v="467" actId="571"/>
          <ac:spMkLst>
            <pc:docMk/>
            <pc:sldMk cId="3426136956" sldId="549"/>
            <ac:spMk id="50" creationId="{37866955-E14C-33FB-B091-3D1CBC173424}"/>
          </ac:spMkLst>
        </pc:spChg>
        <pc:grpChg chg="del">
          <ac:chgData name="Назар Щур" userId="3faffa111ac016f6" providerId="LiveId" clId="{671B9FE5-C406-4000-A8CE-FE6022B3970E}" dt="2023-09-28T09:41:43.997" v="444" actId="165"/>
          <ac:grpSpMkLst>
            <pc:docMk/>
            <pc:sldMk cId="3426136956" sldId="549"/>
            <ac:grpSpMk id="38" creationId="{2068C0E5-2C74-4B6F-AC63-77D80ECD0B06}"/>
          </ac:grpSpMkLst>
        </pc:grpChg>
        <pc:grpChg chg="add mod">
          <ac:chgData name="Назар Щур" userId="3faffa111ac016f6" providerId="LiveId" clId="{671B9FE5-C406-4000-A8CE-FE6022B3970E}" dt="2023-09-28T09:42:18.553" v="446" actId="164"/>
          <ac:grpSpMkLst>
            <pc:docMk/>
            <pc:sldMk cId="3426136956" sldId="549"/>
            <ac:grpSpMk id="48" creationId="{DA23F0F7-8E5B-0D5B-55D4-73B215C945D2}"/>
          </ac:grpSpMkLst>
        </pc:grpChg>
        <pc:picChg chg="add mod">
          <ac:chgData name="Назар Щур" userId="3faffa111ac016f6" providerId="LiveId" clId="{671B9FE5-C406-4000-A8CE-FE6022B3970E}" dt="2023-09-28T09:39:03.351" v="419" actId="1036"/>
          <ac:picMkLst>
            <pc:docMk/>
            <pc:sldMk cId="3426136956" sldId="549"/>
            <ac:picMk id="3" creationId="{9C485C5E-1BD4-39C9-5708-47446E8F1F58}"/>
          </ac:picMkLst>
        </pc:picChg>
        <pc:picChg chg="add mod">
          <ac:chgData name="Назар Щур" userId="3faffa111ac016f6" providerId="LiveId" clId="{671B9FE5-C406-4000-A8CE-FE6022B3970E}" dt="2023-09-28T09:39:03.351" v="419" actId="1036"/>
          <ac:picMkLst>
            <pc:docMk/>
            <pc:sldMk cId="3426136956" sldId="549"/>
            <ac:picMk id="5" creationId="{BF24F0CD-1539-B8DD-AADB-4D0DBD5D7E36}"/>
          </ac:picMkLst>
        </pc:picChg>
        <pc:picChg chg="add del mod">
          <ac:chgData name="Назар Щур" userId="3faffa111ac016f6" providerId="LiveId" clId="{671B9FE5-C406-4000-A8CE-FE6022B3970E}" dt="2023-09-28T09:24:12.239" v="255" actId="478"/>
          <ac:picMkLst>
            <pc:docMk/>
            <pc:sldMk cId="3426136956" sldId="549"/>
            <ac:picMk id="7" creationId="{3154884A-04B0-B22F-3622-ABBDA491FCC2}"/>
          </ac:picMkLst>
        </pc:picChg>
        <pc:picChg chg="add del mod modCrop">
          <ac:chgData name="Назар Щур" userId="3faffa111ac016f6" providerId="LiveId" clId="{671B9FE5-C406-4000-A8CE-FE6022B3970E}" dt="2023-09-28T08:55:59.214" v="180" actId="478"/>
          <ac:picMkLst>
            <pc:docMk/>
            <pc:sldMk cId="3426136956" sldId="549"/>
            <ac:picMk id="9" creationId="{972C07B7-46BC-4435-E3C4-54405285B4DD}"/>
          </ac:picMkLst>
        </pc:picChg>
        <pc:picChg chg="add mod modCrop">
          <ac:chgData name="Назар Щур" userId="3faffa111ac016f6" providerId="LiveId" clId="{671B9FE5-C406-4000-A8CE-FE6022B3970E}" dt="2023-09-28T09:44:27.059" v="461" actId="14100"/>
          <ac:picMkLst>
            <pc:docMk/>
            <pc:sldMk cId="3426136956" sldId="549"/>
            <ac:picMk id="11" creationId="{92446C4D-D677-D6B0-1F00-4CCB3B0F482A}"/>
          </ac:picMkLst>
        </pc:picChg>
        <pc:picChg chg="add del mod">
          <ac:chgData name="Назар Щур" userId="3faffa111ac016f6" providerId="LiveId" clId="{671B9FE5-C406-4000-A8CE-FE6022B3970E}" dt="2023-09-28T09:17:49.344" v="191" actId="478"/>
          <ac:picMkLst>
            <pc:docMk/>
            <pc:sldMk cId="3426136956" sldId="549"/>
            <ac:picMk id="13" creationId="{771BF76A-D467-BA18-E749-C1E2412AFFBC}"/>
          </ac:picMkLst>
        </pc:picChg>
        <pc:picChg chg="add mod modCrop">
          <ac:chgData name="Назар Щур" userId="3faffa111ac016f6" providerId="LiveId" clId="{671B9FE5-C406-4000-A8CE-FE6022B3970E}" dt="2023-09-28T09:44:45.161" v="464" actId="14100"/>
          <ac:picMkLst>
            <pc:docMk/>
            <pc:sldMk cId="3426136956" sldId="549"/>
            <ac:picMk id="15" creationId="{454110AE-755D-663C-29E8-65D17F73E234}"/>
          </ac:picMkLst>
        </pc:picChg>
        <pc:picChg chg="add mod modCrop">
          <ac:chgData name="Назар Щур" userId="3faffa111ac016f6" providerId="LiveId" clId="{671B9FE5-C406-4000-A8CE-FE6022B3970E}" dt="2023-09-28T09:45:20.911" v="470" actId="14100"/>
          <ac:picMkLst>
            <pc:docMk/>
            <pc:sldMk cId="3426136956" sldId="549"/>
            <ac:picMk id="18" creationId="{0D0923C9-1F81-2599-362A-552553E562EA}"/>
          </ac:picMkLst>
        </pc:picChg>
        <pc:picChg chg="add mod modCrop">
          <ac:chgData name="Назар Щур" userId="3faffa111ac016f6" providerId="LiveId" clId="{671B9FE5-C406-4000-A8CE-FE6022B3970E}" dt="2023-09-28T09:47:47.905" v="591" actId="339"/>
          <ac:picMkLst>
            <pc:docMk/>
            <pc:sldMk cId="3426136956" sldId="549"/>
            <ac:picMk id="20" creationId="{C85C8313-87B3-7511-2D90-55F0C53B3B41}"/>
          </ac:picMkLst>
        </pc:picChg>
        <pc:picChg chg="add del mod">
          <ac:chgData name="Назар Щур" userId="3faffa111ac016f6" providerId="LiveId" clId="{671B9FE5-C406-4000-A8CE-FE6022B3970E}" dt="2023-09-28T09:26:46.329" v="326" actId="478"/>
          <ac:picMkLst>
            <pc:docMk/>
            <pc:sldMk cId="3426136956" sldId="549"/>
            <ac:picMk id="23" creationId="{76198929-164F-3233-EBDB-E63B135BF248}"/>
          </ac:picMkLst>
        </pc:picChg>
        <pc:picChg chg="add del mod">
          <ac:chgData name="Назар Щур" userId="3faffa111ac016f6" providerId="LiveId" clId="{671B9FE5-C406-4000-A8CE-FE6022B3970E}" dt="2023-09-28T09:34:56.268" v="337" actId="478"/>
          <ac:picMkLst>
            <pc:docMk/>
            <pc:sldMk cId="3426136956" sldId="549"/>
            <ac:picMk id="27" creationId="{AE29231C-0675-ABE8-B84D-6E94ABED2D27}"/>
          </ac:picMkLst>
        </pc:picChg>
        <pc:picChg chg="add del mod">
          <ac:chgData name="Назар Щур" userId="3faffa111ac016f6" providerId="LiveId" clId="{671B9FE5-C406-4000-A8CE-FE6022B3970E}" dt="2023-09-28T09:34:55.357" v="336" actId="478"/>
          <ac:picMkLst>
            <pc:docMk/>
            <pc:sldMk cId="3426136956" sldId="549"/>
            <ac:picMk id="29" creationId="{DD718AD0-8AB0-B958-E216-30571BAE459A}"/>
          </ac:picMkLst>
        </pc:picChg>
        <pc:picChg chg="add del mod">
          <ac:chgData name="Назар Щур" userId="3faffa111ac016f6" providerId="LiveId" clId="{671B9FE5-C406-4000-A8CE-FE6022B3970E}" dt="2023-09-28T09:34:54.287" v="335" actId="478"/>
          <ac:picMkLst>
            <pc:docMk/>
            <pc:sldMk cId="3426136956" sldId="549"/>
            <ac:picMk id="31" creationId="{A83B5AC6-769A-528B-17A0-6AA7AB9D977C}"/>
          </ac:picMkLst>
        </pc:picChg>
        <pc:picChg chg="add del mod">
          <ac:chgData name="Назар Щур" userId="3faffa111ac016f6" providerId="LiveId" clId="{671B9FE5-C406-4000-A8CE-FE6022B3970E}" dt="2023-09-28T09:34:53.398" v="334" actId="478"/>
          <ac:picMkLst>
            <pc:docMk/>
            <pc:sldMk cId="3426136956" sldId="549"/>
            <ac:picMk id="34" creationId="{BDF82D3F-9654-94DF-17DC-5C5E96A98873}"/>
          </ac:picMkLst>
        </pc:picChg>
        <pc:picChg chg="mod topLvl">
          <ac:chgData name="Назар Щур" userId="3faffa111ac016f6" providerId="LiveId" clId="{671B9FE5-C406-4000-A8CE-FE6022B3970E}" dt="2023-09-28T09:42:18.553" v="446" actId="164"/>
          <ac:picMkLst>
            <pc:docMk/>
            <pc:sldMk cId="3426136956" sldId="549"/>
            <ac:picMk id="41" creationId="{7E49A3E4-D87E-4AE0-9357-3041C49B925C}"/>
          </ac:picMkLst>
        </pc:picChg>
        <pc:picChg chg="del">
          <ac:chgData name="Назар Щур" userId="3faffa111ac016f6" providerId="LiveId" clId="{671B9FE5-C406-4000-A8CE-FE6022B3970E}" dt="2023-09-28T08:33:05.198" v="106" actId="478"/>
          <ac:picMkLst>
            <pc:docMk/>
            <pc:sldMk cId="3426136956" sldId="549"/>
            <ac:picMk id="43" creationId="{05CD8FE9-D742-49CD-8ED9-792FBBEA5C3A}"/>
          </ac:picMkLst>
        </pc:picChg>
        <pc:picChg chg="add del mod">
          <ac:chgData name="Назар Щур" userId="3faffa111ac016f6" providerId="LiveId" clId="{671B9FE5-C406-4000-A8CE-FE6022B3970E}" dt="2023-09-28T09:35:01.867" v="341" actId="478"/>
          <ac:picMkLst>
            <pc:docMk/>
            <pc:sldMk cId="3426136956" sldId="549"/>
            <ac:picMk id="44" creationId="{A5AA6E58-8E16-9F55-7A65-2E7640499276}"/>
          </ac:picMkLst>
        </pc:picChg>
        <pc:picChg chg="add del mod">
          <ac:chgData name="Назар Щур" userId="3faffa111ac016f6" providerId="LiveId" clId="{671B9FE5-C406-4000-A8CE-FE6022B3970E}" dt="2023-09-28T09:34:47.887" v="332" actId="478"/>
          <ac:picMkLst>
            <pc:docMk/>
            <pc:sldMk cId="3426136956" sldId="549"/>
            <ac:picMk id="46" creationId="{FAE338AF-911D-1A87-9796-96DA1B31048F}"/>
          </ac:picMkLst>
        </pc:picChg>
        <pc:picChg chg="add del mod">
          <ac:chgData name="Назар Щур" userId="3faffa111ac016f6" providerId="LiveId" clId="{671B9FE5-C406-4000-A8CE-FE6022B3970E}" dt="2023-09-28T08:53:56.725" v="144" actId="478"/>
          <ac:picMkLst>
            <pc:docMk/>
            <pc:sldMk cId="3426136956" sldId="549"/>
            <ac:picMk id="1026" creationId="{76854757-D1EC-C900-6412-5C3EEF75D765}"/>
          </ac:picMkLst>
        </pc:picChg>
      </pc:sldChg>
      <pc:sldChg chg="add del">
        <pc:chgData name="Назар Щур" userId="3faffa111ac016f6" providerId="LiveId" clId="{671B9FE5-C406-4000-A8CE-FE6022B3970E}" dt="2023-09-28T08:32:35.588" v="101" actId="47"/>
        <pc:sldMkLst>
          <pc:docMk/>
          <pc:sldMk cId="4219087005" sldId="550"/>
        </pc:sldMkLst>
      </pc:sldChg>
      <pc:sldChg chg="modSp add">
        <pc:chgData name="Назар Щур" userId="3faffa111ac016f6" providerId="LiveId" clId="{671B9FE5-C406-4000-A8CE-FE6022B3970E}" dt="2023-09-28T19:22:55.386" v="2866" actId="6549"/>
        <pc:sldMkLst>
          <pc:docMk/>
          <pc:sldMk cId="2672824407" sldId="558"/>
        </pc:sldMkLst>
        <pc:spChg chg="mod">
          <ac:chgData name="Назар Щур" userId="3faffa111ac016f6" providerId="LiveId" clId="{671B9FE5-C406-4000-A8CE-FE6022B3970E}" dt="2023-09-28T19:22:55.386" v="2866" actId="6549"/>
          <ac:spMkLst>
            <pc:docMk/>
            <pc:sldMk cId="2672824407" sldId="558"/>
            <ac:spMk id="7" creationId="{7EB5A6B8-942E-CE5C-3A08-B0E300F0E7E5}"/>
          </ac:spMkLst>
        </pc:spChg>
      </pc:sldChg>
      <pc:sldChg chg="addSp delSp modSp add mod delAnim modAnim">
        <pc:chgData name="Назар Щур" userId="3faffa111ac016f6" providerId="LiveId" clId="{671B9FE5-C406-4000-A8CE-FE6022B3970E}" dt="2023-09-28T11:38:22.378" v="1654" actId="478"/>
        <pc:sldMkLst>
          <pc:docMk/>
          <pc:sldMk cId="3922085499" sldId="560"/>
        </pc:sldMkLst>
        <pc:spChg chg="mod">
          <ac:chgData name="Назар Щур" userId="3faffa111ac016f6" providerId="LiveId" clId="{671B9FE5-C406-4000-A8CE-FE6022B3970E}" dt="2023-09-28T08:23:29.360" v="28"/>
          <ac:spMkLst>
            <pc:docMk/>
            <pc:sldMk cId="3922085499" sldId="560"/>
            <ac:spMk id="6" creationId="{709299F7-FF27-4675-8B9F-FD203A32E452}"/>
          </ac:spMkLst>
        </pc:spChg>
        <pc:spChg chg="mod">
          <ac:chgData name="Назар Щур" userId="3faffa111ac016f6" providerId="LiveId" clId="{671B9FE5-C406-4000-A8CE-FE6022B3970E}" dt="2023-09-28T11:38:20.180" v="1653" actId="207"/>
          <ac:spMkLst>
            <pc:docMk/>
            <pc:sldMk cId="3922085499" sldId="560"/>
            <ac:spMk id="20" creationId="{147FD5F6-31C4-AC9C-1188-A91B58C60E0B}"/>
          </ac:spMkLst>
        </pc:spChg>
        <pc:spChg chg="mod">
          <ac:chgData name="Назар Щур" userId="3faffa111ac016f6" providerId="LiveId" clId="{671B9FE5-C406-4000-A8CE-FE6022B3970E}" dt="2023-09-16T19:51:14.092" v="27"/>
          <ac:spMkLst>
            <pc:docMk/>
            <pc:sldMk cId="3922085499" sldId="560"/>
            <ac:spMk id="32" creationId="{FC51E5B2-A4C9-3A09-5B71-D639F3C2672B}"/>
          </ac:spMkLst>
        </pc:spChg>
        <pc:picChg chg="add del mod">
          <ac:chgData name="Назар Щур" userId="3faffa111ac016f6" providerId="LiveId" clId="{671B9FE5-C406-4000-A8CE-FE6022B3970E}" dt="2023-09-28T11:34:12.056" v="1606" actId="478"/>
          <ac:picMkLst>
            <pc:docMk/>
            <pc:sldMk cId="3922085499" sldId="560"/>
            <ac:picMk id="2" creationId="{C2DB9B77-B7BF-4155-1E60-A8B4FAAD06AE}"/>
          </ac:picMkLst>
        </pc:picChg>
        <pc:picChg chg="add del mod">
          <ac:chgData name="Назар Щур" userId="3faffa111ac016f6" providerId="LiveId" clId="{671B9FE5-C406-4000-A8CE-FE6022B3970E}" dt="2023-09-28T11:34:36.312" v="1611" actId="478"/>
          <ac:picMkLst>
            <pc:docMk/>
            <pc:sldMk cId="3922085499" sldId="560"/>
            <ac:picMk id="3" creationId="{5810B444-79D4-1E9F-FA62-73AE8A560D39}"/>
          </ac:picMkLst>
        </pc:picChg>
        <pc:picChg chg="add del mod">
          <ac:chgData name="Назар Щур" userId="3faffa111ac016f6" providerId="LiveId" clId="{671B9FE5-C406-4000-A8CE-FE6022B3970E}" dt="2023-09-28T11:38:22.378" v="1654" actId="478"/>
          <ac:picMkLst>
            <pc:docMk/>
            <pc:sldMk cId="3922085499" sldId="560"/>
            <ac:picMk id="4" creationId="{E688FAA7-905C-45C5-1511-8B0A7930C61C}"/>
          </ac:picMkLst>
        </pc:picChg>
      </pc:sldChg>
      <pc:sldChg chg="add del">
        <pc:chgData name="Назар Щур" userId="3faffa111ac016f6" providerId="LiveId" clId="{671B9FE5-C406-4000-A8CE-FE6022B3970E}" dt="2023-09-28T08:32:34.588" v="100" actId="47"/>
        <pc:sldMkLst>
          <pc:docMk/>
          <pc:sldMk cId="276070923" sldId="561"/>
        </pc:sldMkLst>
      </pc:sldChg>
      <pc:sldChg chg="add del">
        <pc:chgData name="Назар Щур" userId="3faffa111ac016f6" providerId="LiveId" clId="{671B9FE5-C406-4000-A8CE-FE6022B3970E}" dt="2023-09-28T08:25:42.034" v="59" actId="47"/>
        <pc:sldMkLst>
          <pc:docMk/>
          <pc:sldMk cId="1855475715" sldId="561"/>
        </pc:sldMkLst>
      </pc:sldChg>
      <pc:sldChg chg="addSp delSp modSp add del mod setBg delAnim">
        <pc:chgData name="Назар Щур" userId="3faffa111ac016f6" providerId="LiveId" clId="{671B9FE5-C406-4000-A8CE-FE6022B3970E}" dt="2023-09-16T19:50:28.719" v="22" actId="47"/>
        <pc:sldMkLst>
          <pc:docMk/>
          <pc:sldMk cId="2252222021" sldId="561"/>
        </pc:sldMkLst>
        <pc:spChg chg="add del">
          <ac:chgData name="Назар Щур" userId="3faffa111ac016f6" providerId="LiveId" clId="{671B9FE5-C406-4000-A8CE-FE6022B3970E}" dt="2023-09-16T19:48:32.934" v="7" actId="26606"/>
          <ac:spMkLst>
            <pc:docMk/>
            <pc:sldMk cId="2252222021" sldId="561"/>
            <ac:spMk id="5" creationId="{3B5F8FB9-93B9-4832-A062-85E1B6A5AFA4}"/>
          </ac:spMkLst>
        </pc:spChg>
        <pc:spChg chg="del">
          <ac:chgData name="Назар Щур" userId="3faffa111ac016f6" providerId="LiveId" clId="{671B9FE5-C406-4000-A8CE-FE6022B3970E}" dt="2023-09-16T19:48:02.288" v="2" actId="478"/>
          <ac:spMkLst>
            <pc:docMk/>
            <pc:sldMk cId="2252222021" sldId="561"/>
            <ac:spMk id="7" creationId="{7EB5A6B8-942E-CE5C-3A08-B0E300F0E7E5}"/>
          </ac:spMkLst>
        </pc:spChg>
        <pc:spChg chg="add del mod">
          <ac:chgData name="Назар Щур" userId="3faffa111ac016f6" providerId="LiveId" clId="{671B9FE5-C406-4000-A8CE-FE6022B3970E}" dt="2023-09-16T19:48:04.621" v="3" actId="478"/>
          <ac:spMkLst>
            <pc:docMk/>
            <pc:sldMk cId="2252222021" sldId="561"/>
            <ac:spMk id="10" creationId="{3490DAA4-3FC3-9FE8-488A-287B14118D51}"/>
          </ac:spMkLst>
        </pc:spChg>
        <pc:spChg chg="add del">
          <ac:chgData name="Назар Щур" userId="3faffa111ac016f6" providerId="LiveId" clId="{671B9FE5-C406-4000-A8CE-FE6022B3970E}" dt="2023-09-16T19:48:32.934" v="7" actId="26606"/>
          <ac:spMkLst>
            <pc:docMk/>
            <pc:sldMk cId="2252222021" sldId="561"/>
            <ac:spMk id="11" creationId="{E77AE46B-A945-4A7E-9911-903176079DD0}"/>
          </ac:spMkLst>
        </pc:spChg>
        <pc:spChg chg="add del">
          <ac:chgData name="Назар Щур" userId="3faffa111ac016f6" providerId="LiveId" clId="{671B9FE5-C406-4000-A8CE-FE6022B3970E}" dt="2023-09-16T19:48:32.934" v="7" actId="26606"/>
          <ac:spMkLst>
            <pc:docMk/>
            <pc:sldMk cId="2252222021" sldId="561"/>
            <ac:spMk id="20" creationId="{F37E8EB2-7BE0-4F3D-921C-F4E9C2C14929}"/>
          </ac:spMkLst>
        </pc:spChg>
        <pc:spChg chg="add del">
          <ac:chgData name="Назар Щур" userId="3faffa111ac016f6" providerId="LiveId" clId="{671B9FE5-C406-4000-A8CE-FE6022B3970E}" dt="2023-09-16T19:48:33.698" v="9" actId="26606"/>
          <ac:spMkLst>
            <pc:docMk/>
            <pc:sldMk cId="2252222021" sldId="561"/>
            <ac:spMk id="28" creationId="{E559D998-AB6C-46E1-B394-118E9A1E2D62}"/>
          </ac:spMkLst>
        </pc:spChg>
        <pc:spChg chg="del">
          <ac:chgData name="Назар Щур" userId="3faffa111ac016f6" providerId="LiveId" clId="{671B9FE5-C406-4000-A8CE-FE6022B3970E}" dt="2023-09-16T19:48:02.288" v="2" actId="478"/>
          <ac:spMkLst>
            <pc:docMk/>
            <pc:sldMk cId="2252222021" sldId="561"/>
            <ac:spMk id="31" creationId="{48102E75-D872-4818-807A-BD1E0C1E2AA2}"/>
          </ac:spMkLst>
        </pc:spChg>
        <pc:spChg chg="del">
          <ac:chgData name="Назар Щур" userId="3faffa111ac016f6" providerId="LiveId" clId="{671B9FE5-C406-4000-A8CE-FE6022B3970E}" dt="2023-09-16T19:48:02.288" v="2" actId="478"/>
          <ac:spMkLst>
            <pc:docMk/>
            <pc:sldMk cId="2252222021" sldId="561"/>
            <ac:spMk id="32" creationId="{FC51E5B2-A4C9-3A09-5B71-D639F3C2672B}"/>
          </ac:spMkLst>
        </pc:spChg>
        <pc:spChg chg="add del">
          <ac:chgData name="Назар Щур" userId="3faffa111ac016f6" providerId="LiveId" clId="{671B9FE5-C406-4000-A8CE-FE6022B3970E}" dt="2023-09-16T19:48:34.658" v="11" actId="26606"/>
          <ac:spMkLst>
            <pc:docMk/>
            <pc:sldMk cId="2252222021" sldId="561"/>
            <ac:spMk id="33" creationId="{42A4FC2C-047E-45A5-965D-8E1E3BF09BC6}"/>
          </ac:spMkLst>
        </pc:spChg>
        <pc:grpChg chg="del">
          <ac:chgData name="Назар Щур" userId="3faffa111ac016f6" providerId="LiveId" clId="{671B9FE5-C406-4000-A8CE-FE6022B3970E}" dt="2023-09-16T19:48:02.288" v="2" actId="478"/>
          <ac:grpSpMkLst>
            <pc:docMk/>
            <pc:sldMk cId="2252222021" sldId="561"/>
            <ac:grpSpMk id="2" creationId="{88668964-719F-3EB7-DEE7-29D04FD36552}"/>
          </ac:grpSpMkLst>
        </pc:grpChg>
        <pc:grpChg chg="del">
          <ac:chgData name="Назар Щур" userId="3faffa111ac016f6" providerId="LiveId" clId="{671B9FE5-C406-4000-A8CE-FE6022B3970E}" dt="2023-09-16T19:48:02.288" v="2" actId="478"/>
          <ac:grpSpMkLst>
            <pc:docMk/>
            <pc:sldMk cId="2252222021" sldId="561"/>
            <ac:grpSpMk id="8" creationId="{D4B817E5-8517-35CB-668B-5EA86EA94875}"/>
          </ac:grpSpMkLst>
        </pc:grpChg>
        <pc:picChg chg="add del">
          <ac:chgData name="Назар Щур" userId="3faffa111ac016f6" providerId="LiveId" clId="{671B9FE5-C406-4000-A8CE-FE6022B3970E}" dt="2023-09-16T19:48:32.934" v="7" actId="26606"/>
          <ac:picMkLst>
            <pc:docMk/>
            <pc:sldMk cId="2252222021" sldId="561"/>
            <ac:picMk id="3" creationId="{503F3E30-CEE0-5CBF-B772-45039DF4CE47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12" creationId="{783DF0DF-3E3B-3F20-699D-4FE709BC06AA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13" creationId="{DFA46267-4A55-D760-2BC8-7D9EF63BCFCD}"/>
          </ac:picMkLst>
        </pc:picChg>
        <pc:picChg chg="add del mod">
          <ac:chgData name="Назар Щур" userId="3faffa111ac016f6" providerId="LiveId" clId="{671B9FE5-C406-4000-A8CE-FE6022B3970E}" dt="2023-09-16T19:48:25.928" v="5" actId="478"/>
          <ac:picMkLst>
            <pc:docMk/>
            <pc:sldMk cId="2252222021" sldId="561"/>
            <ac:picMk id="14" creationId="{3BF1A39A-CEFE-0EBF-76DA-FFC5700418E5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15" creationId="{85829C26-CD64-B119-95D0-D2677D361B03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16" creationId="{1CB3E236-669E-8518-804F-DCBB5320DD94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17" creationId="{A9C01333-E1ED-C31B-1C49-F865AD67F3A6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18" creationId="{63C7FC66-6EDA-4958-9479-37B224F13EA6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19" creationId="{5CAB19A4-B8D8-3804-55C4-1D97CCFC2A6D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21" creationId="{A14289E1-B711-1100-89AA-9D654EE9E5B3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22" creationId="{BC960568-B4E8-4698-9AEA-EF4A36E48FAD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23" creationId="{17F676A7-FC76-4AA4-438C-36B88F0B8238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24" creationId="{82C4FF26-A422-5073-F5DF-D69946C4ACD5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25" creationId="{58BFD0AA-CD34-1C09-D45C-7AC844D4A78D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26" creationId="{FB51F281-19D6-2697-AE13-F9387EC54A5B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27" creationId="{53C3E076-FA5D-83D2-74BE-47F5EC76263F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29" creationId="{624DB38C-62B6-422F-F987-4B3746D36815}"/>
          </ac:picMkLst>
        </pc:picChg>
        <pc:picChg chg="add del">
          <ac:chgData name="Назар Щур" userId="3faffa111ac016f6" providerId="LiveId" clId="{671B9FE5-C406-4000-A8CE-FE6022B3970E}" dt="2023-09-16T19:48:33.698" v="9" actId="26606"/>
          <ac:picMkLst>
            <pc:docMk/>
            <pc:sldMk cId="2252222021" sldId="561"/>
            <ac:picMk id="30" creationId="{EB7FF9A3-DF14-88F1-61BE-8FD36851ED39}"/>
          </ac:picMkLst>
        </pc:picChg>
        <pc:picChg chg="add del">
          <ac:chgData name="Назар Щур" userId="3faffa111ac016f6" providerId="LiveId" clId="{671B9FE5-C406-4000-A8CE-FE6022B3970E}" dt="2023-09-16T19:48:34.658" v="11" actId="26606"/>
          <ac:picMkLst>
            <pc:docMk/>
            <pc:sldMk cId="2252222021" sldId="561"/>
            <ac:picMk id="34" creationId="{E1F83E64-C5A9-8500-9BF6-8BDA78F8DCA4}"/>
          </ac:picMkLst>
        </pc:picChg>
        <pc:picChg chg="add del mod">
          <ac:chgData name="Назар Щур" userId="3faffa111ac016f6" providerId="LiveId" clId="{671B9FE5-C406-4000-A8CE-FE6022B3970E}" dt="2023-09-16T19:49:12.528" v="17" actId="478"/>
          <ac:picMkLst>
            <pc:docMk/>
            <pc:sldMk cId="2252222021" sldId="561"/>
            <ac:picMk id="36" creationId="{A858B5B1-9CAC-0203-8A00-CE6E9CCCBFCC}"/>
          </ac:picMkLst>
        </pc:picChg>
        <pc:picChg chg="add del mod">
          <ac:chgData name="Назар Щур" userId="3faffa111ac016f6" providerId="LiveId" clId="{671B9FE5-C406-4000-A8CE-FE6022B3970E}" dt="2023-09-16T19:49:14.917" v="19" actId="478"/>
          <ac:picMkLst>
            <pc:docMk/>
            <pc:sldMk cId="2252222021" sldId="561"/>
            <ac:picMk id="38" creationId="{927CCFA6-3E74-F254-484C-E9F8B4B3D50C}"/>
          </ac:picMkLst>
        </pc:picChg>
        <pc:picChg chg="add del mod">
          <ac:chgData name="Назар Щур" userId="3faffa111ac016f6" providerId="LiveId" clId="{671B9FE5-C406-4000-A8CE-FE6022B3970E}" dt="2023-09-16T19:49:10.508" v="15" actId="478"/>
          <ac:picMkLst>
            <pc:docMk/>
            <pc:sldMk cId="2252222021" sldId="561"/>
            <ac:picMk id="40" creationId="{3CB7CCA9-F397-9715-BA4D-6FE4F2C700E3}"/>
          </ac:picMkLst>
        </pc:picChg>
        <pc:picChg chg="add del mod">
          <ac:chgData name="Назар Щур" userId="3faffa111ac016f6" providerId="LiveId" clId="{671B9FE5-C406-4000-A8CE-FE6022B3970E}" dt="2023-09-16T19:49:09.768" v="14" actId="478"/>
          <ac:picMkLst>
            <pc:docMk/>
            <pc:sldMk cId="2252222021" sldId="561"/>
            <ac:picMk id="42" creationId="{377AF7DC-B3C9-A065-7CA7-FA2FF571D9B3}"/>
          </ac:picMkLst>
        </pc:picChg>
        <pc:picChg chg="add del mod">
          <ac:chgData name="Назар Щур" userId="3faffa111ac016f6" providerId="LiveId" clId="{671B9FE5-C406-4000-A8CE-FE6022B3970E}" dt="2023-09-16T19:49:09.048" v="13" actId="478"/>
          <ac:picMkLst>
            <pc:docMk/>
            <pc:sldMk cId="2252222021" sldId="561"/>
            <ac:picMk id="44" creationId="{1836A71F-7673-40FA-4EA5-30F31A36961D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48" creationId="{5EC15825-4687-4AE7-B976-2F5F700FF957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52" creationId="{EFF68899-0533-42CE-BB98-EB1E2CAEF68F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54" creationId="{C2CBDE2C-3A10-49E7-B9B1-89F16AB3A070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56" creationId="{CCB2F207-BE4F-4226-9315-AEF44C74BFFB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58" creationId="{BA8C857F-869C-452E-854A-94CC2BA43EE5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62" creationId="{BBEE28FE-E1E4-4A56-876E-648F755BEDBA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74" creationId="{A6B467FB-97C8-47D3-81BA-2144010BAE18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76" creationId="{3EFCCB9F-40E2-4FB1-8F77-DF2026AB04FF}"/>
          </ac:picMkLst>
        </pc:picChg>
        <pc:picChg chg="add mod">
          <ac:chgData name="Назар Щур" userId="3faffa111ac016f6" providerId="LiveId" clId="{671B9FE5-C406-4000-A8CE-FE6022B3970E}" dt="2023-09-16T19:49:50.151" v="21" actId="1076"/>
          <ac:picMkLst>
            <pc:docMk/>
            <pc:sldMk cId="2252222021" sldId="561"/>
            <ac:picMk id="1026" creationId="{86ED559E-AE6D-AEDE-24F1-CD24C6D27447}"/>
          </ac:picMkLst>
        </pc:picChg>
      </pc:sldChg>
      <pc:sldChg chg="modSp add del mod">
        <pc:chgData name="Назар Щур" userId="3faffa111ac016f6" providerId="LiveId" clId="{671B9FE5-C406-4000-A8CE-FE6022B3970E}" dt="2023-09-28T19:20:56.397" v="2859" actId="47"/>
        <pc:sldMkLst>
          <pc:docMk/>
          <pc:sldMk cId="2817366512" sldId="562"/>
        </pc:sldMkLst>
        <pc:spChg chg="mod">
          <ac:chgData name="Назар Щур" userId="3faffa111ac016f6" providerId="LiveId" clId="{671B9FE5-C406-4000-A8CE-FE6022B3970E}" dt="2023-09-28T08:32:23.468" v="99" actId="20577"/>
          <ac:spMkLst>
            <pc:docMk/>
            <pc:sldMk cId="2817366512" sldId="562"/>
            <ac:spMk id="39" creationId="{C91FF341-BA07-495E-B482-DD66522A87F3}"/>
          </ac:spMkLst>
        </pc:spChg>
      </pc:sldChg>
      <pc:sldChg chg="addSp delSp modSp add mod modTransition delAnim modAnim">
        <pc:chgData name="Назар Щур" userId="3faffa111ac016f6" providerId="LiveId" clId="{671B9FE5-C406-4000-A8CE-FE6022B3970E}" dt="2023-09-29T06:59:14.605" v="3030" actId="1036"/>
        <pc:sldMkLst>
          <pc:docMk/>
          <pc:sldMk cId="3272824781" sldId="563"/>
        </pc:sldMkLst>
        <pc:spChg chg="add del mod">
          <ac:chgData name="Назар Щур" userId="3faffa111ac016f6" providerId="LiveId" clId="{671B9FE5-C406-4000-A8CE-FE6022B3970E}" dt="2023-09-28T10:07:08.272" v="757" actId="478"/>
          <ac:spMkLst>
            <pc:docMk/>
            <pc:sldMk cId="3272824781" sldId="563"/>
            <ac:spMk id="2" creationId="{7F113DB7-ED3D-B922-5AF3-C61A2507FD52}"/>
          </ac:spMkLst>
        </pc:spChg>
        <pc:spChg chg="add del mod">
          <ac:chgData name="Назар Щур" userId="3faffa111ac016f6" providerId="LiveId" clId="{671B9FE5-C406-4000-A8CE-FE6022B3970E}" dt="2023-09-28T11:39:47.355" v="1658" actId="478"/>
          <ac:spMkLst>
            <pc:docMk/>
            <pc:sldMk cId="3272824781" sldId="563"/>
            <ac:spMk id="4" creationId="{F1660CB3-C677-AB1A-041E-85D36E748678}"/>
          </ac:spMkLst>
        </pc:spChg>
        <pc:spChg chg="add del mod">
          <ac:chgData name="Назар Щур" userId="3faffa111ac016f6" providerId="LiveId" clId="{671B9FE5-C406-4000-A8CE-FE6022B3970E}" dt="2023-09-28T11:39:47.355" v="1658" actId="478"/>
          <ac:spMkLst>
            <pc:docMk/>
            <pc:sldMk cId="3272824781" sldId="563"/>
            <ac:spMk id="6" creationId="{59814871-FE8A-119A-4FAF-BD3C0FA02996}"/>
          </ac:spMkLst>
        </pc:spChg>
        <pc:spChg chg="add del mod">
          <ac:chgData name="Назар Щур" userId="3faffa111ac016f6" providerId="LiveId" clId="{671B9FE5-C406-4000-A8CE-FE6022B3970E}" dt="2023-09-28T11:39:47.355" v="1658" actId="478"/>
          <ac:spMkLst>
            <pc:docMk/>
            <pc:sldMk cId="3272824781" sldId="563"/>
            <ac:spMk id="7" creationId="{4FE51678-326E-4BFC-D3F1-77193EA6CCC8}"/>
          </ac:spMkLst>
        </pc:spChg>
        <pc:spChg chg="add del mod">
          <ac:chgData name="Назар Щур" userId="3faffa111ac016f6" providerId="LiveId" clId="{671B9FE5-C406-4000-A8CE-FE6022B3970E}" dt="2023-09-28T11:39:47.355" v="1658" actId="478"/>
          <ac:spMkLst>
            <pc:docMk/>
            <pc:sldMk cId="3272824781" sldId="563"/>
            <ac:spMk id="8" creationId="{3B22D8A8-2A2F-0F2C-5D3C-ED4279724849}"/>
          </ac:spMkLst>
        </pc:spChg>
        <pc:spChg chg="add del mod">
          <ac:chgData name="Назар Щур" userId="3faffa111ac016f6" providerId="LiveId" clId="{671B9FE5-C406-4000-A8CE-FE6022B3970E}" dt="2023-09-28T11:39:47.355" v="1658" actId="478"/>
          <ac:spMkLst>
            <pc:docMk/>
            <pc:sldMk cId="3272824781" sldId="563"/>
            <ac:spMk id="9" creationId="{E7B0E148-D7D9-1831-F3F7-D918054116CC}"/>
          </ac:spMkLst>
        </pc:spChg>
        <pc:spChg chg="add del mod">
          <ac:chgData name="Назар Щур" userId="3faffa111ac016f6" providerId="LiveId" clId="{671B9FE5-C406-4000-A8CE-FE6022B3970E}" dt="2023-09-28T11:39:47.355" v="1658" actId="478"/>
          <ac:spMkLst>
            <pc:docMk/>
            <pc:sldMk cId="3272824781" sldId="563"/>
            <ac:spMk id="10" creationId="{044CACFD-0E9E-35B8-B61A-9B8CED07DE31}"/>
          </ac:spMkLst>
        </pc:spChg>
        <pc:spChg chg="add del mod">
          <ac:chgData name="Назар Щур" userId="3faffa111ac016f6" providerId="LiveId" clId="{671B9FE5-C406-4000-A8CE-FE6022B3970E}" dt="2023-09-28T11:39:47.355" v="1658" actId="478"/>
          <ac:spMkLst>
            <pc:docMk/>
            <pc:sldMk cId="3272824781" sldId="563"/>
            <ac:spMk id="12" creationId="{2AF4A13D-2A0E-04F1-938B-C0D66B47A99E}"/>
          </ac:spMkLst>
        </pc:spChg>
        <pc:spChg chg="add del mod">
          <ac:chgData name="Назар Щур" userId="3faffa111ac016f6" providerId="LiveId" clId="{671B9FE5-C406-4000-A8CE-FE6022B3970E}" dt="2023-09-28T11:39:47.355" v="1658" actId="478"/>
          <ac:spMkLst>
            <pc:docMk/>
            <pc:sldMk cId="3272824781" sldId="563"/>
            <ac:spMk id="13" creationId="{373089EE-B42B-ECCB-48EB-3EF098AD7F1C}"/>
          </ac:spMkLst>
        </pc:spChg>
        <pc:spChg chg="add mod">
          <ac:chgData name="Назар Щур" userId="3faffa111ac016f6" providerId="LiveId" clId="{671B9FE5-C406-4000-A8CE-FE6022B3970E}" dt="2023-09-29T06:59:14.605" v="3030" actId="1036"/>
          <ac:spMkLst>
            <pc:docMk/>
            <pc:sldMk cId="3272824781" sldId="563"/>
            <ac:spMk id="14" creationId="{8CD14838-D4E0-A101-6E14-2FBF58300CA4}"/>
          </ac:spMkLst>
        </pc:spChg>
        <pc:spChg chg="del">
          <ac:chgData name="Назар Щур" userId="3faffa111ac016f6" providerId="LiveId" clId="{671B9FE5-C406-4000-A8CE-FE6022B3970E}" dt="2023-09-28T11:39:47.355" v="1658" actId="478"/>
          <ac:spMkLst>
            <pc:docMk/>
            <pc:sldMk cId="3272824781" sldId="563"/>
            <ac:spMk id="16" creationId="{AC4EB71D-6865-123F-FF42-0D6934C19028}"/>
          </ac:spMkLst>
        </pc:spChg>
        <pc:spChg chg="add mod">
          <ac:chgData name="Назар Щур" userId="3faffa111ac016f6" providerId="LiveId" clId="{671B9FE5-C406-4000-A8CE-FE6022B3970E}" dt="2023-09-29T06:59:14.605" v="3030" actId="1036"/>
          <ac:spMkLst>
            <pc:docMk/>
            <pc:sldMk cId="3272824781" sldId="563"/>
            <ac:spMk id="17" creationId="{2C89FC8F-43DD-ADD5-848A-F5C2C3A652E7}"/>
          </ac:spMkLst>
        </pc:spChg>
        <pc:spChg chg="add mod">
          <ac:chgData name="Назар Щур" userId="3faffa111ac016f6" providerId="LiveId" clId="{671B9FE5-C406-4000-A8CE-FE6022B3970E}" dt="2023-09-29T06:59:14.605" v="3030" actId="1036"/>
          <ac:spMkLst>
            <pc:docMk/>
            <pc:sldMk cId="3272824781" sldId="563"/>
            <ac:spMk id="19" creationId="{B2D7CB58-4ABA-A8FC-0EF1-52673620DF9C}"/>
          </ac:spMkLst>
        </pc:spChg>
        <pc:spChg chg="del">
          <ac:chgData name="Назар Щур" userId="3faffa111ac016f6" providerId="LiveId" clId="{671B9FE5-C406-4000-A8CE-FE6022B3970E}" dt="2023-09-28T11:39:47.355" v="1658" actId="478"/>
          <ac:spMkLst>
            <pc:docMk/>
            <pc:sldMk cId="3272824781" sldId="563"/>
            <ac:spMk id="21" creationId="{620517A1-4CDD-45AD-9297-43CB152338C6}"/>
          </ac:spMkLst>
        </pc:spChg>
        <pc:spChg chg="add mod">
          <ac:chgData name="Назар Щур" userId="3faffa111ac016f6" providerId="LiveId" clId="{671B9FE5-C406-4000-A8CE-FE6022B3970E}" dt="2023-09-29T06:59:14.605" v="3030" actId="1036"/>
          <ac:spMkLst>
            <pc:docMk/>
            <pc:sldMk cId="3272824781" sldId="563"/>
            <ac:spMk id="22" creationId="{9DCC08C4-72A9-F0F5-2DE7-F32516442D42}"/>
          </ac:spMkLst>
        </pc:spChg>
        <pc:spChg chg="del">
          <ac:chgData name="Назар Щур" userId="3faffa111ac016f6" providerId="LiveId" clId="{671B9FE5-C406-4000-A8CE-FE6022B3970E}" dt="2023-09-28T11:39:47.355" v="1658" actId="478"/>
          <ac:spMkLst>
            <pc:docMk/>
            <pc:sldMk cId="3272824781" sldId="563"/>
            <ac:spMk id="24" creationId="{0ECB060D-17C9-7EF7-52A2-D6F6B30DA3F8}"/>
          </ac:spMkLst>
        </pc:spChg>
        <pc:spChg chg="del">
          <ac:chgData name="Назар Щур" userId="3faffa111ac016f6" providerId="LiveId" clId="{671B9FE5-C406-4000-A8CE-FE6022B3970E}" dt="2023-09-28T11:39:47.355" v="1658" actId="478"/>
          <ac:spMkLst>
            <pc:docMk/>
            <pc:sldMk cId="3272824781" sldId="563"/>
            <ac:spMk id="25" creationId="{26A07823-AD51-318D-CA0A-6B0E7DD3FCAD}"/>
          </ac:spMkLst>
        </pc:spChg>
        <pc:spChg chg="del">
          <ac:chgData name="Назар Щур" userId="3faffa111ac016f6" providerId="LiveId" clId="{671B9FE5-C406-4000-A8CE-FE6022B3970E}" dt="2023-09-28T10:03:19.512" v="594" actId="478"/>
          <ac:spMkLst>
            <pc:docMk/>
            <pc:sldMk cId="3272824781" sldId="563"/>
            <ac:spMk id="33" creationId="{3F8EB329-39A8-4E33-9057-0BC2D34EA999}"/>
          </ac:spMkLst>
        </pc:spChg>
        <pc:spChg chg="del">
          <ac:chgData name="Назар Щур" userId="3faffa111ac016f6" providerId="LiveId" clId="{671B9FE5-C406-4000-A8CE-FE6022B3970E}" dt="2023-09-28T10:03:34.925" v="639" actId="478"/>
          <ac:spMkLst>
            <pc:docMk/>
            <pc:sldMk cId="3272824781" sldId="563"/>
            <ac:spMk id="47" creationId="{C66E7453-C5B0-C83A-55EA-4125AA2FCF4B}"/>
          </ac:spMkLst>
        </pc:spChg>
        <pc:picChg chg="del mod">
          <ac:chgData name="Назар Щур" userId="3faffa111ac016f6" providerId="LiveId" clId="{671B9FE5-C406-4000-A8CE-FE6022B3970E}" dt="2023-09-28T11:39:44.074" v="1657" actId="478"/>
          <ac:picMkLst>
            <pc:docMk/>
            <pc:sldMk cId="3272824781" sldId="563"/>
            <ac:picMk id="3" creationId="{9C485C5E-1BD4-39C9-5708-47446E8F1F58}"/>
          </ac:picMkLst>
        </pc:picChg>
        <pc:picChg chg="del mod">
          <ac:chgData name="Назар Щур" userId="3faffa111ac016f6" providerId="LiveId" clId="{671B9FE5-C406-4000-A8CE-FE6022B3970E}" dt="2023-09-28T11:39:47.355" v="1658" actId="478"/>
          <ac:picMkLst>
            <pc:docMk/>
            <pc:sldMk cId="3272824781" sldId="563"/>
            <ac:picMk id="5" creationId="{BF24F0CD-1539-B8DD-AADB-4D0DBD5D7E36}"/>
          </ac:picMkLst>
        </pc:picChg>
        <pc:picChg chg="del">
          <ac:chgData name="Назар Щур" userId="3faffa111ac016f6" providerId="LiveId" clId="{671B9FE5-C406-4000-A8CE-FE6022B3970E}" dt="2023-09-28T11:39:47.355" v="1658" actId="478"/>
          <ac:picMkLst>
            <pc:docMk/>
            <pc:sldMk cId="3272824781" sldId="563"/>
            <ac:picMk id="11" creationId="{92446C4D-D677-D6B0-1F00-4CCB3B0F482A}"/>
          </ac:picMkLst>
        </pc:picChg>
        <pc:picChg chg="del">
          <ac:chgData name="Назар Щур" userId="3faffa111ac016f6" providerId="LiveId" clId="{671B9FE5-C406-4000-A8CE-FE6022B3970E}" dt="2023-09-28T11:39:47.355" v="1658" actId="478"/>
          <ac:picMkLst>
            <pc:docMk/>
            <pc:sldMk cId="3272824781" sldId="563"/>
            <ac:picMk id="15" creationId="{454110AE-755D-663C-29E8-65D17F73E234}"/>
          </ac:picMkLst>
        </pc:picChg>
        <pc:picChg chg="del">
          <ac:chgData name="Назар Щур" userId="3faffa111ac016f6" providerId="LiveId" clId="{671B9FE5-C406-4000-A8CE-FE6022B3970E}" dt="2023-09-28T11:39:47.355" v="1658" actId="478"/>
          <ac:picMkLst>
            <pc:docMk/>
            <pc:sldMk cId="3272824781" sldId="563"/>
            <ac:picMk id="18" creationId="{0D0923C9-1F81-2599-362A-552553E562EA}"/>
          </ac:picMkLst>
        </pc:picChg>
        <pc:picChg chg="del">
          <ac:chgData name="Назар Щур" userId="3faffa111ac016f6" providerId="LiveId" clId="{671B9FE5-C406-4000-A8CE-FE6022B3970E}" dt="2023-09-28T11:39:47.355" v="1658" actId="478"/>
          <ac:picMkLst>
            <pc:docMk/>
            <pc:sldMk cId="3272824781" sldId="563"/>
            <ac:picMk id="20" creationId="{C85C8313-87B3-7511-2D90-55F0C53B3B41}"/>
          </ac:picMkLst>
        </pc:picChg>
        <pc:picChg chg="add del mod">
          <ac:chgData name="Назар Щур" userId="3faffa111ac016f6" providerId="LiveId" clId="{671B9FE5-C406-4000-A8CE-FE6022B3970E}" dt="2023-09-28T12:51:17.289" v="1733" actId="478"/>
          <ac:picMkLst>
            <pc:docMk/>
            <pc:sldMk cId="3272824781" sldId="563"/>
            <ac:picMk id="26" creationId="{3CFD3985-5FEF-E105-74CF-6F12159ADFFE}"/>
          </ac:picMkLst>
        </pc:picChg>
        <pc:picChg chg="add mod ord">
          <ac:chgData name="Назар Щур" userId="3faffa111ac016f6" providerId="LiveId" clId="{671B9FE5-C406-4000-A8CE-FE6022B3970E}" dt="2023-09-29T06:55:27.362" v="2940" actId="1076"/>
          <ac:picMkLst>
            <pc:docMk/>
            <pc:sldMk cId="3272824781" sldId="563"/>
            <ac:picMk id="28" creationId="{7091A81F-4BF7-9FE9-2F7B-E918878CA576}"/>
          </ac:picMkLst>
        </pc:picChg>
        <pc:picChg chg="add del mod">
          <ac:chgData name="Назар Щур" userId="3faffa111ac016f6" providerId="LiveId" clId="{671B9FE5-C406-4000-A8CE-FE6022B3970E}" dt="2023-09-28T13:02:00.628" v="1812" actId="478"/>
          <ac:picMkLst>
            <pc:docMk/>
            <pc:sldMk cId="3272824781" sldId="563"/>
            <ac:picMk id="30" creationId="{69D5BF8E-3366-72CE-BAB0-9EE2D50F7888}"/>
          </ac:picMkLst>
        </pc:picChg>
        <pc:picChg chg="add mod">
          <ac:chgData name="Назар Щур" userId="3faffa111ac016f6" providerId="LiveId" clId="{671B9FE5-C406-4000-A8CE-FE6022B3970E}" dt="2023-09-29T06:59:06.530" v="3022" actId="1036"/>
          <ac:picMkLst>
            <pc:docMk/>
            <pc:sldMk cId="3272824781" sldId="563"/>
            <ac:picMk id="32" creationId="{5CCC6DBE-0A95-6895-6F15-40995D3B0FCB}"/>
          </ac:picMkLst>
        </pc:picChg>
        <pc:picChg chg="add mod">
          <ac:chgData name="Назар Щур" userId="3faffa111ac016f6" providerId="LiveId" clId="{671B9FE5-C406-4000-A8CE-FE6022B3970E}" dt="2023-09-29T06:59:06.530" v="3022" actId="1036"/>
          <ac:picMkLst>
            <pc:docMk/>
            <pc:sldMk cId="3272824781" sldId="563"/>
            <ac:picMk id="35" creationId="{0740BC96-CB06-7695-3D1A-73D6496921C6}"/>
          </ac:picMkLst>
        </pc:picChg>
        <pc:picChg chg="add mod">
          <ac:chgData name="Назар Щур" userId="3faffa111ac016f6" providerId="LiveId" clId="{671B9FE5-C406-4000-A8CE-FE6022B3970E}" dt="2023-09-29T06:59:06.530" v="3022" actId="1036"/>
          <ac:picMkLst>
            <pc:docMk/>
            <pc:sldMk cId="3272824781" sldId="563"/>
            <ac:picMk id="37" creationId="{43AFA8C7-C98C-9094-CB8F-BF8A4FE891C8}"/>
          </ac:picMkLst>
        </pc:picChg>
        <pc:picChg chg="add del mod">
          <ac:chgData name="Назар Щур" userId="3faffa111ac016f6" providerId="LiveId" clId="{671B9FE5-C406-4000-A8CE-FE6022B3970E}" dt="2023-09-28T13:05:44.528" v="1826" actId="478"/>
          <ac:picMkLst>
            <pc:docMk/>
            <pc:sldMk cId="3272824781" sldId="563"/>
            <ac:picMk id="40" creationId="{2CCA79FA-AB8D-7657-54EC-88D57BA9348E}"/>
          </ac:picMkLst>
        </pc:picChg>
        <pc:picChg chg="add del mod">
          <ac:chgData name="Назар Щур" userId="3faffa111ac016f6" providerId="LiveId" clId="{671B9FE5-C406-4000-A8CE-FE6022B3970E}" dt="2023-09-28T13:11:24.756" v="1869" actId="478"/>
          <ac:picMkLst>
            <pc:docMk/>
            <pc:sldMk cId="3272824781" sldId="563"/>
            <ac:picMk id="43" creationId="{97949319-9566-2CA9-F789-57DFD96D75D0}"/>
          </ac:picMkLst>
        </pc:picChg>
        <pc:picChg chg="add mod">
          <ac:chgData name="Назар Щур" userId="3faffa111ac016f6" providerId="LiveId" clId="{671B9FE5-C406-4000-A8CE-FE6022B3970E}" dt="2023-09-29T06:59:06.530" v="3022" actId="1036"/>
          <ac:picMkLst>
            <pc:docMk/>
            <pc:sldMk cId="3272824781" sldId="563"/>
            <ac:picMk id="45" creationId="{C1FF2212-46ED-6C34-7400-EB9D1A7A3746}"/>
          </ac:picMkLst>
        </pc:picChg>
        <pc:picChg chg="add mod">
          <ac:chgData name="Назар Щур" userId="3faffa111ac016f6" providerId="LiveId" clId="{671B9FE5-C406-4000-A8CE-FE6022B3970E}" dt="2023-09-29T06:59:06.530" v="3022" actId="1036"/>
          <ac:picMkLst>
            <pc:docMk/>
            <pc:sldMk cId="3272824781" sldId="563"/>
            <ac:picMk id="49" creationId="{AA48193A-2AA4-639D-5D43-B7F91AB4014B}"/>
          </ac:picMkLst>
        </pc:picChg>
        <pc:picChg chg="add del mod">
          <ac:chgData name="Назар Щур" userId="3faffa111ac016f6" providerId="LiveId" clId="{671B9FE5-C406-4000-A8CE-FE6022B3970E}" dt="2023-09-28T13:10:56.971" v="1865" actId="478"/>
          <ac:picMkLst>
            <pc:docMk/>
            <pc:sldMk cId="3272824781" sldId="563"/>
            <ac:picMk id="51" creationId="{86461186-CA3E-B39F-BA5D-E46CD58D0A19}"/>
          </ac:picMkLst>
        </pc:picChg>
        <pc:picChg chg="add mod">
          <ac:chgData name="Назар Щур" userId="3faffa111ac016f6" providerId="LiveId" clId="{671B9FE5-C406-4000-A8CE-FE6022B3970E}" dt="2023-09-29T06:59:06.530" v="3022" actId="1036"/>
          <ac:picMkLst>
            <pc:docMk/>
            <pc:sldMk cId="3272824781" sldId="563"/>
            <ac:picMk id="53" creationId="{B16A76FB-6549-374E-9868-AB22C9224100}"/>
          </ac:picMkLst>
        </pc:picChg>
        <pc:picChg chg="add mod">
          <ac:chgData name="Назар Щур" userId="3faffa111ac016f6" providerId="LiveId" clId="{671B9FE5-C406-4000-A8CE-FE6022B3970E}" dt="2023-09-29T06:59:06.530" v="3022" actId="1036"/>
          <ac:picMkLst>
            <pc:docMk/>
            <pc:sldMk cId="3272824781" sldId="563"/>
            <ac:picMk id="55" creationId="{A357E199-87E4-58F4-DEFE-3E1D49A51E32}"/>
          </ac:picMkLst>
        </pc:picChg>
      </pc:sldChg>
      <pc:sldChg chg="addSp delSp modSp add mod ord delAnim modAnim">
        <pc:chgData name="Назар Щур" userId="3faffa111ac016f6" providerId="LiveId" clId="{671B9FE5-C406-4000-A8CE-FE6022B3970E}" dt="2023-09-29T05:14:49.250" v="2902" actId="732"/>
        <pc:sldMkLst>
          <pc:docMk/>
          <pc:sldMk cId="4020649623" sldId="564"/>
        </pc:sldMkLst>
        <pc:spChg chg="add mod">
          <ac:chgData name="Назар Щур" userId="3faffa111ac016f6" providerId="LiveId" clId="{671B9FE5-C406-4000-A8CE-FE6022B3970E}" dt="2023-09-28T10:21:21.680" v="1022"/>
          <ac:spMkLst>
            <pc:docMk/>
            <pc:sldMk cId="4020649623" sldId="564"/>
            <ac:spMk id="2" creationId="{6CFDB672-91F8-6B95-5F49-86E329A37B6D}"/>
          </ac:spMkLst>
        </pc:spChg>
        <pc:spChg chg="del">
          <ac:chgData name="Назар Щур" userId="3faffa111ac016f6" providerId="LiveId" clId="{671B9FE5-C406-4000-A8CE-FE6022B3970E}" dt="2023-09-28T10:13:49.298" v="941" actId="478"/>
          <ac:spMkLst>
            <pc:docMk/>
            <pc:sldMk cId="4020649623" sldId="564"/>
            <ac:spMk id="4" creationId="{F1660CB3-C677-AB1A-041E-85D36E748678}"/>
          </ac:spMkLst>
        </pc:spChg>
        <pc:spChg chg="del">
          <ac:chgData name="Назар Щур" userId="3faffa111ac016f6" providerId="LiveId" clId="{671B9FE5-C406-4000-A8CE-FE6022B3970E}" dt="2023-09-28T10:13:49.298" v="941" actId="478"/>
          <ac:spMkLst>
            <pc:docMk/>
            <pc:sldMk cId="4020649623" sldId="564"/>
            <ac:spMk id="6" creationId="{59814871-FE8A-119A-4FAF-BD3C0FA02996}"/>
          </ac:spMkLst>
        </pc:spChg>
        <pc:spChg chg="del">
          <ac:chgData name="Назар Щур" userId="3faffa111ac016f6" providerId="LiveId" clId="{671B9FE5-C406-4000-A8CE-FE6022B3970E}" dt="2023-09-28T10:13:49.298" v="941" actId="478"/>
          <ac:spMkLst>
            <pc:docMk/>
            <pc:sldMk cId="4020649623" sldId="564"/>
            <ac:spMk id="7" creationId="{4FE51678-326E-4BFC-D3F1-77193EA6CCC8}"/>
          </ac:spMkLst>
        </pc:spChg>
        <pc:spChg chg="del">
          <ac:chgData name="Назар Щур" userId="3faffa111ac016f6" providerId="LiveId" clId="{671B9FE5-C406-4000-A8CE-FE6022B3970E}" dt="2023-09-28T10:13:49.298" v="941" actId="478"/>
          <ac:spMkLst>
            <pc:docMk/>
            <pc:sldMk cId="4020649623" sldId="564"/>
            <ac:spMk id="8" creationId="{3B22D8A8-2A2F-0F2C-5D3C-ED4279724849}"/>
          </ac:spMkLst>
        </pc:spChg>
        <pc:spChg chg="del">
          <ac:chgData name="Назар Щур" userId="3faffa111ac016f6" providerId="LiveId" clId="{671B9FE5-C406-4000-A8CE-FE6022B3970E}" dt="2023-09-28T10:13:49.298" v="941" actId="478"/>
          <ac:spMkLst>
            <pc:docMk/>
            <pc:sldMk cId="4020649623" sldId="564"/>
            <ac:spMk id="9" creationId="{E7B0E148-D7D9-1831-F3F7-D918054116CC}"/>
          </ac:spMkLst>
        </pc:spChg>
        <pc:spChg chg="del">
          <ac:chgData name="Назар Щур" userId="3faffa111ac016f6" providerId="LiveId" clId="{671B9FE5-C406-4000-A8CE-FE6022B3970E}" dt="2023-09-28T10:13:49.298" v="941" actId="478"/>
          <ac:spMkLst>
            <pc:docMk/>
            <pc:sldMk cId="4020649623" sldId="564"/>
            <ac:spMk id="10" creationId="{044CACFD-0E9E-35B8-B61A-9B8CED07DE31}"/>
          </ac:spMkLst>
        </pc:spChg>
        <pc:spChg chg="del">
          <ac:chgData name="Назар Щур" userId="3faffa111ac016f6" providerId="LiveId" clId="{671B9FE5-C406-4000-A8CE-FE6022B3970E}" dt="2023-09-28T10:13:49.298" v="941" actId="478"/>
          <ac:spMkLst>
            <pc:docMk/>
            <pc:sldMk cId="4020649623" sldId="564"/>
            <ac:spMk id="12" creationId="{2AF4A13D-2A0E-04F1-938B-C0D66B47A99E}"/>
          </ac:spMkLst>
        </pc:spChg>
        <pc:spChg chg="del">
          <ac:chgData name="Назар Щур" userId="3faffa111ac016f6" providerId="LiveId" clId="{671B9FE5-C406-4000-A8CE-FE6022B3970E}" dt="2023-09-28T10:13:49.298" v="941" actId="478"/>
          <ac:spMkLst>
            <pc:docMk/>
            <pc:sldMk cId="4020649623" sldId="564"/>
            <ac:spMk id="13" creationId="{373089EE-B42B-ECCB-48EB-3EF098AD7F1C}"/>
          </ac:spMkLst>
        </pc:spChg>
        <pc:spChg chg="add mod">
          <ac:chgData name="Назар Щур" userId="3faffa111ac016f6" providerId="LiveId" clId="{671B9FE5-C406-4000-A8CE-FE6022B3970E}" dt="2023-09-28T10:21:24.720" v="1023"/>
          <ac:spMkLst>
            <pc:docMk/>
            <pc:sldMk cId="4020649623" sldId="564"/>
            <ac:spMk id="14" creationId="{11B744B4-1656-735E-461C-5FA564399D9E}"/>
          </ac:spMkLst>
        </pc:spChg>
        <pc:spChg chg="del">
          <ac:chgData name="Назар Щур" userId="3faffa111ac016f6" providerId="LiveId" clId="{671B9FE5-C406-4000-A8CE-FE6022B3970E}" dt="2023-09-28T10:13:49.298" v="941" actId="478"/>
          <ac:spMkLst>
            <pc:docMk/>
            <pc:sldMk cId="4020649623" sldId="564"/>
            <ac:spMk id="16" creationId="{AC4EB71D-6865-123F-FF42-0D6934C19028}"/>
          </ac:spMkLst>
        </pc:spChg>
        <pc:spChg chg="add mod">
          <ac:chgData name="Назар Щур" userId="3faffa111ac016f6" providerId="LiveId" clId="{671B9FE5-C406-4000-A8CE-FE6022B3970E}" dt="2023-09-28T10:21:27.016" v="1024"/>
          <ac:spMkLst>
            <pc:docMk/>
            <pc:sldMk cId="4020649623" sldId="564"/>
            <ac:spMk id="17" creationId="{E92CC6AC-B05E-DBCF-4B2B-1088ECEEA3D3}"/>
          </ac:spMkLst>
        </pc:spChg>
        <pc:spChg chg="add del mod">
          <ac:chgData name="Назар Щур" userId="3faffa111ac016f6" providerId="LiveId" clId="{671B9FE5-C406-4000-A8CE-FE6022B3970E}" dt="2023-09-28T10:17:15.610" v="962"/>
          <ac:spMkLst>
            <pc:docMk/>
            <pc:sldMk cId="4020649623" sldId="564"/>
            <ac:spMk id="19" creationId="{3CA8A6EB-2A56-88D2-2B14-052114C95706}"/>
          </ac:spMkLst>
        </pc:spChg>
        <pc:spChg chg="del">
          <ac:chgData name="Назар Щур" userId="3faffa111ac016f6" providerId="LiveId" clId="{671B9FE5-C406-4000-A8CE-FE6022B3970E}" dt="2023-09-28T10:13:49.298" v="941" actId="478"/>
          <ac:spMkLst>
            <pc:docMk/>
            <pc:sldMk cId="4020649623" sldId="564"/>
            <ac:spMk id="21" creationId="{620517A1-4CDD-45AD-9297-43CB152338C6}"/>
          </ac:spMkLst>
        </pc:spChg>
        <pc:spChg chg="add mod">
          <ac:chgData name="Назар Щур" userId="3faffa111ac016f6" providerId="LiveId" clId="{671B9FE5-C406-4000-A8CE-FE6022B3970E}" dt="2023-09-28T11:28:04.846" v="1602" actId="20577"/>
          <ac:spMkLst>
            <pc:docMk/>
            <pc:sldMk cId="4020649623" sldId="564"/>
            <ac:spMk id="22" creationId="{714AC49C-0F95-28BD-DB32-A2DF707F3E8C}"/>
          </ac:spMkLst>
        </pc:spChg>
        <pc:spChg chg="add del mod ord topLvl">
          <ac:chgData name="Назар Щур" userId="3faffa111ac016f6" providerId="LiveId" clId="{671B9FE5-C406-4000-A8CE-FE6022B3970E}" dt="2023-09-28T11:20:28.205" v="1570" actId="478"/>
          <ac:spMkLst>
            <pc:docMk/>
            <pc:sldMk cId="4020649623" sldId="564"/>
            <ac:spMk id="23" creationId="{C5801907-70D8-72AD-0E05-BB7CAA8DA27D}"/>
          </ac:spMkLst>
        </pc:spChg>
        <pc:spChg chg="del">
          <ac:chgData name="Назар Щур" userId="3faffa111ac016f6" providerId="LiveId" clId="{671B9FE5-C406-4000-A8CE-FE6022B3970E}" dt="2023-09-28T10:13:49.298" v="941" actId="478"/>
          <ac:spMkLst>
            <pc:docMk/>
            <pc:sldMk cId="4020649623" sldId="564"/>
            <ac:spMk id="24" creationId="{0ECB060D-17C9-7EF7-52A2-D6F6B30DA3F8}"/>
          </ac:spMkLst>
        </pc:spChg>
        <pc:spChg chg="del">
          <ac:chgData name="Назар Щур" userId="3faffa111ac016f6" providerId="LiveId" clId="{671B9FE5-C406-4000-A8CE-FE6022B3970E}" dt="2023-09-28T10:13:49.298" v="941" actId="478"/>
          <ac:spMkLst>
            <pc:docMk/>
            <pc:sldMk cId="4020649623" sldId="564"/>
            <ac:spMk id="25" creationId="{26A07823-AD51-318D-CA0A-6B0E7DD3FCAD}"/>
          </ac:spMkLst>
        </pc:spChg>
        <pc:grpChg chg="add del mod">
          <ac:chgData name="Назар Щур" userId="3faffa111ac016f6" providerId="LiveId" clId="{671B9FE5-C406-4000-A8CE-FE6022B3970E}" dt="2023-09-28T11:20:28.205" v="1570" actId="478"/>
          <ac:grpSpMkLst>
            <pc:docMk/>
            <pc:sldMk cId="4020649623" sldId="564"/>
            <ac:grpSpMk id="29" creationId="{12AD6242-F1BF-3E2D-D473-A8A91AFF93DF}"/>
          </ac:grpSpMkLst>
        </pc:grpChg>
        <pc:picChg chg="del">
          <ac:chgData name="Назар Щур" userId="3faffa111ac016f6" providerId="LiveId" clId="{671B9FE5-C406-4000-A8CE-FE6022B3970E}" dt="2023-09-28T10:13:49.298" v="941" actId="478"/>
          <ac:picMkLst>
            <pc:docMk/>
            <pc:sldMk cId="4020649623" sldId="564"/>
            <ac:picMk id="3" creationId="{9C485C5E-1BD4-39C9-5708-47446E8F1F58}"/>
          </ac:picMkLst>
        </pc:picChg>
        <pc:picChg chg="del">
          <ac:chgData name="Назар Щур" userId="3faffa111ac016f6" providerId="LiveId" clId="{671B9FE5-C406-4000-A8CE-FE6022B3970E}" dt="2023-09-28T10:13:49.298" v="941" actId="478"/>
          <ac:picMkLst>
            <pc:docMk/>
            <pc:sldMk cId="4020649623" sldId="564"/>
            <ac:picMk id="5" creationId="{BF24F0CD-1539-B8DD-AADB-4D0DBD5D7E36}"/>
          </ac:picMkLst>
        </pc:picChg>
        <pc:picChg chg="del">
          <ac:chgData name="Назар Щур" userId="3faffa111ac016f6" providerId="LiveId" clId="{671B9FE5-C406-4000-A8CE-FE6022B3970E}" dt="2023-09-28T10:13:49.298" v="941" actId="478"/>
          <ac:picMkLst>
            <pc:docMk/>
            <pc:sldMk cId="4020649623" sldId="564"/>
            <ac:picMk id="11" creationId="{92446C4D-D677-D6B0-1F00-4CCB3B0F482A}"/>
          </ac:picMkLst>
        </pc:picChg>
        <pc:picChg chg="mod ord modCrop">
          <ac:chgData name="Назар Щур" userId="3faffa111ac016f6" providerId="LiveId" clId="{671B9FE5-C406-4000-A8CE-FE6022B3970E}" dt="2023-09-29T05:14:49.250" v="2902" actId="732"/>
          <ac:picMkLst>
            <pc:docMk/>
            <pc:sldMk cId="4020649623" sldId="564"/>
            <ac:picMk id="15" creationId="{454110AE-755D-663C-29E8-65D17F73E234}"/>
          </ac:picMkLst>
        </pc:picChg>
        <pc:picChg chg="del">
          <ac:chgData name="Назар Щур" userId="3faffa111ac016f6" providerId="LiveId" clId="{671B9FE5-C406-4000-A8CE-FE6022B3970E}" dt="2023-09-28T10:13:49.298" v="941" actId="478"/>
          <ac:picMkLst>
            <pc:docMk/>
            <pc:sldMk cId="4020649623" sldId="564"/>
            <ac:picMk id="18" creationId="{0D0923C9-1F81-2599-362A-552553E562EA}"/>
          </ac:picMkLst>
        </pc:picChg>
        <pc:picChg chg="del">
          <ac:chgData name="Назар Щур" userId="3faffa111ac016f6" providerId="LiveId" clId="{671B9FE5-C406-4000-A8CE-FE6022B3970E}" dt="2023-09-28T10:13:49.298" v="941" actId="478"/>
          <ac:picMkLst>
            <pc:docMk/>
            <pc:sldMk cId="4020649623" sldId="564"/>
            <ac:picMk id="20" creationId="{C85C8313-87B3-7511-2D90-55F0C53B3B41}"/>
          </ac:picMkLst>
        </pc:picChg>
        <pc:picChg chg="add del mod">
          <ac:chgData name="Назар Щур" userId="3faffa111ac016f6" providerId="LiveId" clId="{671B9FE5-C406-4000-A8CE-FE6022B3970E}" dt="2023-09-28T10:32:31.735" v="1061" actId="478"/>
          <ac:picMkLst>
            <pc:docMk/>
            <pc:sldMk cId="4020649623" sldId="564"/>
            <ac:picMk id="26" creationId="{CE8765C3-CA3C-5627-A628-1352DF288726}"/>
          </ac:picMkLst>
        </pc:picChg>
        <pc:picChg chg="add del mod topLvl">
          <ac:chgData name="Назар Щур" userId="3faffa111ac016f6" providerId="LiveId" clId="{671B9FE5-C406-4000-A8CE-FE6022B3970E}" dt="2023-09-28T11:20:29.989" v="1571" actId="478"/>
          <ac:picMkLst>
            <pc:docMk/>
            <pc:sldMk cId="4020649623" sldId="564"/>
            <ac:picMk id="28" creationId="{20599E6B-CBD7-1292-AEC2-F6F41B1FB20A}"/>
          </ac:picMkLst>
        </pc:picChg>
      </pc:sldChg>
      <pc:sldChg chg="addSp delSp modSp add del mod ord delAnim modAnim">
        <pc:chgData name="Назар Щур" userId="3faffa111ac016f6" providerId="LiveId" clId="{671B9FE5-C406-4000-A8CE-FE6022B3970E}" dt="2023-09-28T18:53:08.362" v="2359" actId="47"/>
        <pc:sldMkLst>
          <pc:docMk/>
          <pc:sldMk cId="3495390591" sldId="565"/>
        </pc:sldMkLst>
        <pc:spChg chg="del">
          <ac:chgData name="Назар Щур" userId="3faffa111ac016f6" providerId="LiveId" clId="{671B9FE5-C406-4000-A8CE-FE6022B3970E}" dt="2023-09-28T10:30:05.301" v="1060" actId="478"/>
          <ac:spMkLst>
            <pc:docMk/>
            <pc:sldMk cId="3495390591" sldId="565"/>
            <ac:spMk id="2" creationId="{6CFDB672-91F8-6B95-5F49-86E329A37B6D}"/>
          </ac:spMkLst>
        </pc:spChg>
        <pc:spChg chg="del">
          <ac:chgData name="Назар Щур" userId="3faffa111ac016f6" providerId="LiveId" clId="{671B9FE5-C406-4000-A8CE-FE6022B3970E}" dt="2023-09-28T10:30:05.301" v="1060" actId="478"/>
          <ac:spMkLst>
            <pc:docMk/>
            <pc:sldMk cId="3495390591" sldId="565"/>
            <ac:spMk id="14" creationId="{11B744B4-1656-735E-461C-5FA564399D9E}"/>
          </ac:spMkLst>
        </pc:spChg>
        <pc:spChg chg="del">
          <ac:chgData name="Назар Щур" userId="3faffa111ac016f6" providerId="LiveId" clId="{671B9FE5-C406-4000-A8CE-FE6022B3970E}" dt="2023-09-28T10:30:05.301" v="1060" actId="478"/>
          <ac:spMkLst>
            <pc:docMk/>
            <pc:sldMk cId="3495390591" sldId="565"/>
            <ac:spMk id="17" creationId="{E92CC6AC-B05E-DBCF-4B2B-1088ECEEA3D3}"/>
          </ac:spMkLst>
        </pc:spChg>
        <pc:spChg chg="del">
          <ac:chgData name="Назар Щур" userId="3faffa111ac016f6" providerId="LiveId" clId="{671B9FE5-C406-4000-A8CE-FE6022B3970E}" dt="2023-09-28T10:30:05.301" v="1060" actId="478"/>
          <ac:spMkLst>
            <pc:docMk/>
            <pc:sldMk cId="3495390591" sldId="565"/>
            <ac:spMk id="22" creationId="{714AC49C-0F95-28BD-DB32-A2DF707F3E8C}"/>
          </ac:spMkLst>
        </pc:spChg>
        <pc:spChg chg="add del">
          <ac:chgData name="Назар Щур" userId="3faffa111ac016f6" providerId="LiveId" clId="{671B9FE5-C406-4000-A8CE-FE6022B3970E}" dt="2023-09-28T18:24:46.477" v="2084" actId="22"/>
          <ac:spMkLst>
            <pc:docMk/>
            <pc:sldMk cId="3495390591" sldId="565"/>
            <ac:spMk id="34" creationId="{C53AAE8A-DEA7-D100-966C-D7D4701AFAD0}"/>
          </ac:spMkLst>
        </pc:spChg>
        <pc:spChg chg="add del">
          <ac:chgData name="Назар Щур" userId="3faffa111ac016f6" providerId="LiveId" clId="{671B9FE5-C406-4000-A8CE-FE6022B3970E}" dt="2023-09-28T18:24:47.937" v="2086" actId="22"/>
          <ac:spMkLst>
            <pc:docMk/>
            <pc:sldMk cId="3495390591" sldId="565"/>
            <ac:spMk id="36" creationId="{A1B9CB93-5E7A-4604-A791-2889AA23E3D8}"/>
          </ac:spMkLst>
        </pc:spChg>
        <pc:spChg chg="mod">
          <ac:chgData name="Назар Щур" userId="3faffa111ac016f6" providerId="LiveId" clId="{671B9FE5-C406-4000-A8CE-FE6022B3970E}" dt="2023-09-28T17:51:12.123" v="1996" actId="20577"/>
          <ac:spMkLst>
            <pc:docMk/>
            <pc:sldMk cId="3495390591" sldId="565"/>
            <ac:spMk id="39" creationId="{C91FF341-BA07-495E-B482-DD66522A87F3}"/>
          </ac:spMkLst>
        </pc:spChg>
        <pc:spChg chg="add mod">
          <ac:chgData name="Назар Щур" userId="3faffa111ac016f6" providerId="LiveId" clId="{671B9FE5-C406-4000-A8CE-FE6022B3970E}" dt="2023-09-28T18:39:51.816" v="2294"/>
          <ac:spMkLst>
            <pc:docMk/>
            <pc:sldMk cId="3495390591" sldId="565"/>
            <ac:spMk id="56" creationId="{701BB3C1-C346-3C7E-8815-431B0B8ED751}"/>
          </ac:spMkLst>
        </pc:spChg>
        <pc:spChg chg="add del mod">
          <ac:chgData name="Назар Щур" userId="3faffa111ac016f6" providerId="LiveId" clId="{671B9FE5-C406-4000-A8CE-FE6022B3970E}" dt="2023-09-28T18:38:47.164" v="2243" actId="21"/>
          <ac:spMkLst>
            <pc:docMk/>
            <pc:sldMk cId="3495390591" sldId="565"/>
            <ac:spMk id="57" creationId="{E4D43EC7-F777-1F7C-885E-A60A5999F823}"/>
          </ac:spMkLst>
        </pc:spChg>
        <pc:spChg chg="add mod">
          <ac:chgData name="Назар Щур" userId="3faffa111ac016f6" providerId="LiveId" clId="{671B9FE5-C406-4000-A8CE-FE6022B3970E}" dt="2023-09-28T18:39:48.629" v="2293"/>
          <ac:spMkLst>
            <pc:docMk/>
            <pc:sldMk cId="3495390591" sldId="565"/>
            <ac:spMk id="58" creationId="{F7F22AA9-0D76-CBAF-0D62-4B1E3F4BBDE1}"/>
          </ac:spMkLst>
        </pc:spChg>
        <pc:spChg chg="add mod">
          <ac:chgData name="Назар Щур" userId="3faffa111ac016f6" providerId="LiveId" clId="{671B9FE5-C406-4000-A8CE-FE6022B3970E}" dt="2023-09-28T18:41:32.863" v="2306" actId="207"/>
          <ac:spMkLst>
            <pc:docMk/>
            <pc:sldMk cId="3495390591" sldId="565"/>
            <ac:spMk id="59" creationId="{E43356C5-F681-0218-45E9-39671E9C224C}"/>
          </ac:spMkLst>
        </pc:spChg>
        <pc:spChg chg="add mod">
          <ac:chgData name="Назар Щур" userId="3faffa111ac016f6" providerId="LiveId" clId="{671B9FE5-C406-4000-A8CE-FE6022B3970E}" dt="2023-09-28T18:41:12.310" v="2303" actId="1076"/>
          <ac:spMkLst>
            <pc:docMk/>
            <pc:sldMk cId="3495390591" sldId="565"/>
            <ac:spMk id="60" creationId="{94A965AA-1AD6-5C75-5548-CD427E7AA963}"/>
          </ac:spMkLst>
        </pc:spChg>
        <pc:spChg chg="add mod">
          <ac:chgData name="Назар Щур" userId="3faffa111ac016f6" providerId="LiveId" clId="{671B9FE5-C406-4000-A8CE-FE6022B3970E}" dt="2023-09-28T18:43:37.854" v="2321" actId="20577"/>
          <ac:spMkLst>
            <pc:docMk/>
            <pc:sldMk cId="3495390591" sldId="565"/>
            <ac:spMk id="61" creationId="{484A987D-CB55-E034-2D9B-44A57E034459}"/>
          </ac:spMkLst>
        </pc:spChg>
        <pc:spChg chg="add mod">
          <ac:chgData name="Назар Щур" userId="3faffa111ac016f6" providerId="LiveId" clId="{671B9FE5-C406-4000-A8CE-FE6022B3970E}" dt="2023-09-28T18:51:42.642" v="2335" actId="6549"/>
          <ac:spMkLst>
            <pc:docMk/>
            <pc:sldMk cId="3495390591" sldId="565"/>
            <ac:spMk id="62" creationId="{6A48E5BE-44FA-4D32-99C9-728AC4C502A9}"/>
          </ac:spMkLst>
        </pc:spChg>
        <pc:spChg chg="add mod">
          <ac:chgData name="Назар Щур" userId="3faffa111ac016f6" providerId="LiveId" clId="{671B9FE5-C406-4000-A8CE-FE6022B3970E}" dt="2023-09-28T18:52:15.386" v="2339" actId="207"/>
          <ac:spMkLst>
            <pc:docMk/>
            <pc:sldMk cId="3495390591" sldId="565"/>
            <ac:spMk id="63" creationId="{CCF0360F-C42F-1E53-03E4-E6F50089E294}"/>
          </ac:spMkLst>
        </pc:spChg>
        <pc:picChg chg="add del mod">
          <ac:chgData name="Назар Щур" userId="3faffa111ac016f6" providerId="LiveId" clId="{671B9FE5-C406-4000-A8CE-FE6022B3970E}" dt="2023-09-28T17:57:19.632" v="2023" actId="478"/>
          <ac:picMkLst>
            <pc:docMk/>
            <pc:sldMk cId="3495390591" sldId="565"/>
            <ac:picMk id="3" creationId="{756A5FA9-7D2D-EE5F-0175-CCAC82E90814}"/>
          </ac:picMkLst>
        </pc:picChg>
        <pc:picChg chg="add del mod">
          <ac:chgData name="Назар Щур" userId="3faffa111ac016f6" providerId="LiveId" clId="{671B9FE5-C406-4000-A8CE-FE6022B3970E}" dt="2023-09-28T17:57:25.152" v="2033" actId="478"/>
          <ac:picMkLst>
            <pc:docMk/>
            <pc:sldMk cId="3495390591" sldId="565"/>
            <ac:picMk id="4" creationId="{7B294B9A-9C8F-37F9-33B4-A90F8710CFF3}"/>
          </ac:picMkLst>
        </pc:picChg>
        <pc:picChg chg="add del mod">
          <ac:chgData name="Назар Щур" userId="3faffa111ac016f6" providerId="LiveId" clId="{671B9FE5-C406-4000-A8CE-FE6022B3970E}" dt="2023-09-28T17:57:20.526" v="2024" actId="478"/>
          <ac:picMkLst>
            <pc:docMk/>
            <pc:sldMk cId="3495390591" sldId="565"/>
            <ac:picMk id="5" creationId="{DC79BB0C-3E23-A397-A92E-9A4AA2F9ADEE}"/>
          </ac:picMkLst>
        </pc:picChg>
        <pc:picChg chg="add del mod">
          <ac:chgData name="Назар Щур" userId="3faffa111ac016f6" providerId="LiveId" clId="{671B9FE5-C406-4000-A8CE-FE6022B3970E}" dt="2023-09-28T17:57:21.709" v="2026" actId="478"/>
          <ac:picMkLst>
            <pc:docMk/>
            <pc:sldMk cId="3495390591" sldId="565"/>
            <ac:picMk id="6" creationId="{7D72D50B-649A-1F99-2393-FD6E961CD160}"/>
          </ac:picMkLst>
        </pc:picChg>
        <pc:picChg chg="add del mod">
          <ac:chgData name="Назар Щур" userId="3faffa111ac016f6" providerId="LiveId" clId="{671B9FE5-C406-4000-A8CE-FE6022B3970E}" dt="2023-09-28T17:57:24.722" v="2032" actId="478"/>
          <ac:picMkLst>
            <pc:docMk/>
            <pc:sldMk cId="3495390591" sldId="565"/>
            <ac:picMk id="7" creationId="{43C51CF2-BA7B-8288-8D1A-97A4C636B66C}"/>
          </ac:picMkLst>
        </pc:picChg>
        <pc:picChg chg="add del mod">
          <ac:chgData name="Назар Щур" userId="3faffa111ac016f6" providerId="LiveId" clId="{671B9FE5-C406-4000-A8CE-FE6022B3970E}" dt="2023-09-28T17:57:21.041" v="2025" actId="478"/>
          <ac:picMkLst>
            <pc:docMk/>
            <pc:sldMk cId="3495390591" sldId="565"/>
            <ac:picMk id="8" creationId="{C9BC9A71-10AD-06F3-8E0C-E973536836C5}"/>
          </ac:picMkLst>
        </pc:picChg>
        <pc:picChg chg="add del mod">
          <ac:chgData name="Назар Щур" userId="3faffa111ac016f6" providerId="LiveId" clId="{671B9FE5-C406-4000-A8CE-FE6022B3970E}" dt="2023-09-28T17:57:24.211" v="2031" actId="478"/>
          <ac:picMkLst>
            <pc:docMk/>
            <pc:sldMk cId="3495390591" sldId="565"/>
            <ac:picMk id="9" creationId="{DCEDC45B-4982-7F54-72EB-E88EFC013B3B}"/>
          </ac:picMkLst>
        </pc:picChg>
        <pc:picChg chg="add del mod">
          <ac:chgData name="Назар Щур" userId="3faffa111ac016f6" providerId="LiveId" clId="{671B9FE5-C406-4000-A8CE-FE6022B3970E}" dt="2023-09-28T17:57:23.681" v="2030" actId="478"/>
          <ac:picMkLst>
            <pc:docMk/>
            <pc:sldMk cId="3495390591" sldId="565"/>
            <ac:picMk id="10" creationId="{365312F9-4C3F-FE9C-8A51-E8DAFD4EBC56}"/>
          </ac:picMkLst>
        </pc:picChg>
        <pc:picChg chg="add del mod">
          <ac:chgData name="Назар Щур" userId="3faffa111ac016f6" providerId="LiveId" clId="{671B9FE5-C406-4000-A8CE-FE6022B3970E}" dt="2023-09-28T17:57:22.194" v="2027" actId="478"/>
          <ac:picMkLst>
            <pc:docMk/>
            <pc:sldMk cId="3495390591" sldId="565"/>
            <ac:picMk id="11" creationId="{6B521B3E-B488-63F5-5D0A-E254B97C8CDD}"/>
          </ac:picMkLst>
        </pc:picChg>
        <pc:picChg chg="add del mod">
          <ac:chgData name="Назар Щур" userId="3faffa111ac016f6" providerId="LiveId" clId="{671B9FE5-C406-4000-A8CE-FE6022B3970E}" dt="2023-09-28T17:57:22.690" v="2028" actId="478"/>
          <ac:picMkLst>
            <pc:docMk/>
            <pc:sldMk cId="3495390591" sldId="565"/>
            <ac:picMk id="12" creationId="{4EB54E35-B5E4-2520-ED9D-280428B80873}"/>
          </ac:picMkLst>
        </pc:picChg>
        <pc:picChg chg="add del mod">
          <ac:chgData name="Назар Щур" userId="3faffa111ac016f6" providerId="LiveId" clId="{671B9FE5-C406-4000-A8CE-FE6022B3970E}" dt="2023-09-28T17:57:23.081" v="2029" actId="478"/>
          <ac:picMkLst>
            <pc:docMk/>
            <pc:sldMk cId="3495390591" sldId="565"/>
            <ac:picMk id="13" creationId="{2BCF1FB2-1DA3-88B1-3CD3-59BC8B705496}"/>
          </ac:picMkLst>
        </pc:picChg>
        <pc:picChg chg="del">
          <ac:chgData name="Назар Щур" userId="3faffa111ac016f6" providerId="LiveId" clId="{671B9FE5-C406-4000-A8CE-FE6022B3970E}" dt="2023-09-28T10:30:05.301" v="1060" actId="478"/>
          <ac:picMkLst>
            <pc:docMk/>
            <pc:sldMk cId="3495390591" sldId="565"/>
            <ac:picMk id="15" creationId="{454110AE-755D-663C-29E8-65D17F73E234}"/>
          </ac:picMkLst>
        </pc:picChg>
        <pc:picChg chg="add mod">
          <ac:chgData name="Назар Щур" userId="3faffa111ac016f6" providerId="LiveId" clId="{671B9FE5-C406-4000-A8CE-FE6022B3970E}" dt="2023-09-28T18:39:33.374" v="2287" actId="1035"/>
          <ac:picMkLst>
            <pc:docMk/>
            <pc:sldMk cId="3495390591" sldId="565"/>
            <ac:picMk id="18" creationId="{9E850783-BA87-7511-95C4-FAFBC2E80DA8}"/>
          </ac:picMkLst>
        </pc:picChg>
        <pc:picChg chg="add del mod modCrop">
          <ac:chgData name="Назар Щур" userId="3faffa111ac016f6" providerId="LiveId" clId="{671B9FE5-C406-4000-A8CE-FE6022B3970E}" dt="2023-09-28T17:58:16.281" v="2038" actId="478"/>
          <ac:picMkLst>
            <pc:docMk/>
            <pc:sldMk cId="3495390591" sldId="565"/>
            <ac:picMk id="20" creationId="{E44EFD52-B93C-B83F-6A9F-5306E39E38F5}"/>
          </ac:picMkLst>
        </pc:picChg>
        <pc:picChg chg="add mod modCrop">
          <ac:chgData name="Назар Щур" userId="3faffa111ac016f6" providerId="LiveId" clId="{671B9FE5-C406-4000-A8CE-FE6022B3970E}" dt="2023-09-28T18:39:33.374" v="2287" actId="1035"/>
          <ac:picMkLst>
            <pc:docMk/>
            <pc:sldMk cId="3495390591" sldId="565"/>
            <ac:picMk id="23" creationId="{4FA3B242-67DB-DA77-F810-6B33289B5178}"/>
          </ac:picMkLst>
        </pc:picChg>
        <pc:picChg chg="add del mod modCrop">
          <ac:chgData name="Назар Щур" userId="3faffa111ac016f6" providerId="LiveId" clId="{671B9FE5-C406-4000-A8CE-FE6022B3970E}" dt="2023-09-28T18:20:22.108" v="2056" actId="478"/>
          <ac:picMkLst>
            <pc:docMk/>
            <pc:sldMk cId="3495390591" sldId="565"/>
            <ac:picMk id="25" creationId="{14EDB213-1AB9-92DE-A8EA-EB622ED28AD5}"/>
          </ac:picMkLst>
        </pc:picChg>
        <pc:picChg chg="add del mod modCrop">
          <ac:chgData name="Назар Щур" userId="3faffa111ac016f6" providerId="LiveId" clId="{671B9FE5-C406-4000-A8CE-FE6022B3970E}" dt="2023-09-28T18:23:03.177" v="2068" actId="478"/>
          <ac:picMkLst>
            <pc:docMk/>
            <pc:sldMk cId="3495390591" sldId="565"/>
            <ac:picMk id="27" creationId="{D8D06EED-1D50-4BBE-4BB3-10C4303757C1}"/>
          </ac:picMkLst>
        </pc:picChg>
        <pc:picChg chg="add mod ord modCrop">
          <ac:chgData name="Назар Щур" userId="3faffa111ac016f6" providerId="LiveId" clId="{671B9FE5-C406-4000-A8CE-FE6022B3970E}" dt="2023-09-28T18:39:33.374" v="2287" actId="1035"/>
          <ac:picMkLst>
            <pc:docMk/>
            <pc:sldMk cId="3495390591" sldId="565"/>
            <ac:picMk id="29" creationId="{B44C2E19-318A-1A5E-2180-1DE772766919}"/>
          </ac:picMkLst>
        </pc:picChg>
        <pc:picChg chg="add del mod">
          <ac:chgData name="Назар Щур" userId="3faffa111ac016f6" providerId="LiveId" clId="{671B9FE5-C406-4000-A8CE-FE6022B3970E}" dt="2023-09-28T18:23:46.868" v="2081" actId="478"/>
          <ac:picMkLst>
            <pc:docMk/>
            <pc:sldMk cId="3495390591" sldId="565"/>
            <ac:picMk id="30" creationId="{8F520886-BC56-BABA-84F5-A8C581B27444}"/>
          </ac:picMkLst>
        </pc:picChg>
        <pc:picChg chg="add del mod">
          <ac:chgData name="Назар Щур" userId="3faffa111ac016f6" providerId="LiveId" clId="{671B9FE5-C406-4000-A8CE-FE6022B3970E}" dt="2023-09-28T18:27:24.981" v="2130" actId="478"/>
          <ac:picMkLst>
            <pc:docMk/>
            <pc:sldMk cId="3495390591" sldId="565"/>
            <ac:picMk id="31" creationId="{12D08464-EBD2-A962-C88A-C57AD5E12850}"/>
          </ac:picMkLst>
        </pc:picChg>
        <pc:picChg chg="add del mod">
          <ac:chgData name="Назар Щур" userId="3faffa111ac016f6" providerId="LiveId" clId="{671B9FE5-C406-4000-A8CE-FE6022B3970E}" dt="2023-09-28T18:23:48.627" v="2082" actId="478"/>
          <ac:picMkLst>
            <pc:docMk/>
            <pc:sldMk cId="3495390591" sldId="565"/>
            <ac:picMk id="32" creationId="{1B268393-AACC-17B3-2854-13F44B1E3947}"/>
          </ac:picMkLst>
        </pc:picChg>
        <pc:picChg chg="add del mod ord">
          <ac:chgData name="Назар Щур" userId="3faffa111ac016f6" providerId="LiveId" clId="{671B9FE5-C406-4000-A8CE-FE6022B3970E}" dt="2023-09-28T18:30:58.916" v="2146" actId="478"/>
          <ac:picMkLst>
            <pc:docMk/>
            <pc:sldMk cId="3495390591" sldId="565"/>
            <ac:picMk id="38" creationId="{64D411F4-24E5-87C6-1C0C-F9E8030C54CD}"/>
          </ac:picMkLst>
        </pc:picChg>
        <pc:picChg chg="add del mod">
          <ac:chgData name="Назар Щур" userId="3faffa111ac016f6" providerId="LiveId" clId="{671B9FE5-C406-4000-A8CE-FE6022B3970E}" dt="2023-09-28T18:32:20.238" v="2167" actId="478"/>
          <ac:picMkLst>
            <pc:docMk/>
            <pc:sldMk cId="3495390591" sldId="565"/>
            <ac:picMk id="40" creationId="{C7004863-F158-AF93-C3C6-DB30E1D19451}"/>
          </ac:picMkLst>
        </pc:picChg>
        <pc:picChg chg="add mod ord modCrop">
          <ac:chgData name="Назар Щур" userId="3faffa111ac016f6" providerId="LiveId" clId="{671B9FE5-C406-4000-A8CE-FE6022B3970E}" dt="2023-09-28T18:39:33.374" v="2287" actId="1035"/>
          <ac:picMkLst>
            <pc:docMk/>
            <pc:sldMk cId="3495390591" sldId="565"/>
            <ac:picMk id="43" creationId="{D53880AF-929B-5B98-158C-4E9D3EFFF3A2}"/>
          </ac:picMkLst>
        </pc:picChg>
        <pc:picChg chg="add mod modCrop">
          <ac:chgData name="Назар Щур" userId="3faffa111ac016f6" providerId="LiveId" clId="{671B9FE5-C406-4000-A8CE-FE6022B3970E}" dt="2023-09-28T18:39:33.374" v="2287" actId="1035"/>
          <ac:picMkLst>
            <pc:docMk/>
            <pc:sldMk cId="3495390591" sldId="565"/>
            <ac:picMk id="45" creationId="{00A42676-2E3F-F171-49C7-9F2F718EEC3B}"/>
          </ac:picMkLst>
        </pc:picChg>
        <pc:picChg chg="add del">
          <ac:chgData name="Назар Щур" userId="3faffa111ac016f6" providerId="LiveId" clId="{671B9FE5-C406-4000-A8CE-FE6022B3970E}" dt="2023-09-28T18:32:21.515" v="2169" actId="22"/>
          <ac:picMkLst>
            <pc:docMk/>
            <pc:sldMk cId="3495390591" sldId="565"/>
            <ac:picMk id="47" creationId="{CBB3432C-18E9-6B3B-CB20-115B68412653}"/>
          </ac:picMkLst>
        </pc:picChg>
        <pc:picChg chg="add del">
          <ac:chgData name="Назар Щур" userId="3faffa111ac016f6" providerId="LiveId" clId="{671B9FE5-C406-4000-A8CE-FE6022B3970E}" dt="2023-09-28T18:32:23.168" v="2171" actId="22"/>
          <ac:picMkLst>
            <pc:docMk/>
            <pc:sldMk cId="3495390591" sldId="565"/>
            <ac:picMk id="50" creationId="{FAD7D84A-94A4-03AD-FC29-FC45F93680E5}"/>
          </ac:picMkLst>
        </pc:picChg>
        <pc:picChg chg="add mod ord modCrop">
          <ac:chgData name="Назар Щур" userId="3faffa111ac016f6" providerId="LiveId" clId="{671B9FE5-C406-4000-A8CE-FE6022B3970E}" dt="2023-09-28T18:39:33.374" v="2287" actId="1035"/>
          <ac:picMkLst>
            <pc:docMk/>
            <pc:sldMk cId="3495390591" sldId="565"/>
            <ac:picMk id="52" creationId="{1F1328B1-1FDE-4DFB-AE47-D3E9DC5F7D5D}"/>
          </ac:picMkLst>
        </pc:picChg>
        <pc:picChg chg="add mod ord">
          <ac:chgData name="Назар Щур" userId="3faffa111ac016f6" providerId="LiveId" clId="{671B9FE5-C406-4000-A8CE-FE6022B3970E}" dt="2023-09-28T18:39:38.084" v="2291" actId="1038"/>
          <ac:picMkLst>
            <pc:docMk/>
            <pc:sldMk cId="3495390591" sldId="565"/>
            <ac:picMk id="54" creationId="{761BB9C9-B6D3-DF09-0678-DC98D364B0B9}"/>
          </ac:picMkLst>
        </pc:picChg>
        <pc:picChg chg="add del mod">
          <ac:chgData name="Назар Щур" userId="3faffa111ac016f6" providerId="LiveId" clId="{671B9FE5-C406-4000-A8CE-FE6022B3970E}" dt="2023-09-28T18:37:23.795" v="2221" actId="478"/>
          <ac:picMkLst>
            <pc:docMk/>
            <pc:sldMk cId="3495390591" sldId="565"/>
            <ac:picMk id="55" creationId="{754F278F-E6AF-149C-7292-CC6702A074E7}"/>
          </ac:picMkLst>
        </pc:picChg>
      </pc:sldChg>
      <pc:sldChg chg="addSp delSp modSp add mod ord modTransition modAnim">
        <pc:chgData name="Назар Щур" userId="3faffa111ac016f6" providerId="LiveId" clId="{671B9FE5-C406-4000-A8CE-FE6022B3970E}" dt="2023-09-29T07:10:23.480" v="3099" actId="1035"/>
        <pc:sldMkLst>
          <pc:docMk/>
          <pc:sldMk cId="2750060941" sldId="566"/>
        </pc:sldMkLst>
        <pc:spChg chg="mod">
          <ac:chgData name="Назар Щур" userId="3faffa111ac016f6" providerId="LiveId" clId="{671B9FE5-C406-4000-A8CE-FE6022B3970E}" dt="2023-09-28T10:52:17.695" v="1202" actId="1076"/>
          <ac:spMkLst>
            <pc:docMk/>
            <pc:sldMk cId="2750060941" sldId="566"/>
            <ac:spMk id="4" creationId="{F1660CB3-C677-AB1A-041E-85D36E748678}"/>
          </ac:spMkLst>
        </pc:spChg>
        <pc:spChg chg="mod">
          <ac:chgData name="Назар Щур" userId="3faffa111ac016f6" providerId="LiveId" clId="{671B9FE5-C406-4000-A8CE-FE6022B3970E}" dt="2023-09-28T10:54:21.558" v="1394" actId="1035"/>
          <ac:spMkLst>
            <pc:docMk/>
            <pc:sldMk cId="2750060941" sldId="566"/>
            <ac:spMk id="6" creationId="{59814871-FE8A-119A-4FAF-BD3C0FA02996}"/>
          </ac:spMkLst>
        </pc:spChg>
        <pc:spChg chg="mod">
          <ac:chgData name="Назар Щур" userId="3faffa111ac016f6" providerId="LiveId" clId="{671B9FE5-C406-4000-A8CE-FE6022B3970E}" dt="2023-09-28T10:54:21.558" v="1394" actId="1035"/>
          <ac:spMkLst>
            <pc:docMk/>
            <pc:sldMk cId="2750060941" sldId="566"/>
            <ac:spMk id="7" creationId="{4FE51678-326E-4BFC-D3F1-77193EA6CCC8}"/>
          </ac:spMkLst>
        </pc:spChg>
        <pc:spChg chg="mod">
          <ac:chgData name="Назар Щур" userId="3faffa111ac016f6" providerId="LiveId" clId="{671B9FE5-C406-4000-A8CE-FE6022B3970E}" dt="2023-09-28T10:54:17.413" v="1391" actId="1035"/>
          <ac:spMkLst>
            <pc:docMk/>
            <pc:sldMk cId="2750060941" sldId="566"/>
            <ac:spMk id="8" creationId="{3B22D8A8-2A2F-0F2C-5D3C-ED4279724849}"/>
          </ac:spMkLst>
        </pc:spChg>
        <pc:spChg chg="mod">
          <ac:chgData name="Назар Щур" userId="3faffa111ac016f6" providerId="LiveId" clId="{671B9FE5-C406-4000-A8CE-FE6022B3970E}" dt="2023-09-28T10:54:17.413" v="1391" actId="1035"/>
          <ac:spMkLst>
            <pc:docMk/>
            <pc:sldMk cId="2750060941" sldId="566"/>
            <ac:spMk id="9" creationId="{E7B0E148-D7D9-1831-F3F7-D918054116CC}"/>
          </ac:spMkLst>
        </pc:spChg>
        <pc:spChg chg="mod">
          <ac:chgData name="Назар Щур" userId="3faffa111ac016f6" providerId="LiveId" clId="{671B9FE5-C406-4000-A8CE-FE6022B3970E}" dt="2023-09-28T10:52:51.963" v="1340" actId="1036"/>
          <ac:spMkLst>
            <pc:docMk/>
            <pc:sldMk cId="2750060941" sldId="566"/>
            <ac:spMk id="10" creationId="{044CACFD-0E9E-35B8-B61A-9B8CED07DE31}"/>
          </ac:spMkLst>
        </pc:spChg>
        <pc:spChg chg="mod">
          <ac:chgData name="Назар Щур" userId="3faffa111ac016f6" providerId="LiveId" clId="{671B9FE5-C406-4000-A8CE-FE6022B3970E}" dt="2023-09-28T10:52:51.963" v="1340" actId="1036"/>
          <ac:spMkLst>
            <pc:docMk/>
            <pc:sldMk cId="2750060941" sldId="566"/>
            <ac:spMk id="12" creationId="{2AF4A13D-2A0E-04F1-938B-C0D66B47A99E}"/>
          </ac:spMkLst>
        </pc:spChg>
        <pc:spChg chg="mod">
          <ac:chgData name="Назар Щур" userId="3faffa111ac016f6" providerId="LiveId" clId="{671B9FE5-C406-4000-A8CE-FE6022B3970E}" dt="2023-09-28T11:07:18.324" v="1564"/>
          <ac:spMkLst>
            <pc:docMk/>
            <pc:sldMk cId="2750060941" sldId="566"/>
            <ac:spMk id="13" creationId="{373089EE-B42B-ECCB-48EB-3EF098AD7F1C}"/>
          </ac:spMkLst>
        </pc:spChg>
        <pc:spChg chg="add mod ord topLvl">
          <ac:chgData name="Назар Щур" userId="3faffa111ac016f6" providerId="LiveId" clId="{671B9FE5-C406-4000-A8CE-FE6022B3970E}" dt="2023-09-28T11:06:21.311" v="1554" actId="164"/>
          <ac:spMkLst>
            <pc:docMk/>
            <pc:sldMk cId="2750060941" sldId="566"/>
            <ac:spMk id="38" creationId="{6E229DFE-5B02-6673-AD94-15939BB292F1}"/>
          </ac:spMkLst>
        </pc:spChg>
        <pc:grpChg chg="add del mod">
          <ac:chgData name="Назар Щур" userId="3faffa111ac016f6" providerId="LiveId" clId="{671B9FE5-C406-4000-A8CE-FE6022B3970E}" dt="2023-09-28T11:05:27.561" v="1542" actId="165"/>
          <ac:grpSpMkLst>
            <pc:docMk/>
            <pc:sldMk cId="2750060941" sldId="566"/>
            <ac:grpSpMk id="40" creationId="{2CC9CA81-64EA-DD60-56D2-550DFCA6C6A7}"/>
          </ac:grpSpMkLst>
        </pc:grpChg>
        <pc:grpChg chg="add mod">
          <ac:chgData name="Назар Щур" userId="3faffa111ac016f6" providerId="LiveId" clId="{671B9FE5-C406-4000-A8CE-FE6022B3970E}" dt="2023-09-28T11:06:21.311" v="1554" actId="164"/>
          <ac:grpSpMkLst>
            <pc:docMk/>
            <pc:sldMk cId="2750060941" sldId="566"/>
            <ac:grpSpMk id="44" creationId="{996A66E6-1079-D7DA-1BC1-FC54FD5A2144}"/>
          </ac:grpSpMkLst>
        </pc:grpChg>
        <pc:picChg chg="del">
          <ac:chgData name="Назар Щур" userId="3faffa111ac016f6" providerId="LiveId" clId="{671B9FE5-C406-4000-A8CE-FE6022B3970E}" dt="2023-09-28T10:46:05.344" v="1087" actId="478"/>
          <ac:picMkLst>
            <pc:docMk/>
            <pc:sldMk cId="2750060941" sldId="566"/>
            <ac:picMk id="3" creationId="{9C485C5E-1BD4-39C9-5708-47446E8F1F58}"/>
          </ac:picMkLst>
        </pc:picChg>
        <pc:picChg chg="del">
          <ac:chgData name="Назар Щур" userId="3faffa111ac016f6" providerId="LiveId" clId="{671B9FE5-C406-4000-A8CE-FE6022B3970E}" dt="2023-09-28T10:46:05.344" v="1087" actId="478"/>
          <ac:picMkLst>
            <pc:docMk/>
            <pc:sldMk cId="2750060941" sldId="566"/>
            <ac:picMk id="5" creationId="{BF24F0CD-1539-B8DD-AADB-4D0DBD5D7E36}"/>
          </ac:picMkLst>
        </pc:picChg>
        <pc:picChg chg="add del mod">
          <ac:chgData name="Назар Щур" userId="3faffa111ac016f6" providerId="LiveId" clId="{671B9FE5-C406-4000-A8CE-FE6022B3970E}" dt="2023-09-28T10:48:24.466" v="1148" actId="931"/>
          <ac:picMkLst>
            <pc:docMk/>
            <pc:sldMk cId="2750060941" sldId="566"/>
            <ac:picMk id="14" creationId="{92812068-9460-CCF9-B128-2585A0C0913F}"/>
          </ac:picMkLst>
        </pc:picChg>
        <pc:picChg chg="add del mod">
          <ac:chgData name="Назар Щур" userId="3faffa111ac016f6" providerId="LiveId" clId="{671B9FE5-C406-4000-A8CE-FE6022B3970E}" dt="2023-09-28T10:48:24.466" v="1148" actId="931"/>
          <ac:picMkLst>
            <pc:docMk/>
            <pc:sldMk cId="2750060941" sldId="566"/>
            <ac:picMk id="19" creationId="{946E0BB5-D300-2370-2E94-D145F85F41BA}"/>
          </ac:picMkLst>
        </pc:picChg>
        <pc:picChg chg="add mod">
          <ac:chgData name="Назар Щур" userId="3faffa111ac016f6" providerId="LiveId" clId="{671B9FE5-C406-4000-A8CE-FE6022B3970E}" dt="2023-09-28T10:54:54.901" v="1404" actId="1076"/>
          <ac:picMkLst>
            <pc:docMk/>
            <pc:sldMk cId="2750060941" sldId="566"/>
            <ac:picMk id="23" creationId="{B4E906FF-F633-13DC-F7D8-13EA4D6CF35D}"/>
          </ac:picMkLst>
        </pc:picChg>
        <pc:picChg chg="add mod">
          <ac:chgData name="Назар Щур" userId="3faffa111ac016f6" providerId="LiveId" clId="{671B9FE5-C406-4000-A8CE-FE6022B3970E}" dt="2023-09-28T10:54:10.518" v="1371" actId="1035"/>
          <ac:picMkLst>
            <pc:docMk/>
            <pc:sldMk cId="2750060941" sldId="566"/>
            <ac:picMk id="27" creationId="{6729F0A2-21F0-C9A9-7605-7AD6F0D7D52B}"/>
          </ac:picMkLst>
        </pc:picChg>
        <pc:picChg chg="add mod">
          <ac:chgData name="Назар Щур" userId="3faffa111ac016f6" providerId="LiveId" clId="{671B9FE5-C406-4000-A8CE-FE6022B3970E}" dt="2023-09-28T10:54:36.416" v="1401" actId="1076"/>
          <ac:picMkLst>
            <pc:docMk/>
            <pc:sldMk cId="2750060941" sldId="566"/>
            <ac:picMk id="29" creationId="{484940CE-D3C0-F603-8A95-CC47A8A07DC8}"/>
          </ac:picMkLst>
        </pc:picChg>
        <pc:picChg chg="add del mod">
          <ac:chgData name="Назар Щур" userId="3faffa111ac016f6" providerId="LiveId" clId="{671B9FE5-C406-4000-A8CE-FE6022B3970E}" dt="2023-09-28T11:01:20.746" v="1463" actId="478"/>
          <ac:picMkLst>
            <pc:docMk/>
            <pc:sldMk cId="2750060941" sldId="566"/>
            <ac:picMk id="31" creationId="{0205C3EA-B381-6724-C10A-C92D846942E9}"/>
          </ac:picMkLst>
        </pc:picChg>
        <pc:picChg chg="add mod">
          <ac:chgData name="Назар Щур" userId="3faffa111ac016f6" providerId="LiveId" clId="{671B9FE5-C406-4000-A8CE-FE6022B3970E}" dt="2023-09-29T07:10:23.480" v="3099" actId="1035"/>
          <ac:picMkLst>
            <pc:docMk/>
            <pc:sldMk cId="2750060941" sldId="566"/>
            <ac:picMk id="33" creationId="{D829EB3A-7051-F695-FCE7-8E2886B0FBA9}"/>
          </ac:picMkLst>
        </pc:picChg>
        <pc:picChg chg="add mod">
          <ac:chgData name="Назар Щур" userId="3faffa111ac016f6" providerId="LiveId" clId="{671B9FE5-C406-4000-A8CE-FE6022B3970E}" dt="2023-09-28T10:53:41.513" v="1347" actId="14100"/>
          <ac:picMkLst>
            <pc:docMk/>
            <pc:sldMk cId="2750060941" sldId="566"/>
            <ac:picMk id="35" creationId="{CE99CC8A-8EA3-619E-FF23-16D9687AB5B0}"/>
          </ac:picMkLst>
        </pc:picChg>
        <pc:picChg chg="add del mod topLvl">
          <ac:chgData name="Назар Щур" userId="3faffa111ac016f6" providerId="LiveId" clId="{671B9FE5-C406-4000-A8CE-FE6022B3970E}" dt="2023-09-28T11:05:29.991" v="1543" actId="478"/>
          <ac:picMkLst>
            <pc:docMk/>
            <pc:sldMk cId="2750060941" sldId="566"/>
            <ac:picMk id="37" creationId="{8FCB5D9A-F94F-DE05-40BF-7280077EFE0F}"/>
          </ac:picMkLst>
        </pc:picChg>
        <pc:picChg chg="add mod">
          <ac:chgData name="Назар Щур" userId="3faffa111ac016f6" providerId="LiveId" clId="{671B9FE5-C406-4000-A8CE-FE6022B3970E}" dt="2023-09-28T11:06:21.311" v="1554" actId="164"/>
          <ac:picMkLst>
            <pc:docMk/>
            <pc:sldMk cId="2750060941" sldId="566"/>
            <ac:picMk id="43" creationId="{FE412934-AC7D-A140-A593-B7344961C006}"/>
          </ac:picMkLst>
        </pc:picChg>
      </pc:sldChg>
      <pc:sldChg chg="delSp add del mod">
        <pc:chgData name="Назар Щур" userId="3faffa111ac016f6" providerId="LiveId" clId="{671B9FE5-C406-4000-A8CE-FE6022B3970E}" dt="2023-09-28T19:20:56.397" v="2859" actId="47"/>
        <pc:sldMkLst>
          <pc:docMk/>
          <pc:sldMk cId="4277606779" sldId="567"/>
        </pc:sldMkLst>
        <pc:picChg chg="del">
          <ac:chgData name="Назар Щур" userId="3faffa111ac016f6" providerId="LiveId" clId="{671B9FE5-C406-4000-A8CE-FE6022B3970E}" dt="2023-09-28T11:01:34.405" v="1467" actId="478"/>
          <ac:picMkLst>
            <pc:docMk/>
            <pc:sldMk cId="4277606779" sldId="567"/>
            <ac:picMk id="37" creationId="{8FCB5D9A-F94F-DE05-40BF-7280077EFE0F}"/>
          </ac:picMkLst>
        </pc:picChg>
      </pc:sldChg>
      <pc:sldChg chg="addSp delSp modSp new del mod modAnim">
        <pc:chgData name="Назар Щур" userId="3faffa111ac016f6" providerId="LiveId" clId="{671B9FE5-C406-4000-A8CE-FE6022B3970E}" dt="2023-09-28T11:38:31.705" v="1655" actId="47"/>
        <pc:sldMkLst>
          <pc:docMk/>
          <pc:sldMk cId="270378095" sldId="568"/>
        </pc:sldMkLst>
        <pc:spChg chg="add mod">
          <ac:chgData name="Назар Щур" userId="3faffa111ac016f6" providerId="LiveId" clId="{671B9FE5-C406-4000-A8CE-FE6022B3970E}" dt="2023-09-28T11:37:34.839" v="1645" actId="14100"/>
          <ac:spMkLst>
            <pc:docMk/>
            <pc:sldMk cId="270378095" sldId="568"/>
            <ac:spMk id="5" creationId="{318FBBC1-F957-CAAF-878B-898FFE76EFFC}"/>
          </ac:spMkLst>
        </pc:spChg>
        <pc:picChg chg="add del mod">
          <ac:chgData name="Назар Щур" userId="3faffa111ac016f6" providerId="LiveId" clId="{671B9FE5-C406-4000-A8CE-FE6022B3970E}" dt="2023-09-28T11:36:40.321" v="1639" actId="478"/>
          <ac:picMkLst>
            <pc:docMk/>
            <pc:sldMk cId="270378095" sldId="568"/>
            <ac:picMk id="2" creationId="{AF5CBE90-3A3B-BEBA-9866-EEE686A817F4}"/>
          </ac:picMkLst>
        </pc:picChg>
        <pc:picChg chg="add mod ord modCrop">
          <ac:chgData name="Назар Щур" userId="3faffa111ac016f6" providerId="LiveId" clId="{671B9FE5-C406-4000-A8CE-FE6022B3970E}" dt="2023-09-28T11:37:56.168" v="1652" actId="732"/>
          <ac:picMkLst>
            <pc:docMk/>
            <pc:sldMk cId="270378095" sldId="568"/>
            <ac:picMk id="4" creationId="{AADFFF00-3340-F209-72F9-5564C982C153}"/>
          </ac:picMkLst>
        </pc:picChg>
      </pc:sldChg>
      <pc:sldChg chg="addSp delSp modSp add del mod delAnim modAnim">
        <pc:chgData name="Назар Щур" userId="3faffa111ac016f6" providerId="LiveId" clId="{671B9FE5-C406-4000-A8CE-FE6022B3970E}" dt="2023-09-29T06:59:57.720" v="3066" actId="47"/>
        <pc:sldMkLst>
          <pc:docMk/>
          <pc:sldMk cId="4122755032" sldId="568"/>
        </pc:sldMkLst>
        <pc:spChg chg="add mod">
          <ac:chgData name="Назар Щур" userId="3faffa111ac016f6" providerId="LiveId" clId="{671B9FE5-C406-4000-A8CE-FE6022B3970E}" dt="2023-09-28T16:16:39.878" v="1954"/>
          <ac:spMkLst>
            <pc:docMk/>
            <pc:sldMk cId="4122755032" sldId="568"/>
            <ac:spMk id="2" creationId="{906BD516-C4CF-9275-C0A7-9F19C6F99C04}"/>
          </ac:spMkLst>
        </pc:spChg>
        <pc:spChg chg="add mod">
          <ac:chgData name="Назар Щур" userId="3faffa111ac016f6" providerId="LiveId" clId="{671B9FE5-C406-4000-A8CE-FE6022B3970E}" dt="2023-09-28T18:54:23.179" v="2399"/>
          <ac:spMkLst>
            <pc:docMk/>
            <pc:sldMk cId="4122755032" sldId="568"/>
            <ac:spMk id="3" creationId="{C51C963C-CC81-22D0-8D0E-BB5CF44566EF}"/>
          </ac:spMkLst>
        </pc:spChg>
        <pc:spChg chg="del">
          <ac:chgData name="Назар Щур" userId="3faffa111ac016f6" providerId="LiveId" clId="{671B9FE5-C406-4000-A8CE-FE6022B3970E}" dt="2023-09-28T13:15:58.113" v="1933" actId="478"/>
          <ac:spMkLst>
            <pc:docMk/>
            <pc:sldMk cId="4122755032" sldId="568"/>
            <ac:spMk id="14" creationId="{8CD14838-D4E0-A101-6E14-2FBF58300CA4}"/>
          </ac:spMkLst>
        </pc:spChg>
        <pc:spChg chg="del">
          <ac:chgData name="Назар Щур" userId="3faffa111ac016f6" providerId="LiveId" clId="{671B9FE5-C406-4000-A8CE-FE6022B3970E}" dt="2023-09-28T13:15:58.113" v="1933" actId="478"/>
          <ac:spMkLst>
            <pc:docMk/>
            <pc:sldMk cId="4122755032" sldId="568"/>
            <ac:spMk id="17" creationId="{2C89FC8F-43DD-ADD5-848A-F5C2C3A652E7}"/>
          </ac:spMkLst>
        </pc:spChg>
        <pc:spChg chg="del">
          <ac:chgData name="Назар Щур" userId="3faffa111ac016f6" providerId="LiveId" clId="{671B9FE5-C406-4000-A8CE-FE6022B3970E}" dt="2023-09-28T13:15:58.113" v="1933" actId="478"/>
          <ac:spMkLst>
            <pc:docMk/>
            <pc:sldMk cId="4122755032" sldId="568"/>
            <ac:spMk id="19" creationId="{B2D7CB58-4ABA-A8FC-0EF1-52673620DF9C}"/>
          </ac:spMkLst>
        </pc:spChg>
        <pc:spChg chg="del">
          <ac:chgData name="Назар Щур" userId="3faffa111ac016f6" providerId="LiveId" clId="{671B9FE5-C406-4000-A8CE-FE6022B3970E}" dt="2023-09-28T13:15:58.113" v="1933" actId="478"/>
          <ac:spMkLst>
            <pc:docMk/>
            <pc:sldMk cId="4122755032" sldId="568"/>
            <ac:spMk id="22" creationId="{9DCC08C4-72A9-F0F5-2DE7-F32516442D42}"/>
          </ac:spMkLst>
        </pc:spChg>
        <pc:spChg chg="mod topLvl">
          <ac:chgData name="Назар Щур" userId="3faffa111ac016f6" providerId="LiveId" clId="{671B9FE5-C406-4000-A8CE-FE6022B3970E}" dt="2023-09-28T16:17:02.545" v="1957" actId="165"/>
          <ac:spMkLst>
            <pc:docMk/>
            <pc:sldMk cId="4122755032" sldId="568"/>
            <ac:spMk id="39" creationId="{C91FF341-BA07-495E-B482-DD66522A87F3}"/>
          </ac:spMkLst>
        </pc:spChg>
        <pc:grpChg chg="add del mod">
          <ac:chgData name="Назар Щур" userId="3faffa111ac016f6" providerId="LiveId" clId="{671B9FE5-C406-4000-A8CE-FE6022B3970E}" dt="2023-09-28T16:17:02.545" v="1957" actId="165"/>
          <ac:grpSpMkLst>
            <pc:docMk/>
            <pc:sldMk cId="4122755032" sldId="568"/>
            <ac:grpSpMk id="48" creationId="{DA23F0F7-8E5B-0D5B-55D4-73B215C945D2}"/>
          </ac:grpSpMkLst>
        </pc:grpChg>
        <pc:picChg chg="mod topLvl">
          <ac:chgData name="Назар Щур" userId="3faffa111ac016f6" providerId="LiveId" clId="{671B9FE5-C406-4000-A8CE-FE6022B3970E}" dt="2023-09-28T16:17:02.545" v="1957" actId="165"/>
          <ac:picMkLst>
            <pc:docMk/>
            <pc:sldMk cId="4122755032" sldId="568"/>
            <ac:picMk id="41" creationId="{7E49A3E4-D87E-4AE0-9357-3041C49B925C}"/>
          </ac:picMkLst>
        </pc:picChg>
      </pc:sldChg>
      <pc:sldChg chg="add del">
        <pc:chgData name="Назар Щур" userId="3faffa111ac016f6" providerId="LiveId" clId="{671B9FE5-C406-4000-A8CE-FE6022B3970E}" dt="2023-09-28T16:17:11.120" v="1959" actId="47"/>
        <pc:sldMkLst>
          <pc:docMk/>
          <pc:sldMk cId="791703192" sldId="569"/>
        </pc:sldMkLst>
      </pc:sldChg>
      <pc:sldChg chg="modSp add mod modTransition modAnim">
        <pc:chgData name="Назар Щур" userId="3faffa111ac016f6" providerId="LiveId" clId="{671B9FE5-C406-4000-A8CE-FE6022B3970E}" dt="2023-09-29T07:06:51.808" v="3082" actId="1076"/>
        <pc:sldMkLst>
          <pc:docMk/>
          <pc:sldMk cId="3721413326" sldId="569"/>
        </pc:sldMkLst>
        <pc:spChg chg="mod">
          <ac:chgData name="Назар Щур" userId="3faffa111ac016f6" providerId="LiveId" clId="{671B9FE5-C406-4000-A8CE-FE6022B3970E}" dt="2023-09-28T18:54:29.999" v="2400"/>
          <ac:spMkLst>
            <pc:docMk/>
            <pc:sldMk cId="3721413326" sldId="569"/>
            <ac:spMk id="56" creationId="{701BB3C1-C346-3C7E-8815-431B0B8ED751}"/>
          </ac:spMkLst>
        </pc:spChg>
        <pc:spChg chg="mod">
          <ac:chgData name="Назар Щур" userId="3faffa111ac016f6" providerId="LiveId" clId="{671B9FE5-C406-4000-A8CE-FE6022B3970E}" dt="2023-09-29T07:05:57.309" v="3076" actId="1076"/>
          <ac:spMkLst>
            <pc:docMk/>
            <pc:sldMk cId="3721413326" sldId="569"/>
            <ac:spMk id="58" creationId="{F7F22AA9-0D76-CBAF-0D62-4B1E3F4BBDE1}"/>
          </ac:spMkLst>
        </pc:spChg>
        <pc:spChg chg="mod">
          <ac:chgData name="Назар Щур" userId="3faffa111ac016f6" providerId="LiveId" clId="{671B9FE5-C406-4000-A8CE-FE6022B3970E}" dt="2023-09-28T18:54:32.122" v="2401"/>
          <ac:spMkLst>
            <pc:docMk/>
            <pc:sldMk cId="3721413326" sldId="569"/>
            <ac:spMk id="59" creationId="{E43356C5-F681-0218-45E9-39671E9C224C}"/>
          </ac:spMkLst>
        </pc:spChg>
        <pc:spChg chg="mod">
          <ac:chgData name="Назар Щур" userId="3faffa111ac016f6" providerId="LiveId" clId="{671B9FE5-C406-4000-A8CE-FE6022B3970E}" dt="2023-09-29T07:06:03.449" v="3077" actId="1076"/>
          <ac:spMkLst>
            <pc:docMk/>
            <pc:sldMk cId="3721413326" sldId="569"/>
            <ac:spMk id="60" creationId="{94A965AA-1AD6-5C75-5548-CD427E7AA963}"/>
          </ac:spMkLst>
        </pc:spChg>
        <pc:spChg chg="mod">
          <ac:chgData name="Назар Щур" userId="3faffa111ac016f6" providerId="LiveId" clId="{671B9FE5-C406-4000-A8CE-FE6022B3970E}" dt="2023-09-29T07:06:15.194" v="3078" actId="1076"/>
          <ac:spMkLst>
            <pc:docMk/>
            <pc:sldMk cId="3721413326" sldId="569"/>
            <ac:spMk id="61" creationId="{484A987D-CB55-E034-2D9B-44A57E034459}"/>
          </ac:spMkLst>
        </pc:spChg>
        <pc:spChg chg="mod">
          <ac:chgData name="Назар Щур" userId="3faffa111ac016f6" providerId="LiveId" clId="{671B9FE5-C406-4000-A8CE-FE6022B3970E}" dt="2023-09-29T07:06:44.728" v="3081" actId="1076"/>
          <ac:spMkLst>
            <pc:docMk/>
            <pc:sldMk cId="3721413326" sldId="569"/>
            <ac:spMk id="62" creationId="{6A48E5BE-44FA-4D32-99C9-728AC4C502A9}"/>
          </ac:spMkLst>
        </pc:spChg>
        <pc:spChg chg="mod">
          <ac:chgData name="Назар Щур" userId="3faffa111ac016f6" providerId="LiveId" clId="{671B9FE5-C406-4000-A8CE-FE6022B3970E}" dt="2023-09-28T18:54:35.397" v="2402"/>
          <ac:spMkLst>
            <pc:docMk/>
            <pc:sldMk cId="3721413326" sldId="569"/>
            <ac:spMk id="63" creationId="{CCF0360F-C42F-1E53-03E4-E6F50089E294}"/>
          </ac:spMkLst>
        </pc:spChg>
        <pc:picChg chg="mod">
          <ac:chgData name="Назар Щур" userId="3faffa111ac016f6" providerId="LiveId" clId="{671B9FE5-C406-4000-A8CE-FE6022B3970E}" dt="2023-09-29T07:06:51.808" v="3082" actId="1076"/>
          <ac:picMkLst>
            <pc:docMk/>
            <pc:sldMk cId="3721413326" sldId="569"/>
            <ac:picMk id="43" creationId="{D53880AF-929B-5B98-158C-4E9D3EFFF3A2}"/>
          </ac:picMkLst>
        </pc:picChg>
        <pc:picChg chg="mod">
          <ac:chgData name="Назар Щур" userId="3faffa111ac016f6" providerId="LiveId" clId="{671B9FE5-C406-4000-A8CE-FE6022B3970E}" dt="2023-09-29T07:06:20.549" v="3080" actId="1076"/>
          <ac:picMkLst>
            <pc:docMk/>
            <pc:sldMk cId="3721413326" sldId="569"/>
            <ac:picMk id="54" creationId="{761BB9C9-B6D3-DF09-0678-DC98D364B0B9}"/>
          </ac:picMkLst>
        </pc:picChg>
      </pc:sldChg>
      <pc:sldChg chg="addSp delSp modSp add mod addAnim delAnim modAnim">
        <pc:chgData name="Назар Щур" userId="3faffa111ac016f6" providerId="LiveId" clId="{671B9FE5-C406-4000-A8CE-FE6022B3970E}" dt="2023-09-28T19:15:54.083" v="2700"/>
        <pc:sldMkLst>
          <pc:docMk/>
          <pc:sldMk cId="1302513275" sldId="570"/>
        </pc:sldMkLst>
        <pc:spChg chg="add mod">
          <ac:chgData name="Назар Щур" userId="3faffa111ac016f6" providerId="LiveId" clId="{671B9FE5-C406-4000-A8CE-FE6022B3970E}" dt="2023-09-28T19:07:33.264" v="2593" actId="1036"/>
          <ac:spMkLst>
            <pc:docMk/>
            <pc:sldMk cId="1302513275" sldId="570"/>
            <ac:spMk id="2" creationId="{B0F3973A-67A3-12A8-6463-EA4A4E7ABA1D}"/>
          </ac:spMkLst>
        </pc:spChg>
        <pc:spChg chg="add mod">
          <ac:chgData name="Назар Щур" userId="3faffa111ac016f6" providerId="LiveId" clId="{671B9FE5-C406-4000-A8CE-FE6022B3970E}" dt="2023-09-28T19:07:29.119" v="2586" actId="1035"/>
          <ac:spMkLst>
            <pc:docMk/>
            <pc:sldMk cId="1302513275" sldId="570"/>
            <ac:spMk id="5" creationId="{70A7B359-88F8-F5FE-1B0B-1EF7BCE8CC58}"/>
          </ac:spMkLst>
        </pc:spChg>
        <pc:spChg chg="add mod ord">
          <ac:chgData name="Назар Щур" userId="3faffa111ac016f6" providerId="LiveId" clId="{671B9FE5-C406-4000-A8CE-FE6022B3970E}" dt="2023-09-28T19:07:29.119" v="2586" actId="1035"/>
          <ac:spMkLst>
            <pc:docMk/>
            <pc:sldMk cId="1302513275" sldId="570"/>
            <ac:spMk id="6" creationId="{6B1B07EC-07F5-A48E-98E9-8B0F2194A5B8}"/>
          </ac:spMkLst>
        </pc:spChg>
        <pc:spChg chg="add mod ord">
          <ac:chgData name="Назар Щур" userId="3faffa111ac016f6" providerId="LiveId" clId="{671B9FE5-C406-4000-A8CE-FE6022B3970E}" dt="2023-09-28T19:07:29.119" v="2586" actId="1035"/>
          <ac:spMkLst>
            <pc:docMk/>
            <pc:sldMk cId="1302513275" sldId="570"/>
            <ac:spMk id="7" creationId="{226AE216-69E1-374D-DF50-D58FFA60B81E}"/>
          </ac:spMkLst>
        </pc:spChg>
        <pc:spChg chg="add mod ord topLvl">
          <ac:chgData name="Назар Щур" userId="3faffa111ac016f6" providerId="LiveId" clId="{671B9FE5-C406-4000-A8CE-FE6022B3970E}" dt="2023-09-28T19:11:29.253" v="2661" actId="165"/>
          <ac:spMkLst>
            <pc:docMk/>
            <pc:sldMk cId="1302513275" sldId="570"/>
            <ac:spMk id="8" creationId="{39D768A0-94EA-1DB2-407A-CCF9B69A34CB}"/>
          </ac:spMkLst>
        </pc:spChg>
        <pc:spChg chg="add mod ord topLvl">
          <ac:chgData name="Назар Щур" userId="3faffa111ac016f6" providerId="LiveId" clId="{671B9FE5-C406-4000-A8CE-FE6022B3970E}" dt="2023-09-28T19:11:29.253" v="2661" actId="165"/>
          <ac:spMkLst>
            <pc:docMk/>
            <pc:sldMk cId="1302513275" sldId="570"/>
            <ac:spMk id="9" creationId="{AD0443B6-0C81-1CB3-2042-4720A9C18A51}"/>
          </ac:spMkLst>
        </pc:spChg>
        <pc:spChg chg="add del mod">
          <ac:chgData name="Назар Щур" userId="3faffa111ac016f6" providerId="LiveId" clId="{671B9FE5-C406-4000-A8CE-FE6022B3970E}" dt="2023-09-28T19:11:00.807" v="2624" actId="478"/>
          <ac:spMkLst>
            <pc:docMk/>
            <pc:sldMk cId="1302513275" sldId="570"/>
            <ac:spMk id="15" creationId="{DD5AA6E1-123B-7835-B523-08CAEF7F3BFD}"/>
          </ac:spMkLst>
        </pc:spChg>
        <pc:spChg chg="del">
          <ac:chgData name="Назар Щур" userId="3faffa111ac016f6" providerId="LiveId" clId="{671B9FE5-C406-4000-A8CE-FE6022B3970E}" dt="2023-09-28T18:56:55.782" v="2409" actId="478"/>
          <ac:spMkLst>
            <pc:docMk/>
            <pc:sldMk cId="1302513275" sldId="570"/>
            <ac:spMk id="56" creationId="{701BB3C1-C346-3C7E-8815-431B0B8ED751}"/>
          </ac:spMkLst>
        </pc:spChg>
        <pc:spChg chg="del">
          <ac:chgData name="Назар Щур" userId="3faffa111ac016f6" providerId="LiveId" clId="{671B9FE5-C406-4000-A8CE-FE6022B3970E}" dt="2023-09-28T18:57:01.541" v="2411" actId="478"/>
          <ac:spMkLst>
            <pc:docMk/>
            <pc:sldMk cId="1302513275" sldId="570"/>
            <ac:spMk id="58" creationId="{F7F22AA9-0D76-CBAF-0D62-4B1E3F4BBDE1}"/>
          </ac:spMkLst>
        </pc:spChg>
        <pc:spChg chg="del">
          <ac:chgData name="Назар Щур" userId="3faffa111ac016f6" providerId="LiveId" clId="{671B9FE5-C406-4000-A8CE-FE6022B3970E}" dt="2023-09-28T18:56:55.782" v="2409" actId="478"/>
          <ac:spMkLst>
            <pc:docMk/>
            <pc:sldMk cId="1302513275" sldId="570"/>
            <ac:spMk id="59" creationId="{E43356C5-F681-0218-45E9-39671E9C224C}"/>
          </ac:spMkLst>
        </pc:spChg>
        <pc:spChg chg="del">
          <ac:chgData name="Назар Щур" userId="3faffa111ac016f6" providerId="LiveId" clId="{671B9FE5-C406-4000-A8CE-FE6022B3970E}" dt="2023-09-28T18:57:01.541" v="2411" actId="478"/>
          <ac:spMkLst>
            <pc:docMk/>
            <pc:sldMk cId="1302513275" sldId="570"/>
            <ac:spMk id="60" creationId="{94A965AA-1AD6-5C75-5548-CD427E7AA963}"/>
          </ac:spMkLst>
        </pc:spChg>
        <pc:spChg chg="del">
          <ac:chgData name="Назар Щур" userId="3faffa111ac016f6" providerId="LiveId" clId="{671B9FE5-C406-4000-A8CE-FE6022B3970E}" dt="2023-09-28T18:56:58.581" v="2410" actId="478"/>
          <ac:spMkLst>
            <pc:docMk/>
            <pc:sldMk cId="1302513275" sldId="570"/>
            <ac:spMk id="61" creationId="{484A987D-CB55-E034-2D9B-44A57E034459}"/>
          </ac:spMkLst>
        </pc:spChg>
        <pc:spChg chg="del">
          <ac:chgData name="Назар Щур" userId="3faffa111ac016f6" providerId="LiveId" clId="{671B9FE5-C406-4000-A8CE-FE6022B3970E}" dt="2023-09-28T18:56:55.782" v="2409" actId="478"/>
          <ac:spMkLst>
            <pc:docMk/>
            <pc:sldMk cId="1302513275" sldId="570"/>
            <ac:spMk id="62" creationId="{6A48E5BE-44FA-4D32-99C9-728AC4C502A9}"/>
          </ac:spMkLst>
        </pc:spChg>
        <pc:spChg chg="del">
          <ac:chgData name="Назар Щур" userId="3faffa111ac016f6" providerId="LiveId" clId="{671B9FE5-C406-4000-A8CE-FE6022B3970E}" dt="2023-09-28T18:56:55.782" v="2409" actId="478"/>
          <ac:spMkLst>
            <pc:docMk/>
            <pc:sldMk cId="1302513275" sldId="570"/>
            <ac:spMk id="63" creationId="{CCF0360F-C42F-1E53-03E4-E6F50089E294}"/>
          </ac:spMkLst>
        </pc:spChg>
        <pc:grpChg chg="add del mod">
          <ac:chgData name="Назар Щур" userId="3faffa111ac016f6" providerId="LiveId" clId="{671B9FE5-C406-4000-A8CE-FE6022B3970E}" dt="2023-09-28T19:11:29.253" v="2661" actId="165"/>
          <ac:grpSpMkLst>
            <pc:docMk/>
            <pc:sldMk cId="1302513275" sldId="570"/>
            <ac:grpSpMk id="16" creationId="{2F3C8ED1-A220-9913-A54C-67BB246E9EC5}"/>
          </ac:grpSpMkLst>
        </pc:grpChg>
        <pc:picChg chg="add del mod">
          <ac:chgData name="Назар Щур" userId="3faffa111ac016f6" providerId="LiveId" clId="{671B9FE5-C406-4000-A8CE-FE6022B3970E}" dt="2023-09-28T18:59:49.475" v="2442"/>
          <ac:picMkLst>
            <pc:docMk/>
            <pc:sldMk cId="1302513275" sldId="570"/>
            <ac:picMk id="3" creationId="{147BE917-8E9F-348E-7902-9505F68FA7BF}"/>
          </ac:picMkLst>
        </pc:picChg>
        <pc:picChg chg="add del mod">
          <ac:chgData name="Назар Щур" userId="3faffa111ac016f6" providerId="LiveId" clId="{671B9FE5-C406-4000-A8CE-FE6022B3970E}" dt="2023-09-28T18:59:48.611" v="2440"/>
          <ac:picMkLst>
            <pc:docMk/>
            <pc:sldMk cId="1302513275" sldId="570"/>
            <ac:picMk id="4" creationId="{A97534BA-4598-6BAA-241A-00DB17ABFEEB}"/>
          </ac:picMkLst>
        </pc:picChg>
        <pc:picChg chg="add mod ord">
          <ac:chgData name="Назар Щур" userId="3faffa111ac016f6" providerId="LiveId" clId="{671B9FE5-C406-4000-A8CE-FE6022B3970E}" dt="2023-09-28T19:08:20.372" v="2602" actId="14100"/>
          <ac:picMkLst>
            <pc:docMk/>
            <pc:sldMk cId="1302513275" sldId="570"/>
            <ac:picMk id="10" creationId="{B137DBC5-D2C3-C9E9-C716-2FF4AEDB8F19}"/>
          </ac:picMkLst>
        </pc:picChg>
        <pc:picChg chg="add mod">
          <ac:chgData name="Назар Щур" userId="3faffa111ac016f6" providerId="LiveId" clId="{671B9FE5-C406-4000-A8CE-FE6022B3970E}" dt="2023-09-28T19:08:34.120" v="2604" actId="14100"/>
          <ac:picMkLst>
            <pc:docMk/>
            <pc:sldMk cId="1302513275" sldId="570"/>
            <ac:picMk id="11" creationId="{EAF5CF76-DD5D-E658-080F-5CD51BEAE9B2}"/>
          </ac:picMkLst>
        </pc:picChg>
        <pc:picChg chg="add mod">
          <ac:chgData name="Назар Щур" userId="3faffa111ac016f6" providerId="LiveId" clId="{671B9FE5-C406-4000-A8CE-FE6022B3970E}" dt="2023-09-28T19:08:58.971" v="2607" actId="14100"/>
          <ac:picMkLst>
            <pc:docMk/>
            <pc:sldMk cId="1302513275" sldId="570"/>
            <ac:picMk id="12" creationId="{A315F5B2-9AB4-0487-6E4D-035A14DEDE31}"/>
          </ac:picMkLst>
        </pc:picChg>
        <pc:picChg chg="add mod topLvl">
          <ac:chgData name="Назар Щур" userId="3faffa111ac016f6" providerId="LiveId" clId="{671B9FE5-C406-4000-A8CE-FE6022B3970E}" dt="2023-09-28T19:11:29.253" v="2661" actId="165"/>
          <ac:picMkLst>
            <pc:docMk/>
            <pc:sldMk cId="1302513275" sldId="570"/>
            <ac:picMk id="13" creationId="{67E6FB7D-F6C5-9F81-8CDE-A3634EA80CD8}"/>
          </ac:picMkLst>
        </pc:picChg>
        <pc:picChg chg="add mod topLvl modCrop">
          <ac:chgData name="Назар Щур" userId="3faffa111ac016f6" providerId="LiveId" clId="{671B9FE5-C406-4000-A8CE-FE6022B3970E}" dt="2023-09-28T19:11:29.253" v="2661" actId="165"/>
          <ac:picMkLst>
            <pc:docMk/>
            <pc:sldMk cId="1302513275" sldId="570"/>
            <ac:picMk id="14" creationId="{328E13E2-4FC2-E9FF-8E3E-949E22F320EA}"/>
          </ac:picMkLst>
        </pc:picChg>
        <pc:picChg chg="del">
          <ac:chgData name="Назар Щур" userId="3faffa111ac016f6" providerId="LiveId" clId="{671B9FE5-C406-4000-A8CE-FE6022B3970E}" dt="2023-09-28T18:56:55.782" v="2409" actId="478"/>
          <ac:picMkLst>
            <pc:docMk/>
            <pc:sldMk cId="1302513275" sldId="570"/>
            <ac:picMk id="18" creationId="{9E850783-BA87-7511-95C4-FAFBC2E80DA8}"/>
          </ac:picMkLst>
        </pc:picChg>
        <pc:picChg chg="del">
          <ac:chgData name="Назар Щур" userId="3faffa111ac016f6" providerId="LiveId" clId="{671B9FE5-C406-4000-A8CE-FE6022B3970E}" dt="2023-09-28T18:56:55.782" v="2409" actId="478"/>
          <ac:picMkLst>
            <pc:docMk/>
            <pc:sldMk cId="1302513275" sldId="570"/>
            <ac:picMk id="23" creationId="{4FA3B242-67DB-DA77-F810-6B33289B5178}"/>
          </ac:picMkLst>
        </pc:picChg>
        <pc:picChg chg="del">
          <ac:chgData name="Назар Щур" userId="3faffa111ac016f6" providerId="LiveId" clId="{671B9FE5-C406-4000-A8CE-FE6022B3970E}" dt="2023-09-28T18:56:55.782" v="2409" actId="478"/>
          <ac:picMkLst>
            <pc:docMk/>
            <pc:sldMk cId="1302513275" sldId="570"/>
            <ac:picMk id="29" creationId="{B44C2E19-318A-1A5E-2180-1DE772766919}"/>
          </ac:picMkLst>
        </pc:picChg>
        <pc:picChg chg="del">
          <ac:chgData name="Назар Щур" userId="3faffa111ac016f6" providerId="LiveId" clId="{671B9FE5-C406-4000-A8CE-FE6022B3970E}" dt="2023-09-28T18:56:55.782" v="2409" actId="478"/>
          <ac:picMkLst>
            <pc:docMk/>
            <pc:sldMk cId="1302513275" sldId="570"/>
            <ac:picMk id="43" creationId="{D53880AF-929B-5B98-158C-4E9D3EFFF3A2}"/>
          </ac:picMkLst>
        </pc:picChg>
        <pc:picChg chg="del">
          <ac:chgData name="Назар Щур" userId="3faffa111ac016f6" providerId="LiveId" clId="{671B9FE5-C406-4000-A8CE-FE6022B3970E}" dt="2023-09-28T18:56:55.782" v="2409" actId="478"/>
          <ac:picMkLst>
            <pc:docMk/>
            <pc:sldMk cId="1302513275" sldId="570"/>
            <ac:picMk id="45" creationId="{00A42676-2E3F-F171-49C7-9F2F718EEC3B}"/>
          </ac:picMkLst>
        </pc:picChg>
        <pc:picChg chg="del">
          <ac:chgData name="Назар Щур" userId="3faffa111ac016f6" providerId="LiveId" clId="{671B9FE5-C406-4000-A8CE-FE6022B3970E}" dt="2023-09-28T18:56:55.782" v="2409" actId="478"/>
          <ac:picMkLst>
            <pc:docMk/>
            <pc:sldMk cId="1302513275" sldId="570"/>
            <ac:picMk id="52" creationId="{1F1328B1-1FDE-4DFB-AE47-D3E9DC5F7D5D}"/>
          </ac:picMkLst>
        </pc:picChg>
        <pc:picChg chg="del">
          <ac:chgData name="Назар Щур" userId="3faffa111ac016f6" providerId="LiveId" clId="{671B9FE5-C406-4000-A8CE-FE6022B3970E}" dt="2023-09-28T18:56:55.782" v="2409" actId="478"/>
          <ac:picMkLst>
            <pc:docMk/>
            <pc:sldMk cId="1302513275" sldId="570"/>
            <ac:picMk id="54" creationId="{761BB9C9-B6D3-DF09-0678-DC98D364B0B9}"/>
          </ac:picMkLst>
        </pc:picChg>
      </pc:sldChg>
      <pc:sldChg chg="add del replId">
        <pc:chgData name="Назар Щур" userId="3faffa111ac016f6" providerId="LiveId" clId="{671B9FE5-C406-4000-A8CE-FE6022B3970E}" dt="2023-09-28T16:17:11.120" v="1959" actId="47"/>
        <pc:sldMkLst>
          <pc:docMk/>
          <pc:sldMk cId="3842081785" sldId="570"/>
        </pc:sldMkLst>
      </pc:sldChg>
      <pc:sldChg chg="addSp delSp modSp add del mod modAnim">
        <pc:chgData name="Назар Щур" userId="3faffa111ac016f6" providerId="LiveId" clId="{671B9FE5-C406-4000-A8CE-FE6022B3970E}" dt="2023-09-29T08:35:01.703" v="3311" actId="47"/>
        <pc:sldMkLst>
          <pc:docMk/>
          <pc:sldMk cId="2916757385" sldId="571"/>
        </pc:sldMkLst>
        <pc:spChg chg="del">
          <ac:chgData name="Назар Щур" userId="3faffa111ac016f6" providerId="LiveId" clId="{671B9FE5-C406-4000-A8CE-FE6022B3970E}" dt="2023-09-28T19:11:41.672" v="2663" actId="478"/>
          <ac:spMkLst>
            <pc:docMk/>
            <pc:sldMk cId="2916757385" sldId="571"/>
            <ac:spMk id="2" creationId="{B0F3973A-67A3-12A8-6463-EA4A4E7ABA1D}"/>
          </ac:spMkLst>
        </pc:spChg>
        <pc:spChg chg="add mod">
          <ac:chgData name="Назар Щур" userId="3faffa111ac016f6" providerId="LiveId" clId="{671B9FE5-C406-4000-A8CE-FE6022B3970E}" dt="2023-09-28T19:17:03.916" v="2704" actId="1076"/>
          <ac:spMkLst>
            <pc:docMk/>
            <pc:sldMk cId="2916757385" sldId="571"/>
            <ac:spMk id="3" creationId="{50B3ADA3-4D12-2E1A-9300-5AF25ECB9131}"/>
          </ac:spMkLst>
        </pc:spChg>
        <pc:spChg chg="del">
          <ac:chgData name="Назар Щур" userId="3faffa111ac016f6" providerId="LiveId" clId="{671B9FE5-C406-4000-A8CE-FE6022B3970E}" dt="2023-09-28T19:11:41.672" v="2663" actId="478"/>
          <ac:spMkLst>
            <pc:docMk/>
            <pc:sldMk cId="2916757385" sldId="571"/>
            <ac:spMk id="5" creationId="{70A7B359-88F8-F5FE-1B0B-1EF7BCE8CC58}"/>
          </ac:spMkLst>
        </pc:spChg>
        <pc:spChg chg="del">
          <ac:chgData name="Назар Щур" userId="3faffa111ac016f6" providerId="LiveId" clId="{671B9FE5-C406-4000-A8CE-FE6022B3970E}" dt="2023-09-28T19:11:41.672" v="2663" actId="478"/>
          <ac:spMkLst>
            <pc:docMk/>
            <pc:sldMk cId="2916757385" sldId="571"/>
            <ac:spMk id="6" creationId="{6B1B07EC-07F5-A48E-98E9-8B0F2194A5B8}"/>
          </ac:spMkLst>
        </pc:spChg>
        <pc:spChg chg="del">
          <ac:chgData name="Назар Щур" userId="3faffa111ac016f6" providerId="LiveId" clId="{671B9FE5-C406-4000-A8CE-FE6022B3970E}" dt="2023-09-28T19:11:41.672" v="2663" actId="478"/>
          <ac:spMkLst>
            <pc:docMk/>
            <pc:sldMk cId="2916757385" sldId="571"/>
            <ac:spMk id="7" creationId="{226AE216-69E1-374D-DF50-D58FFA60B81E}"/>
          </ac:spMkLst>
        </pc:spChg>
        <pc:spChg chg="del">
          <ac:chgData name="Назар Щур" userId="3faffa111ac016f6" providerId="LiveId" clId="{671B9FE5-C406-4000-A8CE-FE6022B3970E}" dt="2023-09-28T19:11:41.672" v="2663" actId="478"/>
          <ac:spMkLst>
            <pc:docMk/>
            <pc:sldMk cId="2916757385" sldId="571"/>
            <ac:spMk id="8" creationId="{39D768A0-94EA-1DB2-407A-CCF9B69A34CB}"/>
          </ac:spMkLst>
        </pc:spChg>
        <pc:spChg chg="del">
          <ac:chgData name="Назар Щур" userId="3faffa111ac016f6" providerId="LiveId" clId="{671B9FE5-C406-4000-A8CE-FE6022B3970E}" dt="2023-09-28T19:11:41.672" v="2663" actId="478"/>
          <ac:spMkLst>
            <pc:docMk/>
            <pc:sldMk cId="2916757385" sldId="571"/>
            <ac:spMk id="9" creationId="{AD0443B6-0C81-1CB3-2042-4720A9C18A51}"/>
          </ac:spMkLst>
        </pc:spChg>
        <pc:spChg chg="add mod">
          <ac:chgData name="Назар Щур" userId="3faffa111ac016f6" providerId="LiveId" clId="{671B9FE5-C406-4000-A8CE-FE6022B3970E}" dt="2023-09-29T07:41:42.851" v="3154"/>
          <ac:spMkLst>
            <pc:docMk/>
            <pc:sldMk cId="2916757385" sldId="571"/>
            <ac:spMk id="16" creationId="{ACCF45F5-A9F9-1F5D-349E-43E78A625904}"/>
          </ac:spMkLst>
        </pc:spChg>
        <pc:picChg chg="del">
          <ac:chgData name="Назар Щур" userId="3faffa111ac016f6" providerId="LiveId" clId="{671B9FE5-C406-4000-A8CE-FE6022B3970E}" dt="2023-09-28T19:11:41.672" v="2663" actId="478"/>
          <ac:picMkLst>
            <pc:docMk/>
            <pc:sldMk cId="2916757385" sldId="571"/>
            <ac:picMk id="10" creationId="{B137DBC5-D2C3-C9E9-C716-2FF4AEDB8F19}"/>
          </ac:picMkLst>
        </pc:picChg>
        <pc:picChg chg="del">
          <ac:chgData name="Назар Щур" userId="3faffa111ac016f6" providerId="LiveId" clId="{671B9FE5-C406-4000-A8CE-FE6022B3970E}" dt="2023-09-28T19:11:41.672" v="2663" actId="478"/>
          <ac:picMkLst>
            <pc:docMk/>
            <pc:sldMk cId="2916757385" sldId="571"/>
            <ac:picMk id="11" creationId="{EAF5CF76-DD5D-E658-080F-5CD51BEAE9B2}"/>
          </ac:picMkLst>
        </pc:picChg>
        <pc:picChg chg="del">
          <ac:chgData name="Назар Щур" userId="3faffa111ac016f6" providerId="LiveId" clId="{671B9FE5-C406-4000-A8CE-FE6022B3970E}" dt="2023-09-28T19:11:41.672" v="2663" actId="478"/>
          <ac:picMkLst>
            <pc:docMk/>
            <pc:sldMk cId="2916757385" sldId="571"/>
            <ac:picMk id="12" creationId="{A315F5B2-9AB4-0487-6E4D-035A14DEDE31}"/>
          </ac:picMkLst>
        </pc:picChg>
        <pc:picChg chg="del">
          <ac:chgData name="Назар Щур" userId="3faffa111ac016f6" providerId="LiveId" clId="{671B9FE5-C406-4000-A8CE-FE6022B3970E}" dt="2023-09-28T19:11:41.672" v="2663" actId="478"/>
          <ac:picMkLst>
            <pc:docMk/>
            <pc:sldMk cId="2916757385" sldId="571"/>
            <ac:picMk id="13" creationId="{67E6FB7D-F6C5-9F81-8CDE-A3634EA80CD8}"/>
          </ac:picMkLst>
        </pc:picChg>
        <pc:picChg chg="del">
          <ac:chgData name="Назар Щур" userId="3faffa111ac016f6" providerId="LiveId" clId="{671B9FE5-C406-4000-A8CE-FE6022B3970E}" dt="2023-09-28T19:11:41.672" v="2663" actId="478"/>
          <ac:picMkLst>
            <pc:docMk/>
            <pc:sldMk cId="2916757385" sldId="571"/>
            <ac:picMk id="14" creationId="{328E13E2-4FC2-E9FF-8E3E-949E22F320EA}"/>
          </ac:picMkLst>
        </pc:picChg>
        <pc:picChg chg="add mod ord modCrop">
          <ac:chgData name="Назар Щур" userId="3faffa111ac016f6" providerId="LiveId" clId="{671B9FE5-C406-4000-A8CE-FE6022B3970E}" dt="2023-09-29T05:15:00.056" v="2903" actId="732"/>
          <ac:picMkLst>
            <pc:docMk/>
            <pc:sldMk cId="2916757385" sldId="571"/>
            <ac:picMk id="15" creationId="{C0F64998-7A57-5827-C77A-4EA125751532}"/>
          </ac:picMkLst>
        </pc:picChg>
      </pc:sldChg>
      <pc:sldChg chg="addSp delSp modSp add del mod delAnim modAnim">
        <pc:chgData name="Назар Щур" userId="3faffa111ac016f6" providerId="LiveId" clId="{671B9FE5-C406-4000-A8CE-FE6022B3970E}" dt="2023-09-29T07:43:06.276" v="3173" actId="47"/>
        <pc:sldMkLst>
          <pc:docMk/>
          <pc:sldMk cId="3750873892" sldId="572"/>
        </pc:sldMkLst>
        <pc:spChg chg="del">
          <ac:chgData name="Назар Щур" userId="3faffa111ac016f6" providerId="LiveId" clId="{671B9FE5-C406-4000-A8CE-FE6022B3970E}" dt="2023-09-28T19:16:16.043" v="2702" actId="478"/>
          <ac:spMkLst>
            <pc:docMk/>
            <pc:sldMk cId="3750873892" sldId="572"/>
            <ac:spMk id="3" creationId="{50B3ADA3-4D12-2E1A-9300-5AF25ECB9131}"/>
          </ac:spMkLst>
        </pc:spChg>
        <pc:spChg chg="add mod">
          <ac:chgData name="Назар Щур" userId="3faffa111ac016f6" providerId="LiveId" clId="{671B9FE5-C406-4000-A8CE-FE6022B3970E}" dt="2023-09-28T19:24:52.675" v="2867"/>
          <ac:spMkLst>
            <pc:docMk/>
            <pc:sldMk cId="3750873892" sldId="572"/>
            <ac:spMk id="19" creationId="{860E06D5-D8F3-450D-9BE8-54E29691A2ED}"/>
          </ac:spMkLst>
        </pc:spChg>
        <pc:spChg chg="mod">
          <ac:chgData name="Назар Щур" userId="3faffa111ac016f6" providerId="LiveId" clId="{671B9FE5-C406-4000-A8CE-FE6022B3970E}" dt="2023-09-29T07:39:03.133" v="3126" actId="20577"/>
          <ac:spMkLst>
            <pc:docMk/>
            <pc:sldMk cId="3750873892" sldId="572"/>
            <ac:spMk id="39" creationId="{C91FF341-BA07-495E-B482-DD66522A87F3}"/>
          </ac:spMkLst>
        </pc:spChg>
        <pc:picChg chg="add mod">
          <ac:chgData name="Назар Щур" userId="3faffa111ac016f6" providerId="LiveId" clId="{671B9FE5-C406-4000-A8CE-FE6022B3970E}" dt="2023-09-29T07:09:25.739" v="3096" actId="1076"/>
          <ac:picMkLst>
            <pc:docMk/>
            <pc:sldMk cId="3750873892" sldId="572"/>
            <ac:picMk id="2" creationId="{437956E9-6EAA-3198-401F-0CFC221E64CF}"/>
          </ac:picMkLst>
        </pc:picChg>
        <pc:picChg chg="add mod">
          <ac:chgData name="Назар Щур" userId="3faffa111ac016f6" providerId="LiveId" clId="{671B9FE5-C406-4000-A8CE-FE6022B3970E}" dt="2023-09-29T07:09:14.938" v="3094" actId="1076"/>
          <ac:picMkLst>
            <pc:docMk/>
            <pc:sldMk cId="3750873892" sldId="572"/>
            <ac:picMk id="4" creationId="{D2D253B1-FE8C-F55C-B11A-6F9E3CB1C003}"/>
          </ac:picMkLst>
        </pc:picChg>
        <pc:picChg chg="add mod">
          <ac:chgData name="Назар Щур" userId="3faffa111ac016f6" providerId="LiveId" clId="{671B9FE5-C406-4000-A8CE-FE6022B3970E}" dt="2023-09-28T19:20:13.156" v="2851" actId="1076"/>
          <ac:picMkLst>
            <pc:docMk/>
            <pc:sldMk cId="3750873892" sldId="572"/>
            <ac:picMk id="5" creationId="{6704F517-2A9C-D529-02C8-B16BB69DF51A}"/>
          </ac:picMkLst>
        </pc:picChg>
        <pc:picChg chg="add mod">
          <ac:chgData name="Назар Щур" userId="3faffa111ac016f6" providerId="LiveId" clId="{671B9FE5-C406-4000-A8CE-FE6022B3970E}" dt="2023-09-28T19:20:17.285" v="2852" actId="1076"/>
          <ac:picMkLst>
            <pc:docMk/>
            <pc:sldMk cId="3750873892" sldId="572"/>
            <ac:picMk id="6" creationId="{46AF0895-391D-21F9-5E0A-0F9E6F057729}"/>
          </ac:picMkLst>
        </pc:picChg>
        <pc:picChg chg="add mod">
          <ac:chgData name="Назар Щур" userId="3faffa111ac016f6" providerId="LiveId" clId="{671B9FE5-C406-4000-A8CE-FE6022B3970E}" dt="2023-09-29T07:08:57.092" v="3085" actId="1076"/>
          <ac:picMkLst>
            <pc:docMk/>
            <pc:sldMk cId="3750873892" sldId="572"/>
            <ac:picMk id="7" creationId="{3B066810-C69D-B7F7-880B-C5B7AFBAF652}"/>
          </ac:picMkLst>
        </pc:picChg>
        <pc:picChg chg="add mod">
          <ac:chgData name="Назар Щур" userId="3faffa111ac016f6" providerId="LiveId" clId="{671B9FE5-C406-4000-A8CE-FE6022B3970E}" dt="2023-09-29T07:09:04.108" v="3089" actId="1076"/>
          <ac:picMkLst>
            <pc:docMk/>
            <pc:sldMk cId="3750873892" sldId="572"/>
            <ac:picMk id="8" creationId="{3A937DBD-B8A8-DFE1-6B90-421CF19944C4}"/>
          </ac:picMkLst>
        </pc:picChg>
        <pc:picChg chg="add mod">
          <ac:chgData name="Назар Щур" userId="3faffa111ac016f6" providerId="LiveId" clId="{671B9FE5-C406-4000-A8CE-FE6022B3970E}" dt="2023-09-29T07:08:59.684" v="3086" actId="1076"/>
          <ac:picMkLst>
            <pc:docMk/>
            <pc:sldMk cId="3750873892" sldId="572"/>
            <ac:picMk id="9" creationId="{8BCC3B55-57EC-FCF1-764B-887A3082995F}"/>
          </ac:picMkLst>
        </pc:picChg>
        <pc:picChg chg="add mod">
          <ac:chgData name="Назар Щур" userId="3faffa111ac016f6" providerId="LiveId" clId="{671B9FE5-C406-4000-A8CE-FE6022B3970E}" dt="2023-09-29T07:09:06.193" v="3090" actId="1076"/>
          <ac:picMkLst>
            <pc:docMk/>
            <pc:sldMk cId="3750873892" sldId="572"/>
            <ac:picMk id="10" creationId="{8C075B78-D762-47DA-C138-55E268749695}"/>
          </ac:picMkLst>
        </pc:picChg>
        <pc:picChg chg="add mod">
          <ac:chgData name="Назар Щур" userId="3faffa111ac016f6" providerId="LiveId" clId="{671B9FE5-C406-4000-A8CE-FE6022B3970E}" dt="2023-09-29T07:08:54.907" v="3084" actId="1076"/>
          <ac:picMkLst>
            <pc:docMk/>
            <pc:sldMk cId="3750873892" sldId="572"/>
            <ac:picMk id="11" creationId="{652A5AC3-FA13-FC19-5689-BFD9508B71A5}"/>
          </ac:picMkLst>
        </pc:picChg>
        <pc:picChg chg="add mod">
          <ac:chgData name="Назар Щур" userId="3faffa111ac016f6" providerId="LiveId" clId="{671B9FE5-C406-4000-A8CE-FE6022B3970E}" dt="2023-09-29T07:09:00.727" v="3087" actId="1076"/>
          <ac:picMkLst>
            <pc:docMk/>
            <pc:sldMk cId="3750873892" sldId="572"/>
            <ac:picMk id="12" creationId="{0FC6F8F3-069E-3CDE-8F54-000F0C9368E8}"/>
          </ac:picMkLst>
        </pc:picChg>
        <pc:picChg chg="add mod">
          <ac:chgData name="Назар Щур" userId="3faffa111ac016f6" providerId="LiveId" clId="{671B9FE5-C406-4000-A8CE-FE6022B3970E}" dt="2023-09-29T07:09:22.664" v="3095" actId="1076"/>
          <ac:picMkLst>
            <pc:docMk/>
            <pc:sldMk cId="3750873892" sldId="572"/>
            <ac:picMk id="13" creationId="{34835C4A-1005-EC8A-FD68-6FB71D20636C}"/>
          </ac:picMkLst>
        </pc:picChg>
        <pc:picChg chg="add mod">
          <ac:chgData name="Назар Щур" userId="3faffa111ac016f6" providerId="LiveId" clId="{671B9FE5-C406-4000-A8CE-FE6022B3970E}" dt="2023-09-28T19:19:32.255" v="2805" actId="1076"/>
          <ac:picMkLst>
            <pc:docMk/>
            <pc:sldMk cId="3750873892" sldId="572"/>
            <ac:picMk id="14" creationId="{E25A2988-BD0B-087E-F5BF-2C6FF327D4B2}"/>
          </ac:picMkLst>
        </pc:picChg>
        <pc:picChg chg="del">
          <ac:chgData name="Назар Щур" userId="3faffa111ac016f6" providerId="LiveId" clId="{671B9FE5-C406-4000-A8CE-FE6022B3970E}" dt="2023-09-28T19:16:16.043" v="2702" actId="478"/>
          <ac:picMkLst>
            <pc:docMk/>
            <pc:sldMk cId="3750873892" sldId="572"/>
            <ac:picMk id="15" creationId="{C0F64998-7A57-5827-C77A-4EA125751532}"/>
          </ac:picMkLst>
        </pc:picChg>
        <pc:picChg chg="add mod">
          <ac:chgData name="Назар Щур" userId="3faffa111ac016f6" providerId="LiveId" clId="{671B9FE5-C406-4000-A8CE-FE6022B3970E}" dt="2023-09-29T07:09:13.159" v="3093" actId="1076"/>
          <ac:picMkLst>
            <pc:docMk/>
            <pc:sldMk cId="3750873892" sldId="572"/>
            <ac:picMk id="16" creationId="{571120F4-D024-7A04-6227-64FC2EF7EB73}"/>
          </ac:picMkLst>
        </pc:picChg>
        <pc:picChg chg="add mod">
          <ac:chgData name="Назар Щур" userId="3faffa111ac016f6" providerId="LiveId" clId="{671B9FE5-C406-4000-A8CE-FE6022B3970E}" dt="2023-09-29T07:09:08.013" v="3091" actId="1076"/>
          <ac:picMkLst>
            <pc:docMk/>
            <pc:sldMk cId="3750873892" sldId="572"/>
            <ac:picMk id="17" creationId="{E79BAFFD-F2FA-6C61-BF9B-28A16BD2FA35}"/>
          </ac:picMkLst>
        </pc:picChg>
        <pc:picChg chg="add mod">
          <ac:chgData name="Назар Щур" userId="3faffa111ac016f6" providerId="LiveId" clId="{671B9FE5-C406-4000-A8CE-FE6022B3970E}" dt="2023-09-28T19:19:29.200" v="2804" actId="1076"/>
          <ac:picMkLst>
            <pc:docMk/>
            <pc:sldMk cId="3750873892" sldId="572"/>
            <ac:picMk id="18" creationId="{914847DC-4CE5-39C9-2730-7422D476F32D}"/>
          </ac:picMkLst>
        </pc:picChg>
      </pc:sldChg>
      <pc:sldChg chg="add del">
        <pc:chgData name="Назар Щур" userId="3faffa111ac016f6" providerId="LiveId" clId="{671B9FE5-C406-4000-A8CE-FE6022B3970E}" dt="2023-09-29T06:59:57.720" v="3066" actId="47"/>
        <pc:sldMkLst>
          <pc:docMk/>
          <pc:sldMk cId="2036044427" sldId="573"/>
        </pc:sldMkLst>
      </pc:sldChg>
      <pc:sldChg chg="addSp delSp modSp add del modAnim">
        <pc:chgData name="Назар Щур" userId="3faffa111ac016f6" providerId="LiveId" clId="{671B9FE5-C406-4000-A8CE-FE6022B3970E}" dt="2023-09-28T19:22:39.638" v="2863" actId="47"/>
        <pc:sldMkLst>
          <pc:docMk/>
          <pc:sldMk cId="3455548152" sldId="573"/>
        </pc:sldMkLst>
        <pc:picChg chg="del">
          <ac:chgData name="Назар Щур" userId="3faffa111ac016f6" providerId="LiveId" clId="{671B9FE5-C406-4000-A8CE-FE6022B3970E}" dt="2023-09-28T19:21:35.095" v="2860" actId="478"/>
          <ac:picMkLst>
            <pc:docMk/>
            <pc:sldMk cId="3455548152" sldId="573"/>
            <ac:picMk id="2" creationId="{437956E9-6EAA-3198-401F-0CFC221E64CF}"/>
          </ac:picMkLst>
        </pc:picChg>
        <pc:picChg chg="add mod">
          <ac:chgData name="Назар Щур" userId="3faffa111ac016f6" providerId="LiveId" clId="{671B9FE5-C406-4000-A8CE-FE6022B3970E}" dt="2023-09-28T19:21:39.249" v="2862" actId="1076"/>
          <ac:picMkLst>
            <pc:docMk/>
            <pc:sldMk cId="3455548152" sldId="573"/>
            <ac:picMk id="3" creationId="{326B7754-8402-5860-9E88-9F1A98F51DE9}"/>
          </ac:picMkLst>
        </pc:picChg>
        <pc:picChg chg="del">
          <ac:chgData name="Назар Щур" userId="3faffa111ac016f6" providerId="LiveId" clId="{671B9FE5-C406-4000-A8CE-FE6022B3970E}" dt="2023-09-28T19:21:35.095" v="2860" actId="478"/>
          <ac:picMkLst>
            <pc:docMk/>
            <pc:sldMk cId="3455548152" sldId="573"/>
            <ac:picMk id="4" creationId="{D2D253B1-FE8C-F55C-B11A-6F9E3CB1C003}"/>
          </ac:picMkLst>
        </pc:picChg>
        <pc:picChg chg="del">
          <ac:chgData name="Назар Щур" userId="3faffa111ac016f6" providerId="LiveId" clId="{671B9FE5-C406-4000-A8CE-FE6022B3970E}" dt="2023-09-28T19:21:35.095" v="2860" actId="478"/>
          <ac:picMkLst>
            <pc:docMk/>
            <pc:sldMk cId="3455548152" sldId="573"/>
            <ac:picMk id="5" creationId="{6704F517-2A9C-D529-02C8-B16BB69DF51A}"/>
          </ac:picMkLst>
        </pc:picChg>
        <pc:picChg chg="del">
          <ac:chgData name="Назар Щур" userId="3faffa111ac016f6" providerId="LiveId" clId="{671B9FE5-C406-4000-A8CE-FE6022B3970E}" dt="2023-09-28T19:21:35.095" v="2860" actId="478"/>
          <ac:picMkLst>
            <pc:docMk/>
            <pc:sldMk cId="3455548152" sldId="573"/>
            <ac:picMk id="6" creationId="{46AF0895-391D-21F9-5E0A-0F9E6F057729}"/>
          </ac:picMkLst>
        </pc:picChg>
        <pc:picChg chg="del">
          <ac:chgData name="Назар Щур" userId="3faffa111ac016f6" providerId="LiveId" clId="{671B9FE5-C406-4000-A8CE-FE6022B3970E}" dt="2023-09-28T19:21:35.095" v="2860" actId="478"/>
          <ac:picMkLst>
            <pc:docMk/>
            <pc:sldMk cId="3455548152" sldId="573"/>
            <ac:picMk id="7" creationId="{3B066810-C69D-B7F7-880B-C5B7AFBAF652}"/>
          </ac:picMkLst>
        </pc:picChg>
        <pc:picChg chg="del">
          <ac:chgData name="Назар Щур" userId="3faffa111ac016f6" providerId="LiveId" clId="{671B9FE5-C406-4000-A8CE-FE6022B3970E}" dt="2023-09-28T19:21:35.095" v="2860" actId="478"/>
          <ac:picMkLst>
            <pc:docMk/>
            <pc:sldMk cId="3455548152" sldId="573"/>
            <ac:picMk id="8" creationId="{3A937DBD-B8A8-DFE1-6B90-421CF19944C4}"/>
          </ac:picMkLst>
        </pc:picChg>
        <pc:picChg chg="del">
          <ac:chgData name="Назар Щур" userId="3faffa111ac016f6" providerId="LiveId" clId="{671B9FE5-C406-4000-A8CE-FE6022B3970E}" dt="2023-09-28T19:21:35.095" v="2860" actId="478"/>
          <ac:picMkLst>
            <pc:docMk/>
            <pc:sldMk cId="3455548152" sldId="573"/>
            <ac:picMk id="9" creationId="{8BCC3B55-57EC-FCF1-764B-887A3082995F}"/>
          </ac:picMkLst>
        </pc:picChg>
        <pc:picChg chg="del">
          <ac:chgData name="Назар Щур" userId="3faffa111ac016f6" providerId="LiveId" clId="{671B9FE5-C406-4000-A8CE-FE6022B3970E}" dt="2023-09-28T19:21:35.095" v="2860" actId="478"/>
          <ac:picMkLst>
            <pc:docMk/>
            <pc:sldMk cId="3455548152" sldId="573"/>
            <ac:picMk id="10" creationId="{8C075B78-D762-47DA-C138-55E268749695}"/>
          </ac:picMkLst>
        </pc:picChg>
        <pc:picChg chg="del">
          <ac:chgData name="Назар Щур" userId="3faffa111ac016f6" providerId="LiveId" clId="{671B9FE5-C406-4000-A8CE-FE6022B3970E}" dt="2023-09-28T19:21:35.095" v="2860" actId="478"/>
          <ac:picMkLst>
            <pc:docMk/>
            <pc:sldMk cId="3455548152" sldId="573"/>
            <ac:picMk id="11" creationId="{652A5AC3-FA13-FC19-5689-BFD9508B71A5}"/>
          </ac:picMkLst>
        </pc:picChg>
        <pc:picChg chg="del">
          <ac:chgData name="Назар Щур" userId="3faffa111ac016f6" providerId="LiveId" clId="{671B9FE5-C406-4000-A8CE-FE6022B3970E}" dt="2023-09-28T19:21:35.095" v="2860" actId="478"/>
          <ac:picMkLst>
            <pc:docMk/>
            <pc:sldMk cId="3455548152" sldId="573"/>
            <ac:picMk id="12" creationId="{0FC6F8F3-069E-3CDE-8F54-000F0C9368E8}"/>
          </ac:picMkLst>
        </pc:picChg>
        <pc:picChg chg="del">
          <ac:chgData name="Назар Щур" userId="3faffa111ac016f6" providerId="LiveId" clId="{671B9FE5-C406-4000-A8CE-FE6022B3970E}" dt="2023-09-28T19:21:35.095" v="2860" actId="478"/>
          <ac:picMkLst>
            <pc:docMk/>
            <pc:sldMk cId="3455548152" sldId="573"/>
            <ac:picMk id="13" creationId="{34835C4A-1005-EC8A-FD68-6FB71D20636C}"/>
          </ac:picMkLst>
        </pc:picChg>
        <pc:picChg chg="del">
          <ac:chgData name="Назар Щур" userId="3faffa111ac016f6" providerId="LiveId" clId="{671B9FE5-C406-4000-A8CE-FE6022B3970E}" dt="2023-09-28T19:21:35.095" v="2860" actId="478"/>
          <ac:picMkLst>
            <pc:docMk/>
            <pc:sldMk cId="3455548152" sldId="573"/>
            <ac:picMk id="14" creationId="{E25A2988-BD0B-087E-F5BF-2C6FF327D4B2}"/>
          </ac:picMkLst>
        </pc:picChg>
        <pc:picChg chg="add mod">
          <ac:chgData name="Назар Щур" userId="3faffa111ac016f6" providerId="LiveId" clId="{671B9FE5-C406-4000-A8CE-FE6022B3970E}" dt="2023-09-28T19:21:39.249" v="2862" actId="1076"/>
          <ac:picMkLst>
            <pc:docMk/>
            <pc:sldMk cId="3455548152" sldId="573"/>
            <ac:picMk id="15" creationId="{8358B53E-4305-59B1-4C8D-0B42270A83FD}"/>
          </ac:picMkLst>
        </pc:picChg>
        <pc:picChg chg="del">
          <ac:chgData name="Назар Щур" userId="3faffa111ac016f6" providerId="LiveId" clId="{671B9FE5-C406-4000-A8CE-FE6022B3970E}" dt="2023-09-28T19:21:35.095" v="2860" actId="478"/>
          <ac:picMkLst>
            <pc:docMk/>
            <pc:sldMk cId="3455548152" sldId="573"/>
            <ac:picMk id="16" creationId="{571120F4-D024-7A04-6227-64FC2EF7EB73}"/>
          </ac:picMkLst>
        </pc:picChg>
        <pc:picChg chg="del">
          <ac:chgData name="Назар Щур" userId="3faffa111ac016f6" providerId="LiveId" clId="{671B9FE5-C406-4000-A8CE-FE6022B3970E}" dt="2023-09-28T19:21:35.095" v="2860" actId="478"/>
          <ac:picMkLst>
            <pc:docMk/>
            <pc:sldMk cId="3455548152" sldId="573"/>
            <ac:picMk id="17" creationId="{E79BAFFD-F2FA-6C61-BF9B-28A16BD2FA35}"/>
          </ac:picMkLst>
        </pc:picChg>
        <pc:picChg chg="del">
          <ac:chgData name="Назар Щур" userId="3faffa111ac016f6" providerId="LiveId" clId="{671B9FE5-C406-4000-A8CE-FE6022B3970E}" dt="2023-09-28T19:21:35.095" v="2860" actId="478"/>
          <ac:picMkLst>
            <pc:docMk/>
            <pc:sldMk cId="3455548152" sldId="573"/>
            <ac:picMk id="18" creationId="{914847DC-4CE5-39C9-2730-7422D476F32D}"/>
          </ac:picMkLst>
        </pc:picChg>
        <pc:picChg chg="add mod">
          <ac:chgData name="Назар Щур" userId="3faffa111ac016f6" providerId="LiveId" clId="{671B9FE5-C406-4000-A8CE-FE6022B3970E}" dt="2023-09-28T19:21:39.249" v="2862" actId="1076"/>
          <ac:picMkLst>
            <pc:docMk/>
            <pc:sldMk cId="3455548152" sldId="573"/>
            <ac:picMk id="20" creationId="{68138352-D665-064F-0078-2BC68987366B}"/>
          </ac:picMkLst>
        </pc:picChg>
        <pc:picChg chg="add mod">
          <ac:chgData name="Назар Щур" userId="3faffa111ac016f6" providerId="LiveId" clId="{671B9FE5-C406-4000-A8CE-FE6022B3970E}" dt="2023-09-28T19:21:39.249" v="2862" actId="1076"/>
          <ac:picMkLst>
            <pc:docMk/>
            <pc:sldMk cId="3455548152" sldId="573"/>
            <ac:picMk id="21" creationId="{3875DA21-76C4-D10D-8B3F-B7AC24BE7AD1}"/>
          </ac:picMkLst>
        </pc:picChg>
        <pc:picChg chg="add mod">
          <ac:chgData name="Назар Щур" userId="3faffa111ac016f6" providerId="LiveId" clId="{671B9FE5-C406-4000-A8CE-FE6022B3970E}" dt="2023-09-28T19:21:39.249" v="2862" actId="1076"/>
          <ac:picMkLst>
            <pc:docMk/>
            <pc:sldMk cId="3455548152" sldId="573"/>
            <ac:picMk id="22" creationId="{3FC308EE-D267-184F-E48A-DA0417BB7B52}"/>
          </ac:picMkLst>
        </pc:picChg>
        <pc:picChg chg="add mod">
          <ac:chgData name="Назар Щур" userId="3faffa111ac016f6" providerId="LiveId" clId="{671B9FE5-C406-4000-A8CE-FE6022B3970E}" dt="2023-09-28T19:21:39.249" v="2862" actId="1076"/>
          <ac:picMkLst>
            <pc:docMk/>
            <pc:sldMk cId="3455548152" sldId="573"/>
            <ac:picMk id="23" creationId="{88CD85C8-D813-0EB9-5169-B68591B5E0F9}"/>
          </ac:picMkLst>
        </pc:picChg>
        <pc:picChg chg="add mod">
          <ac:chgData name="Назар Щур" userId="3faffa111ac016f6" providerId="LiveId" clId="{671B9FE5-C406-4000-A8CE-FE6022B3970E}" dt="2023-09-28T19:21:39.249" v="2862" actId="1076"/>
          <ac:picMkLst>
            <pc:docMk/>
            <pc:sldMk cId="3455548152" sldId="573"/>
            <ac:picMk id="24" creationId="{9599D684-6ED6-E516-C9DA-738DC65177E3}"/>
          </ac:picMkLst>
        </pc:picChg>
      </pc:sldChg>
      <pc:sldChg chg="addSp delSp modSp add del mod delAnim modAnim">
        <pc:chgData name="Назар Щур" userId="3faffa111ac016f6" providerId="LiveId" clId="{671B9FE5-C406-4000-A8CE-FE6022B3970E}" dt="2023-09-29T06:59:57.720" v="3066" actId="47"/>
        <pc:sldMkLst>
          <pc:docMk/>
          <pc:sldMk cId="1066971012" sldId="574"/>
        </pc:sldMkLst>
        <pc:spChg chg="add mod">
          <ac:chgData name="Назар Щур" userId="3faffa111ac016f6" providerId="LiveId" clId="{671B9FE5-C406-4000-A8CE-FE6022B3970E}" dt="2023-09-29T06:58:50.240" v="3005" actId="1076"/>
          <ac:spMkLst>
            <pc:docMk/>
            <pc:sldMk cId="1066971012" sldId="574"/>
            <ac:spMk id="2" creationId="{0F4EB05B-54ED-C1CC-A190-8CB96D039EED}"/>
          </ac:spMkLst>
        </pc:spChg>
        <pc:spChg chg="add mod">
          <ac:chgData name="Назар Щур" userId="3faffa111ac016f6" providerId="LiveId" clId="{671B9FE5-C406-4000-A8CE-FE6022B3970E}" dt="2023-09-29T06:58:53.495" v="3006" actId="1076"/>
          <ac:spMkLst>
            <pc:docMk/>
            <pc:sldMk cId="1066971012" sldId="574"/>
            <ac:spMk id="3" creationId="{6F2B871D-9BD3-B21E-B416-19E6806E1757}"/>
          </ac:spMkLst>
        </pc:spChg>
        <pc:spChg chg="del">
          <ac:chgData name="Назар Щур" userId="3faffa111ac016f6" providerId="LiveId" clId="{671B9FE5-C406-4000-A8CE-FE6022B3970E}" dt="2023-09-29T06:57:09.051" v="2979" actId="478"/>
          <ac:spMkLst>
            <pc:docMk/>
            <pc:sldMk cId="1066971012" sldId="574"/>
            <ac:spMk id="14" creationId="{8CD14838-D4E0-A101-6E14-2FBF58300CA4}"/>
          </ac:spMkLst>
        </pc:spChg>
        <pc:spChg chg="del">
          <ac:chgData name="Назар Щур" userId="3faffa111ac016f6" providerId="LiveId" clId="{671B9FE5-C406-4000-A8CE-FE6022B3970E}" dt="2023-09-29T06:57:09.051" v="2979" actId="478"/>
          <ac:spMkLst>
            <pc:docMk/>
            <pc:sldMk cId="1066971012" sldId="574"/>
            <ac:spMk id="17" creationId="{2C89FC8F-43DD-ADD5-848A-F5C2C3A652E7}"/>
          </ac:spMkLst>
        </pc:spChg>
        <pc:spChg chg="del">
          <ac:chgData name="Назар Щур" userId="3faffa111ac016f6" providerId="LiveId" clId="{671B9FE5-C406-4000-A8CE-FE6022B3970E}" dt="2023-09-29T06:57:09.051" v="2979" actId="478"/>
          <ac:spMkLst>
            <pc:docMk/>
            <pc:sldMk cId="1066971012" sldId="574"/>
            <ac:spMk id="19" creationId="{B2D7CB58-4ABA-A8FC-0EF1-52673620DF9C}"/>
          </ac:spMkLst>
        </pc:spChg>
        <pc:spChg chg="del">
          <ac:chgData name="Назар Щур" userId="3faffa111ac016f6" providerId="LiveId" clId="{671B9FE5-C406-4000-A8CE-FE6022B3970E}" dt="2023-09-29T06:57:09.051" v="2979" actId="478"/>
          <ac:spMkLst>
            <pc:docMk/>
            <pc:sldMk cId="1066971012" sldId="574"/>
            <ac:spMk id="22" creationId="{9DCC08C4-72A9-F0F5-2DE7-F32516442D42}"/>
          </ac:spMkLst>
        </pc:spChg>
      </pc:sldChg>
      <pc:sldChg chg="addSp delSp modSp add mod delAnim modAnim">
        <pc:chgData name="Назар Щур" userId="3faffa111ac016f6" providerId="LiveId" clId="{671B9FE5-C406-4000-A8CE-FE6022B3970E}" dt="2023-09-29T06:59:51.251" v="3065"/>
        <pc:sldMkLst>
          <pc:docMk/>
          <pc:sldMk cId="631608649" sldId="575"/>
        </pc:sldMkLst>
        <pc:spChg chg="add mod">
          <ac:chgData name="Назар Щур" userId="3faffa111ac016f6" providerId="LiveId" clId="{671B9FE5-C406-4000-A8CE-FE6022B3970E}" dt="2023-09-29T06:59:51.251" v="3065"/>
          <ac:spMkLst>
            <pc:docMk/>
            <pc:sldMk cId="631608649" sldId="575"/>
            <ac:spMk id="2" creationId="{F679235D-8AC8-06E6-4479-1965DCC70A5A}"/>
          </ac:spMkLst>
        </pc:spChg>
        <pc:spChg chg="add mod">
          <ac:chgData name="Назар Щур" userId="3faffa111ac016f6" providerId="LiveId" clId="{671B9FE5-C406-4000-A8CE-FE6022B3970E}" dt="2023-09-29T06:59:48.858" v="3064"/>
          <ac:spMkLst>
            <pc:docMk/>
            <pc:sldMk cId="631608649" sldId="575"/>
            <ac:spMk id="3" creationId="{9D27775D-87D6-9CDB-D550-8EF14B90EE1C}"/>
          </ac:spMkLst>
        </pc:spChg>
        <pc:spChg chg="del">
          <ac:chgData name="Назар Щур" userId="3faffa111ac016f6" providerId="LiveId" clId="{671B9FE5-C406-4000-A8CE-FE6022B3970E}" dt="2023-09-29T06:59:21.866" v="3032" actId="478"/>
          <ac:spMkLst>
            <pc:docMk/>
            <pc:sldMk cId="631608649" sldId="575"/>
            <ac:spMk id="14" creationId="{8CD14838-D4E0-A101-6E14-2FBF58300CA4}"/>
          </ac:spMkLst>
        </pc:spChg>
        <pc:spChg chg="del">
          <ac:chgData name="Назар Щур" userId="3faffa111ac016f6" providerId="LiveId" clId="{671B9FE5-C406-4000-A8CE-FE6022B3970E}" dt="2023-09-29T06:59:21.866" v="3032" actId="478"/>
          <ac:spMkLst>
            <pc:docMk/>
            <pc:sldMk cId="631608649" sldId="575"/>
            <ac:spMk id="17" creationId="{2C89FC8F-43DD-ADD5-848A-F5C2C3A652E7}"/>
          </ac:spMkLst>
        </pc:spChg>
        <pc:spChg chg="del">
          <ac:chgData name="Назар Щур" userId="3faffa111ac016f6" providerId="LiveId" clId="{671B9FE5-C406-4000-A8CE-FE6022B3970E}" dt="2023-09-29T06:59:21.866" v="3032" actId="478"/>
          <ac:spMkLst>
            <pc:docMk/>
            <pc:sldMk cId="631608649" sldId="575"/>
            <ac:spMk id="19" creationId="{B2D7CB58-4ABA-A8FC-0EF1-52673620DF9C}"/>
          </ac:spMkLst>
        </pc:spChg>
        <pc:spChg chg="del">
          <ac:chgData name="Назар Щур" userId="3faffa111ac016f6" providerId="LiveId" clId="{671B9FE5-C406-4000-A8CE-FE6022B3970E}" dt="2023-09-29T06:59:21.866" v="3032" actId="478"/>
          <ac:spMkLst>
            <pc:docMk/>
            <pc:sldMk cId="631608649" sldId="575"/>
            <ac:spMk id="22" creationId="{9DCC08C4-72A9-F0F5-2DE7-F32516442D42}"/>
          </ac:spMkLst>
        </pc:spChg>
      </pc:sldChg>
      <pc:sldChg chg="addSp delSp modSp add mod ord delAnim modAnim">
        <pc:chgData name="Назар Щур" userId="3faffa111ac016f6" providerId="LiveId" clId="{671B9FE5-C406-4000-A8CE-FE6022B3970E}" dt="2023-09-29T08:23:08.404" v="3301"/>
        <pc:sldMkLst>
          <pc:docMk/>
          <pc:sldMk cId="1784172040" sldId="576"/>
        </pc:sldMkLst>
        <pc:spChg chg="del">
          <ac:chgData name="Назар Щур" userId="3faffa111ac016f6" providerId="LiveId" clId="{671B9FE5-C406-4000-A8CE-FE6022B3970E}" dt="2023-09-29T07:39:22.522" v="3128" actId="478"/>
          <ac:spMkLst>
            <pc:docMk/>
            <pc:sldMk cId="1784172040" sldId="576"/>
            <ac:spMk id="2" creationId="{B0F3973A-67A3-12A8-6463-EA4A4E7ABA1D}"/>
          </ac:spMkLst>
        </pc:spChg>
        <pc:spChg chg="del">
          <ac:chgData name="Назар Щур" userId="3faffa111ac016f6" providerId="LiveId" clId="{671B9FE5-C406-4000-A8CE-FE6022B3970E}" dt="2023-09-29T07:39:22.522" v="3128" actId="478"/>
          <ac:spMkLst>
            <pc:docMk/>
            <pc:sldMk cId="1784172040" sldId="576"/>
            <ac:spMk id="5" creationId="{70A7B359-88F8-F5FE-1B0B-1EF7BCE8CC58}"/>
          </ac:spMkLst>
        </pc:spChg>
        <pc:spChg chg="del">
          <ac:chgData name="Назар Щур" userId="3faffa111ac016f6" providerId="LiveId" clId="{671B9FE5-C406-4000-A8CE-FE6022B3970E}" dt="2023-09-29T07:39:22.522" v="3128" actId="478"/>
          <ac:spMkLst>
            <pc:docMk/>
            <pc:sldMk cId="1784172040" sldId="576"/>
            <ac:spMk id="6" creationId="{6B1B07EC-07F5-A48E-98E9-8B0F2194A5B8}"/>
          </ac:spMkLst>
        </pc:spChg>
        <pc:spChg chg="del">
          <ac:chgData name="Назар Щур" userId="3faffa111ac016f6" providerId="LiveId" clId="{671B9FE5-C406-4000-A8CE-FE6022B3970E}" dt="2023-09-29T07:39:22.522" v="3128" actId="478"/>
          <ac:spMkLst>
            <pc:docMk/>
            <pc:sldMk cId="1784172040" sldId="576"/>
            <ac:spMk id="7" creationId="{226AE216-69E1-374D-DF50-D58FFA60B81E}"/>
          </ac:spMkLst>
        </pc:spChg>
        <pc:spChg chg="del">
          <ac:chgData name="Назар Щур" userId="3faffa111ac016f6" providerId="LiveId" clId="{671B9FE5-C406-4000-A8CE-FE6022B3970E}" dt="2023-09-29T07:39:24.662" v="3129" actId="478"/>
          <ac:spMkLst>
            <pc:docMk/>
            <pc:sldMk cId="1784172040" sldId="576"/>
            <ac:spMk id="8" creationId="{39D768A0-94EA-1DB2-407A-CCF9B69A34CB}"/>
          </ac:spMkLst>
        </pc:spChg>
        <pc:spChg chg="del">
          <ac:chgData name="Назар Щур" userId="3faffa111ac016f6" providerId="LiveId" clId="{671B9FE5-C406-4000-A8CE-FE6022B3970E}" dt="2023-09-29T07:39:22.522" v="3128" actId="478"/>
          <ac:spMkLst>
            <pc:docMk/>
            <pc:sldMk cId="1784172040" sldId="576"/>
            <ac:spMk id="9" creationId="{AD0443B6-0C81-1CB3-2042-4720A9C18A51}"/>
          </ac:spMkLst>
        </pc:spChg>
        <pc:spChg chg="add mod">
          <ac:chgData name="Назар Щур" userId="3faffa111ac016f6" providerId="LiveId" clId="{671B9FE5-C406-4000-A8CE-FE6022B3970E}" dt="2023-09-29T08:15:37.553" v="3244" actId="1076"/>
          <ac:spMkLst>
            <pc:docMk/>
            <pc:sldMk cId="1784172040" sldId="576"/>
            <ac:spMk id="15" creationId="{CE875E1B-5141-B506-36F0-BCA749712A14}"/>
          </ac:spMkLst>
        </pc:spChg>
        <pc:spChg chg="add mod">
          <ac:chgData name="Назар Щур" userId="3faffa111ac016f6" providerId="LiveId" clId="{671B9FE5-C406-4000-A8CE-FE6022B3970E}" dt="2023-09-29T08:16:28.489" v="3255" actId="1076"/>
          <ac:spMkLst>
            <pc:docMk/>
            <pc:sldMk cId="1784172040" sldId="576"/>
            <ac:spMk id="16" creationId="{D538A052-6501-8989-B558-09B1434DE892}"/>
          </ac:spMkLst>
        </pc:spChg>
        <pc:spChg chg="add mod">
          <ac:chgData name="Назар Щур" userId="3faffa111ac016f6" providerId="LiveId" clId="{671B9FE5-C406-4000-A8CE-FE6022B3970E}" dt="2023-09-29T08:16:22.230" v="3254" actId="1076"/>
          <ac:spMkLst>
            <pc:docMk/>
            <pc:sldMk cId="1784172040" sldId="576"/>
            <ac:spMk id="17" creationId="{C0CAEB6B-227C-9E5F-1135-967D0684D3CF}"/>
          </ac:spMkLst>
        </pc:spChg>
        <pc:spChg chg="mod">
          <ac:chgData name="Назар Щур" userId="3faffa111ac016f6" providerId="LiveId" clId="{671B9FE5-C406-4000-A8CE-FE6022B3970E}" dt="2023-09-29T07:39:16.582" v="3127"/>
          <ac:spMkLst>
            <pc:docMk/>
            <pc:sldMk cId="1784172040" sldId="576"/>
            <ac:spMk id="39" creationId="{C91FF341-BA07-495E-B482-DD66522A87F3}"/>
          </ac:spMkLst>
        </pc:spChg>
        <pc:picChg chg="add mod modCrop">
          <ac:chgData name="Назар Щур" userId="3faffa111ac016f6" providerId="LiveId" clId="{671B9FE5-C406-4000-A8CE-FE6022B3970E}" dt="2023-09-29T08:19:33.105" v="3289" actId="1076"/>
          <ac:picMkLst>
            <pc:docMk/>
            <pc:sldMk cId="1784172040" sldId="576"/>
            <ac:picMk id="3" creationId="{D7D5DC9D-1E8B-4337-5A1A-BB726CEFB87F}"/>
          </ac:picMkLst>
        </pc:picChg>
        <pc:picChg chg="add del mod">
          <ac:chgData name="Назар Щур" userId="3faffa111ac016f6" providerId="LiveId" clId="{671B9FE5-C406-4000-A8CE-FE6022B3970E}" dt="2023-09-29T07:40:31.083" v="3140" actId="478"/>
          <ac:picMkLst>
            <pc:docMk/>
            <pc:sldMk cId="1784172040" sldId="576"/>
            <ac:picMk id="4" creationId="{B48C94B4-FBB7-9978-B02B-15C0F99972D5}"/>
          </ac:picMkLst>
        </pc:picChg>
        <pc:picChg chg="add mod">
          <ac:chgData name="Назар Щур" userId="3faffa111ac016f6" providerId="LiveId" clId="{671B9FE5-C406-4000-A8CE-FE6022B3970E}" dt="2023-09-29T08:19:41.863" v="3291" actId="1076"/>
          <ac:picMkLst>
            <pc:docMk/>
            <pc:sldMk cId="1784172040" sldId="576"/>
            <ac:picMk id="5" creationId="{1A3C367A-C5EE-BD45-68DF-C6EA259870A7}"/>
          </ac:picMkLst>
        </pc:picChg>
        <pc:picChg chg="add mod">
          <ac:chgData name="Назар Щур" userId="3faffa111ac016f6" providerId="LiveId" clId="{671B9FE5-C406-4000-A8CE-FE6022B3970E}" dt="2023-09-29T08:19:24.082" v="3287" actId="1076"/>
          <ac:picMkLst>
            <pc:docMk/>
            <pc:sldMk cId="1784172040" sldId="576"/>
            <ac:picMk id="7" creationId="{B2BAFEE6-08FE-BAE5-8EA2-15CBD0099190}"/>
          </ac:picMkLst>
        </pc:picChg>
        <pc:picChg chg="add mod">
          <ac:chgData name="Назар Щур" userId="3faffa111ac016f6" providerId="LiveId" clId="{671B9FE5-C406-4000-A8CE-FE6022B3970E}" dt="2023-09-29T08:19:35.477" v="3290" actId="1076"/>
          <ac:picMkLst>
            <pc:docMk/>
            <pc:sldMk cId="1784172040" sldId="576"/>
            <ac:picMk id="9" creationId="{E6D79E8B-0D16-AABF-303D-EEE5BF6EFC99}"/>
          </ac:picMkLst>
        </pc:picChg>
        <pc:picChg chg="del">
          <ac:chgData name="Назар Щур" userId="3faffa111ac016f6" providerId="LiveId" clId="{671B9FE5-C406-4000-A8CE-FE6022B3970E}" dt="2023-09-29T07:39:22.522" v="3128" actId="478"/>
          <ac:picMkLst>
            <pc:docMk/>
            <pc:sldMk cId="1784172040" sldId="576"/>
            <ac:picMk id="10" creationId="{B137DBC5-D2C3-C9E9-C716-2FF4AEDB8F19}"/>
          </ac:picMkLst>
        </pc:picChg>
        <pc:picChg chg="del">
          <ac:chgData name="Назар Щур" userId="3faffa111ac016f6" providerId="LiveId" clId="{671B9FE5-C406-4000-A8CE-FE6022B3970E}" dt="2023-09-29T07:39:22.522" v="3128" actId="478"/>
          <ac:picMkLst>
            <pc:docMk/>
            <pc:sldMk cId="1784172040" sldId="576"/>
            <ac:picMk id="11" creationId="{EAF5CF76-DD5D-E658-080F-5CD51BEAE9B2}"/>
          </ac:picMkLst>
        </pc:picChg>
        <pc:picChg chg="add mod">
          <ac:chgData name="Назар Щур" userId="3faffa111ac016f6" providerId="LiveId" clId="{671B9FE5-C406-4000-A8CE-FE6022B3970E}" dt="2023-09-29T08:22:25.917" v="3296" actId="1076"/>
          <ac:picMkLst>
            <pc:docMk/>
            <pc:sldMk cId="1784172040" sldId="576"/>
            <ac:picMk id="11" creationId="{F0820A0E-95B7-9B78-5218-2C415D93D9AC}"/>
          </ac:picMkLst>
        </pc:picChg>
        <pc:picChg chg="del">
          <ac:chgData name="Назар Щур" userId="3faffa111ac016f6" providerId="LiveId" clId="{671B9FE5-C406-4000-A8CE-FE6022B3970E}" dt="2023-09-29T07:39:22.522" v="3128" actId="478"/>
          <ac:picMkLst>
            <pc:docMk/>
            <pc:sldMk cId="1784172040" sldId="576"/>
            <ac:picMk id="12" creationId="{A315F5B2-9AB4-0487-6E4D-035A14DEDE31}"/>
          </ac:picMkLst>
        </pc:picChg>
        <pc:picChg chg="del">
          <ac:chgData name="Назар Щур" userId="3faffa111ac016f6" providerId="LiveId" clId="{671B9FE5-C406-4000-A8CE-FE6022B3970E}" dt="2023-09-29T07:39:22.522" v="3128" actId="478"/>
          <ac:picMkLst>
            <pc:docMk/>
            <pc:sldMk cId="1784172040" sldId="576"/>
            <ac:picMk id="13" creationId="{67E6FB7D-F6C5-9F81-8CDE-A3634EA80CD8}"/>
          </ac:picMkLst>
        </pc:picChg>
        <pc:picChg chg="del">
          <ac:chgData name="Назар Щур" userId="3faffa111ac016f6" providerId="LiveId" clId="{671B9FE5-C406-4000-A8CE-FE6022B3970E}" dt="2023-09-29T07:39:22.522" v="3128" actId="478"/>
          <ac:picMkLst>
            <pc:docMk/>
            <pc:sldMk cId="1784172040" sldId="576"/>
            <ac:picMk id="14" creationId="{328E13E2-4FC2-E9FF-8E3E-949E22F320EA}"/>
          </ac:picMkLst>
        </pc:picChg>
        <pc:picChg chg="add del mod">
          <ac:chgData name="Назар Щур" userId="3faffa111ac016f6" providerId="LiveId" clId="{671B9FE5-C406-4000-A8CE-FE6022B3970E}" dt="2023-09-29T08:07:56.107" v="3234" actId="478"/>
          <ac:picMkLst>
            <pc:docMk/>
            <pc:sldMk cId="1784172040" sldId="576"/>
            <ac:picMk id="19" creationId="{9576983B-A301-7F79-D262-70B5F5B31950}"/>
          </ac:picMkLst>
        </pc:picChg>
      </pc:sldChg>
      <pc:sldChg chg="add del">
        <pc:chgData name="Назар Щур" userId="3faffa111ac016f6" providerId="LiveId" clId="{671B9FE5-C406-4000-A8CE-FE6022B3970E}" dt="2023-09-29T07:08:25.264" v="3083" actId="47"/>
        <pc:sldMkLst>
          <pc:docMk/>
          <pc:sldMk cId="3115580579" sldId="576"/>
        </pc:sldMkLst>
      </pc:sldChg>
      <pc:sldChg chg="addSp modSp add mod modAnim">
        <pc:chgData name="Назар Щур" userId="3faffa111ac016f6" providerId="LiveId" clId="{671B9FE5-C406-4000-A8CE-FE6022B3970E}" dt="2023-09-29T07:43:01.087" v="3172" actId="1035"/>
        <pc:sldMkLst>
          <pc:docMk/>
          <pc:sldMk cId="479498066" sldId="577"/>
        </pc:sldMkLst>
        <pc:spChg chg="add mod">
          <ac:chgData name="Назар Щур" userId="3faffa111ac016f6" providerId="LiveId" clId="{671B9FE5-C406-4000-A8CE-FE6022B3970E}" dt="2023-09-29T07:43:01.087" v="3172" actId="1035"/>
          <ac:spMkLst>
            <pc:docMk/>
            <pc:sldMk cId="479498066" sldId="577"/>
            <ac:spMk id="3" creationId="{F6DC2994-CC07-3F7D-B531-71317769C590}"/>
          </ac:spMkLst>
        </pc:spChg>
        <pc:picChg chg="mod">
          <ac:chgData name="Назар Щур" userId="3faffa111ac016f6" providerId="LiveId" clId="{671B9FE5-C406-4000-A8CE-FE6022B3970E}" dt="2023-09-29T07:40:45.202" v="3147" actId="1076"/>
          <ac:picMkLst>
            <pc:docMk/>
            <pc:sldMk cId="479498066" sldId="577"/>
            <ac:picMk id="9" creationId="{8BCC3B55-57EC-FCF1-764B-887A3082995F}"/>
          </ac:picMkLst>
        </pc:picChg>
        <pc:picChg chg="mod">
          <ac:chgData name="Назар Щур" userId="3faffa111ac016f6" providerId="LiveId" clId="{671B9FE5-C406-4000-A8CE-FE6022B3970E}" dt="2023-09-29T07:42:19.977" v="3161" actId="1076"/>
          <ac:picMkLst>
            <pc:docMk/>
            <pc:sldMk cId="479498066" sldId="577"/>
            <ac:picMk id="16" creationId="{571120F4-D024-7A04-6227-64FC2EF7EB73}"/>
          </ac:picMkLst>
        </pc:picChg>
        <pc:picChg chg="mod">
          <ac:chgData name="Назар Щур" userId="3faffa111ac016f6" providerId="LiveId" clId="{671B9FE5-C406-4000-A8CE-FE6022B3970E}" dt="2023-09-29T07:42:58.881" v="3169" actId="1076"/>
          <ac:picMkLst>
            <pc:docMk/>
            <pc:sldMk cId="479498066" sldId="577"/>
            <ac:picMk id="17" creationId="{E79BAFFD-F2FA-6C61-BF9B-28A16BD2FA35}"/>
          </ac:picMkLst>
        </pc:picChg>
        <pc:picChg chg="mod">
          <ac:chgData name="Назар Щур" userId="3faffa111ac016f6" providerId="LiveId" clId="{671B9FE5-C406-4000-A8CE-FE6022B3970E}" dt="2023-09-29T07:40:43.407" v="3146" actId="1076"/>
          <ac:picMkLst>
            <pc:docMk/>
            <pc:sldMk cId="479498066" sldId="577"/>
            <ac:picMk id="18" creationId="{914847DC-4CE5-39C9-2730-7422D476F32D}"/>
          </ac:picMkLst>
        </pc:picChg>
      </pc:sldChg>
      <pc:sldChg chg="addSp delSp modSp add mod">
        <pc:chgData name="Назар Щур" userId="3faffa111ac016f6" providerId="LiveId" clId="{671B9FE5-C406-4000-A8CE-FE6022B3970E}" dt="2023-09-29T08:39:20.339" v="3316" actId="732"/>
        <pc:sldMkLst>
          <pc:docMk/>
          <pc:sldMk cId="17476743" sldId="578"/>
        </pc:sldMkLst>
        <pc:spChg chg="mod">
          <ac:chgData name="Назар Щур" userId="3faffa111ac016f6" providerId="LiveId" clId="{671B9FE5-C406-4000-A8CE-FE6022B3970E}" dt="2023-09-29T08:34:58.916" v="3310" actId="1076"/>
          <ac:spMkLst>
            <pc:docMk/>
            <pc:sldMk cId="17476743" sldId="578"/>
            <ac:spMk id="3" creationId="{50B3ADA3-4D12-2E1A-9300-5AF25ECB9131}"/>
          </ac:spMkLst>
        </pc:spChg>
        <pc:spChg chg="mod">
          <ac:chgData name="Назар Щур" userId="3faffa111ac016f6" providerId="LiveId" clId="{671B9FE5-C406-4000-A8CE-FE6022B3970E}" dt="2023-09-29T08:34:58.916" v="3310" actId="1076"/>
          <ac:spMkLst>
            <pc:docMk/>
            <pc:sldMk cId="17476743" sldId="578"/>
            <ac:spMk id="16" creationId="{ACCF45F5-A9F9-1F5D-349E-43E78A625904}"/>
          </ac:spMkLst>
        </pc:spChg>
        <pc:picChg chg="add mod ord modCrop">
          <ac:chgData name="Назар Щур" userId="3faffa111ac016f6" providerId="LiveId" clId="{671B9FE5-C406-4000-A8CE-FE6022B3970E}" dt="2023-09-29T08:39:20.339" v="3316" actId="732"/>
          <ac:picMkLst>
            <pc:docMk/>
            <pc:sldMk cId="17476743" sldId="578"/>
            <ac:picMk id="4" creationId="{24B99F1C-7AD4-93D6-8852-18D40C296722}"/>
          </ac:picMkLst>
        </pc:picChg>
        <pc:picChg chg="del">
          <ac:chgData name="Назар Щур" userId="3faffa111ac016f6" providerId="LiveId" clId="{671B9FE5-C406-4000-A8CE-FE6022B3970E}" dt="2023-09-29T08:33:45.933" v="3303" actId="478"/>
          <ac:picMkLst>
            <pc:docMk/>
            <pc:sldMk cId="17476743" sldId="578"/>
            <ac:picMk id="15" creationId="{C0F64998-7A57-5827-C77A-4EA125751532}"/>
          </ac:picMkLst>
        </pc:picChg>
      </pc:sldChg>
    </pc:docChg>
  </pc:docChgLst>
  <pc:docChgLst>
    <pc:chgData name="Назар Щур" userId="3faffa111ac016f6" providerId="LiveId" clId="{D893E293-AF71-4D43-A430-CC0CC641EC6A}"/>
    <pc:docChg chg="modSld">
      <pc:chgData name="Назар Щур" userId="3faffa111ac016f6" providerId="LiveId" clId="{D893E293-AF71-4D43-A430-CC0CC641EC6A}" dt="2023-10-28T14:06:00.598" v="4" actId="6549"/>
      <pc:docMkLst>
        <pc:docMk/>
      </pc:docMkLst>
      <pc:sldChg chg="modSp mod">
        <pc:chgData name="Назар Щур" userId="3faffa111ac016f6" providerId="LiveId" clId="{D893E293-AF71-4D43-A430-CC0CC641EC6A}" dt="2023-10-28T14:06:00.598" v="4" actId="6549"/>
        <pc:sldMkLst>
          <pc:docMk/>
          <pc:sldMk cId="2672824407" sldId="558"/>
        </pc:sldMkLst>
        <pc:spChg chg="mod">
          <ac:chgData name="Назар Щур" userId="3faffa111ac016f6" providerId="LiveId" clId="{D893E293-AF71-4D43-A430-CC0CC641EC6A}" dt="2023-10-28T14:06:00.598" v="4" actId="6549"/>
          <ac:spMkLst>
            <pc:docMk/>
            <pc:sldMk cId="2672824407" sldId="558"/>
            <ac:spMk id="10" creationId="{9D0E989E-03EB-B6F5-19FA-A530FE5C8A4F}"/>
          </ac:spMkLst>
        </pc:spChg>
      </pc:sldChg>
      <pc:sldChg chg="modSp mod">
        <pc:chgData name="Назар Щур" userId="3faffa111ac016f6" providerId="LiveId" clId="{D893E293-AF71-4D43-A430-CC0CC641EC6A}" dt="2023-10-28T14:05:54.645" v="2" actId="20577"/>
        <pc:sldMkLst>
          <pc:docMk/>
          <pc:sldMk cId="3922085499" sldId="560"/>
        </pc:sldMkLst>
        <pc:spChg chg="mod">
          <ac:chgData name="Назар Щур" userId="3faffa111ac016f6" providerId="LiveId" clId="{D893E293-AF71-4D43-A430-CC0CC641EC6A}" dt="2023-10-28T14:05:48.981" v="0"/>
          <ac:spMkLst>
            <pc:docMk/>
            <pc:sldMk cId="3922085499" sldId="560"/>
            <ac:spMk id="6" creationId="{709299F7-FF27-4675-8B9F-FD203A32E452}"/>
          </ac:spMkLst>
        </pc:spChg>
        <pc:spChg chg="mod">
          <ac:chgData name="Назар Щур" userId="3faffa111ac016f6" providerId="LiveId" clId="{D893E293-AF71-4D43-A430-CC0CC641EC6A}" dt="2023-10-28T14:05:54.645" v="2" actId="20577"/>
          <ac:spMkLst>
            <pc:docMk/>
            <pc:sldMk cId="3922085499" sldId="560"/>
            <ac:spMk id="37" creationId="{698750E0-AAE8-B22E-706B-96CFEFD6FEEF}"/>
          </ac:spMkLst>
        </pc:spChg>
      </pc:sldChg>
    </pc:docChg>
  </pc:docChgLst>
  <pc:docChgLst>
    <pc:chgData name="Назар Щур" userId="3faffa111ac016f6" providerId="LiveId" clId="{9C613FB7-B327-4A6F-82FF-B5276F5FBBF7}"/>
    <pc:docChg chg="undo custSel addSld delSld modSld sldOrd">
      <pc:chgData name="Назар Щур" userId="3faffa111ac016f6" providerId="LiveId" clId="{9C613FB7-B327-4A6F-82FF-B5276F5FBBF7}" dt="2023-11-01T16:16:14.920" v="1639"/>
      <pc:docMkLst>
        <pc:docMk/>
      </pc:docMkLst>
      <pc:sldChg chg="addSp delSp modSp mod delAnim modAnim">
        <pc:chgData name="Назар Щур" userId="3faffa111ac016f6" providerId="LiveId" clId="{9C613FB7-B327-4A6F-82FF-B5276F5FBBF7}" dt="2023-10-31T17:10:27.522" v="417" actId="1076"/>
        <pc:sldMkLst>
          <pc:docMk/>
          <pc:sldMk cId="3801714886" sldId="674"/>
        </pc:sldMkLst>
        <pc:spChg chg="add mod">
          <ac:chgData name="Назар Щур" userId="3faffa111ac016f6" providerId="LiveId" clId="{9C613FB7-B327-4A6F-82FF-B5276F5FBBF7}" dt="2023-10-31T17:09:38.044" v="407" actId="1035"/>
          <ac:spMkLst>
            <pc:docMk/>
            <pc:sldMk cId="3801714886" sldId="674"/>
            <ac:spMk id="3" creationId="{AE10BA7C-CF3B-C5C3-023C-D53A0B065199}"/>
          </ac:spMkLst>
        </pc:spChg>
        <pc:spChg chg="del">
          <ac:chgData name="Назар Щур" userId="3faffa111ac016f6" providerId="LiveId" clId="{9C613FB7-B327-4A6F-82FF-B5276F5FBBF7}" dt="2023-10-29T15:54:44.127" v="1" actId="478"/>
          <ac:spMkLst>
            <pc:docMk/>
            <pc:sldMk cId="3801714886" sldId="674"/>
            <ac:spMk id="4" creationId="{1593D921-DE55-FDA9-768B-6DE20904A574}"/>
          </ac:spMkLst>
        </pc:spChg>
        <pc:spChg chg="add mod">
          <ac:chgData name="Назар Щур" userId="3faffa111ac016f6" providerId="LiveId" clId="{9C613FB7-B327-4A6F-82FF-B5276F5FBBF7}" dt="2023-10-31T17:09:55.516" v="411" actId="14100"/>
          <ac:spMkLst>
            <pc:docMk/>
            <pc:sldMk cId="3801714886" sldId="674"/>
            <ac:spMk id="4" creationId="{FBE0DBEB-FF90-22EA-E483-54B2B835D7FC}"/>
          </ac:spMkLst>
        </pc:spChg>
        <pc:spChg chg="add mod">
          <ac:chgData name="Назар Щур" userId="3faffa111ac016f6" providerId="LiveId" clId="{9C613FB7-B327-4A6F-82FF-B5276F5FBBF7}" dt="2023-10-31T17:10:27.522" v="417" actId="1076"/>
          <ac:spMkLst>
            <pc:docMk/>
            <pc:sldMk cId="3801714886" sldId="674"/>
            <ac:spMk id="5" creationId="{CE8D6B3E-0E36-39F5-2AF2-E21CDAFA8158}"/>
          </ac:spMkLst>
        </pc:spChg>
        <pc:spChg chg="add mod">
          <ac:chgData name="Назар Щур" userId="3faffa111ac016f6" providerId="LiveId" clId="{9C613FB7-B327-4A6F-82FF-B5276F5FBBF7}" dt="2023-10-31T17:10:23.511" v="416" actId="1076"/>
          <ac:spMkLst>
            <pc:docMk/>
            <pc:sldMk cId="3801714886" sldId="674"/>
            <ac:spMk id="6" creationId="{46F4FF90-345B-3922-95F7-337B6304AD78}"/>
          </ac:spMkLst>
        </pc:spChg>
        <pc:spChg chg="add mod">
          <ac:chgData name="Назар Щур" userId="3faffa111ac016f6" providerId="LiveId" clId="{9C613FB7-B327-4A6F-82FF-B5276F5FBBF7}" dt="2023-10-31T17:10:18.146" v="415" actId="1076"/>
          <ac:spMkLst>
            <pc:docMk/>
            <pc:sldMk cId="3801714886" sldId="674"/>
            <ac:spMk id="7" creationId="{04D4C559-19BA-C840-B4A6-B5D3C874083E}"/>
          </ac:spMkLst>
        </pc:spChg>
        <pc:spChg chg="del">
          <ac:chgData name="Назар Щур" userId="3faffa111ac016f6" providerId="LiveId" clId="{9C613FB7-B327-4A6F-82FF-B5276F5FBBF7}" dt="2023-10-29T15:54:44.127" v="1" actId="478"/>
          <ac:spMkLst>
            <pc:docMk/>
            <pc:sldMk cId="3801714886" sldId="674"/>
            <ac:spMk id="8" creationId="{4D9851E1-8E4C-62AE-5AB7-3C1697823873}"/>
          </ac:spMkLst>
        </pc:spChg>
        <pc:spChg chg="add mod">
          <ac:chgData name="Назар Щур" userId="3faffa111ac016f6" providerId="LiveId" clId="{9C613FB7-B327-4A6F-82FF-B5276F5FBBF7}" dt="2023-10-31T17:09:38.044" v="407" actId="1035"/>
          <ac:spMkLst>
            <pc:docMk/>
            <pc:sldMk cId="3801714886" sldId="674"/>
            <ac:spMk id="9" creationId="{9C4959F5-5BB1-B997-50D9-531C30F3EA74}"/>
          </ac:spMkLst>
        </pc:spChg>
        <pc:spChg chg="add mod">
          <ac:chgData name="Назар Щур" userId="3faffa111ac016f6" providerId="LiveId" clId="{9C613FB7-B327-4A6F-82FF-B5276F5FBBF7}" dt="2023-10-31T17:10:08.498" v="412" actId="1076"/>
          <ac:spMkLst>
            <pc:docMk/>
            <pc:sldMk cId="3801714886" sldId="674"/>
            <ac:spMk id="10" creationId="{FA08C6EF-2BAE-9942-793F-FB84A0423DC5}"/>
          </ac:spMkLst>
        </pc:spChg>
        <pc:spChg chg="mod">
          <ac:chgData name="Назар Щур" userId="3faffa111ac016f6" providerId="LiveId" clId="{9C613FB7-B327-4A6F-82FF-B5276F5FBBF7}" dt="2023-10-31T15:32:12.671" v="36"/>
          <ac:spMkLst>
            <pc:docMk/>
            <pc:sldMk cId="3801714886" sldId="674"/>
            <ac:spMk id="39" creationId="{C91FF341-BA07-495E-B482-DD66522A87F3}"/>
          </ac:spMkLst>
        </pc:spChg>
        <pc:picChg chg="add del mod">
          <ac:chgData name="Назар Щур" userId="3faffa111ac016f6" providerId="LiveId" clId="{9C613FB7-B327-4A6F-82FF-B5276F5FBBF7}" dt="2023-10-31T15:32:05.978" v="35" actId="478"/>
          <ac:picMkLst>
            <pc:docMk/>
            <pc:sldMk cId="3801714886" sldId="674"/>
            <ac:picMk id="2" creationId="{5664037E-C7F1-D478-5F5E-26213B4E7347}"/>
          </ac:picMkLst>
        </pc:picChg>
        <pc:picChg chg="add mod">
          <ac:chgData name="Назар Щур" userId="3faffa111ac016f6" providerId="LiveId" clId="{9C613FB7-B327-4A6F-82FF-B5276F5FBBF7}" dt="2023-10-31T17:09:38.044" v="407" actId="1035"/>
          <ac:picMkLst>
            <pc:docMk/>
            <pc:sldMk cId="3801714886" sldId="674"/>
            <ac:picMk id="8" creationId="{90FA5346-2071-FDCB-1BDC-9720A0518BDF}"/>
          </ac:picMkLst>
        </pc:picChg>
        <pc:picChg chg="del">
          <ac:chgData name="Назар Щур" userId="3faffa111ac016f6" providerId="LiveId" clId="{9C613FB7-B327-4A6F-82FF-B5276F5FBBF7}" dt="2023-10-29T15:54:42.416" v="0" actId="478"/>
          <ac:picMkLst>
            <pc:docMk/>
            <pc:sldMk cId="3801714886" sldId="674"/>
            <ac:picMk id="1026" creationId="{FB37164D-5E8E-5E12-1D3E-6026E63BDB5A}"/>
          </ac:picMkLst>
        </pc:picChg>
      </pc:sldChg>
      <pc:sldChg chg="addSp delSp modSp add mod modAnim">
        <pc:chgData name="Назар Щур" userId="3faffa111ac016f6" providerId="LiveId" clId="{9C613FB7-B327-4A6F-82FF-B5276F5FBBF7}" dt="2023-10-31T17:39:06.807" v="804"/>
        <pc:sldMkLst>
          <pc:docMk/>
          <pc:sldMk cId="3102548329" sldId="685"/>
        </pc:sldMkLst>
        <pc:spChg chg="add mod">
          <ac:chgData name="Назар Щур" userId="3faffa111ac016f6" providerId="LiveId" clId="{9C613FB7-B327-4A6F-82FF-B5276F5FBBF7}" dt="2023-10-31T17:24:20.852" v="462" actId="1076"/>
          <ac:spMkLst>
            <pc:docMk/>
            <pc:sldMk cId="3102548329" sldId="685"/>
            <ac:spMk id="4" creationId="{77545050-0384-8B66-26D4-497DEE03976A}"/>
          </ac:spMkLst>
        </pc:spChg>
        <pc:spChg chg="add mod">
          <ac:chgData name="Назар Щур" userId="3faffa111ac016f6" providerId="LiveId" clId="{9C613FB7-B327-4A6F-82FF-B5276F5FBBF7}" dt="2023-10-31T17:26:03.428" v="526" actId="164"/>
          <ac:spMkLst>
            <pc:docMk/>
            <pc:sldMk cId="3102548329" sldId="685"/>
            <ac:spMk id="7" creationId="{1CCEE70D-83BF-4ED2-8ACA-ED4EA6204D07}"/>
          </ac:spMkLst>
        </pc:spChg>
        <pc:spChg chg="add mod">
          <ac:chgData name="Назар Щур" userId="3faffa111ac016f6" providerId="LiveId" clId="{9C613FB7-B327-4A6F-82FF-B5276F5FBBF7}" dt="2023-10-31T17:26:03.428" v="526" actId="164"/>
          <ac:spMkLst>
            <pc:docMk/>
            <pc:sldMk cId="3102548329" sldId="685"/>
            <ac:spMk id="8" creationId="{B85F346D-E0E0-49EC-3E66-FBBE7E686D3A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10" creationId="{2EAEC9EB-CE2E-4ED4-5449-FD39A2E5751C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11" creationId="{DACD8C99-FCAC-0E75-42DB-5E7956DD0AE6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12" creationId="{2FC1D827-51C7-25EE-2616-D6F39DF0244C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13" creationId="{44B63FEF-5823-DCFF-872C-4DF060BE4FFC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14" creationId="{B261B3F0-1588-1F59-6ABC-419FC3879978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15" creationId="{E7E2BDE2-BD53-26A6-CFDF-2365E810D795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16" creationId="{6F49562E-C5A2-0544-6658-C1D6C7CE3C73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17" creationId="{ECAB9997-FB24-CB45-E4CF-5EA63815178B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18" creationId="{ABA2B66B-C1B2-FD37-A1BE-1B3A390E7B51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19" creationId="{4E0FBE4F-3085-34AF-1D27-4431D6571868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20" creationId="{0A257644-0E70-B6EB-03B9-76B92EDF4A54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21" creationId="{83A90F72-C647-037F-94FA-841DA7E8B5D7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22" creationId="{7533A679-56AB-5BAC-7652-1C33BD645408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23" creationId="{181E0CB6-ADC9-E28A-AFCA-94D2BD66FA22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24" creationId="{D43D5544-B3A0-3235-6B9E-97C7E3E54715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25" creationId="{ECD001CB-81AD-15E2-29D3-D6A1E30CFBD4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26" creationId="{13810E0C-2482-4985-0381-040342B1A0BA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27" creationId="{39D0954F-A6BD-FC04-3EC0-5A253EAFDC70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28" creationId="{EA76A535-6519-B138-763F-095BE3D275F7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29" creationId="{2E254424-05E2-245A-30C0-DB963766B914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30" creationId="{ADBD24A7-FD15-78D9-0662-CE6A059B1432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31" creationId="{7457BD89-384E-BF30-0C69-6DDF1FA2FF53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32" creationId="{1ED80E2E-5596-1179-0530-325CE92690F5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33" creationId="{D2EFEC86-14BE-94AF-2B89-D9763FCE6170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34" creationId="{48BA3E50-A076-7964-64E2-D122D1C59767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35" creationId="{14C65EC2-34A8-4593-F5F0-B9A9D609E7CE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36" creationId="{FFEC70C3-B8A1-4BF4-3E85-BAE4DF55F34C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37" creationId="{F5C8E3F4-6D39-C42D-63F5-ACEC1635C582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38" creationId="{4B2C97DD-6B69-484C-13A9-8057A095B90F}"/>
          </ac:spMkLst>
        </pc:spChg>
        <pc:spChg chg="mod">
          <ac:chgData name="Назар Щур" userId="3faffa111ac016f6" providerId="LiveId" clId="{9C613FB7-B327-4A6F-82FF-B5276F5FBBF7}" dt="2023-10-31T17:37:35.749" v="800" actId="20577"/>
          <ac:spMkLst>
            <pc:docMk/>
            <pc:sldMk cId="3102548329" sldId="685"/>
            <ac:spMk id="39" creationId="{C91FF341-BA07-495E-B482-DD66522A87F3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40" creationId="{FC28FB4E-E411-9CDC-CBE6-4D1ED1EC4B30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42" creationId="{CAD5D9BE-F22C-6E5D-61E3-001A05AD620F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43" creationId="{08F9486C-24E0-45EA-6C88-D98F39B62F15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44" creationId="{0834D055-7954-11CC-F9C0-71F16075F2ED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45" creationId="{4DFA0BEF-12FC-1188-8914-5AE9566EB042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46" creationId="{96629AEB-19B4-1F57-CAA2-F82E83543C39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47" creationId="{5A96E9D5-F25D-985B-C82B-66120CE43152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49" creationId="{AC634EA6-6FDC-3E8C-6E5A-710BD83EA6EA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50" creationId="{AF08C9FC-9744-FFAF-448A-DC370A5B2E6E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51" creationId="{FD83A614-A10F-C896-A26D-0203ADB39B1B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52" creationId="{7B9C9694-561F-0104-12F1-583631AA51F5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53" creationId="{B8B5611E-E6F3-24A3-4767-04725F26BFF0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54" creationId="{AA2C09C2-9016-B0BC-2A0E-6B56C0AC0D36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55" creationId="{3AD63289-DF91-950D-E74A-5076FFE5E10C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56" creationId="{83E3435A-E169-BD45-EDC3-5384DE37BFA5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57" creationId="{9A4AE69E-36FC-DDC3-D12D-DD169819543C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58" creationId="{38B7091B-0C34-F3BE-AB8C-9C60A330E695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59" creationId="{5A65F677-A7EC-10A6-CF44-06E2DEF8945F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60" creationId="{9599EEA4-1D19-83EA-137D-0B641669EA7A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48" creationId="{ED1C6F44-85EA-34E4-D775-DD16974AA21C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49" creationId="{9CD80F27-7084-8FAA-588A-909585A6931B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51" creationId="{365AD2D7-F7FD-5035-7375-E3E7EC5B4F2E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53" creationId="{1A59166B-0928-E042-249F-63F6253419CA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54" creationId="{AC19533F-5DDC-47C3-4B76-4E6ED6CDD3E0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55" creationId="{05CFB8E7-DDCE-70FF-9CD5-518C49F8669B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56" creationId="{94FE1AD5-681E-4CE2-EFEA-1CB3BB808497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57" creationId="{D577899B-3057-B2E0-413F-A1127B82205F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58" creationId="{2A680FBE-C05D-B220-43CD-4B7D53A7CC5B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59" creationId="{870D5975-AC5C-BB47-F740-C603F94D4D80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60" creationId="{BE2EE60B-F243-77A2-D0D4-33C86E88B22D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61" creationId="{7E56FD82-9ED0-F623-5C85-176C17E0BA13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62" creationId="{832AC8D8-7CC4-DC42-5B1E-E99E4DB8E3DD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63" creationId="{CD3DAD76-92DC-4B5D-24ED-BA75AC216425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64" creationId="{6688965C-1D18-C6A3-95DA-F93A12957790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65" creationId="{1D07236E-B941-D323-1952-6F0E009C3AD9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66" creationId="{ED45D22D-0086-FBB5-238B-5EF05E64E270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67" creationId="{84558668-DE16-F025-260C-AC98A567CB04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68" creationId="{E3227B3D-D7DC-2E7B-A590-7BD25EB2E5E3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69" creationId="{6D3C0132-A99F-94BD-2EEF-67FAC40813A9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70" creationId="{4C44FAF7-FEDB-21C7-3E78-373762E47564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71" creationId="{1CE63F8F-16C5-9121-EF81-4AE3A900C930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72" creationId="{0DAD88AA-45C3-BE73-6C4A-2BF0A4C8FEA0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73" creationId="{B3467313-14A4-DCBD-4B5A-90078A06DAD8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74" creationId="{D482E47B-88C4-9058-FEC2-8001F37830DC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75" creationId="{FDD1E653-FD7D-70CE-52B3-A5F107D0C117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76" creationId="{E40CB790-37C7-A9FF-7099-7A2F43284197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77" creationId="{1BD634B4-9BE9-2336-401C-4031FC8FBFB0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78" creationId="{CD4973D8-30C0-98C0-B1B2-AE31CE8F6771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79" creationId="{F1C507E8-C3B8-2757-E900-0925B03742CF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80" creationId="{E84ED8DB-7EF5-4B0D-DF4E-9A94588F9A22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81" creationId="{25A37981-8920-B6B2-EA2D-1B4A26048702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82" creationId="{A2493AB9-3C5B-6AED-77B8-4AEF49BCB0A5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83" creationId="{C72792AD-B20D-9CD3-D240-2AB078C0517F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84" creationId="{2B6B894A-7D58-088A-EABE-71B4B3701A00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85" creationId="{43A1798E-5A87-D7FF-4B52-207902728503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86" creationId="{00AF43D5-B15C-C1F8-1B61-8877BB53F45A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87" creationId="{809AAD05-C5AA-52E8-643F-443F90FFEFF9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88" creationId="{E8821F2F-FA0D-4E3E-2ED8-2140E70905D7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89" creationId="{4B3FC910-1752-ED19-DAFE-11E9A3884B6C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90" creationId="{C70E04FE-84CF-384C-8A0A-D07F0043E8C6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91" creationId="{2B46B152-EE87-9737-465B-FD1B66D4B24D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92" creationId="{21266669-6B58-F38D-09BD-20BA86AEE936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93" creationId="{9D0682BF-AA44-C853-C6FC-80F3381AC626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94" creationId="{15E87E62-BCE5-D67F-12B4-D7A7C38F8212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95" creationId="{F87C948A-5F4E-3A93-CFF1-FE9AE1924646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96" creationId="{E898F5FA-D274-73A9-22F0-01687DDD98E7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97" creationId="{BD0B94BC-1C7A-68F3-A771-0486957E4FC8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98" creationId="{B0754682-8AC8-C19E-C2EE-B3ADC0313C1C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99" creationId="{15D0D517-997C-8282-0020-FD99A7CC128B}"/>
          </ac:spMkLst>
        </pc:spChg>
        <pc:spChg chg="add mod">
          <ac:chgData name="Назар Щур" userId="3faffa111ac016f6" providerId="LiveId" clId="{9C613FB7-B327-4A6F-82FF-B5276F5FBBF7}" dt="2023-10-31T17:32:40.946" v="686" actId="164"/>
          <ac:spMkLst>
            <pc:docMk/>
            <pc:sldMk cId="3102548329" sldId="685"/>
            <ac:spMk id="2100" creationId="{646D6569-D66D-80A1-8556-795143F63513}"/>
          </ac:spMkLst>
        </pc:spChg>
        <pc:spChg chg="add mod">
          <ac:chgData name="Назар Щур" userId="3faffa111ac016f6" providerId="LiveId" clId="{9C613FB7-B327-4A6F-82FF-B5276F5FBBF7}" dt="2023-10-31T17:32:40.946" v="686" actId="164"/>
          <ac:spMkLst>
            <pc:docMk/>
            <pc:sldMk cId="3102548329" sldId="685"/>
            <ac:spMk id="2101" creationId="{22A13703-3044-278F-3F08-82112FF21CF4}"/>
          </ac:spMkLst>
        </pc:spChg>
        <pc:spChg chg="add mod">
          <ac:chgData name="Назар Щур" userId="3faffa111ac016f6" providerId="LiveId" clId="{9C613FB7-B327-4A6F-82FF-B5276F5FBBF7}" dt="2023-10-31T17:32:40.946" v="686" actId="164"/>
          <ac:spMkLst>
            <pc:docMk/>
            <pc:sldMk cId="3102548329" sldId="685"/>
            <ac:spMk id="2102" creationId="{591725FD-6536-C5AF-5645-46BDEC5119F4}"/>
          </ac:spMkLst>
        </pc:spChg>
        <pc:spChg chg="add mod">
          <ac:chgData name="Назар Щур" userId="3faffa111ac016f6" providerId="LiveId" clId="{9C613FB7-B327-4A6F-82FF-B5276F5FBBF7}" dt="2023-10-31T17:32:40.946" v="686" actId="164"/>
          <ac:spMkLst>
            <pc:docMk/>
            <pc:sldMk cId="3102548329" sldId="685"/>
            <ac:spMk id="2103" creationId="{77BD4C98-3953-D0AB-7E9B-0693306EBB17}"/>
          </ac:spMkLst>
        </pc:spChg>
        <pc:spChg chg="add mod">
          <ac:chgData name="Назар Щур" userId="3faffa111ac016f6" providerId="LiveId" clId="{9C613FB7-B327-4A6F-82FF-B5276F5FBBF7}" dt="2023-10-31T17:32:40.946" v="686" actId="164"/>
          <ac:spMkLst>
            <pc:docMk/>
            <pc:sldMk cId="3102548329" sldId="685"/>
            <ac:spMk id="2104" creationId="{6E17F015-E0BA-3146-0A80-A66CEE5727CC}"/>
          </ac:spMkLst>
        </pc:spChg>
        <pc:spChg chg="add mod">
          <ac:chgData name="Назар Щур" userId="3faffa111ac016f6" providerId="LiveId" clId="{9C613FB7-B327-4A6F-82FF-B5276F5FBBF7}" dt="2023-10-31T17:32:40.946" v="686" actId="164"/>
          <ac:spMkLst>
            <pc:docMk/>
            <pc:sldMk cId="3102548329" sldId="685"/>
            <ac:spMk id="2105" creationId="{C77D6D9C-7B07-FDE5-419A-386CF9826EDC}"/>
          </ac:spMkLst>
        </pc:spChg>
        <pc:spChg chg="add mod">
          <ac:chgData name="Назар Щур" userId="3faffa111ac016f6" providerId="LiveId" clId="{9C613FB7-B327-4A6F-82FF-B5276F5FBBF7}" dt="2023-10-31T17:32:40.946" v="686" actId="164"/>
          <ac:spMkLst>
            <pc:docMk/>
            <pc:sldMk cId="3102548329" sldId="685"/>
            <ac:spMk id="2106" creationId="{0DEBB129-6AE9-D4FC-318D-A0A265343667}"/>
          </ac:spMkLst>
        </pc:spChg>
        <pc:spChg chg="add mod">
          <ac:chgData name="Назар Щур" userId="3faffa111ac016f6" providerId="LiveId" clId="{9C613FB7-B327-4A6F-82FF-B5276F5FBBF7}" dt="2023-10-31T17:32:40.946" v="686" actId="164"/>
          <ac:spMkLst>
            <pc:docMk/>
            <pc:sldMk cId="3102548329" sldId="685"/>
            <ac:spMk id="2107" creationId="{DB9E48C8-7AEE-EE23-C807-F667EE6A2F60}"/>
          </ac:spMkLst>
        </pc:spChg>
        <pc:spChg chg="add mod">
          <ac:chgData name="Назар Щур" userId="3faffa111ac016f6" providerId="LiveId" clId="{9C613FB7-B327-4A6F-82FF-B5276F5FBBF7}" dt="2023-10-31T17:32:40.946" v="686" actId="164"/>
          <ac:spMkLst>
            <pc:docMk/>
            <pc:sldMk cId="3102548329" sldId="685"/>
            <ac:spMk id="2108" creationId="{37CEBD82-3DF1-406A-5486-33A2B66C4065}"/>
          </ac:spMkLst>
        </pc:spChg>
        <pc:spChg chg="add mod">
          <ac:chgData name="Назар Щур" userId="3faffa111ac016f6" providerId="LiveId" clId="{9C613FB7-B327-4A6F-82FF-B5276F5FBBF7}" dt="2023-10-31T17:32:40.946" v="686" actId="164"/>
          <ac:spMkLst>
            <pc:docMk/>
            <pc:sldMk cId="3102548329" sldId="685"/>
            <ac:spMk id="2109" creationId="{F4C910FA-6B54-A2F3-8503-4599AD1DFE53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12" creationId="{EA0764DF-C58F-811F-E5C1-A8885BB56CF3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13" creationId="{2BB6FE34-8286-11BD-E758-BE13ECCF1E18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14" creationId="{B78767EE-342A-BD98-298D-75C5D6CED0A6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15" creationId="{F055E5A6-F339-BB47-728F-AEC1AC8FD362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16" creationId="{0196E240-EF4C-9033-A322-045A80FA0F46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17" creationId="{BA503112-EB34-AA35-A348-E53B6FAD1FF0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18" creationId="{C1A46385-8A71-9EB2-ED48-38A63D035416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19" creationId="{61DD4E4C-BC3C-3C07-6FDE-F2BD44537563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20" creationId="{37A519A3-F1D6-C7AA-C821-CDFA4A69D4DB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21" creationId="{AE7D5832-E8B0-74B3-41AE-19B7E7DBAEBA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22" creationId="{82FB9E4E-695D-B437-8590-C0B9F5336601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23" creationId="{CF46E5FD-47D0-7AE2-9690-5A5AE504E5C5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24" creationId="{36A91443-C57F-D27A-CF90-0B5F4C380C91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25" creationId="{A1ABF658-41E9-C83B-3144-0143EBDB7551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26" creationId="{D39E9FE7-CBF8-BD07-3E7E-2E16671F6C37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27" creationId="{9603D9DC-990D-78C6-7D29-430B01A9C822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28" creationId="{8C577A10-8F57-7256-44E1-3769E144EBB3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29" creationId="{FA7435BE-A2B9-64D0-E5C5-075BA243A0D4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30" creationId="{75DEEF35-911C-F52B-54C0-D7C7AAB9317D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31" creationId="{2021CE54-4F46-F263-AEA5-DD82D7C6F799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32" creationId="{63465568-F4A4-B192-62E7-057D23C0576C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33" creationId="{2127EE46-8C1A-45FB-FDC9-915384E35B47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34" creationId="{C3CF880E-225D-69FD-7214-03985A4AE835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35" creationId="{8DEADB92-FE46-D712-62A2-54D0C4EABDE2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36" creationId="{7EB35992-380F-BEAB-6ADC-66DF78FE9BB5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37" creationId="{A80F4E1A-E9CE-A450-F619-1E2778BE93FF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38" creationId="{30D772A2-4AF6-4184-EA75-06A8B78D3AE9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39" creationId="{EC946FFC-7B78-58F0-0A26-6541EA4DED8C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40" creationId="{15CFD633-7369-4E70-F7BC-E33A7E317226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41" creationId="{89B5E5B3-DA2E-FC29-208C-FB75CCB51AAF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42" creationId="{0AA94106-637F-3A1C-293E-FDA3D24010A7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43" creationId="{8E4648A2-C60A-4CF8-8EF9-F6DA992EB24F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44" creationId="{5F4B8F54-5375-275F-2BCE-83635752E81D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45" creationId="{0FE0E312-C456-3543-E877-156EC1F23575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46" creationId="{F44B90CA-F5E2-34EF-B3F9-7039581CC3C6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47" creationId="{C7328F1D-EC73-D6B4-E5DD-4C79DB36D76C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48" creationId="{AA2EBC02-4D93-2E80-DAA1-F254DFD98E0F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49" creationId="{7E66CC29-B8A1-7920-E55B-9AD926EB8273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50" creationId="{91E543D5-B046-91E1-9D3C-E8AC03BA3954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51" creationId="{FF81BC16-8AC3-8C75-EDCB-7EB373F16F7A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52" creationId="{CFFC38BD-E1C3-92EA-E846-E07CBCD3AC40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53" creationId="{671F14CB-E86F-7FB2-F5A8-966C275B343E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54" creationId="{5CD75008-ED31-8F61-6683-72840B797AE6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55" creationId="{866178C5-4625-F2E5-6341-E0071BC1444B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56" creationId="{05AA8E8D-9337-EE2C-083F-0E06DB8766F4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57" creationId="{BE276689-DE6C-61EA-D00C-B511C83DA572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58" creationId="{8CE1C39E-3184-06D8-1244-051092DD6A78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59" creationId="{68D4E300-DBA2-2ADF-4C7B-31E5ACDD7ED1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60" creationId="{3A50FC12-8B88-5F90-6F70-49AF01BC1E20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61" creationId="{3B6F062A-D40E-5B2C-92ED-E72DE0CC0FAA}"/>
          </ac:spMkLst>
        </pc:spChg>
        <pc:spChg chg="add del mod">
          <ac:chgData name="Назар Щур" userId="3faffa111ac016f6" providerId="LiveId" clId="{9C613FB7-B327-4A6F-82FF-B5276F5FBBF7}" dt="2023-10-31T17:32:38.746" v="685"/>
          <ac:spMkLst>
            <pc:docMk/>
            <pc:sldMk cId="3102548329" sldId="685"/>
            <ac:spMk id="2162" creationId="{82156B70-4C61-2326-D674-1953848522BF}"/>
          </ac:spMkLst>
        </pc:spChg>
        <pc:spChg chg="add del mod">
          <ac:chgData name="Назар Щур" userId="3faffa111ac016f6" providerId="LiveId" clId="{9C613FB7-B327-4A6F-82FF-B5276F5FBBF7}" dt="2023-10-31T17:32:38.746" v="685"/>
          <ac:spMkLst>
            <pc:docMk/>
            <pc:sldMk cId="3102548329" sldId="685"/>
            <ac:spMk id="2163" creationId="{0A3BFF01-007F-D5F7-8DB1-BBF7C2885438}"/>
          </ac:spMkLst>
        </pc:spChg>
        <pc:spChg chg="add del mod">
          <ac:chgData name="Назар Щур" userId="3faffa111ac016f6" providerId="LiveId" clId="{9C613FB7-B327-4A6F-82FF-B5276F5FBBF7}" dt="2023-10-31T17:32:38.746" v="685"/>
          <ac:spMkLst>
            <pc:docMk/>
            <pc:sldMk cId="3102548329" sldId="685"/>
            <ac:spMk id="2164" creationId="{EEF153DD-815B-65C8-4299-BCEDD7ACBB4C}"/>
          </ac:spMkLst>
        </pc:spChg>
        <pc:spChg chg="add del mod">
          <ac:chgData name="Назар Щур" userId="3faffa111ac016f6" providerId="LiveId" clId="{9C613FB7-B327-4A6F-82FF-B5276F5FBBF7}" dt="2023-10-31T17:32:38.746" v="685"/>
          <ac:spMkLst>
            <pc:docMk/>
            <pc:sldMk cId="3102548329" sldId="685"/>
            <ac:spMk id="2165" creationId="{9CE7E4E9-FCD9-7A5D-79E6-13A8AD1FC342}"/>
          </ac:spMkLst>
        </pc:spChg>
        <pc:spChg chg="add del mod">
          <ac:chgData name="Назар Щур" userId="3faffa111ac016f6" providerId="LiveId" clId="{9C613FB7-B327-4A6F-82FF-B5276F5FBBF7}" dt="2023-10-31T17:32:38.746" v="685"/>
          <ac:spMkLst>
            <pc:docMk/>
            <pc:sldMk cId="3102548329" sldId="685"/>
            <ac:spMk id="2166" creationId="{DF847ADA-C42B-F346-94E7-1775A00AC7EE}"/>
          </ac:spMkLst>
        </pc:spChg>
        <pc:spChg chg="add del mod">
          <ac:chgData name="Назар Щур" userId="3faffa111ac016f6" providerId="LiveId" clId="{9C613FB7-B327-4A6F-82FF-B5276F5FBBF7}" dt="2023-10-31T17:32:38.746" v="685"/>
          <ac:spMkLst>
            <pc:docMk/>
            <pc:sldMk cId="3102548329" sldId="685"/>
            <ac:spMk id="2167" creationId="{73D519C3-243A-D0EA-AFF1-F5E939CEC697}"/>
          </ac:spMkLst>
        </pc:spChg>
        <pc:spChg chg="add del mod">
          <ac:chgData name="Назар Щур" userId="3faffa111ac016f6" providerId="LiveId" clId="{9C613FB7-B327-4A6F-82FF-B5276F5FBBF7}" dt="2023-10-31T17:32:38.746" v="685"/>
          <ac:spMkLst>
            <pc:docMk/>
            <pc:sldMk cId="3102548329" sldId="685"/>
            <ac:spMk id="2168" creationId="{60F3578A-931E-6BFF-E9B9-3D23C842A24A}"/>
          </ac:spMkLst>
        </pc:spChg>
        <pc:spChg chg="add del mod">
          <ac:chgData name="Назар Щур" userId="3faffa111ac016f6" providerId="LiveId" clId="{9C613FB7-B327-4A6F-82FF-B5276F5FBBF7}" dt="2023-10-31T17:32:38.746" v="685"/>
          <ac:spMkLst>
            <pc:docMk/>
            <pc:sldMk cId="3102548329" sldId="685"/>
            <ac:spMk id="2169" creationId="{BB40D67D-743F-72AE-AA30-3FD789978544}"/>
          </ac:spMkLst>
        </pc:spChg>
        <pc:spChg chg="add del mod">
          <ac:chgData name="Назар Щур" userId="3faffa111ac016f6" providerId="LiveId" clId="{9C613FB7-B327-4A6F-82FF-B5276F5FBBF7}" dt="2023-10-31T17:32:38.746" v="685"/>
          <ac:spMkLst>
            <pc:docMk/>
            <pc:sldMk cId="3102548329" sldId="685"/>
            <ac:spMk id="2170" creationId="{06D606FD-B9C2-B50B-F932-6EC909D7D6A1}"/>
          </ac:spMkLst>
        </pc:spChg>
        <pc:spChg chg="add del mod">
          <ac:chgData name="Назар Щур" userId="3faffa111ac016f6" providerId="LiveId" clId="{9C613FB7-B327-4A6F-82FF-B5276F5FBBF7}" dt="2023-10-31T17:32:38.746" v="685"/>
          <ac:spMkLst>
            <pc:docMk/>
            <pc:sldMk cId="3102548329" sldId="685"/>
            <ac:spMk id="2171" creationId="{753BB065-3E8B-FFAE-63B8-24AE0F509141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75" creationId="{9FFD2C84-2A46-EF09-BCC8-ED79E1BD40AC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76" creationId="{027D04D5-D78E-7ACC-4C04-493D3C06A332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77" creationId="{3FF144BF-303D-FAE4-CD2C-35FF290D6689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78" creationId="{FBDC3836-0C71-D7A8-E370-E419840E0DCC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79" creationId="{B7DFF7AF-C968-A666-EB7D-C88D0484027D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80" creationId="{9E0E9252-134D-E388-2932-334F3B66C70C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81" creationId="{7D52147B-3B39-A128-7B7B-924EED41BC16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82" creationId="{1BA02AF3-5AA7-7713-B37D-97D1A5830687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83" creationId="{7D5AAFD7-CAEF-B3A1-10D3-5A747E2D623F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84" creationId="{F6E844C2-C189-8FBE-82AE-6DACCF6A5495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86" creationId="{23C8EAD9-E4D5-3FB1-C1B6-02C4C91CC67E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87" creationId="{32DE59EC-9353-1832-0E16-5129E4A76A36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88" creationId="{12CD8E1B-49B9-1F7A-9DF7-C4EFFE1222CE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89" creationId="{0EC4894A-119D-7874-9B74-66DD43449E47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90" creationId="{9C455DC9-F118-AB9A-8FEB-DE7C7CD95551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91" creationId="{64355D37-B579-EDDA-0F64-A630AA75B88C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92" creationId="{A8C9C570-ED02-338D-D09F-869A4D08376E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93" creationId="{90D674CF-E3FC-6973-A5C8-0D96CA8A9397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94" creationId="{36E930E4-5A6F-7951-E1CE-8C9CAD647F4C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95" creationId="{BC277DC4-47AC-1351-4C10-2F1E7ADBDB04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96" creationId="{BB1E879B-46EE-B126-618E-0D6A7AB45063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97" creationId="{C8A668E6-C200-9B44-5E65-AC31EC498058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98" creationId="{B411B017-3769-7B91-EB95-385C866F95AF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99" creationId="{AF1268CA-CF6D-8BEF-55CB-404A0D1013F1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00" creationId="{541D1BB6-35C9-E43F-A54E-55A9E0111299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01" creationId="{C3CAF6D5-3513-B72D-25AE-430EBEFF08E9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02" creationId="{EA77C5EA-8727-875D-2925-35C3D0569743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03" creationId="{99637B0B-D91A-B240-68C3-6BC2AEFE62BD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04" creationId="{A0CF6A3C-84E1-356F-448A-726BC42D12C4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05" creationId="{202D5717-BC20-D43E-6D92-F15EF04D62AC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06" creationId="{8F3A70C9-EF5E-AABD-9B7D-50A7704F34EF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07" creationId="{4F2BF3AF-77B2-D9B2-A82C-E90D992BD010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08" creationId="{2D8BE6B5-DAE0-8DE3-DD88-F38157CBF24D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09" creationId="{21A5AFB7-7BE8-9D24-DFD2-F6CBDF93BEBF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10" creationId="{AD7F2386-6767-A698-0B48-01DD294EAD44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11" creationId="{BFD1858A-7A8B-1FAE-E200-ABFD1CBD78E6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12" creationId="{421B6BA8-8190-F586-CE72-4967B404095B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13" creationId="{08812496-EB33-5D88-656A-84213AF6FA27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14" creationId="{A2A0FDD2-1B31-2E75-5F6B-80B816687F3C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15" creationId="{DA0EE929-72BA-8F52-B6D2-79B14AA697F7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16" creationId="{9ABCB5BE-B71C-5A78-E132-91E73CF240A7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17" creationId="{0EA67C4F-574E-33EE-7147-1620069D9DE0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18" creationId="{BE7383BE-55CB-33A4-7D13-66C8918AEA03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19" creationId="{7468830A-DD11-53E1-6E42-4187CE1C90CE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20" creationId="{9A79B931-11E5-1A4B-248C-204290C95D9C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21" creationId="{E9571602-B826-26FB-E6B1-EC6617BF6753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22" creationId="{406A72B5-FD09-49F5-188E-8D9319DDCA29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23" creationId="{C084AFEA-3C15-ADAC-36D4-41904C4A9B1F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24" creationId="{74FF4C70-6425-7BE2-DA5A-CC6F8B95CA84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25" creationId="{82A79567-09A3-0D0C-6D71-9882D928FF81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26" creationId="{EA7157F8-A3BD-8683-DF77-2357E46121C3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27" creationId="{A9B53211-02D8-DA81-8CB9-A5E5EF543E1B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28" creationId="{2ED54433-29EF-0938-41FB-203D42B5431C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29" creationId="{DC5C3020-24EC-430B-552D-4F4ADF20C164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30" creationId="{3795197E-023F-4DC7-5448-B8C63D07003E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31" creationId="{915B95B8-93B2-A875-52C4-3436A35141CA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32" creationId="{7D1B17B2-A090-82F9-EAC3-FAC279B35CD3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33" creationId="{FE110D20-8513-BB8A-F043-3414D8EF4003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34" creationId="{014178BE-B417-BB03-55EF-3BBC9345644C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35" creationId="{7620D94F-8653-A418-977B-811D6B463E4C}"/>
          </ac:spMkLst>
        </pc:spChg>
        <pc:spChg chg="add mod">
          <ac:chgData name="Назар Щур" userId="3faffa111ac016f6" providerId="LiveId" clId="{9C613FB7-B327-4A6F-82FF-B5276F5FBBF7}" dt="2023-10-31T17:34:04.789" v="715" actId="164"/>
          <ac:spMkLst>
            <pc:docMk/>
            <pc:sldMk cId="3102548329" sldId="685"/>
            <ac:spMk id="2236" creationId="{47F8A356-8C53-7FED-102E-D0806D4555DB}"/>
          </ac:spMkLst>
        </pc:spChg>
        <pc:spChg chg="add mod">
          <ac:chgData name="Назар Щур" userId="3faffa111ac016f6" providerId="LiveId" clId="{9C613FB7-B327-4A6F-82FF-B5276F5FBBF7}" dt="2023-10-31T17:34:04.789" v="715" actId="164"/>
          <ac:spMkLst>
            <pc:docMk/>
            <pc:sldMk cId="3102548329" sldId="685"/>
            <ac:spMk id="2237" creationId="{48130062-88EC-739D-4652-043D5506608E}"/>
          </ac:spMkLst>
        </pc:spChg>
        <pc:spChg chg="add mod">
          <ac:chgData name="Назар Щур" userId="3faffa111ac016f6" providerId="LiveId" clId="{9C613FB7-B327-4A6F-82FF-B5276F5FBBF7}" dt="2023-10-31T17:34:04.789" v="715" actId="164"/>
          <ac:spMkLst>
            <pc:docMk/>
            <pc:sldMk cId="3102548329" sldId="685"/>
            <ac:spMk id="2238" creationId="{B5644770-ACAA-FE7C-CFBD-F8D9CB2FEB81}"/>
          </ac:spMkLst>
        </pc:spChg>
        <pc:spChg chg="add mod">
          <ac:chgData name="Назар Щур" userId="3faffa111ac016f6" providerId="LiveId" clId="{9C613FB7-B327-4A6F-82FF-B5276F5FBBF7}" dt="2023-10-31T17:34:04.789" v="715" actId="164"/>
          <ac:spMkLst>
            <pc:docMk/>
            <pc:sldMk cId="3102548329" sldId="685"/>
            <ac:spMk id="2239" creationId="{CA164BEA-0FE9-AED6-DAEA-7BD7B98E5DE2}"/>
          </ac:spMkLst>
        </pc:spChg>
        <pc:spChg chg="add mod">
          <ac:chgData name="Назар Щур" userId="3faffa111ac016f6" providerId="LiveId" clId="{9C613FB7-B327-4A6F-82FF-B5276F5FBBF7}" dt="2023-10-31T17:34:04.789" v="715" actId="164"/>
          <ac:spMkLst>
            <pc:docMk/>
            <pc:sldMk cId="3102548329" sldId="685"/>
            <ac:spMk id="2240" creationId="{1A7050D4-6142-A100-316F-C4E513D97AC4}"/>
          </ac:spMkLst>
        </pc:spChg>
        <pc:spChg chg="add mod">
          <ac:chgData name="Назар Щур" userId="3faffa111ac016f6" providerId="LiveId" clId="{9C613FB7-B327-4A6F-82FF-B5276F5FBBF7}" dt="2023-10-31T17:34:04.789" v="715" actId="164"/>
          <ac:spMkLst>
            <pc:docMk/>
            <pc:sldMk cId="3102548329" sldId="685"/>
            <ac:spMk id="2241" creationId="{0389B407-5F99-A842-6249-C9A0ADC82FFF}"/>
          </ac:spMkLst>
        </pc:spChg>
        <pc:spChg chg="add mod">
          <ac:chgData name="Назар Щур" userId="3faffa111ac016f6" providerId="LiveId" clId="{9C613FB7-B327-4A6F-82FF-B5276F5FBBF7}" dt="2023-10-31T17:34:04.789" v="715" actId="164"/>
          <ac:spMkLst>
            <pc:docMk/>
            <pc:sldMk cId="3102548329" sldId="685"/>
            <ac:spMk id="2242" creationId="{CB80144F-E9D6-888E-4C00-6F4DF4A5438C}"/>
          </ac:spMkLst>
        </pc:spChg>
        <pc:spChg chg="add mod">
          <ac:chgData name="Назар Щур" userId="3faffa111ac016f6" providerId="LiveId" clId="{9C613FB7-B327-4A6F-82FF-B5276F5FBBF7}" dt="2023-10-31T17:34:04.789" v="715" actId="164"/>
          <ac:spMkLst>
            <pc:docMk/>
            <pc:sldMk cId="3102548329" sldId="685"/>
            <ac:spMk id="2243" creationId="{F8765778-43EA-F564-3075-444089A6BBEE}"/>
          </ac:spMkLst>
        </pc:spChg>
        <pc:spChg chg="add mod">
          <ac:chgData name="Назар Щур" userId="3faffa111ac016f6" providerId="LiveId" clId="{9C613FB7-B327-4A6F-82FF-B5276F5FBBF7}" dt="2023-10-31T17:34:04.789" v="715" actId="164"/>
          <ac:spMkLst>
            <pc:docMk/>
            <pc:sldMk cId="3102548329" sldId="685"/>
            <ac:spMk id="2244" creationId="{95874D4C-A30F-7EFE-264A-48055C2652DB}"/>
          </ac:spMkLst>
        </pc:spChg>
        <pc:spChg chg="add mod">
          <ac:chgData name="Назар Щур" userId="3faffa111ac016f6" providerId="LiveId" clId="{9C613FB7-B327-4A6F-82FF-B5276F5FBBF7}" dt="2023-10-31T17:34:04.789" v="715" actId="164"/>
          <ac:spMkLst>
            <pc:docMk/>
            <pc:sldMk cId="3102548329" sldId="685"/>
            <ac:spMk id="2245" creationId="{543C8E1F-4C1F-2379-DC8E-F93731E29FE8}"/>
          </ac:spMkLst>
        </pc:spChg>
        <pc:spChg chg="add mod">
          <ac:chgData name="Назар Щур" userId="3faffa111ac016f6" providerId="LiveId" clId="{9C613FB7-B327-4A6F-82FF-B5276F5FBBF7}" dt="2023-10-31T17:34:04.789" v="715" actId="164"/>
          <ac:spMkLst>
            <pc:docMk/>
            <pc:sldMk cId="3102548329" sldId="685"/>
            <ac:spMk id="2246" creationId="{D3B31F1B-2C5C-785F-636B-F28E153D2E54}"/>
          </ac:spMkLst>
        </pc:spChg>
        <pc:spChg chg="add mod">
          <ac:chgData name="Назар Щур" userId="3faffa111ac016f6" providerId="LiveId" clId="{9C613FB7-B327-4A6F-82FF-B5276F5FBBF7}" dt="2023-10-31T17:34:04.789" v="715" actId="164"/>
          <ac:spMkLst>
            <pc:docMk/>
            <pc:sldMk cId="3102548329" sldId="685"/>
            <ac:spMk id="2247" creationId="{B68A114D-4DC4-B46F-D8EA-D3DD59FE9C51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51" creationId="{B38DF1E1-F1BA-70D6-74B1-99B29C43CFB6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52" creationId="{62BBC521-7B0B-DC22-8601-712432941189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53" creationId="{BBE4652F-80DE-4FB0-DA87-B0CE07297A52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54" creationId="{11D993ED-A8AF-FED9-71F3-2D6282944712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55" creationId="{DC988917-3F4E-E5B0-7A57-4E63CDB74F30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56" creationId="{8E7CCFA1-7CC9-E1F7-2243-99BF9A3A68E9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57" creationId="{28E25A02-3240-C08C-124A-51A54E6D5F27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58" creationId="{4429980B-A2BD-3887-DD1B-B5D43581790B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59" creationId="{17848D94-D264-64CC-606F-A0D695D0C192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60" creationId="{A2A70620-5E79-641B-E560-0616415641FF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61" creationId="{325E5B57-D50D-6C86-9B53-F0AB7FA5316E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62" creationId="{1F41A2DD-43E6-2300-E951-DB725D199BB8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64" creationId="{589DD1A9-F92D-BA2D-E5ED-921D5E440E9B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65" creationId="{F8A66AE0-DAD1-A6FE-0195-7FEC998F12D8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66" creationId="{ACAD6FBD-3B86-A9B7-16FB-DD85EA615165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67" creationId="{DC7F3A8A-F3DB-C7F4-3C52-D8C9FF6E4A4C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68" creationId="{2B607A07-A389-8F58-7C87-8FDB5390DDE6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69" creationId="{9480FFDF-C0A0-40FA-884D-2B2241C6E96D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70" creationId="{6B7E5AED-A695-C0E7-BBD6-5C9A6E7F91AF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71" creationId="{D5E63255-76F5-E84F-9AB5-A1B1DA437A53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72" creationId="{5DE45EEC-8B8C-D828-4407-D25F09DFBF03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73" creationId="{1256ED70-67C5-FD8D-805C-30796F6A9269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75" creationId="{FE42B096-74DB-FB0F-ADCD-E4970F010F2A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76" creationId="{C9BFDC2C-2C0F-997D-358A-31EC427CEA94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77" creationId="{E5268F8D-B0D7-D6EF-7940-D3BDF55D9B40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78" creationId="{003B891B-3B23-C9FF-569E-717DEEB4D9F3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79" creationId="{8066E3C0-7AC9-F7E0-E0E6-537696F27C5E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80" creationId="{3C0A199C-6E0D-035D-BD98-FBF1BD61DAC7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81" creationId="{1397F0C6-2C41-7DF9-A63B-3C090EDE97D7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82" creationId="{CB309842-7052-3267-3595-300C43BA2EDB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83" creationId="{11556DF5-40ED-4956-30F6-49EBD619EF49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84" creationId="{29999B99-6EA0-64A2-F40E-4209ACC5498E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85" creationId="{72CCE5A5-EA9E-2BAD-5271-EF942A5B8B77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86" creationId="{C7A9C970-9A45-A17A-52D6-D9FBDA0D369D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87" creationId="{1F538C1C-C2FC-AF74-03B5-46DD26B0F254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88" creationId="{B5E21A00-D295-E28B-9BA9-B8A586156BB7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89" creationId="{69BDDB74-EA74-D953-0927-A840204AE5CA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90" creationId="{CEC65B67-C215-E79B-98BF-4D0323871010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91" creationId="{1319FD3F-C6DA-B571-44C7-F4C2691588E6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92" creationId="{B951D6A5-B410-3A88-1B1D-FEFBC323BB57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93" creationId="{7D71514D-674C-C767-A0FE-3458B16D2668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94" creationId="{B97E8C8E-7F78-753C-F815-A69FBB65FB93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95" creationId="{8E940860-046B-CAB9-BFEE-DE5234C9503F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96" creationId="{ACD20402-80DB-C746-FC8B-442C47D68242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97" creationId="{89DCB2D3-731C-0398-D8A4-49A3C21ECD9A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98" creationId="{D6F7972B-65AE-0814-DF1E-4D67206A0C62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99" creationId="{FD1B13D9-D05C-AB47-1822-BA68B575F184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00" creationId="{5F55255A-4993-D543-A08C-485DA6C4A909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01" creationId="{FB55A4E1-3647-3722-C5ED-1FA93F610CFB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02" creationId="{5787B8AF-E11C-0743-EA8D-2BFF520882F2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03" creationId="{44B25460-F2EA-63C8-C6B3-8764C5ECD77B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04" creationId="{01213E98-A1E9-401E-1AB8-A0188621CBA1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05" creationId="{E39A112A-E7D1-9B64-0416-5485DA5EE93C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06" creationId="{3C00D506-5130-6AC7-D63D-A46CE320F26B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07" creationId="{961FD800-CD09-D228-3578-5CCE036B1FC3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08" creationId="{98A44D67-8B4F-CDEB-09E7-34D6FA7E63B0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09" creationId="{523BFD1B-BA39-DB52-CFFE-8C3C2769D284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10" creationId="{C150297C-BC3F-5ABF-B3DF-47115E221230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11" creationId="{0449BA7A-8827-3A71-7CE5-9BCF7091B066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12" creationId="{F077A327-0A2F-FEDB-84EC-2494503421FC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13" creationId="{95575C5C-2F9E-34D0-C710-C2C8C7A12D31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14" creationId="{6C6A8B0F-24F9-D2CD-EA4F-E7EF5F0DA8DF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15" creationId="{1979019F-FFCA-C589-1102-422210E7BC7C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16" creationId="{787B02B3-95A4-1D3C-6DD2-46694AC250BB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17" creationId="{16E8916C-D8FC-0C28-AED9-7F2581EF2B9D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18" creationId="{F675AFC9-BBF2-80E8-6DC8-38C06F6EFF8C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19" creationId="{39C8BF9E-782A-6FDC-7127-B48EB93F615F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20" creationId="{2DE82A38-138C-E384-5388-6DEFB7744C7D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21" creationId="{2F19A0CA-9A0B-4928-EF20-079808A39E8B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22" creationId="{0FD465EF-6DED-598C-D4BF-32A0E4BA8E43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23" creationId="{05D9B6E4-EEAF-EB07-0F2F-4BB35CECF931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24" creationId="{86BE167E-EDC1-2052-E72D-459D76D93FB8}"/>
          </ac:spMkLst>
        </pc:spChg>
        <pc:spChg chg="add mod">
          <ac:chgData name="Назар Щур" userId="3faffa111ac016f6" providerId="LiveId" clId="{9C613FB7-B327-4A6F-82FF-B5276F5FBBF7}" dt="2023-10-31T17:35:33.188" v="748" actId="164"/>
          <ac:spMkLst>
            <pc:docMk/>
            <pc:sldMk cId="3102548329" sldId="685"/>
            <ac:spMk id="2325" creationId="{0C10C2D1-E8D4-A330-8075-9AC3752CB7A9}"/>
          </ac:spMkLst>
        </pc:spChg>
        <pc:spChg chg="add mod">
          <ac:chgData name="Назар Щур" userId="3faffa111ac016f6" providerId="LiveId" clId="{9C613FB7-B327-4A6F-82FF-B5276F5FBBF7}" dt="2023-10-31T17:35:33.188" v="748" actId="164"/>
          <ac:spMkLst>
            <pc:docMk/>
            <pc:sldMk cId="3102548329" sldId="685"/>
            <ac:spMk id="2326" creationId="{925D8A87-9148-E0BA-AEA3-7673CE4EF900}"/>
          </ac:spMkLst>
        </pc:spChg>
        <pc:spChg chg="add mod">
          <ac:chgData name="Назар Щур" userId="3faffa111ac016f6" providerId="LiveId" clId="{9C613FB7-B327-4A6F-82FF-B5276F5FBBF7}" dt="2023-10-31T17:35:33.188" v="748" actId="164"/>
          <ac:spMkLst>
            <pc:docMk/>
            <pc:sldMk cId="3102548329" sldId="685"/>
            <ac:spMk id="2327" creationId="{568F32E0-46C1-3E05-0931-8CD6E7EC1B9D}"/>
          </ac:spMkLst>
        </pc:spChg>
        <pc:spChg chg="add mod">
          <ac:chgData name="Назар Щур" userId="3faffa111ac016f6" providerId="LiveId" clId="{9C613FB7-B327-4A6F-82FF-B5276F5FBBF7}" dt="2023-10-31T17:35:33.188" v="748" actId="164"/>
          <ac:spMkLst>
            <pc:docMk/>
            <pc:sldMk cId="3102548329" sldId="685"/>
            <ac:spMk id="2328" creationId="{928D00BF-DDB8-1EDE-4CAB-C040C9DD9960}"/>
          </ac:spMkLst>
        </pc:spChg>
        <pc:spChg chg="add mod">
          <ac:chgData name="Назар Щур" userId="3faffa111ac016f6" providerId="LiveId" clId="{9C613FB7-B327-4A6F-82FF-B5276F5FBBF7}" dt="2023-10-31T17:35:33.188" v="748" actId="164"/>
          <ac:spMkLst>
            <pc:docMk/>
            <pc:sldMk cId="3102548329" sldId="685"/>
            <ac:spMk id="2329" creationId="{C212B008-3B0E-CF42-55FE-13D7BAF10537}"/>
          </ac:spMkLst>
        </pc:spChg>
        <pc:spChg chg="add mod">
          <ac:chgData name="Назар Щур" userId="3faffa111ac016f6" providerId="LiveId" clId="{9C613FB7-B327-4A6F-82FF-B5276F5FBBF7}" dt="2023-10-31T17:35:33.188" v="748" actId="164"/>
          <ac:spMkLst>
            <pc:docMk/>
            <pc:sldMk cId="3102548329" sldId="685"/>
            <ac:spMk id="2330" creationId="{A6691F7E-EF9F-DBB3-1C62-86FECC6006C6}"/>
          </ac:spMkLst>
        </pc:spChg>
        <pc:spChg chg="add mod">
          <ac:chgData name="Назар Щур" userId="3faffa111ac016f6" providerId="LiveId" clId="{9C613FB7-B327-4A6F-82FF-B5276F5FBBF7}" dt="2023-10-31T17:35:33.188" v="748" actId="164"/>
          <ac:spMkLst>
            <pc:docMk/>
            <pc:sldMk cId="3102548329" sldId="685"/>
            <ac:spMk id="2331" creationId="{8BB6379E-994C-29E9-5542-5B8FAE993DC0}"/>
          </ac:spMkLst>
        </pc:spChg>
        <pc:spChg chg="add mod">
          <ac:chgData name="Назар Щур" userId="3faffa111ac016f6" providerId="LiveId" clId="{9C613FB7-B327-4A6F-82FF-B5276F5FBBF7}" dt="2023-10-31T17:35:33.188" v="748" actId="164"/>
          <ac:spMkLst>
            <pc:docMk/>
            <pc:sldMk cId="3102548329" sldId="685"/>
            <ac:spMk id="2332" creationId="{A866607E-058A-0099-F230-A5312F8A972B}"/>
          </ac:spMkLst>
        </pc:spChg>
        <pc:spChg chg="add mod">
          <ac:chgData name="Назар Щур" userId="3faffa111ac016f6" providerId="LiveId" clId="{9C613FB7-B327-4A6F-82FF-B5276F5FBBF7}" dt="2023-10-31T17:35:33.188" v="748" actId="164"/>
          <ac:spMkLst>
            <pc:docMk/>
            <pc:sldMk cId="3102548329" sldId="685"/>
            <ac:spMk id="2333" creationId="{375BD1E9-75E0-309D-6E1B-36CDFF5CE302}"/>
          </ac:spMkLst>
        </pc:spChg>
        <pc:spChg chg="add mod">
          <ac:chgData name="Назар Щур" userId="3faffa111ac016f6" providerId="LiveId" clId="{9C613FB7-B327-4A6F-82FF-B5276F5FBBF7}" dt="2023-10-31T17:35:33.188" v="748" actId="164"/>
          <ac:spMkLst>
            <pc:docMk/>
            <pc:sldMk cId="3102548329" sldId="685"/>
            <ac:spMk id="2334" creationId="{2207E54F-62DE-9208-8CA3-4772D2823A3B}"/>
          </ac:spMkLst>
        </pc:spChg>
        <pc:spChg chg="add mod">
          <ac:chgData name="Назар Щур" userId="3faffa111ac016f6" providerId="LiveId" clId="{9C613FB7-B327-4A6F-82FF-B5276F5FBBF7}" dt="2023-10-31T17:35:33.188" v="748" actId="164"/>
          <ac:spMkLst>
            <pc:docMk/>
            <pc:sldMk cId="3102548329" sldId="685"/>
            <ac:spMk id="2335" creationId="{3B11176D-B696-AA94-C91B-553E63BEE753}"/>
          </ac:spMkLst>
        </pc:spChg>
        <pc:spChg chg="add mod">
          <ac:chgData name="Назар Щур" userId="3faffa111ac016f6" providerId="LiveId" clId="{9C613FB7-B327-4A6F-82FF-B5276F5FBBF7}" dt="2023-10-31T17:35:33.188" v="748" actId="164"/>
          <ac:spMkLst>
            <pc:docMk/>
            <pc:sldMk cId="3102548329" sldId="685"/>
            <ac:spMk id="2336" creationId="{4831D451-2609-680C-946B-5FD9E67240E9}"/>
          </ac:spMkLst>
        </pc:spChg>
        <pc:spChg chg="add mod">
          <ac:chgData name="Назар Щур" userId="3faffa111ac016f6" providerId="LiveId" clId="{9C613FB7-B327-4A6F-82FF-B5276F5FBBF7}" dt="2023-10-31T17:35:33.188" v="748" actId="164"/>
          <ac:spMkLst>
            <pc:docMk/>
            <pc:sldMk cId="3102548329" sldId="685"/>
            <ac:spMk id="2337" creationId="{47AD46BA-ECF8-1155-C415-C70A158035A3}"/>
          </ac:spMkLst>
        </pc:spChg>
        <pc:spChg chg="add mod">
          <ac:chgData name="Назар Щур" userId="3faffa111ac016f6" providerId="LiveId" clId="{9C613FB7-B327-4A6F-82FF-B5276F5FBBF7}" dt="2023-10-31T17:35:33.188" v="748" actId="164"/>
          <ac:spMkLst>
            <pc:docMk/>
            <pc:sldMk cId="3102548329" sldId="685"/>
            <ac:spMk id="2338" creationId="{ADC40B0B-6ECE-4225-4F29-DE6983FDF782}"/>
          </ac:spMkLst>
        </pc:spChg>
        <pc:spChg chg="add mod">
          <ac:chgData name="Назар Щур" userId="3faffa111ac016f6" providerId="LiveId" clId="{9C613FB7-B327-4A6F-82FF-B5276F5FBBF7}" dt="2023-10-31T17:35:33.188" v="748" actId="164"/>
          <ac:spMkLst>
            <pc:docMk/>
            <pc:sldMk cId="3102548329" sldId="685"/>
            <ac:spMk id="2339" creationId="{68827CE3-D595-03BF-FF88-AE22FC3F983A}"/>
          </ac:spMkLst>
        </pc:spChg>
        <pc:spChg chg="add mod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341" creationId="{D2439EC6-8D60-966D-B462-D4C0A86B9560}"/>
          </ac:spMkLst>
        </pc:spChg>
        <pc:spChg chg="add mod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342" creationId="{081C9D8E-4F88-F3EE-A257-6F2591A5744C}"/>
          </ac:spMkLst>
        </pc:spChg>
        <pc:spChg chg="add mod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343" creationId="{2024F6BA-37C7-234C-8397-3FFC36BAC0A4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46" creationId="{36A4B482-7E19-5366-502C-326E260228FE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47" creationId="{16077BB2-7585-B138-2917-49A3B879751E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48" creationId="{9E0A2E24-C41F-9613-8263-A44DEC4BEAEB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49" creationId="{9E842A26-D4F8-2883-9CB3-0ED0CCCF9784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50" creationId="{C8FA3CC1-FACB-1631-809D-2A0496A322E0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51" creationId="{D07E541F-380A-E5ED-7235-D74A83785D6B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52" creationId="{06EA9360-AD01-4FF7-98AA-B8077150AEAA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53" creationId="{6CF00D04-AE1E-D7A7-2AB2-17845C48F942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54" creationId="{1139921C-055D-C469-A237-5A72E2BFC108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55" creationId="{6E920A60-EA2D-A495-70C9-DE745F52C4D7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57" creationId="{2F73078E-EE34-EEF9-40AC-6DF88D32635E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58" creationId="{5784B10F-FABA-FC1C-07EF-6096C5A023B4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59" creationId="{9FAF71CB-40F1-F41F-8283-4B261D14342B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60" creationId="{4D672CF3-4593-8D70-B07B-97BF654E5469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61" creationId="{D5F64321-1E92-8C69-3368-C906E7DDA957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62" creationId="{777BB52D-8A59-687C-2A5B-5D9A31C8CC42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63" creationId="{1B951A42-8105-6638-F2E0-3AF717BBE454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64" creationId="{14B4D886-4BA2-BD0A-F487-C762B7A192F2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65" creationId="{C7B97845-8418-61E1-955B-3B706D74C3E0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66" creationId="{5D6686CB-D6C8-9C7C-F034-AFFB8A51CF5A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67" creationId="{F61336F4-560F-ABD4-588F-8BEA3288B10D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68" creationId="{7D53A0AF-B1A2-981A-710D-5C0E1AEB7AC6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69" creationId="{9F41D359-639C-23E9-D5DC-0ADB972B6906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70" creationId="{8C4B24F5-D44C-5F3E-F4B3-B874A746B002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71" creationId="{7932A568-7FF7-AF86-A063-CFA4FBAA2AFF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72" creationId="{5722CE67-68C9-0F7B-AB79-59F23862A698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73" creationId="{FE4C805A-F890-E74B-929F-941E8F00BC47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74" creationId="{301F6815-3947-8F82-0E25-02D18E21451E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75" creationId="{A41E6A00-F7DF-CCDC-B921-BAC518DB569C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76" creationId="{4504AA73-6DAF-43A9-DCB6-8AAC5624456F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77" creationId="{A88F6DFC-1B9F-8254-D0C7-8DED7EC6BEB2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78" creationId="{8A81D706-F793-707D-EF7B-2E8C338953B9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79" creationId="{0CA1CDBF-4155-4435-4EE3-F060C569E341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80" creationId="{AE2C897C-4EDC-2917-1BFE-48923B92B748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81" creationId="{03834F3E-6451-0D40-1906-D90CBBFA31CB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82" creationId="{E5FF4863-6BB7-6093-1D08-93DAB239957D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83" creationId="{E9275E01-178B-7B16-ED4E-D09AF639220F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84" creationId="{4FEC43CD-2244-C9B6-9FDD-3EFBD012066E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85" creationId="{CE696164-4F02-DF07-1EC7-A296756E7588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86" creationId="{16E39117-2A05-C972-128E-6B07A0EC0EAB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87" creationId="{3F887EC5-6D4B-246F-A029-4B00FB2AD6F6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88" creationId="{F1D6D679-689A-757C-E71F-816FB76BB2A7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89" creationId="{88E73204-C1AB-DFD3-E43B-9F330041E121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90" creationId="{9C517289-F44D-4A06-D4F0-D89E455666FE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91" creationId="{A0E09476-E9F5-D371-CD64-1C71D7B04FDE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92" creationId="{3D4018B4-4947-0BF3-2BE5-DDDF4A6C0D07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93" creationId="{1309543C-0812-1E4D-DF6E-EA946722CE66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94" creationId="{99938AE2-0496-F72D-2707-D32B2E1C580A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95" creationId="{16A8B4E2-5517-B559-FEBD-4DB8B85DCD4E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96" creationId="{FEC6BDC1-F343-5C12-FD86-2F837C157444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97" creationId="{6914F82C-8D5E-0469-B800-327227EB5C8D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98" creationId="{3CB341A0-58A3-A7A9-ACFA-20C5758EBA58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99" creationId="{09137AFD-3B54-C638-A16A-CDD49D2E4619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400" creationId="{6D3C418D-87B5-3A45-5745-CBF6D44E802A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401" creationId="{1D2EC842-72ED-A939-F1AA-74B951206070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402" creationId="{69A00AFF-AE8A-4EF4-4B83-FA9887BC9E2F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403" creationId="{71D5A30D-2926-985F-D8EA-1B1660E36D3A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404" creationId="{57CB0A87-39F4-3032-DA82-77078C600F21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405" creationId="{BA417066-3DAE-EA46-8058-538E7064C125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406" creationId="{BF06258A-9989-6FE8-EDA3-D2C118CB30FC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09" creationId="{62B4B2E6-CAFF-DFE8-5248-F025B568DFD3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10" creationId="{355E9374-D477-6438-1810-8270B7D6210C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11" creationId="{D6D970C0-48B8-B5AA-D681-A296DC80B14B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12" creationId="{6CCB80EB-E2B6-C912-F716-402324102585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13" creationId="{AE003E88-2DA9-1D5D-8062-49809702B020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14" creationId="{6C4AB7B4-E34B-27C2-2C85-228376929C3E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15" creationId="{C08B63F3-8834-FC0F-A3DE-ED3075CDDD96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16" creationId="{57983E1D-1FAA-7B69-7066-AF302E1230D9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17" creationId="{704B6FD0-F187-B31D-C852-11885307C5B9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18" creationId="{06FF317D-CDE1-0BCD-E5A0-3F013919CF8C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20" creationId="{BA7CE517-81E4-2073-EB2B-5D42E58BB4F8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21" creationId="{A0DE68E9-A09D-72FF-6565-3428A271894A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22" creationId="{16924BB7-D105-F797-8120-F39D1ABC4C26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23" creationId="{D15E8E7F-D92D-992D-5D26-596B6A4D2C19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24" creationId="{F12DA27F-E9C8-ABC9-948D-B1FB7A712185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25" creationId="{97D240B7-2367-C37F-EDE7-AF03B5565B02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26" creationId="{8DBF47A5-EEC3-D96B-CE86-BB22D8C7C35E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27" creationId="{CFCD3B2E-3376-30D8-3F44-80228D743A29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28" creationId="{DA5417FB-EC55-9835-7741-3E5789002E53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29" creationId="{32097A8A-1106-59B4-DF5C-891235EFED31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30" creationId="{29B17E14-8A3A-C267-7407-8B6555DAC660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31" creationId="{DE8653AF-388C-5524-1531-4CB33EEA003B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32" creationId="{2F6F3294-8C74-70D3-9F38-774705B3A382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33" creationId="{6C1418DC-95F2-55E9-6432-EB3EB3DD02C1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34" creationId="{8CA2ED6C-F125-905F-4CAB-C4B728FCC714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35" creationId="{E27629E6-DD72-26AF-F2DF-6AB65580D891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36" creationId="{C671C74C-C938-BCF7-0D68-44904C035526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37" creationId="{0FC5C29C-8D0D-7702-8CCE-2DBF4E9515BD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38" creationId="{7D2482A3-2C41-F8E3-6000-B3F87C6621B6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39" creationId="{B088E233-3514-B290-4E76-D81086F9D98E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40" creationId="{9B8235B9-255C-C6EC-2A5D-96E7C8F9BB0F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41" creationId="{3DE4548A-BFF9-F051-3625-90427FE94B12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42" creationId="{630F2C19-19C3-49E9-2A23-DAA93000F092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43" creationId="{94575378-BA30-407A-0645-01720E95CEC9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44" creationId="{1E10BDC2-0C29-9394-97E8-99FA5967284F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45" creationId="{1DD31BAF-F1AC-72B8-4B7D-BC65C8B499B9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46" creationId="{C0385F55-B1D8-DA51-F341-44028D3E6579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47" creationId="{B5067E2B-8C28-355A-2A38-8C56B2EDD1BA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48" creationId="{1F4FF2FF-E7A5-3167-ABC4-575D057CE9B0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49" creationId="{D5624486-30BF-6237-2960-39A80073A7AD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50" creationId="{EF13EFE5-352B-29B0-B189-79472C77C6FD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51" creationId="{A93252FE-517C-AC22-24D6-4A63868322E9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52" creationId="{63259CE5-A866-475B-729B-8BA0E6BE9875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53" creationId="{A54E1673-9586-155B-CEC9-C16BAA7026AC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54" creationId="{64610323-8DF4-BF66-CDCF-DABB32EDE067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55" creationId="{58CE570D-B9AE-4F49-5D45-5AB32DEF71A8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56" creationId="{179E14F3-3733-F72F-7ADC-1FA5157C65DD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57" creationId="{7B67CF15-7E60-5405-9927-A5AE1B196499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58" creationId="{C06CB9B4-1929-C121-8FE2-3EE18BA75469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59" creationId="{C4DC6BB0-5C3C-D68A-7825-06054B41FECE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60" creationId="{433DF4C7-1049-889D-01A4-B7A625908BA5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61" creationId="{85A2A3E7-F3F5-7936-17F0-C35ECC1DBCD5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62" creationId="{6061299D-DFF7-26B3-C4DB-78381A98D146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63" creationId="{FB744B1D-EE8B-9556-6B36-A472798FA80A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64" creationId="{1531C840-63B2-E165-E59C-8F6D4F287764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65" creationId="{2EF031DF-5F0E-75E1-428B-D3F4F675EC4D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66" creationId="{45E0B85A-5183-3639-6537-929B56D997EF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67" creationId="{D3E3348A-C2C0-D90A-44FB-337F97DD869F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68" creationId="{B9B1AB9F-2513-4687-F572-9504CBEB3FF1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69" creationId="{DC57014D-9BB6-5B69-06A4-8470A56570DC}"/>
          </ac:spMkLst>
        </pc:spChg>
        <pc:spChg chg="add mod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470" creationId="{89FD147D-0A1F-6A0F-A54A-D6659EC7C34A}"/>
          </ac:spMkLst>
        </pc:spChg>
        <pc:grpChg chg="add mod">
          <ac:chgData name="Назар Щур" userId="3faffa111ac016f6" providerId="LiveId" clId="{9C613FB7-B327-4A6F-82FF-B5276F5FBBF7}" dt="2023-10-31T17:30:31.922" v="651" actId="164"/>
          <ac:grpSpMkLst>
            <pc:docMk/>
            <pc:sldMk cId="3102548329" sldId="685"/>
            <ac:grpSpMk id="9" creationId="{26DA0D07-3027-1783-A428-6709A753914C}"/>
          </ac:grpSpMkLst>
        </pc:grpChg>
        <pc:grpChg chg="add mod">
          <ac:chgData name="Назар Щур" userId="3faffa111ac016f6" providerId="LiveId" clId="{9C613FB7-B327-4A6F-82FF-B5276F5FBBF7}" dt="2023-10-31T17:37:27.798" v="792" actId="164"/>
          <ac:grpSpMkLst>
            <pc:docMk/>
            <pc:sldMk cId="3102548329" sldId="685"/>
            <ac:grpSpMk id="61" creationId="{DAEDE0C2-E048-2CB3-CEC6-CF5ABC9A2A23}"/>
          </ac:grpSpMkLst>
        </pc:grpChg>
        <pc:grpChg chg="add mod">
          <ac:chgData name="Назар Щур" userId="3faffa111ac016f6" providerId="LiveId" clId="{9C613FB7-B327-4A6F-82FF-B5276F5FBBF7}" dt="2023-10-31T17:32:40.946" v="686" actId="164"/>
          <ac:grpSpMkLst>
            <pc:docMk/>
            <pc:sldMk cId="3102548329" sldId="685"/>
            <ac:grpSpMk id="62" creationId="{EB45493A-C56E-83FC-7CE4-CCE83D5882EF}"/>
          </ac:grpSpMkLst>
        </pc:grpChg>
        <pc:grpChg chg="mod">
          <ac:chgData name="Назар Щур" userId="3faffa111ac016f6" providerId="LiveId" clId="{9C613FB7-B327-4A6F-82FF-B5276F5FBBF7}" dt="2023-10-31T17:30:36.282" v="652"/>
          <ac:grpSpMkLst>
            <pc:docMk/>
            <pc:sldMk cId="3102548329" sldId="685"/>
            <ac:grpSpMk id="63" creationId="{C2ECDCDC-BBA7-50A6-F40D-9F60FAF411AF}"/>
          </ac:grpSpMkLst>
        </pc:grpChg>
        <pc:grpChg chg="add del mod">
          <ac:chgData name="Назар Щур" userId="3faffa111ac016f6" providerId="LiveId" clId="{9C613FB7-B327-4A6F-82FF-B5276F5FBBF7}" dt="2023-10-31T17:32:38.746" v="685"/>
          <ac:grpSpMkLst>
            <pc:docMk/>
            <pc:sldMk cId="3102548329" sldId="685"/>
            <ac:grpSpMk id="2110" creationId="{45381883-4C36-22EA-0EDC-14CDF252247D}"/>
          </ac:grpSpMkLst>
        </pc:grpChg>
        <pc:grpChg chg="mod">
          <ac:chgData name="Назар Щур" userId="3faffa111ac016f6" providerId="LiveId" clId="{9C613FB7-B327-4A6F-82FF-B5276F5FBBF7}" dt="2023-10-31T17:32:38.098" v="684"/>
          <ac:grpSpMkLst>
            <pc:docMk/>
            <pc:sldMk cId="3102548329" sldId="685"/>
            <ac:grpSpMk id="2111" creationId="{0008162C-CD18-F4E7-4955-95C2DF1384CD}"/>
          </ac:grpSpMkLst>
        </pc:grpChg>
        <pc:grpChg chg="add mod">
          <ac:chgData name="Назар Щур" userId="3faffa111ac016f6" providerId="LiveId" clId="{9C613FB7-B327-4A6F-82FF-B5276F5FBBF7}" dt="2023-10-31T17:35:33.188" v="748" actId="164"/>
          <ac:grpSpMkLst>
            <pc:docMk/>
            <pc:sldMk cId="3102548329" sldId="685"/>
            <ac:grpSpMk id="2172" creationId="{74A62034-6113-1B3A-D03A-0D397F633346}"/>
          </ac:grpSpMkLst>
        </pc:grpChg>
        <pc:grpChg chg="add mod">
          <ac:chgData name="Назар Щур" userId="3faffa111ac016f6" providerId="LiveId" clId="{9C613FB7-B327-4A6F-82FF-B5276F5FBBF7}" dt="2023-10-31T17:34:04.789" v="715" actId="164"/>
          <ac:grpSpMkLst>
            <pc:docMk/>
            <pc:sldMk cId="3102548329" sldId="685"/>
            <ac:grpSpMk id="2173" creationId="{4AC6D5B4-F0B3-EBC2-64D3-3CC9CAD7211E}"/>
          </ac:grpSpMkLst>
        </pc:grpChg>
        <pc:grpChg chg="mod">
          <ac:chgData name="Назар Щур" userId="3faffa111ac016f6" providerId="LiveId" clId="{9C613FB7-B327-4A6F-82FF-B5276F5FBBF7}" dt="2023-10-31T17:32:41.931" v="687"/>
          <ac:grpSpMkLst>
            <pc:docMk/>
            <pc:sldMk cId="3102548329" sldId="685"/>
            <ac:grpSpMk id="2174" creationId="{1888B5FD-D341-1DAE-6204-9B99633102E9}"/>
          </ac:grpSpMkLst>
        </pc:grpChg>
        <pc:grpChg chg="mod">
          <ac:chgData name="Назар Щур" userId="3faffa111ac016f6" providerId="LiveId" clId="{9C613FB7-B327-4A6F-82FF-B5276F5FBBF7}" dt="2023-10-31T17:32:41.931" v="687"/>
          <ac:grpSpMkLst>
            <pc:docMk/>
            <pc:sldMk cId="3102548329" sldId="685"/>
            <ac:grpSpMk id="2185" creationId="{EAB162D3-36F3-1251-FE05-E6404470237B}"/>
          </ac:grpSpMkLst>
        </pc:grpChg>
        <pc:grpChg chg="add mod">
          <ac:chgData name="Назар Щур" userId="3faffa111ac016f6" providerId="LiveId" clId="{9C613FB7-B327-4A6F-82FF-B5276F5FBBF7}" dt="2023-10-31T17:37:27.798" v="792" actId="164"/>
          <ac:grpSpMkLst>
            <pc:docMk/>
            <pc:sldMk cId="3102548329" sldId="685"/>
            <ac:grpSpMk id="2248" creationId="{AA477EC2-D370-E077-6C52-8A03FE5A4435}"/>
          </ac:grpSpMkLst>
        </pc:grpChg>
        <pc:grpChg chg="add del mod">
          <ac:chgData name="Назар Щур" userId="3faffa111ac016f6" providerId="LiveId" clId="{9C613FB7-B327-4A6F-82FF-B5276F5FBBF7}" dt="2023-10-31T17:36:01.622" v="755" actId="165"/>
          <ac:grpSpMkLst>
            <pc:docMk/>
            <pc:sldMk cId="3102548329" sldId="685"/>
            <ac:grpSpMk id="2249" creationId="{879DA38B-F094-A22B-1777-0592F0369DB9}"/>
          </ac:grpSpMkLst>
        </pc:grpChg>
        <pc:grpChg chg="del mod topLvl">
          <ac:chgData name="Назар Щур" userId="3faffa111ac016f6" providerId="LiveId" clId="{9C613FB7-B327-4A6F-82FF-B5276F5FBBF7}" dt="2023-10-31T17:36:24.447" v="768" actId="165"/>
          <ac:grpSpMkLst>
            <pc:docMk/>
            <pc:sldMk cId="3102548329" sldId="685"/>
            <ac:grpSpMk id="2250" creationId="{449F6B7A-62C0-7320-9888-A9D3F848BAF5}"/>
          </ac:grpSpMkLst>
        </pc:grpChg>
        <pc:grpChg chg="mod topLvl">
          <ac:chgData name="Назар Щур" userId="3faffa111ac016f6" providerId="LiveId" clId="{9C613FB7-B327-4A6F-82FF-B5276F5FBBF7}" dt="2023-10-31T17:37:07.208" v="790" actId="164"/>
          <ac:grpSpMkLst>
            <pc:docMk/>
            <pc:sldMk cId="3102548329" sldId="685"/>
            <ac:grpSpMk id="2263" creationId="{C55F33D0-4F51-962F-668C-C8A383D80DD2}"/>
          </ac:grpSpMkLst>
        </pc:grpChg>
        <pc:grpChg chg="mod">
          <ac:chgData name="Назар Щур" userId="3faffa111ac016f6" providerId="LiveId" clId="{9C613FB7-B327-4A6F-82FF-B5276F5FBBF7}" dt="2023-10-31T17:36:24.447" v="768" actId="165"/>
          <ac:grpSpMkLst>
            <pc:docMk/>
            <pc:sldMk cId="3102548329" sldId="685"/>
            <ac:grpSpMk id="2274" creationId="{5D34B1B5-7B65-93FE-2934-1EB016B0BEB5}"/>
          </ac:grpSpMkLst>
        </pc:grpChg>
        <pc:grpChg chg="add mod">
          <ac:chgData name="Назар Щур" userId="3faffa111ac016f6" providerId="LiveId" clId="{9C613FB7-B327-4A6F-82FF-B5276F5FBBF7}" dt="2023-10-31T17:37:27.798" v="792" actId="164"/>
          <ac:grpSpMkLst>
            <pc:docMk/>
            <pc:sldMk cId="3102548329" sldId="685"/>
            <ac:grpSpMk id="2340" creationId="{AE0C2D11-CBF5-D728-F050-5D14ACC81142}"/>
          </ac:grpSpMkLst>
        </pc:grpChg>
        <pc:grpChg chg="add mod">
          <ac:chgData name="Назар Щур" userId="3faffa111ac016f6" providerId="LiveId" clId="{9C613FB7-B327-4A6F-82FF-B5276F5FBBF7}" dt="2023-10-31T17:36:17.311" v="765" actId="571"/>
          <ac:grpSpMkLst>
            <pc:docMk/>
            <pc:sldMk cId="3102548329" sldId="685"/>
            <ac:grpSpMk id="2344" creationId="{DD3E11B1-A0FC-870B-2718-A96153FBCBA5}"/>
          </ac:grpSpMkLst>
        </pc:grpChg>
        <pc:grpChg chg="mod">
          <ac:chgData name="Назар Щур" userId="3faffa111ac016f6" providerId="LiveId" clId="{9C613FB7-B327-4A6F-82FF-B5276F5FBBF7}" dt="2023-10-31T17:36:17.311" v="765" actId="571"/>
          <ac:grpSpMkLst>
            <pc:docMk/>
            <pc:sldMk cId="3102548329" sldId="685"/>
            <ac:grpSpMk id="2345" creationId="{FAE7F2FB-4341-90D1-7378-4C6E077F2B75}"/>
          </ac:grpSpMkLst>
        </pc:grpChg>
        <pc:grpChg chg="mod">
          <ac:chgData name="Назар Щур" userId="3faffa111ac016f6" providerId="LiveId" clId="{9C613FB7-B327-4A6F-82FF-B5276F5FBBF7}" dt="2023-10-31T17:36:17.311" v="765" actId="571"/>
          <ac:grpSpMkLst>
            <pc:docMk/>
            <pc:sldMk cId="3102548329" sldId="685"/>
            <ac:grpSpMk id="2356" creationId="{C26FA91D-F88C-B3D8-11A9-32A23314ABFA}"/>
          </ac:grpSpMkLst>
        </pc:grpChg>
        <pc:grpChg chg="add mod">
          <ac:chgData name="Назар Щур" userId="3faffa111ac016f6" providerId="LiveId" clId="{9C613FB7-B327-4A6F-82FF-B5276F5FBBF7}" dt="2023-10-31T17:36:19.219" v="767" actId="571"/>
          <ac:grpSpMkLst>
            <pc:docMk/>
            <pc:sldMk cId="3102548329" sldId="685"/>
            <ac:grpSpMk id="2407" creationId="{87872680-4100-2CDB-6606-65696FB7F899}"/>
          </ac:grpSpMkLst>
        </pc:grpChg>
        <pc:grpChg chg="mod">
          <ac:chgData name="Назар Щур" userId="3faffa111ac016f6" providerId="LiveId" clId="{9C613FB7-B327-4A6F-82FF-B5276F5FBBF7}" dt="2023-10-31T17:36:19.219" v="767" actId="571"/>
          <ac:grpSpMkLst>
            <pc:docMk/>
            <pc:sldMk cId="3102548329" sldId="685"/>
            <ac:grpSpMk id="2408" creationId="{593A1136-A976-3FCC-A879-FCF6B9C5AFB5}"/>
          </ac:grpSpMkLst>
        </pc:grpChg>
        <pc:grpChg chg="mod">
          <ac:chgData name="Назар Щур" userId="3faffa111ac016f6" providerId="LiveId" clId="{9C613FB7-B327-4A6F-82FF-B5276F5FBBF7}" dt="2023-10-31T17:36:19.219" v="767" actId="571"/>
          <ac:grpSpMkLst>
            <pc:docMk/>
            <pc:sldMk cId="3102548329" sldId="685"/>
            <ac:grpSpMk id="2419" creationId="{528CDFF5-B296-F1C7-2455-1F736DDDE7E0}"/>
          </ac:grpSpMkLst>
        </pc:grpChg>
        <pc:grpChg chg="add mod">
          <ac:chgData name="Назар Щур" userId="3faffa111ac016f6" providerId="LiveId" clId="{9C613FB7-B327-4A6F-82FF-B5276F5FBBF7}" dt="2023-10-31T17:37:27.798" v="792" actId="164"/>
          <ac:grpSpMkLst>
            <pc:docMk/>
            <pc:sldMk cId="3102548329" sldId="685"/>
            <ac:grpSpMk id="2471" creationId="{F86C8CF3-CD16-00BF-52AC-EFC42F0D2E9B}"/>
          </ac:grpSpMkLst>
        </pc:grpChg>
        <pc:grpChg chg="add mod">
          <ac:chgData name="Назар Щур" userId="3faffa111ac016f6" providerId="LiveId" clId="{9C613FB7-B327-4A6F-82FF-B5276F5FBBF7}" dt="2023-10-31T17:37:30.289" v="793" actId="167"/>
          <ac:grpSpMkLst>
            <pc:docMk/>
            <pc:sldMk cId="3102548329" sldId="685"/>
            <ac:grpSpMk id="2472" creationId="{FA047D68-7704-0AE5-5D74-B7D1D9BED829}"/>
          </ac:grpSpMkLst>
        </pc:grpChg>
        <pc:picChg chg="del">
          <ac:chgData name="Назар Щур" userId="3faffa111ac016f6" providerId="LiveId" clId="{9C613FB7-B327-4A6F-82FF-B5276F5FBBF7}" dt="2023-10-29T15:56:41.525" v="9" actId="478"/>
          <ac:picMkLst>
            <pc:docMk/>
            <pc:sldMk cId="3102548329" sldId="685"/>
            <ac:picMk id="2" creationId="{5664037E-C7F1-D478-5F5E-26213B4E7347}"/>
          </ac:picMkLst>
        </pc:picChg>
        <pc:picChg chg="add del mod">
          <ac:chgData name="Назар Щур" userId="3faffa111ac016f6" providerId="LiveId" clId="{9C613FB7-B327-4A6F-82FF-B5276F5FBBF7}" dt="2023-10-31T17:22:57.700" v="447" actId="478"/>
          <ac:picMkLst>
            <pc:docMk/>
            <pc:sldMk cId="3102548329" sldId="685"/>
            <ac:picMk id="3" creationId="{CA8BF643-DE87-3B50-3BAA-32B816BE0C10}"/>
          </ac:picMkLst>
        </pc:picChg>
        <pc:picChg chg="add del mod">
          <ac:chgData name="Назар Щур" userId="3faffa111ac016f6" providerId="LiveId" clId="{9C613FB7-B327-4A6F-82FF-B5276F5FBBF7}" dt="2023-10-31T17:37:13.528" v="791" actId="478"/>
          <ac:picMkLst>
            <pc:docMk/>
            <pc:sldMk cId="3102548329" sldId="685"/>
            <ac:picMk id="6" creationId="{A1014F40-AE73-36BD-0C73-859E59698884}"/>
          </ac:picMkLst>
        </pc:picChg>
        <pc:picChg chg="add mod">
          <ac:chgData name="Назар Щур" userId="3faffa111ac016f6" providerId="LiveId" clId="{9C613FB7-B327-4A6F-82FF-B5276F5FBBF7}" dt="2023-10-31T17:37:27.798" v="792" actId="164"/>
          <ac:picMkLst>
            <pc:docMk/>
            <pc:sldMk cId="3102548329" sldId="685"/>
            <ac:picMk id="2050" creationId="{825AA971-E1F3-20A7-15CD-3526455C998C}"/>
          </ac:picMkLst>
        </pc:picChg>
        <pc:picChg chg="add del mod">
          <ac:chgData name="Назар Щур" userId="3faffa111ac016f6" providerId="LiveId" clId="{9C613FB7-B327-4A6F-82FF-B5276F5FBBF7}" dt="2023-10-31T17:22:55.467" v="446" actId="478"/>
          <ac:picMkLst>
            <pc:docMk/>
            <pc:sldMk cId="3102548329" sldId="685"/>
            <ac:picMk id="2052" creationId="{26BC9C78-6C85-B239-5DD8-CB521B42A489}"/>
          </ac:picMkLst>
        </pc:picChg>
        <pc:picChg chg="add del">
          <ac:chgData name="Назар Щур" userId="3faffa111ac016f6" providerId="LiveId" clId="{9C613FB7-B327-4A6F-82FF-B5276F5FBBF7}" dt="2023-10-29T15:57:49.283" v="17"/>
          <ac:picMkLst>
            <pc:docMk/>
            <pc:sldMk cId="3102548329" sldId="685"/>
            <ac:picMk id="2054" creationId="{E4EE01E1-5AA5-0BB0-1400-82924DA60DE1}"/>
          </ac:picMkLst>
        </pc:picChg>
      </pc:sldChg>
      <pc:sldChg chg="addSp delSp modSp add">
        <pc:chgData name="Назар Щур" userId="3faffa111ac016f6" providerId="LiveId" clId="{9C613FB7-B327-4A6F-82FF-B5276F5FBBF7}" dt="2023-10-29T16:03:53.193" v="33" actId="1076"/>
        <pc:sldMkLst>
          <pc:docMk/>
          <pc:sldMk cId="2915270941" sldId="686"/>
        </pc:sldMkLst>
        <pc:picChg chg="del">
          <ac:chgData name="Назар Щур" userId="3faffa111ac016f6" providerId="LiveId" clId="{9C613FB7-B327-4A6F-82FF-B5276F5FBBF7}" dt="2023-10-29T16:03:22.524" v="28" actId="478"/>
          <ac:picMkLst>
            <pc:docMk/>
            <pc:sldMk cId="2915270941" sldId="686"/>
            <ac:picMk id="2050" creationId="{825AA971-E1F3-20A7-15CD-3526455C998C}"/>
          </ac:picMkLst>
        </pc:picChg>
        <pc:picChg chg="del">
          <ac:chgData name="Назар Щур" userId="3faffa111ac016f6" providerId="LiveId" clId="{9C613FB7-B327-4A6F-82FF-B5276F5FBBF7}" dt="2023-10-29T16:03:21.111" v="27" actId="478"/>
          <ac:picMkLst>
            <pc:docMk/>
            <pc:sldMk cId="2915270941" sldId="686"/>
            <ac:picMk id="2052" creationId="{26BC9C78-6C85-B239-5DD8-CB521B42A489}"/>
          </ac:picMkLst>
        </pc:picChg>
        <pc:picChg chg="add mod">
          <ac:chgData name="Назар Щур" userId="3faffa111ac016f6" providerId="LiveId" clId="{9C613FB7-B327-4A6F-82FF-B5276F5FBBF7}" dt="2023-10-29T16:03:24.734" v="30" actId="1076"/>
          <ac:picMkLst>
            <pc:docMk/>
            <pc:sldMk cId="2915270941" sldId="686"/>
            <ac:picMk id="3074" creationId="{E4B5EADA-030D-1F83-CB80-4693D0BB271C}"/>
          </ac:picMkLst>
        </pc:picChg>
        <pc:picChg chg="add mod">
          <ac:chgData name="Назар Щур" userId="3faffa111ac016f6" providerId="LiveId" clId="{9C613FB7-B327-4A6F-82FF-B5276F5FBBF7}" dt="2023-10-29T16:03:53.193" v="33" actId="1076"/>
          <ac:picMkLst>
            <pc:docMk/>
            <pc:sldMk cId="2915270941" sldId="686"/>
            <ac:picMk id="3076" creationId="{EAC8C65C-89FB-5E85-3D74-68BA03EFE66C}"/>
          </ac:picMkLst>
        </pc:picChg>
      </pc:sldChg>
      <pc:sldChg chg="add del">
        <pc:chgData name="Назар Щур" userId="3faffa111ac016f6" providerId="LiveId" clId="{9C613FB7-B327-4A6F-82FF-B5276F5FBBF7}" dt="2023-10-31T15:46:14.842" v="380" actId="47"/>
        <pc:sldMkLst>
          <pc:docMk/>
          <pc:sldMk cId="113337389" sldId="687"/>
        </pc:sldMkLst>
      </pc:sldChg>
      <pc:sldChg chg="addSp delSp modSp add mod ord delAnim modAnim">
        <pc:chgData name="Назар Щур" userId="3faffa111ac016f6" providerId="LiveId" clId="{9C613FB7-B327-4A6F-82FF-B5276F5FBBF7}" dt="2023-10-31T17:42:00.323" v="806"/>
        <pc:sldMkLst>
          <pc:docMk/>
          <pc:sldMk cId="2770049521" sldId="687"/>
        </pc:sldMkLst>
        <pc:spChg chg="del">
          <ac:chgData name="Назар Щур" userId="3faffa111ac016f6" providerId="LiveId" clId="{9C613FB7-B327-4A6F-82FF-B5276F5FBBF7}" dt="2023-10-31T17:10:47.556" v="420" actId="478"/>
          <ac:spMkLst>
            <pc:docMk/>
            <pc:sldMk cId="2770049521" sldId="687"/>
            <ac:spMk id="3" creationId="{AE10BA7C-CF3B-C5C3-023C-D53A0B065199}"/>
          </ac:spMkLst>
        </pc:spChg>
        <pc:spChg chg="del">
          <ac:chgData name="Назар Щур" userId="3faffa111ac016f6" providerId="LiveId" clId="{9C613FB7-B327-4A6F-82FF-B5276F5FBBF7}" dt="2023-10-31T17:10:45.583" v="419" actId="478"/>
          <ac:spMkLst>
            <pc:docMk/>
            <pc:sldMk cId="2770049521" sldId="687"/>
            <ac:spMk id="4" creationId="{FBE0DBEB-FF90-22EA-E483-54B2B835D7FC}"/>
          </ac:spMkLst>
        </pc:spChg>
        <pc:spChg chg="del">
          <ac:chgData name="Назар Щур" userId="3faffa111ac016f6" providerId="LiveId" clId="{9C613FB7-B327-4A6F-82FF-B5276F5FBBF7}" dt="2023-10-31T17:10:45.583" v="419" actId="478"/>
          <ac:spMkLst>
            <pc:docMk/>
            <pc:sldMk cId="2770049521" sldId="687"/>
            <ac:spMk id="5" creationId="{CE8D6B3E-0E36-39F5-2AF2-E21CDAFA8158}"/>
          </ac:spMkLst>
        </pc:spChg>
        <pc:spChg chg="del">
          <ac:chgData name="Назар Щур" userId="3faffa111ac016f6" providerId="LiveId" clId="{9C613FB7-B327-4A6F-82FF-B5276F5FBBF7}" dt="2023-10-31T17:10:45.583" v="419" actId="478"/>
          <ac:spMkLst>
            <pc:docMk/>
            <pc:sldMk cId="2770049521" sldId="687"/>
            <ac:spMk id="6" creationId="{46F4FF90-345B-3922-95F7-337B6304AD78}"/>
          </ac:spMkLst>
        </pc:spChg>
        <pc:spChg chg="del">
          <ac:chgData name="Назар Щур" userId="3faffa111ac016f6" providerId="LiveId" clId="{9C613FB7-B327-4A6F-82FF-B5276F5FBBF7}" dt="2023-10-31T17:10:45.583" v="419" actId="478"/>
          <ac:spMkLst>
            <pc:docMk/>
            <pc:sldMk cId="2770049521" sldId="687"/>
            <ac:spMk id="7" creationId="{04D4C559-19BA-C840-B4A6-B5D3C874083E}"/>
          </ac:spMkLst>
        </pc:spChg>
        <pc:spChg chg="del">
          <ac:chgData name="Назар Щур" userId="3faffa111ac016f6" providerId="LiveId" clId="{9C613FB7-B327-4A6F-82FF-B5276F5FBBF7}" dt="2023-10-31T17:10:45.583" v="419" actId="478"/>
          <ac:spMkLst>
            <pc:docMk/>
            <pc:sldMk cId="2770049521" sldId="687"/>
            <ac:spMk id="9" creationId="{9C4959F5-5BB1-B997-50D9-531C30F3EA74}"/>
          </ac:spMkLst>
        </pc:spChg>
        <pc:spChg chg="del">
          <ac:chgData name="Назар Щур" userId="3faffa111ac016f6" providerId="LiveId" clId="{9C613FB7-B327-4A6F-82FF-B5276F5FBBF7}" dt="2023-10-31T17:10:45.583" v="419" actId="478"/>
          <ac:spMkLst>
            <pc:docMk/>
            <pc:sldMk cId="2770049521" sldId="687"/>
            <ac:spMk id="10" creationId="{FA08C6EF-2BAE-9942-793F-FB84A0423DC5}"/>
          </ac:spMkLst>
        </pc:spChg>
        <pc:spChg chg="mod">
          <ac:chgData name="Назар Щур" userId="3faffa111ac016f6" providerId="LiveId" clId="{9C613FB7-B327-4A6F-82FF-B5276F5FBBF7}" dt="2023-10-31T17:10:50.771" v="427" actId="20577"/>
          <ac:spMkLst>
            <pc:docMk/>
            <pc:sldMk cId="2770049521" sldId="687"/>
            <ac:spMk id="39" creationId="{C91FF341-BA07-495E-B482-DD66522A87F3}"/>
          </ac:spMkLst>
        </pc:spChg>
        <pc:picChg chg="add mod ord">
          <ac:chgData name="Назар Щур" userId="3faffa111ac016f6" providerId="LiveId" clId="{9C613FB7-B327-4A6F-82FF-B5276F5FBBF7}" dt="2023-10-31T17:11:13.048" v="429" actId="167"/>
          <ac:picMkLst>
            <pc:docMk/>
            <pc:sldMk cId="2770049521" sldId="687"/>
            <ac:picMk id="2" creationId="{85AFA5E8-E86D-220E-788D-A1017ADB6FF1}"/>
          </ac:picMkLst>
        </pc:picChg>
        <pc:picChg chg="del">
          <ac:chgData name="Назар Щур" userId="3faffa111ac016f6" providerId="LiveId" clId="{9C613FB7-B327-4A6F-82FF-B5276F5FBBF7}" dt="2023-10-31T17:10:45.583" v="419" actId="478"/>
          <ac:picMkLst>
            <pc:docMk/>
            <pc:sldMk cId="2770049521" sldId="687"/>
            <ac:picMk id="8" creationId="{90FA5346-2071-FDCB-1BDC-9720A0518BDF}"/>
          </ac:picMkLst>
        </pc:picChg>
      </pc:sldChg>
      <pc:sldChg chg="addSp delSp modSp add mod ord delAnim modAnim">
        <pc:chgData name="Назар Щур" userId="3faffa111ac016f6" providerId="LiveId" clId="{9C613FB7-B327-4A6F-82FF-B5276F5FBBF7}" dt="2023-11-01T16:16:14.920" v="1639"/>
        <pc:sldMkLst>
          <pc:docMk/>
          <pc:sldMk cId="955693483" sldId="688"/>
        </pc:sldMkLst>
        <pc:spChg chg="del">
          <ac:chgData name="Назар Щур" userId="3faffa111ac016f6" providerId="LiveId" clId="{9C613FB7-B327-4A6F-82FF-B5276F5FBBF7}" dt="2023-11-01T15:07:11.006" v="812" actId="478"/>
          <ac:spMkLst>
            <pc:docMk/>
            <pc:sldMk cId="955693483" sldId="688"/>
            <ac:spMk id="4" creationId="{77545050-0384-8B66-26D4-497DEE03976A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7" creationId="{1CCEE70D-83BF-4ED2-8ACA-ED4EA6204D0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8" creationId="{B85F346D-E0E0-49EC-3E66-FBBE7E686D3A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10" creationId="{2EAEC9EB-CE2E-4ED4-5449-FD39A2E5751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11" creationId="{DACD8C99-FCAC-0E75-42DB-5E7956DD0AE6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12" creationId="{2FC1D827-51C7-25EE-2616-D6F39DF0244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13" creationId="{44B63FEF-5823-DCFF-872C-4DF060BE4FF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14" creationId="{B261B3F0-1588-1F59-6ABC-419FC3879978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15" creationId="{E7E2BDE2-BD53-26A6-CFDF-2365E810D795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16" creationId="{6F49562E-C5A2-0544-6658-C1D6C7CE3C7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17" creationId="{ECAB9997-FB24-CB45-E4CF-5EA63815178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18" creationId="{ABA2B66B-C1B2-FD37-A1BE-1B3A390E7B51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19" creationId="{4E0FBE4F-3085-34AF-1D27-4431D6571868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" creationId="{0A257644-0E70-B6EB-03B9-76B92EDF4A5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" creationId="{83A90F72-C647-037F-94FA-841DA7E8B5D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" creationId="{7533A679-56AB-5BAC-7652-1C33BD645408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" creationId="{181E0CB6-ADC9-E28A-AFCA-94D2BD66FA2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4" creationId="{D43D5544-B3A0-3235-6B9E-97C7E3E54715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5" creationId="{ECD001CB-81AD-15E2-29D3-D6A1E30CFBD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6" creationId="{13810E0C-2482-4985-0381-040342B1A0BA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7" creationId="{39D0954F-A6BD-FC04-3EC0-5A253EAFDC7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8" creationId="{EA76A535-6519-B138-763F-095BE3D275F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9" creationId="{2E254424-05E2-245A-30C0-DB963766B91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30" creationId="{ADBD24A7-FD15-78D9-0662-CE6A059B143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31" creationId="{7457BD89-384E-BF30-0C69-6DDF1FA2FF5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32" creationId="{1ED80E2E-5596-1179-0530-325CE92690F5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33" creationId="{D2EFEC86-14BE-94AF-2B89-D9763FCE617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34" creationId="{48BA3E50-A076-7964-64E2-D122D1C5976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35" creationId="{14C65EC2-34A8-4593-F5F0-B9A9D609E7CE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36" creationId="{FFEC70C3-B8A1-4BF4-3E85-BAE4DF55F34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37" creationId="{F5C8E3F4-6D39-C42D-63F5-ACEC1635C58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38" creationId="{4B2C97DD-6B69-484C-13A9-8057A095B90F}"/>
          </ac:spMkLst>
        </pc:spChg>
        <pc:spChg chg="mod">
          <ac:chgData name="Назар Щур" userId="3faffa111ac016f6" providerId="LiveId" clId="{9C613FB7-B327-4A6F-82FF-B5276F5FBBF7}" dt="2023-11-01T16:16:14.920" v="1639"/>
          <ac:spMkLst>
            <pc:docMk/>
            <pc:sldMk cId="955693483" sldId="688"/>
            <ac:spMk id="39" creationId="{C91FF341-BA07-495E-B482-DD66522A87F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40" creationId="{FC28FB4E-E411-9CDC-CBE6-4D1ED1EC4B3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42" creationId="{CAD5D9BE-F22C-6E5D-61E3-001A05AD620F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43" creationId="{08F9486C-24E0-45EA-6C88-D98F39B62F15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44" creationId="{0834D055-7954-11CC-F9C0-71F16075F2ED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45" creationId="{4DFA0BEF-12FC-1188-8914-5AE9566EB04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46" creationId="{96629AEB-19B4-1F57-CAA2-F82E83543C39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47" creationId="{5A96E9D5-F25D-985B-C82B-66120CE4315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49" creationId="{AC634EA6-6FDC-3E8C-6E5A-710BD83EA6EA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50" creationId="{AF08C9FC-9744-FFAF-448A-DC370A5B2E6E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51" creationId="{FD83A614-A10F-C896-A26D-0203ADB39B1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52" creationId="{7B9C9694-561F-0104-12F1-583631AA51F5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53" creationId="{B8B5611E-E6F3-24A3-4767-04725F26BFF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54" creationId="{AA2C09C2-9016-B0BC-2A0E-6B56C0AC0D36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55" creationId="{3AD63289-DF91-950D-E74A-5076FFE5E10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56" creationId="{83E3435A-E169-BD45-EDC3-5384DE37BFA5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57" creationId="{9A4AE69E-36FC-DDC3-D12D-DD169819543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58" creationId="{38B7091B-0C34-F3BE-AB8C-9C60A330E695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59" creationId="{5A65F677-A7EC-10A6-CF44-06E2DEF8945F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60" creationId="{9599EEA4-1D19-83EA-137D-0B641669EA7A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48" creationId="{ED1C6F44-85EA-34E4-D775-DD16974AA21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49" creationId="{9CD80F27-7084-8FAA-588A-909585A6931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51" creationId="{365AD2D7-F7FD-5035-7375-E3E7EC5B4F2E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53" creationId="{1A59166B-0928-E042-249F-63F6253419CA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54" creationId="{AC19533F-5DDC-47C3-4B76-4E6ED6CDD3E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55" creationId="{05CFB8E7-DDCE-70FF-9CD5-518C49F8669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56" creationId="{94FE1AD5-681E-4CE2-EFEA-1CB3BB80849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57" creationId="{D577899B-3057-B2E0-413F-A1127B82205F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58" creationId="{2A680FBE-C05D-B220-43CD-4B7D53A7CC5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59" creationId="{870D5975-AC5C-BB47-F740-C603F94D4D8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60" creationId="{BE2EE60B-F243-77A2-D0D4-33C86E88B22D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61" creationId="{7E56FD82-9ED0-F623-5C85-176C17E0BA1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62" creationId="{832AC8D8-7CC4-DC42-5B1E-E99E4DB8E3DD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63" creationId="{CD3DAD76-92DC-4B5D-24ED-BA75AC216425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64" creationId="{6688965C-1D18-C6A3-95DA-F93A1295779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65" creationId="{1D07236E-B941-D323-1952-6F0E009C3AD9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66" creationId="{ED45D22D-0086-FBB5-238B-5EF05E64E27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67" creationId="{84558668-DE16-F025-260C-AC98A567CB0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68" creationId="{E3227B3D-D7DC-2E7B-A590-7BD25EB2E5E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69" creationId="{6D3C0132-A99F-94BD-2EEF-67FAC40813A9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70" creationId="{4C44FAF7-FEDB-21C7-3E78-373762E4756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71" creationId="{1CE63F8F-16C5-9121-EF81-4AE3A900C93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72" creationId="{0DAD88AA-45C3-BE73-6C4A-2BF0A4C8FEA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73" creationId="{B3467313-14A4-DCBD-4B5A-90078A06DAD8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74" creationId="{D482E47B-88C4-9058-FEC2-8001F37830D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75" creationId="{FDD1E653-FD7D-70CE-52B3-A5F107D0C11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76" creationId="{E40CB790-37C7-A9FF-7099-7A2F4328419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77" creationId="{1BD634B4-9BE9-2336-401C-4031FC8FBFB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78" creationId="{CD4973D8-30C0-98C0-B1B2-AE31CE8F6771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79" creationId="{F1C507E8-C3B8-2757-E900-0925B03742CF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80" creationId="{E84ED8DB-7EF5-4B0D-DF4E-9A94588F9A2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81" creationId="{25A37981-8920-B6B2-EA2D-1B4A2604870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82" creationId="{A2493AB9-3C5B-6AED-77B8-4AEF49BCB0A5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83" creationId="{C72792AD-B20D-9CD3-D240-2AB078C0517F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84" creationId="{2B6B894A-7D58-088A-EABE-71B4B3701A0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85" creationId="{43A1798E-5A87-D7FF-4B52-20790272850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86" creationId="{00AF43D5-B15C-C1F8-1B61-8877BB53F45A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87" creationId="{809AAD05-C5AA-52E8-643F-443F90FFEFF9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88" creationId="{E8821F2F-FA0D-4E3E-2ED8-2140E70905D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89" creationId="{4B3FC910-1752-ED19-DAFE-11E9A3884B6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90" creationId="{C70E04FE-84CF-384C-8A0A-D07F0043E8C6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91" creationId="{2B46B152-EE87-9737-465B-FD1B66D4B24D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92" creationId="{21266669-6B58-F38D-09BD-20BA86AEE936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93" creationId="{9D0682BF-AA44-C853-C6FC-80F3381AC626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94" creationId="{15E87E62-BCE5-D67F-12B4-D7A7C38F821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95" creationId="{F87C948A-5F4E-3A93-CFF1-FE9AE1924646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96" creationId="{E898F5FA-D274-73A9-22F0-01687DDD98E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97" creationId="{BD0B94BC-1C7A-68F3-A771-0486957E4FC8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98" creationId="{B0754682-8AC8-C19E-C2EE-B3ADC0313C1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99" creationId="{15D0D517-997C-8282-0020-FD99A7CC128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00" creationId="{646D6569-D66D-80A1-8556-795143F6351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01" creationId="{22A13703-3044-278F-3F08-82112FF21CF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02" creationId="{591725FD-6536-C5AF-5645-46BDEC5119F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03" creationId="{77BD4C98-3953-D0AB-7E9B-0693306EBB1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04" creationId="{6E17F015-E0BA-3146-0A80-A66CEE5727C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05" creationId="{C77D6D9C-7B07-FDE5-419A-386CF9826ED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06" creationId="{0DEBB129-6AE9-D4FC-318D-A0A26534366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07" creationId="{DB9E48C8-7AEE-EE23-C807-F667EE6A2F6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08" creationId="{37CEBD82-3DF1-406A-5486-33A2B66C4065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09" creationId="{F4C910FA-6B54-A2F3-8503-4599AD1DFE5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75" creationId="{9FFD2C84-2A46-EF09-BCC8-ED79E1BD40A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76" creationId="{027D04D5-D78E-7ACC-4C04-493D3C06A33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77" creationId="{3FF144BF-303D-FAE4-CD2C-35FF290D6689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78" creationId="{FBDC3836-0C71-D7A8-E370-E419840E0DC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79" creationId="{B7DFF7AF-C968-A666-EB7D-C88D0484027D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80" creationId="{9E0E9252-134D-E388-2932-334F3B66C70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81" creationId="{7D52147B-3B39-A128-7B7B-924EED41BC16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82" creationId="{1BA02AF3-5AA7-7713-B37D-97D1A583068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83" creationId="{7D5AAFD7-CAEF-B3A1-10D3-5A747E2D623F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84" creationId="{F6E844C2-C189-8FBE-82AE-6DACCF6A5495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86" creationId="{23C8EAD9-E4D5-3FB1-C1B6-02C4C91CC67E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87" creationId="{32DE59EC-9353-1832-0E16-5129E4A76A36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88" creationId="{12CD8E1B-49B9-1F7A-9DF7-C4EFFE1222CE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89" creationId="{0EC4894A-119D-7874-9B74-66DD43449E4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90" creationId="{9C455DC9-F118-AB9A-8FEB-DE7C7CD95551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91" creationId="{64355D37-B579-EDDA-0F64-A630AA75B88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92" creationId="{A8C9C570-ED02-338D-D09F-869A4D08376E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93" creationId="{90D674CF-E3FC-6973-A5C8-0D96CA8A939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94" creationId="{36E930E4-5A6F-7951-E1CE-8C9CAD647F4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95" creationId="{BC277DC4-47AC-1351-4C10-2F1E7ADBDB0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96" creationId="{BB1E879B-46EE-B126-618E-0D6A7AB4506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97" creationId="{C8A668E6-C200-9B44-5E65-AC31EC498058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98" creationId="{B411B017-3769-7B91-EB95-385C866F95AF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99" creationId="{AF1268CA-CF6D-8BEF-55CB-404A0D1013F1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00" creationId="{541D1BB6-35C9-E43F-A54E-55A9E0111299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01" creationId="{C3CAF6D5-3513-B72D-25AE-430EBEFF08E9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02" creationId="{EA77C5EA-8727-875D-2925-35C3D056974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03" creationId="{99637B0B-D91A-B240-68C3-6BC2AEFE62BD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04" creationId="{A0CF6A3C-84E1-356F-448A-726BC42D12C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05" creationId="{202D5717-BC20-D43E-6D92-F15EF04D62A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06" creationId="{8F3A70C9-EF5E-AABD-9B7D-50A7704F34EF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07" creationId="{4F2BF3AF-77B2-D9B2-A82C-E90D992BD01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08" creationId="{2D8BE6B5-DAE0-8DE3-DD88-F38157CBF24D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09" creationId="{21A5AFB7-7BE8-9D24-DFD2-F6CBDF93BEBF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10" creationId="{AD7F2386-6767-A698-0B48-01DD294EAD4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11" creationId="{BFD1858A-7A8B-1FAE-E200-ABFD1CBD78E6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12" creationId="{421B6BA8-8190-F586-CE72-4967B404095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13" creationId="{08812496-EB33-5D88-656A-84213AF6FA2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14" creationId="{A2A0FDD2-1B31-2E75-5F6B-80B816687F3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15" creationId="{DA0EE929-72BA-8F52-B6D2-79B14AA697F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16" creationId="{9ABCB5BE-B71C-5A78-E132-91E73CF240A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17" creationId="{0EA67C4F-574E-33EE-7147-1620069D9DE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18" creationId="{BE7383BE-55CB-33A4-7D13-66C8918AEA0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19" creationId="{7468830A-DD11-53E1-6E42-4187CE1C90CE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20" creationId="{9A79B931-11E5-1A4B-248C-204290C95D9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21" creationId="{E9571602-B826-26FB-E6B1-EC6617BF675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22" creationId="{406A72B5-FD09-49F5-188E-8D9319DDCA29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23" creationId="{C084AFEA-3C15-ADAC-36D4-41904C4A9B1F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24" creationId="{74FF4C70-6425-7BE2-DA5A-CC6F8B95CA8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25" creationId="{82A79567-09A3-0D0C-6D71-9882D928FF81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26" creationId="{EA7157F8-A3BD-8683-DF77-2357E46121C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27" creationId="{A9B53211-02D8-DA81-8CB9-A5E5EF543E1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28" creationId="{2ED54433-29EF-0938-41FB-203D42B5431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29" creationId="{DC5C3020-24EC-430B-552D-4F4ADF20C16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30" creationId="{3795197E-023F-4DC7-5448-B8C63D07003E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31" creationId="{915B95B8-93B2-A875-52C4-3436A35141CA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32" creationId="{7D1B17B2-A090-82F9-EAC3-FAC279B35CD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33" creationId="{FE110D20-8513-BB8A-F043-3414D8EF400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34" creationId="{014178BE-B417-BB03-55EF-3BBC9345644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35" creationId="{7620D94F-8653-A418-977B-811D6B463E4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36" creationId="{47F8A356-8C53-7FED-102E-D0806D4555D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37" creationId="{48130062-88EC-739D-4652-043D5506608E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38" creationId="{B5644770-ACAA-FE7C-CFBD-F8D9CB2FEB81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39" creationId="{CA164BEA-0FE9-AED6-DAEA-7BD7B98E5DE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40" creationId="{1A7050D4-6142-A100-316F-C4E513D97AC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41" creationId="{0389B407-5F99-A842-6249-C9A0ADC82FFF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42" creationId="{CB80144F-E9D6-888E-4C00-6F4DF4A5438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43" creationId="{F8765778-43EA-F564-3075-444089A6BBEE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44" creationId="{95874D4C-A30F-7EFE-264A-48055C2652D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45" creationId="{543C8E1F-4C1F-2379-DC8E-F93731E29FE8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46" creationId="{D3B31F1B-2C5C-785F-636B-F28E153D2E5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47" creationId="{B68A114D-4DC4-B46F-D8EA-D3DD59FE9C51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51" creationId="{B38DF1E1-F1BA-70D6-74B1-99B29C43CFB6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52" creationId="{62BBC521-7B0B-DC22-8601-712432941189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53" creationId="{BBE4652F-80DE-4FB0-DA87-B0CE07297A5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54" creationId="{11D993ED-A8AF-FED9-71F3-2D628294471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55" creationId="{DC988917-3F4E-E5B0-7A57-4E63CDB74F3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56" creationId="{8E7CCFA1-7CC9-E1F7-2243-99BF9A3A68E9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57" creationId="{28E25A02-3240-C08C-124A-51A54E6D5F2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58" creationId="{4429980B-A2BD-3887-DD1B-B5D43581790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59" creationId="{17848D94-D264-64CC-606F-A0D695D0C19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60" creationId="{A2A70620-5E79-641B-E560-0616415641FF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61" creationId="{325E5B57-D50D-6C86-9B53-F0AB7FA5316E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62" creationId="{1F41A2DD-43E6-2300-E951-DB725D199BB8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64" creationId="{589DD1A9-F92D-BA2D-E5ED-921D5E440E9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65" creationId="{F8A66AE0-DAD1-A6FE-0195-7FEC998F12D8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66" creationId="{ACAD6FBD-3B86-A9B7-16FB-DD85EA615165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67" creationId="{DC7F3A8A-F3DB-C7F4-3C52-D8C9FF6E4A4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68" creationId="{2B607A07-A389-8F58-7C87-8FDB5390DDE6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69" creationId="{9480FFDF-C0A0-40FA-884D-2B2241C6E96D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70" creationId="{6B7E5AED-A695-C0E7-BBD6-5C9A6E7F91AF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71" creationId="{D5E63255-76F5-E84F-9AB5-A1B1DA437A5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72" creationId="{5DE45EEC-8B8C-D828-4407-D25F09DFBF0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73" creationId="{1256ED70-67C5-FD8D-805C-30796F6A9269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75" creationId="{FE42B096-74DB-FB0F-ADCD-E4970F010F2A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76" creationId="{C9BFDC2C-2C0F-997D-358A-31EC427CEA9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77" creationId="{E5268F8D-B0D7-D6EF-7940-D3BDF55D9B4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78" creationId="{003B891B-3B23-C9FF-569E-717DEEB4D9F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79" creationId="{8066E3C0-7AC9-F7E0-E0E6-537696F27C5E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80" creationId="{3C0A199C-6E0D-035D-BD98-FBF1BD61DAC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81" creationId="{1397F0C6-2C41-7DF9-A63B-3C090EDE97D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82" creationId="{CB309842-7052-3267-3595-300C43BA2ED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83" creationId="{11556DF5-40ED-4956-30F6-49EBD619EF49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84" creationId="{29999B99-6EA0-64A2-F40E-4209ACC5498E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85" creationId="{72CCE5A5-EA9E-2BAD-5271-EF942A5B8B7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86" creationId="{C7A9C970-9A45-A17A-52D6-D9FBDA0D369D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87" creationId="{1F538C1C-C2FC-AF74-03B5-46DD26B0F25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88" creationId="{B5E21A00-D295-E28B-9BA9-B8A586156BB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89" creationId="{69BDDB74-EA74-D953-0927-A840204AE5CA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90" creationId="{CEC65B67-C215-E79B-98BF-4D032387101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91" creationId="{1319FD3F-C6DA-B571-44C7-F4C2691588E6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92" creationId="{B951D6A5-B410-3A88-1B1D-FEFBC323BB5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93" creationId="{7D71514D-674C-C767-A0FE-3458B16D2668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94" creationId="{B97E8C8E-7F78-753C-F815-A69FBB65FB9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95" creationId="{8E940860-046B-CAB9-BFEE-DE5234C9503F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96" creationId="{ACD20402-80DB-C746-FC8B-442C47D6824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97" creationId="{89DCB2D3-731C-0398-D8A4-49A3C21ECD9A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98" creationId="{D6F7972B-65AE-0814-DF1E-4D67206A0C6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99" creationId="{FD1B13D9-D05C-AB47-1822-BA68B575F18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00" creationId="{5F55255A-4993-D543-A08C-485DA6C4A909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01" creationId="{FB55A4E1-3647-3722-C5ED-1FA93F610CF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02" creationId="{5787B8AF-E11C-0743-EA8D-2BFF520882F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03" creationId="{44B25460-F2EA-63C8-C6B3-8764C5ECD77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04" creationId="{01213E98-A1E9-401E-1AB8-A0188621CBA1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05" creationId="{E39A112A-E7D1-9B64-0416-5485DA5EE93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06" creationId="{3C00D506-5130-6AC7-D63D-A46CE320F26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07" creationId="{961FD800-CD09-D228-3578-5CCE036B1FC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08" creationId="{98A44D67-8B4F-CDEB-09E7-34D6FA7E63B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09" creationId="{523BFD1B-BA39-DB52-CFFE-8C3C2769D28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10" creationId="{C150297C-BC3F-5ABF-B3DF-47115E22123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11" creationId="{0449BA7A-8827-3A71-7CE5-9BCF7091B066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12" creationId="{F077A327-0A2F-FEDB-84EC-2494503421F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13" creationId="{95575C5C-2F9E-34D0-C710-C2C8C7A12D31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14" creationId="{6C6A8B0F-24F9-D2CD-EA4F-E7EF5F0DA8DF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15" creationId="{1979019F-FFCA-C589-1102-422210E7BC7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16" creationId="{787B02B3-95A4-1D3C-6DD2-46694AC250B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17" creationId="{16E8916C-D8FC-0C28-AED9-7F2581EF2B9D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18" creationId="{F675AFC9-BBF2-80E8-6DC8-38C06F6EFF8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19" creationId="{39C8BF9E-782A-6FDC-7127-B48EB93F615F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20" creationId="{2DE82A38-138C-E384-5388-6DEFB7744C7D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21" creationId="{2F19A0CA-9A0B-4928-EF20-079808A39E8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22" creationId="{0FD465EF-6DED-598C-D4BF-32A0E4BA8E4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23" creationId="{05D9B6E4-EEAF-EB07-0F2F-4BB35CECF931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24" creationId="{86BE167E-EDC1-2052-E72D-459D76D93FB8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25" creationId="{0C10C2D1-E8D4-A330-8075-9AC3752CB7A9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26" creationId="{925D8A87-9148-E0BA-AEA3-7673CE4EF90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27" creationId="{568F32E0-46C1-3E05-0931-8CD6E7EC1B9D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28" creationId="{928D00BF-DDB8-1EDE-4CAB-C040C9DD996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29" creationId="{C212B008-3B0E-CF42-55FE-13D7BAF1053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30" creationId="{A6691F7E-EF9F-DBB3-1C62-86FECC6006C6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31" creationId="{8BB6379E-994C-29E9-5542-5B8FAE993DC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32" creationId="{A866607E-058A-0099-F230-A5312F8A972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33" creationId="{375BD1E9-75E0-309D-6E1B-36CDFF5CE30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34" creationId="{2207E54F-62DE-9208-8CA3-4772D2823A3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35" creationId="{3B11176D-B696-AA94-C91B-553E63BEE75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36" creationId="{4831D451-2609-680C-946B-5FD9E67240E9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37" creationId="{47AD46BA-ECF8-1155-C415-C70A158035A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38" creationId="{ADC40B0B-6ECE-4225-4F29-DE6983FDF78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39" creationId="{68827CE3-D595-03BF-FF88-AE22FC3F983A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41" creationId="{D2439EC6-8D60-966D-B462-D4C0A86B956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42" creationId="{081C9D8E-4F88-F3EE-A257-6F2591A5744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43" creationId="{2024F6BA-37C7-234C-8397-3FFC36BAC0A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470" creationId="{89FD147D-0A1F-6A0F-A54A-D6659EC7C34A}"/>
          </ac:spMkLst>
        </pc:spChg>
        <pc:grpChg chg="mod">
          <ac:chgData name="Назар Щур" userId="3faffa111ac016f6" providerId="LiveId" clId="{9C613FB7-B327-4A6F-82FF-B5276F5FBBF7}" dt="2023-11-01T15:09:56.805" v="820" actId="14100"/>
          <ac:grpSpMkLst>
            <pc:docMk/>
            <pc:sldMk cId="955693483" sldId="688"/>
            <ac:grpSpMk id="9" creationId="{26DA0D07-3027-1783-A428-6709A753914C}"/>
          </ac:grpSpMkLst>
        </pc:grpChg>
        <pc:grpChg chg="mod">
          <ac:chgData name="Назар Щур" userId="3faffa111ac016f6" providerId="LiveId" clId="{9C613FB7-B327-4A6F-82FF-B5276F5FBBF7}" dt="2023-11-01T15:09:56.805" v="820" actId="14100"/>
          <ac:grpSpMkLst>
            <pc:docMk/>
            <pc:sldMk cId="955693483" sldId="688"/>
            <ac:grpSpMk id="61" creationId="{DAEDE0C2-E048-2CB3-CEC6-CF5ABC9A2A23}"/>
          </ac:grpSpMkLst>
        </pc:grpChg>
        <pc:grpChg chg="mod">
          <ac:chgData name="Назар Щур" userId="3faffa111ac016f6" providerId="LiveId" clId="{9C613FB7-B327-4A6F-82FF-B5276F5FBBF7}" dt="2023-11-01T15:09:56.805" v="820" actId="14100"/>
          <ac:grpSpMkLst>
            <pc:docMk/>
            <pc:sldMk cId="955693483" sldId="688"/>
            <ac:grpSpMk id="62" creationId="{EB45493A-C56E-83FC-7CE4-CCE83D5882EF}"/>
          </ac:grpSpMkLst>
        </pc:grpChg>
        <pc:grpChg chg="mod">
          <ac:chgData name="Назар Щур" userId="3faffa111ac016f6" providerId="LiveId" clId="{9C613FB7-B327-4A6F-82FF-B5276F5FBBF7}" dt="2023-11-01T15:09:56.805" v="820" actId="14100"/>
          <ac:grpSpMkLst>
            <pc:docMk/>
            <pc:sldMk cId="955693483" sldId="688"/>
            <ac:grpSpMk id="63" creationId="{C2ECDCDC-BBA7-50A6-F40D-9F60FAF411AF}"/>
          </ac:grpSpMkLst>
        </pc:grpChg>
        <pc:grpChg chg="mod">
          <ac:chgData name="Назар Щур" userId="3faffa111ac016f6" providerId="LiveId" clId="{9C613FB7-B327-4A6F-82FF-B5276F5FBBF7}" dt="2023-11-01T15:09:56.805" v="820" actId="14100"/>
          <ac:grpSpMkLst>
            <pc:docMk/>
            <pc:sldMk cId="955693483" sldId="688"/>
            <ac:grpSpMk id="2172" creationId="{74A62034-6113-1B3A-D03A-0D397F633346}"/>
          </ac:grpSpMkLst>
        </pc:grpChg>
        <pc:grpChg chg="mod">
          <ac:chgData name="Назар Щур" userId="3faffa111ac016f6" providerId="LiveId" clId="{9C613FB7-B327-4A6F-82FF-B5276F5FBBF7}" dt="2023-11-01T15:09:56.805" v="820" actId="14100"/>
          <ac:grpSpMkLst>
            <pc:docMk/>
            <pc:sldMk cId="955693483" sldId="688"/>
            <ac:grpSpMk id="2173" creationId="{4AC6D5B4-F0B3-EBC2-64D3-3CC9CAD7211E}"/>
          </ac:grpSpMkLst>
        </pc:grpChg>
        <pc:grpChg chg="mod">
          <ac:chgData name="Назар Щур" userId="3faffa111ac016f6" providerId="LiveId" clId="{9C613FB7-B327-4A6F-82FF-B5276F5FBBF7}" dt="2023-11-01T15:09:56.805" v="820" actId="14100"/>
          <ac:grpSpMkLst>
            <pc:docMk/>
            <pc:sldMk cId="955693483" sldId="688"/>
            <ac:grpSpMk id="2174" creationId="{1888B5FD-D341-1DAE-6204-9B99633102E9}"/>
          </ac:grpSpMkLst>
        </pc:grpChg>
        <pc:grpChg chg="mod">
          <ac:chgData name="Назар Щур" userId="3faffa111ac016f6" providerId="LiveId" clId="{9C613FB7-B327-4A6F-82FF-B5276F5FBBF7}" dt="2023-11-01T15:09:56.805" v="820" actId="14100"/>
          <ac:grpSpMkLst>
            <pc:docMk/>
            <pc:sldMk cId="955693483" sldId="688"/>
            <ac:grpSpMk id="2185" creationId="{EAB162D3-36F3-1251-FE05-E6404470237B}"/>
          </ac:grpSpMkLst>
        </pc:grpChg>
        <pc:grpChg chg="mod">
          <ac:chgData name="Назар Щур" userId="3faffa111ac016f6" providerId="LiveId" clId="{9C613FB7-B327-4A6F-82FF-B5276F5FBBF7}" dt="2023-11-01T15:09:56.805" v="820" actId="14100"/>
          <ac:grpSpMkLst>
            <pc:docMk/>
            <pc:sldMk cId="955693483" sldId="688"/>
            <ac:grpSpMk id="2248" creationId="{AA477EC2-D370-E077-6C52-8A03FE5A4435}"/>
          </ac:grpSpMkLst>
        </pc:grpChg>
        <pc:grpChg chg="mod">
          <ac:chgData name="Назар Щур" userId="3faffa111ac016f6" providerId="LiveId" clId="{9C613FB7-B327-4A6F-82FF-B5276F5FBBF7}" dt="2023-11-01T15:09:56.805" v="820" actId="14100"/>
          <ac:grpSpMkLst>
            <pc:docMk/>
            <pc:sldMk cId="955693483" sldId="688"/>
            <ac:grpSpMk id="2263" creationId="{C55F33D0-4F51-962F-668C-C8A383D80DD2}"/>
          </ac:grpSpMkLst>
        </pc:grpChg>
        <pc:grpChg chg="mod">
          <ac:chgData name="Назар Щур" userId="3faffa111ac016f6" providerId="LiveId" clId="{9C613FB7-B327-4A6F-82FF-B5276F5FBBF7}" dt="2023-11-01T15:09:56.805" v="820" actId="14100"/>
          <ac:grpSpMkLst>
            <pc:docMk/>
            <pc:sldMk cId="955693483" sldId="688"/>
            <ac:grpSpMk id="2274" creationId="{5D34B1B5-7B65-93FE-2934-1EB016B0BEB5}"/>
          </ac:grpSpMkLst>
        </pc:grpChg>
        <pc:grpChg chg="mod">
          <ac:chgData name="Назар Щур" userId="3faffa111ac016f6" providerId="LiveId" clId="{9C613FB7-B327-4A6F-82FF-B5276F5FBBF7}" dt="2023-11-01T15:09:56.805" v="820" actId="14100"/>
          <ac:grpSpMkLst>
            <pc:docMk/>
            <pc:sldMk cId="955693483" sldId="688"/>
            <ac:grpSpMk id="2340" creationId="{AE0C2D11-CBF5-D728-F050-5D14ACC81142}"/>
          </ac:grpSpMkLst>
        </pc:grpChg>
        <pc:grpChg chg="mod">
          <ac:chgData name="Назар Щур" userId="3faffa111ac016f6" providerId="LiveId" clId="{9C613FB7-B327-4A6F-82FF-B5276F5FBBF7}" dt="2023-11-01T15:09:56.805" v="820" actId="14100"/>
          <ac:grpSpMkLst>
            <pc:docMk/>
            <pc:sldMk cId="955693483" sldId="688"/>
            <ac:grpSpMk id="2471" creationId="{F86C8CF3-CD16-00BF-52AC-EFC42F0D2E9B}"/>
          </ac:grpSpMkLst>
        </pc:grpChg>
        <pc:grpChg chg="add del mod">
          <ac:chgData name="Назар Щур" userId="3faffa111ac016f6" providerId="LiveId" clId="{9C613FB7-B327-4A6F-82FF-B5276F5FBBF7}" dt="2023-11-01T16:09:00.560" v="1536" actId="478"/>
          <ac:grpSpMkLst>
            <pc:docMk/>
            <pc:sldMk cId="955693483" sldId="688"/>
            <ac:grpSpMk id="2472" creationId="{FA047D68-7704-0AE5-5D74-B7D1D9BED829}"/>
          </ac:grpSpMkLst>
        </pc:grpChg>
        <pc:picChg chg="mod">
          <ac:chgData name="Назар Щур" userId="3faffa111ac016f6" providerId="LiveId" clId="{9C613FB7-B327-4A6F-82FF-B5276F5FBBF7}" dt="2023-11-01T15:09:56.805" v="820" actId="14100"/>
          <ac:picMkLst>
            <pc:docMk/>
            <pc:sldMk cId="955693483" sldId="688"/>
            <ac:picMk id="2050" creationId="{825AA971-E1F3-20A7-15CD-3526455C998C}"/>
          </ac:picMkLst>
        </pc:picChg>
      </pc:sldChg>
      <pc:sldChg chg="addSp delSp modSp add mod ord delAnim modAnim">
        <pc:chgData name="Назар Щур" userId="3faffa111ac016f6" providerId="LiveId" clId="{9C613FB7-B327-4A6F-82FF-B5276F5FBBF7}" dt="2023-11-01T15:20:58.847" v="1013" actId="20577"/>
        <pc:sldMkLst>
          <pc:docMk/>
          <pc:sldMk cId="1724074710" sldId="689"/>
        </pc:sldMkLst>
        <pc:spChg chg="del">
          <ac:chgData name="Назар Щур" userId="3faffa111ac016f6" providerId="LiveId" clId="{9C613FB7-B327-4A6F-82FF-B5276F5FBBF7}" dt="2023-11-01T15:10:03.847" v="824" actId="478"/>
          <ac:spMkLst>
            <pc:docMk/>
            <pc:sldMk cId="1724074710" sldId="689"/>
            <ac:spMk id="4" creationId="{77545050-0384-8B66-26D4-497DEE03976A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7" creationId="{1CCEE70D-83BF-4ED2-8ACA-ED4EA6204D0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8" creationId="{B85F346D-E0E0-49EC-3E66-FBBE7E686D3A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10" creationId="{2EAEC9EB-CE2E-4ED4-5449-FD39A2E5751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11" creationId="{DACD8C99-FCAC-0E75-42DB-5E7956DD0AE6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12" creationId="{2FC1D827-51C7-25EE-2616-D6F39DF0244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13" creationId="{44B63FEF-5823-DCFF-872C-4DF060BE4FF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14" creationId="{B261B3F0-1588-1F59-6ABC-419FC3879978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15" creationId="{E7E2BDE2-BD53-26A6-CFDF-2365E810D795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16" creationId="{6F49562E-C5A2-0544-6658-C1D6C7CE3C7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17" creationId="{ECAB9997-FB24-CB45-E4CF-5EA63815178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18" creationId="{ABA2B66B-C1B2-FD37-A1BE-1B3A390E7B51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19" creationId="{4E0FBE4F-3085-34AF-1D27-4431D6571868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" creationId="{0A257644-0E70-B6EB-03B9-76B92EDF4A5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" creationId="{83A90F72-C647-037F-94FA-841DA7E8B5D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" creationId="{7533A679-56AB-5BAC-7652-1C33BD645408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" creationId="{181E0CB6-ADC9-E28A-AFCA-94D2BD66FA2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4" creationId="{D43D5544-B3A0-3235-6B9E-97C7E3E54715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5" creationId="{ECD001CB-81AD-15E2-29D3-D6A1E30CFBD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6" creationId="{13810E0C-2482-4985-0381-040342B1A0BA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7" creationId="{39D0954F-A6BD-FC04-3EC0-5A253EAFDC7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8" creationId="{EA76A535-6519-B138-763F-095BE3D275F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9" creationId="{2E254424-05E2-245A-30C0-DB963766B91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30" creationId="{ADBD24A7-FD15-78D9-0662-CE6A059B143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31" creationId="{7457BD89-384E-BF30-0C69-6DDF1FA2FF5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32" creationId="{1ED80E2E-5596-1179-0530-325CE92690F5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33" creationId="{D2EFEC86-14BE-94AF-2B89-D9763FCE617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34" creationId="{48BA3E50-A076-7964-64E2-D122D1C5976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35" creationId="{14C65EC2-34A8-4593-F5F0-B9A9D609E7CE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36" creationId="{FFEC70C3-B8A1-4BF4-3E85-BAE4DF55F34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37" creationId="{F5C8E3F4-6D39-C42D-63F5-ACEC1635C58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38" creationId="{4B2C97DD-6B69-484C-13A9-8057A095B90F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40" creationId="{FC28FB4E-E411-9CDC-CBE6-4D1ED1EC4B3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42" creationId="{CAD5D9BE-F22C-6E5D-61E3-001A05AD620F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43" creationId="{08F9486C-24E0-45EA-6C88-D98F39B62F15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44" creationId="{0834D055-7954-11CC-F9C0-71F16075F2ED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45" creationId="{4DFA0BEF-12FC-1188-8914-5AE9566EB04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46" creationId="{96629AEB-19B4-1F57-CAA2-F82E83543C39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47" creationId="{5A96E9D5-F25D-985B-C82B-66120CE4315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49" creationId="{AC634EA6-6FDC-3E8C-6E5A-710BD83EA6EA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50" creationId="{AF08C9FC-9744-FFAF-448A-DC370A5B2E6E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51" creationId="{FD83A614-A10F-C896-A26D-0203ADB39B1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52" creationId="{7B9C9694-561F-0104-12F1-583631AA51F5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53" creationId="{B8B5611E-E6F3-24A3-4767-04725F26BFF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54" creationId="{AA2C09C2-9016-B0BC-2A0E-6B56C0AC0D36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55" creationId="{3AD63289-DF91-950D-E74A-5076FFE5E10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56" creationId="{83E3435A-E169-BD45-EDC3-5384DE37BFA5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57" creationId="{9A4AE69E-36FC-DDC3-D12D-DD169819543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58" creationId="{38B7091B-0C34-F3BE-AB8C-9C60A330E695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59" creationId="{5A65F677-A7EC-10A6-CF44-06E2DEF8945F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60" creationId="{9599EEA4-1D19-83EA-137D-0B641669EA7A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48" creationId="{ED1C6F44-85EA-34E4-D775-DD16974AA21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49" creationId="{9CD80F27-7084-8FAA-588A-909585A6931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51" creationId="{365AD2D7-F7FD-5035-7375-E3E7EC5B4F2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052" creationId="{99B135AF-29AE-8CE7-D661-D3DF3846B37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53" creationId="{1A59166B-0928-E042-249F-63F6253419CA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54" creationId="{AC19533F-5DDC-47C3-4B76-4E6ED6CDD3E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55" creationId="{05CFB8E7-DDCE-70FF-9CD5-518C49F8669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56" creationId="{94FE1AD5-681E-4CE2-EFEA-1CB3BB80849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57" creationId="{D577899B-3057-B2E0-413F-A1127B82205F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58" creationId="{2A680FBE-C05D-B220-43CD-4B7D53A7CC5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59" creationId="{870D5975-AC5C-BB47-F740-C603F94D4D8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60" creationId="{BE2EE60B-F243-77A2-D0D4-33C86E88B22D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61" creationId="{7E56FD82-9ED0-F623-5C85-176C17E0BA1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62" creationId="{832AC8D8-7CC4-DC42-5B1E-E99E4DB8E3DD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63" creationId="{CD3DAD76-92DC-4B5D-24ED-BA75AC216425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64" creationId="{6688965C-1D18-C6A3-95DA-F93A1295779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65" creationId="{1D07236E-B941-D323-1952-6F0E009C3AD9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66" creationId="{ED45D22D-0086-FBB5-238B-5EF05E64E27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67" creationId="{84558668-DE16-F025-260C-AC98A567CB0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68" creationId="{E3227B3D-D7DC-2E7B-A590-7BD25EB2E5E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69" creationId="{6D3C0132-A99F-94BD-2EEF-67FAC40813A9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70" creationId="{4C44FAF7-FEDB-21C7-3E78-373762E4756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71" creationId="{1CE63F8F-16C5-9121-EF81-4AE3A900C93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72" creationId="{0DAD88AA-45C3-BE73-6C4A-2BF0A4C8FEA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73" creationId="{B3467313-14A4-DCBD-4B5A-90078A06DAD8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74" creationId="{D482E47B-88C4-9058-FEC2-8001F37830D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75" creationId="{FDD1E653-FD7D-70CE-52B3-A5F107D0C11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76" creationId="{E40CB790-37C7-A9FF-7099-7A2F4328419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77" creationId="{1BD634B4-9BE9-2336-401C-4031FC8FBFB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78" creationId="{CD4973D8-30C0-98C0-B1B2-AE31CE8F6771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79" creationId="{F1C507E8-C3B8-2757-E900-0925B03742CF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80" creationId="{E84ED8DB-7EF5-4B0D-DF4E-9A94588F9A2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81" creationId="{25A37981-8920-B6B2-EA2D-1B4A2604870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82" creationId="{A2493AB9-3C5B-6AED-77B8-4AEF49BCB0A5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83" creationId="{C72792AD-B20D-9CD3-D240-2AB078C0517F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84" creationId="{2B6B894A-7D58-088A-EABE-71B4B3701A0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85" creationId="{43A1798E-5A87-D7FF-4B52-20790272850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86" creationId="{00AF43D5-B15C-C1F8-1B61-8877BB53F45A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87" creationId="{809AAD05-C5AA-52E8-643F-443F90FFEFF9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88" creationId="{E8821F2F-FA0D-4E3E-2ED8-2140E70905D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89" creationId="{4B3FC910-1752-ED19-DAFE-11E9A3884B6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90" creationId="{C70E04FE-84CF-384C-8A0A-D07F0043E8C6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91" creationId="{2B46B152-EE87-9737-465B-FD1B66D4B24D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92" creationId="{21266669-6B58-F38D-09BD-20BA86AEE936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93" creationId="{9D0682BF-AA44-C853-C6FC-80F3381AC626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94" creationId="{15E87E62-BCE5-D67F-12B4-D7A7C38F821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95" creationId="{F87C948A-5F4E-3A93-CFF1-FE9AE1924646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96" creationId="{E898F5FA-D274-73A9-22F0-01687DDD98E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97" creationId="{BD0B94BC-1C7A-68F3-A771-0486957E4FC8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98" creationId="{B0754682-8AC8-C19E-C2EE-B3ADC0313C1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99" creationId="{15D0D517-997C-8282-0020-FD99A7CC128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00" creationId="{646D6569-D66D-80A1-8556-795143F6351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01" creationId="{22A13703-3044-278F-3F08-82112FF21CF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02" creationId="{591725FD-6536-C5AF-5645-46BDEC5119F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03" creationId="{77BD4C98-3953-D0AB-7E9B-0693306EBB1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04" creationId="{6E17F015-E0BA-3146-0A80-A66CEE5727C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05" creationId="{C77D6D9C-7B07-FDE5-419A-386CF9826ED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06" creationId="{0DEBB129-6AE9-D4FC-318D-A0A26534366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07" creationId="{DB9E48C8-7AEE-EE23-C807-F667EE6A2F6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08" creationId="{37CEBD82-3DF1-406A-5486-33A2B66C4065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09" creationId="{F4C910FA-6B54-A2F3-8503-4599AD1DFE53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10" creationId="{F656DE5B-D544-142A-C098-44FA14F9DFEB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11" creationId="{33B671BB-020E-FFAF-1076-0CE927EE2DD0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12" creationId="{80EEB963-1FE7-6B65-1183-34CBA21E1FC8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13" creationId="{317D1D11-8BB9-7905-9CB1-5967F732542B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14" creationId="{4B2E0E09-6520-D7DC-1E3A-F787A22EC450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15" creationId="{5A92C5A1-4F05-6143-5256-45E92B49802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16" creationId="{438E6DCC-59FA-A111-50B6-343EA1B0E8E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17" creationId="{3C063D98-D640-C561-BA10-D30FDDB9E7D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19" creationId="{8FBA7ECE-2938-BDB3-C4EF-A356FA9EBDDD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20" creationId="{B4FEE473-AB1E-56EF-4341-7E88C22CD39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21" creationId="{0EC8EDEC-A5FE-0C45-1980-98E05A48A94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22" creationId="{98169B4D-2A8E-1570-8082-CE3D9CC6152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23" creationId="{1F7C348D-9EBA-6DBC-33F0-BAE837BEB7C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24" creationId="{2ABA9672-9CDA-5D98-F1CA-81DAC4E7C30A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25" creationId="{688F15CC-B3FC-B2DB-72E8-A498F3A045DA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26" creationId="{1F449B29-EE81-ED59-F278-9253F58FFE53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27" creationId="{D7123091-2928-703E-DE87-814C7CF0BD3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28" creationId="{E7014198-1ACD-897E-7B15-1FEBED8EC180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30" creationId="{D844528F-F21D-ADE5-E88E-D9F63E467C89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31" creationId="{43A2DDFE-BB46-5351-5BB6-71AC044D6FCA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32" creationId="{64981827-56A5-BE0E-76EA-1524299A3A0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33" creationId="{EADCC863-20BD-886F-DB16-2D48EF8214F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34" creationId="{1BAA2D8C-32F0-0717-4B1A-F0F7E50D1E1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35" creationId="{72CEB4FE-DFBA-1321-1AE6-C204ACF2948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36" creationId="{B2B57BA2-BFBD-DD9D-34FB-29EB3FCF1BE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37" creationId="{F31F731F-B9B1-D6F2-E323-E7396FBBBB6B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38" creationId="{8AB72F50-27D4-EB0B-6AC3-3B32E991841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39" creationId="{58B39325-5039-93A5-D3F6-92006F2167F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40" creationId="{F4319EA3-CE90-63CB-B4A0-4AE2CC3167F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41" creationId="{E0AE5116-A707-3528-0251-AAF8AE7F061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42" creationId="{738E00C6-9E1A-CED4-6BDB-C1533C21A44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43" creationId="{6673A14F-7B92-A249-A893-3E9CD97D083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44" creationId="{C02CC08A-FE8A-CF07-D707-D75A100F089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45" creationId="{8B7950FE-E7B4-AF23-FAAE-9513365232C7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46" creationId="{63EB5FC4-3E24-4509-B071-E2AB5DA048E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47" creationId="{898E0867-6765-2291-DF63-5FD054388BB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48" creationId="{EB7727D2-A12D-83F9-1BAC-344D6F86A56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49" creationId="{EC62D9DB-2B96-DCA5-D3AF-C119F3828A4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50" creationId="{D9789ABC-33CF-629E-3F7A-CC7E3978D1B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51" creationId="{395EB6A0-2897-8100-C574-2DDAFB0C0EA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52" creationId="{9D9B1F9B-4D72-FF10-19E0-C18D8BDC3228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53" creationId="{F53F56ED-6814-0521-1FE2-7DEDB0451B8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54" creationId="{11AF8868-CDC7-CFA3-C05E-0573CA138508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55" creationId="{359A0CD4-D61B-830E-CE21-2397F367939A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56" creationId="{488B67F3-E29D-D781-8EE5-5F075DAD317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57" creationId="{5E5A4A41-6A98-46B7-3935-B407492C0A69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58" creationId="{A9655583-206D-AE42-D39B-6F6CB26CAD2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59" creationId="{2907A10E-89AD-20F7-3F48-54CAA587750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60" creationId="{ED33DEF9-4FF3-D081-7380-E58B56413083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61" creationId="{197B1F1A-381B-4727-1143-B6258B6A7DF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62" creationId="{C1234879-925D-78BB-6DF4-DDAB271E8DE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63" creationId="{CB233651-AFA7-B5F3-872F-D86122B7210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64" creationId="{68D59E67-EFA1-47F0-68CC-EA38E36CC33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65" creationId="{F16146DA-A78F-8C0C-3674-A222761C0577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66" creationId="{75A8E5D5-8C85-BE04-47EA-C4946B0ABA0A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67" creationId="{6BF1AF7C-8C62-46E3-C23E-D9DD5C0F930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68" creationId="{FC56F952-FA73-1BC8-B803-3022B038EF6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69" creationId="{1D780DC5-9208-F2EC-D8B0-15075DF38888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70" creationId="{0827ACEB-AE0D-BE31-857B-F743B8F1F51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71" creationId="{8EF143D6-EEE4-D126-02D2-8410E8CCAB69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75" creationId="{9FFD2C84-2A46-EF09-BCC8-ED79E1BD40A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76" creationId="{027D04D5-D78E-7ACC-4C04-493D3C06A33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77" creationId="{3FF144BF-303D-FAE4-CD2C-35FF290D6689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78" creationId="{FBDC3836-0C71-D7A8-E370-E419840E0DC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79" creationId="{B7DFF7AF-C968-A666-EB7D-C88D0484027D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80" creationId="{9E0E9252-134D-E388-2932-334F3B66C70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81" creationId="{7D52147B-3B39-A128-7B7B-924EED41BC16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82" creationId="{1BA02AF3-5AA7-7713-B37D-97D1A583068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83" creationId="{7D5AAFD7-CAEF-B3A1-10D3-5A747E2D623F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84" creationId="{F6E844C2-C189-8FBE-82AE-6DACCF6A5495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86" creationId="{23C8EAD9-E4D5-3FB1-C1B6-02C4C91CC67E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87" creationId="{32DE59EC-9353-1832-0E16-5129E4A76A36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88" creationId="{12CD8E1B-49B9-1F7A-9DF7-C4EFFE1222CE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89" creationId="{0EC4894A-119D-7874-9B74-66DD43449E4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90" creationId="{9C455DC9-F118-AB9A-8FEB-DE7C7CD95551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91" creationId="{64355D37-B579-EDDA-0F64-A630AA75B88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92" creationId="{A8C9C570-ED02-338D-D09F-869A4D08376E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93" creationId="{90D674CF-E3FC-6973-A5C8-0D96CA8A939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94" creationId="{36E930E4-5A6F-7951-E1CE-8C9CAD647F4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95" creationId="{BC277DC4-47AC-1351-4C10-2F1E7ADBDB0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96" creationId="{BB1E879B-46EE-B126-618E-0D6A7AB4506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97" creationId="{C8A668E6-C200-9B44-5E65-AC31EC498058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98" creationId="{B411B017-3769-7B91-EB95-385C866F95AF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99" creationId="{AF1268CA-CF6D-8BEF-55CB-404A0D1013F1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00" creationId="{541D1BB6-35C9-E43F-A54E-55A9E0111299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01" creationId="{C3CAF6D5-3513-B72D-25AE-430EBEFF08E9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02" creationId="{EA77C5EA-8727-875D-2925-35C3D056974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03" creationId="{99637B0B-D91A-B240-68C3-6BC2AEFE62BD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04" creationId="{A0CF6A3C-84E1-356F-448A-726BC42D12C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05" creationId="{202D5717-BC20-D43E-6D92-F15EF04D62A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06" creationId="{8F3A70C9-EF5E-AABD-9B7D-50A7704F34EF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07" creationId="{4F2BF3AF-77B2-D9B2-A82C-E90D992BD01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08" creationId="{2D8BE6B5-DAE0-8DE3-DD88-F38157CBF24D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09" creationId="{21A5AFB7-7BE8-9D24-DFD2-F6CBDF93BEBF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10" creationId="{AD7F2386-6767-A698-0B48-01DD294EAD4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11" creationId="{BFD1858A-7A8B-1FAE-E200-ABFD1CBD78E6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12" creationId="{421B6BA8-8190-F586-CE72-4967B404095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13" creationId="{08812496-EB33-5D88-656A-84213AF6FA2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14" creationId="{A2A0FDD2-1B31-2E75-5F6B-80B816687F3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15" creationId="{DA0EE929-72BA-8F52-B6D2-79B14AA697F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16" creationId="{9ABCB5BE-B71C-5A78-E132-91E73CF240A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17" creationId="{0EA67C4F-574E-33EE-7147-1620069D9DE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18" creationId="{BE7383BE-55CB-33A4-7D13-66C8918AEA0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19" creationId="{7468830A-DD11-53E1-6E42-4187CE1C90CE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20" creationId="{9A79B931-11E5-1A4B-248C-204290C95D9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21" creationId="{E9571602-B826-26FB-E6B1-EC6617BF675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22" creationId="{406A72B5-FD09-49F5-188E-8D9319DDCA29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23" creationId="{C084AFEA-3C15-ADAC-36D4-41904C4A9B1F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24" creationId="{74FF4C70-6425-7BE2-DA5A-CC6F8B95CA8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25" creationId="{82A79567-09A3-0D0C-6D71-9882D928FF81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26" creationId="{EA7157F8-A3BD-8683-DF77-2357E46121C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27" creationId="{A9B53211-02D8-DA81-8CB9-A5E5EF543E1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28" creationId="{2ED54433-29EF-0938-41FB-203D42B5431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29" creationId="{DC5C3020-24EC-430B-552D-4F4ADF20C16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30" creationId="{3795197E-023F-4DC7-5448-B8C63D07003E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31" creationId="{915B95B8-93B2-A875-52C4-3436A35141CA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32" creationId="{7D1B17B2-A090-82F9-EAC3-FAC279B35CD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33" creationId="{FE110D20-8513-BB8A-F043-3414D8EF400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34" creationId="{014178BE-B417-BB03-55EF-3BBC9345644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35" creationId="{7620D94F-8653-A418-977B-811D6B463E4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36" creationId="{47F8A356-8C53-7FED-102E-D0806D4555D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37" creationId="{48130062-88EC-739D-4652-043D5506608E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38" creationId="{B5644770-ACAA-FE7C-CFBD-F8D9CB2FEB81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39" creationId="{CA164BEA-0FE9-AED6-DAEA-7BD7B98E5DE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40" creationId="{1A7050D4-6142-A100-316F-C4E513D97AC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41" creationId="{0389B407-5F99-A842-6249-C9A0ADC82FFF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42" creationId="{CB80144F-E9D6-888E-4C00-6F4DF4A5438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43" creationId="{F8765778-43EA-F564-3075-444089A6BBEE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44" creationId="{95874D4C-A30F-7EFE-264A-48055C2652D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45" creationId="{543C8E1F-4C1F-2379-DC8E-F93731E29FE8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46" creationId="{D3B31F1B-2C5C-785F-636B-F28E153D2E5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47" creationId="{B68A114D-4DC4-B46F-D8EA-D3DD59FE9C51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51" creationId="{B38DF1E1-F1BA-70D6-74B1-99B29C43CFB6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52" creationId="{62BBC521-7B0B-DC22-8601-712432941189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53" creationId="{BBE4652F-80DE-4FB0-DA87-B0CE07297A5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54" creationId="{11D993ED-A8AF-FED9-71F3-2D628294471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55" creationId="{DC988917-3F4E-E5B0-7A57-4E63CDB74F3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56" creationId="{8E7CCFA1-7CC9-E1F7-2243-99BF9A3A68E9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57" creationId="{28E25A02-3240-C08C-124A-51A54E6D5F2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58" creationId="{4429980B-A2BD-3887-DD1B-B5D43581790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59" creationId="{17848D94-D264-64CC-606F-A0D695D0C19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60" creationId="{A2A70620-5E79-641B-E560-0616415641FF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61" creationId="{325E5B57-D50D-6C86-9B53-F0AB7FA5316E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62" creationId="{1F41A2DD-43E6-2300-E951-DB725D199BB8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64" creationId="{589DD1A9-F92D-BA2D-E5ED-921D5E440E9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65" creationId="{F8A66AE0-DAD1-A6FE-0195-7FEC998F12D8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66" creationId="{ACAD6FBD-3B86-A9B7-16FB-DD85EA615165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67" creationId="{DC7F3A8A-F3DB-C7F4-3C52-D8C9FF6E4A4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68" creationId="{2B607A07-A389-8F58-7C87-8FDB5390DDE6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69" creationId="{9480FFDF-C0A0-40FA-884D-2B2241C6E96D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70" creationId="{6B7E5AED-A695-C0E7-BBD6-5C9A6E7F91AF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71" creationId="{D5E63255-76F5-E84F-9AB5-A1B1DA437A5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72" creationId="{5DE45EEC-8B8C-D828-4407-D25F09DFBF0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73" creationId="{1256ED70-67C5-FD8D-805C-30796F6A9269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75" creationId="{FE42B096-74DB-FB0F-ADCD-E4970F010F2A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76" creationId="{C9BFDC2C-2C0F-997D-358A-31EC427CEA9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77" creationId="{E5268F8D-B0D7-D6EF-7940-D3BDF55D9B4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78" creationId="{003B891B-3B23-C9FF-569E-717DEEB4D9F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79" creationId="{8066E3C0-7AC9-F7E0-E0E6-537696F27C5E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80" creationId="{3C0A199C-6E0D-035D-BD98-FBF1BD61DAC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81" creationId="{1397F0C6-2C41-7DF9-A63B-3C090EDE97D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82" creationId="{CB309842-7052-3267-3595-300C43BA2ED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83" creationId="{11556DF5-40ED-4956-30F6-49EBD619EF49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84" creationId="{29999B99-6EA0-64A2-F40E-4209ACC5498E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85" creationId="{72CCE5A5-EA9E-2BAD-5271-EF942A5B8B7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86" creationId="{C7A9C970-9A45-A17A-52D6-D9FBDA0D369D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87" creationId="{1F538C1C-C2FC-AF74-03B5-46DD26B0F25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88" creationId="{B5E21A00-D295-E28B-9BA9-B8A586156BB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89" creationId="{69BDDB74-EA74-D953-0927-A840204AE5CA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90" creationId="{CEC65B67-C215-E79B-98BF-4D032387101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91" creationId="{1319FD3F-C6DA-B571-44C7-F4C2691588E6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92" creationId="{B951D6A5-B410-3A88-1B1D-FEFBC323BB5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93" creationId="{7D71514D-674C-C767-A0FE-3458B16D2668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94" creationId="{B97E8C8E-7F78-753C-F815-A69FBB65FB9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95" creationId="{8E940860-046B-CAB9-BFEE-DE5234C9503F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96" creationId="{ACD20402-80DB-C746-FC8B-442C47D6824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97" creationId="{89DCB2D3-731C-0398-D8A4-49A3C21ECD9A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98" creationId="{D6F7972B-65AE-0814-DF1E-4D67206A0C6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99" creationId="{FD1B13D9-D05C-AB47-1822-BA68B575F18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00" creationId="{5F55255A-4993-D543-A08C-485DA6C4A909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01" creationId="{FB55A4E1-3647-3722-C5ED-1FA93F610CF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02" creationId="{5787B8AF-E11C-0743-EA8D-2BFF520882F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03" creationId="{44B25460-F2EA-63C8-C6B3-8764C5ECD77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04" creationId="{01213E98-A1E9-401E-1AB8-A0188621CBA1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05" creationId="{E39A112A-E7D1-9B64-0416-5485DA5EE93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06" creationId="{3C00D506-5130-6AC7-D63D-A46CE320F26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07" creationId="{961FD800-CD09-D228-3578-5CCE036B1FC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08" creationId="{98A44D67-8B4F-CDEB-09E7-34D6FA7E63B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09" creationId="{523BFD1B-BA39-DB52-CFFE-8C3C2769D28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10" creationId="{C150297C-BC3F-5ABF-B3DF-47115E22123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11" creationId="{0449BA7A-8827-3A71-7CE5-9BCF7091B066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12" creationId="{F077A327-0A2F-FEDB-84EC-2494503421F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13" creationId="{95575C5C-2F9E-34D0-C710-C2C8C7A12D31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14" creationId="{6C6A8B0F-24F9-D2CD-EA4F-E7EF5F0DA8DF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15" creationId="{1979019F-FFCA-C589-1102-422210E7BC7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16" creationId="{787B02B3-95A4-1D3C-6DD2-46694AC250B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17" creationId="{16E8916C-D8FC-0C28-AED9-7F2581EF2B9D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18" creationId="{F675AFC9-BBF2-80E8-6DC8-38C06F6EFF8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19" creationId="{39C8BF9E-782A-6FDC-7127-B48EB93F615F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20" creationId="{2DE82A38-138C-E384-5388-6DEFB7744C7D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21" creationId="{2F19A0CA-9A0B-4928-EF20-079808A39E8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22" creationId="{0FD465EF-6DED-598C-D4BF-32A0E4BA8E4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23" creationId="{05D9B6E4-EEAF-EB07-0F2F-4BB35CECF931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24" creationId="{86BE167E-EDC1-2052-E72D-459D76D93FB8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25" creationId="{0C10C2D1-E8D4-A330-8075-9AC3752CB7A9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26" creationId="{925D8A87-9148-E0BA-AEA3-7673CE4EF90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27" creationId="{568F32E0-46C1-3E05-0931-8CD6E7EC1B9D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28" creationId="{928D00BF-DDB8-1EDE-4CAB-C040C9DD996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29" creationId="{C212B008-3B0E-CF42-55FE-13D7BAF1053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30" creationId="{A6691F7E-EF9F-DBB3-1C62-86FECC6006C6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31" creationId="{8BB6379E-994C-29E9-5542-5B8FAE993DC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32" creationId="{A866607E-058A-0099-F230-A5312F8A972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33" creationId="{375BD1E9-75E0-309D-6E1B-36CDFF5CE30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34" creationId="{2207E54F-62DE-9208-8CA3-4772D2823A3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35" creationId="{3B11176D-B696-AA94-C91B-553E63BEE75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36" creationId="{4831D451-2609-680C-946B-5FD9E67240E9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37" creationId="{47AD46BA-ECF8-1155-C415-C70A158035A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38" creationId="{ADC40B0B-6ECE-4225-4F29-DE6983FDF78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39" creationId="{68827CE3-D595-03BF-FF88-AE22FC3F983A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41" creationId="{D2439EC6-8D60-966D-B462-D4C0A86B956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42" creationId="{081C9D8E-4F88-F3EE-A257-6F2591A5744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43" creationId="{2024F6BA-37C7-234C-8397-3FFC36BAC0A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45" creationId="{49A86BE3-D2DE-C581-7D0F-CC69AD7DE8F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46" creationId="{2322D0C8-50E2-E94F-3449-F61BFE31828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47" creationId="{005D90A4-5026-B94B-059F-6F3A870896D0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48" creationId="{4C2D1D73-5E13-B970-D9EA-A88B5626BD59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49" creationId="{26094E08-36EC-3E95-0B61-6BFCDB32A193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50" creationId="{7300CF35-6568-F02B-CAD7-6D5CFF1F860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51" creationId="{C1BFCACC-AB07-DA48-CA31-03B3C5838AA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52" creationId="{E2EEE875-B4D1-0E2B-D8DD-0F93822B021D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53" creationId="{EC9CE102-D948-59A9-EC6F-319C259E35F9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54" creationId="{A40316EB-B419-5B5B-D6EF-D3712A964C2D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55" creationId="{4C02F975-3DC4-0413-A57F-67066093865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56" creationId="{A9C80FD2-4AC1-D365-6C5F-CB7E6564325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57" creationId="{4D510264-4506-F669-1636-5F1B5CCFF6E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58" creationId="{3446C972-BCA0-6AE6-7EE8-D18F8073AE80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59" creationId="{34A6649C-616A-8227-263F-5038C0978BF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60" creationId="{9548D47A-8220-3915-383D-75BE211979E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61" creationId="{A1C0901B-5BCE-D5C3-AF04-98A68C26F3A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62" creationId="{84CCDCB9-287C-8BC7-C366-E661E69FBBB7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63" creationId="{CE4EEA74-AA6A-1BEC-D16C-3CDEEB5E232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64" creationId="{46A4C8D4-FF8F-BADB-3359-AB8BB60BFC6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65" creationId="{812B5A60-815C-DB03-B588-29CF99FDC337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66" creationId="{582E0704-1D3C-4056-4960-63504517496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67" creationId="{FBF64EA2-4161-0045-4843-B434C2A5C4C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32" creationId="{B6FD6DC7-E73C-4178-42B7-FD5B6AC0F73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33" creationId="{D38CFD5F-760A-63B7-B992-C3B4F1DAB7F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34" creationId="{BBF5E4F1-8003-D8DC-53CF-26091AD22AD9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36" creationId="{D755A957-84AD-BE17-0789-47DC4424E4D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37" creationId="{CA6AAAB8-8707-2002-AEBD-56AA9E475AD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38" creationId="{0587398B-4970-17D0-17B9-53A1E12AC52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39" creationId="{7881F353-C0C3-C403-BA22-7092838C7F39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40" creationId="{3DB7519E-00B0-2E62-FF07-7675C60DB12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41" creationId="{85BA1E92-3D04-830E-3509-FBB02BF0B1D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42" creationId="{36F98D61-6D32-93F6-A5E5-C142D15992B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43" creationId="{5B9042F8-5A0D-3F42-F7C4-18540A46549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44" creationId="{89623250-C237-07F9-F230-65F31431172D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45" creationId="{311A105B-7F46-FFFB-1EDB-E17F6FF225FD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46" creationId="{6E3EF6B9-1997-9CB2-E653-AB26E431FC37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47" creationId="{E41BCCFF-E4A7-2533-25F2-D4C0B7A98C7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48" creationId="{A4CEA7B8-AD31-E4BF-B46C-9484964FA0A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49" creationId="{9424BF29-EC73-EAB7-5523-4DB062C431F0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50" creationId="{A9BD8D8B-6944-3FEF-3B3A-20D3F92CB31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51" creationId="{7ED081EB-EF75-6CF9-391B-537C4D6C048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52" creationId="{B4A40E02-A447-1077-45A1-E2A25D19CD3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53" creationId="{4CD59314-5398-67BB-6612-751B84BDEA7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54" creationId="{FAF6DC40-8D01-B698-57DE-490EF873258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55" creationId="{A9CEA62E-0B9B-65B6-5E5E-8D1E86B69D8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56" creationId="{4E3A29B0-4C1B-539B-69B9-99CA9CE3BED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57" creationId="{82151ACB-373B-1728-4398-4C2C2F1BD4B7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58" creationId="{274CA507-FC48-5140-FFB4-61CA11A63F3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59" creationId="{970B471D-3470-86F9-F328-282788E2767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60" creationId="{F1ACA6C5-7275-BF7B-F0C9-E13C6BABA097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61" creationId="{DEFF4A92-0162-9316-DC71-A9720C5ACBD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62" creationId="{F4D2B9A7-38E8-2647-1B63-AB4F8E4065A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63" creationId="{F67B9419-6AEE-6429-6D4B-F03648A3972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64" creationId="{F2DE52F3-15FA-6333-95F5-EA6FA670325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65" creationId="{97B88F3D-63E9-CCA4-3E77-A0F35A4AEF1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66" creationId="{97A65240-2D7D-0C8D-93FD-E29CEC6A6B87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67" creationId="{3727D843-8B6D-4ACA-22CC-E4BADFC62C5B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68" creationId="{7A8424F7-69CB-2634-8B10-A638C4D8BFB3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69" creationId="{C7AFBA5C-3F45-6D53-824A-DB6FD0B9BE75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470" creationId="{89FD147D-0A1F-6A0F-A54A-D6659EC7C34A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73" creationId="{934AB559-29C0-EBFD-3EF3-8F173ACE9BB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74" creationId="{17CBCA85-F940-7DF5-43A9-BDC667514CF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75" creationId="{0982BE7C-AC9C-42C0-0523-D228BC073F67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76" creationId="{77F13753-0DB2-AB99-59A6-9D8E6310400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77" creationId="{4AAF08C0-7A57-837B-4E9E-58C1931B93B3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78" creationId="{18E94B47-7A10-0299-D424-BFBEDA74045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79" creationId="{4C7EE570-FE26-57B1-EF50-FF2F7E76577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80" creationId="{5FB34403-B238-E8F3-90E9-6C5BC0F171BB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81" creationId="{7161A166-55FB-441C-9C9C-B8A055E5A9E8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82" creationId="{A4AFECC1-0D62-F193-D20D-39D366A23690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83" creationId="{61247EDC-3DA1-9746-F851-C18C25C3B630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84" creationId="{41F73ED2-A6CF-8105-BFCE-89385CFC4C17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85" creationId="{81C461D7-80D9-7925-722A-4F4BAAB0F64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86" creationId="{B07F219A-2E04-2E69-DC0F-DF62F1D52248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87" creationId="{B3FD1B36-06EE-6090-82D3-A7319A9F9CD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88" creationId="{DAB6BE5E-4E95-444F-2495-04BFDBC95E8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90" creationId="{3F5EF6EF-31BE-03C9-C0A1-3A656D6B921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91" creationId="{406AF890-754D-5271-B413-C324B234C1D9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92" creationId="{1EC967C5-B94E-3073-51DA-03AE2DED448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93" creationId="{36EA3D3D-BD5F-7D66-57F7-D8735D4B38B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94" creationId="{A9ADDF8F-75FF-B5AC-4F8C-03C20A6CF53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95" creationId="{EA52C34D-4151-4733-5F66-1331B0CC40C0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96" creationId="{CC9F37A5-B206-6510-FD7D-1F262B56AF6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97" creationId="{DCCC108B-4CA8-3180-92A0-6A34BB2F967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98" creationId="{63229F57-C885-C70A-3B60-418B8D9914F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99" creationId="{F80A3EE3-6CA4-625F-67F1-426AA5BFAB8B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00" creationId="{4A131BC8-3E34-587D-FFF1-1A58D27334A0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01" creationId="{30407B18-0541-C784-EC70-06A98308099D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02" creationId="{39FC6598-251E-699A-6C9C-869912D9E528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03" creationId="{E1E788AD-4879-662A-4612-EE3D2556E2D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05" creationId="{3B266435-DF3B-9065-E38B-5E222C4D9FF8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06" creationId="{CD7D3474-CB6D-45CC-2978-C4C3DC223C3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07" creationId="{B8215E76-F5F9-EF78-B71E-3A7B7527A37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08" creationId="{1A56FEEE-BF45-8A9A-DD0A-B4BFC8CE7EF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09" creationId="{5D65586E-6BB9-1125-ED2D-37F8372ECC3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10" creationId="{5E63D73A-D23B-660F-680C-E309ABCABE2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11" creationId="{63F427A0-346D-71C6-BDA6-1BFAA1308A2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12" creationId="{AE9DC65E-C8E0-AA4B-FB17-65941F2FF5A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13" creationId="{326E164A-962E-B22E-A8FE-7284A155970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14" creationId="{A7141C41-AE27-638B-0423-599B4CE7AB40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15" creationId="{5A805BAE-26C2-9660-3E13-F5DA51CC4EA8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16" creationId="{087D1F1D-40C7-BBFD-5EDA-0D6AAC545938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18" creationId="{87062C1D-4118-9D87-33C0-242469A23013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19" creationId="{0A136355-3227-71EC-0419-2A4021183BA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20" creationId="{B8347A1C-354C-3C52-8350-CAF1B7FDE7F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21" creationId="{50276E63-A892-9731-1BE6-53A8763E6F8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22" creationId="{EDDF390D-DDFD-F5F5-A53F-3F08841EB17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23" creationId="{78480563-F9A5-240B-A472-7B803FAA226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24" creationId="{5EBBAAA7-DA60-B930-5599-68ECFFB4FEB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25" creationId="{77D325C4-BB73-2453-472B-7B83C093EC40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26" creationId="{406B7963-A65C-7AB3-82B1-66EDA20040C0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27" creationId="{58335D82-839D-5361-7C8B-64F9F7F3D66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29" creationId="{4DCEDD18-A05B-16BE-BDB6-D0480886C8F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30" creationId="{97E06919-D50F-9E21-E2F7-5C407DBED9E8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31" creationId="{582250DC-3D1E-05D3-0E88-A75E1D927E3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32" creationId="{11866646-38FB-4139-1016-E2D1E0080F6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33" creationId="{A67780D5-F6B8-F5C9-1F89-5B07336EB2E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34" creationId="{132E8E61-9436-6D3F-23DE-E5D26E93AED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35" creationId="{F102C7F9-B1B3-9D77-DD3B-D9DB7D04860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36" creationId="{374C12AE-CC79-EB37-A7DC-DCEC42196A1B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37" creationId="{14DE184D-04EE-E452-3B5C-921D03319CD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38" creationId="{6A413DC4-D616-DD88-BBBB-D1CDBE7BD4E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39" creationId="{78BE1E2A-B045-8AEF-94DD-9CDC4E3E5248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40" creationId="{6EC228E7-016C-6E31-9B2D-4216B5589A3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41" creationId="{3B441735-DC3C-4922-F0F4-DD5802DAD329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42" creationId="{5B9E3C8F-F85F-F2AA-D1C9-7637A0BDC86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43" creationId="{042FD69B-8349-BC53-CC16-158DF36727F3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44" creationId="{7F17DD6A-0A39-ED4F-7E54-3CFB7606340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45" creationId="{38B1FEF2-5512-2BB7-50CB-52156F488EFD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46" creationId="{80431E83-8F4F-BDFF-656D-472E23F23FC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47" creationId="{24EE070E-E417-75A9-7C4E-1F0F53186EA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48" creationId="{688E346D-E166-BB38-3B47-68386BDADF8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49" creationId="{67C82EB2-6D5D-19E9-6650-6B9F0610A003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50" creationId="{4BED8E56-9514-B869-0CCD-24CE88D419A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51" creationId="{8CF1FBCF-B0D1-E003-84BA-82BB9AE57A4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52" creationId="{B1864CBF-4DC0-9C83-AD06-6F7C325FBD7B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53" creationId="{C475ABFF-04AD-5ADB-FA7E-5BDA590E3A39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54" creationId="{3C586AF0-7F36-E5F5-FBBB-03AB5DFF8C48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55" creationId="{D29FD167-FACC-178E-EDBE-82663A74A7F9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56" creationId="{60DBB072-896F-6420-81C5-62DB71FFE78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57" creationId="{B1AD7B77-29C3-04E3-84E9-AD38B8D4EC7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58" creationId="{C2ABEFCA-7DDF-0DD2-A419-8C55902D95F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59" creationId="{3BA7BF2C-1CE1-55AD-6310-69086FBAFED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60" creationId="{66BC1B4E-C5D2-6069-91ED-3ED55E305FE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61" creationId="{190D71B0-CCFC-1679-1B62-96A7FE8E91FA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62" creationId="{875EA3B0-1036-BA8D-2E72-7DD4F3B40070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63" creationId="{2C784B8A-BBC2-27E0-71A5-E0C421DAC77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64" creationId="{EDF73643-5565-FA04-E6D7-45638A5DD830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65" creationId="{CAA7FBBE-F53C-7488-1A10-6746385C32F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66" creationId="{D3E9754F-9309-61C7-5676-27E6252DA50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67" creationId="{1B6286AE-3241-3B97-7D51-639C57AEC02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68" creationId="{196666F2-AE84-30FA-B2F2-9DC9939AB60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69" creationId="{6B0313DD-639B-655F-A233-C0737573BC5A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70" creationId="{B17378D5-5A12-ED80-2ADF-BC79E0DDB59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71" creationId="{A124167D-D657-EE82-AFC3-1D04ADD4874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72" creationId="{EB680CE3-540B-3115-930E-7961BF08260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73" creationId="{6B479394-1484-8C59-F20B-35703F5C6AD7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74" creationId="{498B9669-A396-1A5F-9744-209139946BD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75" creationId="{CDC4B75E-2118-E7FD-ECEB-3E9E5ADCB52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76" creationId="{32B767C7-5F95-2A41-CCC8-F6C15E3551B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77" creationId="{718E8009-D155-8F0D-C0B7-5EBCE3B49FD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78" creationId="{ED4A7006-18E5-A4BC-3EF2-A6AD7EC17BC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80" creationId="{7D7AF0FE-608B-E5C1-CD8B-CD42999890A7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81" creationId="{99EB778A-E8B2-C5E9-44C5-E6C4CF21E50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82" creationId="{46F695D1-FDD3-FE29-9782-0A7C3DD151F7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83" creationId="{0CFC9E9F-7780-F28B-4E5D-33B1F123428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84" creationId="{987EFC0E-F6FC-A36C-FA6F-930751D9D68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85" creationId="{915C650F-E0CB-2271-A691-B77CC7428D2A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86" creationId="{15194379-1C6D-7D9D-F627-5977B03704B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87" creationId="{5BBBA302-282A-2AD8-4931-6E5283622B3D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88" creationId="{3698A980-48ED-CF38-FDED-E9A05D19A9A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89" creationId="{79901B32-7245-EBA2-F1AA-D2B3AC85754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90" creationId="{FF4FB1C2-089D-C9BD-C32B-B02E638C0D2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91" creationId="{07E62A0A-599B-F49E-ACBD-5835825C14C7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92" creationId="{B5003B95-8B37-06F9-83CD-B5CB3639EEB7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93" creationId="{72FAFE6C-0B3D-F494-1754-B854661CC10D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94" creationId="{7948327D-9245-371E-E7B2-0D50B218B583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95" creationId="{9C881691-18D5-CDAC-8DF9-1008E31EDBD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96" creationId="{5A5B2EAF-DECA-AC7D-97F0-9E91F05F5D30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97" creationId="{E78E01DF-BAA3-14F8-19DE-EE5C1B9738EB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98" creationId="{EDBFAE0A-D27E-BBB4-4E2E-C01FEDE3686D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99" creationId="{25E120A7-81C0-E2C6-CCD6-C48A477C518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00" creationId="{D2D67655-2371-66A6-3AFE-63A77514D20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01" creationId="{A2A0A3DB-B364-B0F9-EEB2-7EE6153D62B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02" creationId="{20516E77-7F3D-89AF-3812-0D63588DD248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03" creationId="{31767D60-0E28-D872-9F5D-56A8779724E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04" creationId="{085A2932-C953-B897-CD3C-7E1AC57DD05B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05" creationId="{39505D40-10D0-7B30-7FB9-14C1855E307A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06" creationId="{48D1AF6C-A7B2-34D7-5875-2E175F74DD9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07" creationId="{8351507D-C2D9-5F05-6CEE-E6B9CBE9C4A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08" creationId="{C96F5F2E-C230-D38F-B4BE-A99E205F079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09" creationId="{50C39E0D-D8FB-D0F4-4E62-7B10DF27C188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10" creationId="{038082AB-67E2-ABBB-3074-E48787397469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11" creationId="{5E7AD8D2-4644-0CEA-6469-1D6D420E53CD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12" creationId="{46855ED6-CD08-2BD8-E95A-5F1C3A99D08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13" creationId="{ED26481F-E1B8-C336-0784-CF5BB0AE32C3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14" creationId="{02EF18AC-6F95-4F51-BE49-F70D74131EAA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15" creationId="{E7B4C3B3-002C-75A6-D0E3-F8E6D1C78598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16" creationId="{5F55F24C-9265-DCB9-4A39-EFB2DD364159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17" creationId="{97B2966A-9B5E-62BC-939C-586D7AEFD32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18" creationId="{A0A2851F-21EC-1355-CC35-07C6DDD76F2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19" creationId="{8A7204DF-20AB-5467-8C5F-6650B79B61FB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20" creationId="{63683DC8-E425-EE02-B8E0-9A033AA68429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21" creationId="{70CB5CFB-C507-6FD8-7538-85E706DE16B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22" creationId="{CBDBBB2C-8A53-EC4E-34E1-70B6964147E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23" creationId="{5454C44B-216D-536F-3015-0F326964BD7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24" creationId="{93E3613B-BDA9-07F2-EB40-76D1B63AB69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25" creationId="{8CCC6B6B-7D8F-59B6-0AB0-9FC60660647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26" creationId="{20F83875-ED54-A16E-F866-D6077CAC7683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27" creationId="{E98D4C2D-BBA9-64EA-C51F-62951A4952AB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28" creationId="{ED10A60F-5B78-A4DA-8C7B-897092314B43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29" creationId="{ADF8A810-B9C9-3D6E-673C-4B456A132D9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37" creationId="{E93E590D-59B3-C45D-ACEF-E5698481F33C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38" creationId="{D717F3E2-649D-DCF8-8F42-9DB69DA4397A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39" creationId="{E15CFA69-844B-F821-E14C-429D39E8650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40" creationId="{B56250F5-B2BA-B519-6765-AEF683004D9B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41" creationId="{D377B477-95F8-93D7-8B79-7D87557EB0B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42" creationId="{D67A0474-4214-51A4-E6D8-17C7D393240F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43" creationId="{1E7E89BA-AD23-F142-1687-824E43BC488F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44" creationId="{4F936C9B-62BB-5640-82F8-C1909EC8C210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45" creationId="{A5D56B70-5E1E-080B-A84C-EDD1BA13039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46" creationId="{B7C2551C-0DBA-6C55-B430-06D73FF6A9E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47" creationId="{63FAEE69-351C-547A-7585-56CCE88DD7C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48" creationId="{5E88E921-55C1-A67B-0D59-FF3F71C5D38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49" creationId="{C8BBD272-CE50-99EF-CBCD-33DFE21C309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50" creationId="{C4784326-6E58-7D9B-BEB9-E97449D88AE4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51" creationId="{4E2B9ACA-5A08-6ACF-80EC-7D7D567002F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52" creationId="{B7D21A3F-AE18-7E5A-6E79-5C5CE259F79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53" creationId="{DE038192-3B4D-162F-9A45-DAEF251FEF6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54" creationId="{E5FD0D4B-1DEC-1A54-62D9-0EAACA73B717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55" creationId="{F8E70894-FA72-D72D-97EE-23F79205417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56" creationId="{5C91C5AE-3896-1197-70C9-01D7CCB688F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57" creationId="{74D7BE8E-AD13-8E72-F879-D6086F60C59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58" creationId="{5CDDB085-AE6F-F510-0FB9-7F0FF306835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59" creationId="{B38C7F2D-98DD-22F4-2749-C9AA1695BC1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60" creationId="{5B51E62E-CD0F-8305-0A33-BE7C1510CFB4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61" creationId="{69891456-FAC3-15B6-F25B-C372570524B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62" creationId="{1EBBE76D-E8CC-8313-8506-C783159A5162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64" creationId="{3278DD2D-F412-E385-5854-4459EC6F206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65" creationId="{EE0D813E-4D46-F49E-E89D-97C394897312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66" creationId="{D6BDC993-A623-DCD7-6249-0DC9021C223C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67" creationId="{A85FACC5-91F3-412D-EBC6-D051ED4C5330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68" creationId="{4C8A01DC-083A-6A61-060A-70455752A60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69" creationId="{3F858BF4-4439-9380-EE6B-C560B5E8E816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70" creationId="{85D2CDA7-46DD-C9ED-0714-1A3A69D5D210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71" creationId="{C12563CB-C11B-8B7A-B97B-ABB2C7AA5CC9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72" creationId="{3019B3DE-72F8-84A8-C687-8C72E2467C96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73" creationId="{0D8F0400-8AB3-5CC4-103C-41FFDFF4C45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74" creationId="{357385DC-CDC7-0B7B-D49B-60D4FB63875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75" creationId="{F5DE30D9-7AFE-58AC-E3BC-6F53848AE3F4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76" creationId="{4E644EBE-FF26-2E8C-D968-3B40B42E11D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77" creationId="{9EFD3201-813E-5ED4-0D11-8FE83B9E29C9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78" creationId="{126D444A-7A81-5F1E-2E6D-BB886CFAFB5F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79" creationId="{981688AB-168B-2AF2-8C29-5CCA61151756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80" creationId="{0F90CA94-5B99-7AED-FFD4-F178C6DA75C0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81" creationId="{F6789269-7F36-4E35-F7F8-7A4E255CAB7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82" creationId="{61046E4E-5BD9-1F53-4E2A-B9DC496BFE5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83" creationId="{E635B2E4-7D64-A085-7E2F-FFFB64C59DF4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84" creationId="{980C3965-F009-35A9-70EC-1EFFED2FBFCC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85" creationId="{DF55CDE8-0012-03D8-A163-87D8308F4030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86" creationId="{2DF5FAE6-D9D4-EDEB-8B39-3632B701D517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87" creationId="{BE09E691-AED7-EA5C-57BD-E43CCF70FE2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88" creationId="{CFD6F1EA-DCF6-F899-4557-EE2AE2C9023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89" creationId="{83F98B19-CA8C-1B62-308E-5677FA2EC2A9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90" creationId="{09DAB1ED-2561-FF25-3FF3-F838E072BD5C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91" creationId="{4B5496F7-E745-BEEE-AB0C-008AD7682AEA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92" creationId="{4570BA97-03F6-0276-81BE-C1D6F47FD3F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93" creationId="{7F5D9F4B-F556-BAB6-FEE0-401375ADEEF9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94" creationId="{1D414451-2668-73C5-C530-876CAF3E5D5B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95" creationId="{08B56A6F-9E48-4F98-D21A-0A0B6902F9F0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96" creationId="{3E0C7A87-669C-22F0-0210-F11F88EDF6A6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97" creationId="{95CDBF67-2E53-A7B7-651B-3B381FCA213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98" creationId="{9E9F1DC8-6D89-7B26-D281-162DC54CA3C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99" creationId="{4F57A1C1-CE73-B7AE-91DF-BB9A364EC576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00" creationId="{AF0140AD-F498-8D6C-5EEB-EA59D4B2A0D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01" creationId="{7E4B2CB6-A7F9-6925-6029-9EE563300FF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02" creationId="{568F90BD-4591-90C0-2385-0536B86515DC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03" creationId="{34B8EE05-0791-9E18-26DB-EDD1985682E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04" creationId="{A370A46B-08F6-8E35-2399-BD4293969B5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05" creationId="{639E7F11-84D6-9900-B143-50B3DA6E8F59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06" creationId="{ED7B730C-4BD4-9BE5-E66E-EACC0CCABDD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07" creationId="{366E60F0-ED81-7510-87AE-2677A9AA120C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08" creationId="{9D43D9D4-4C66-5C8F-406D-7B519E3944E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09" creationId="{380602AA-A1A8-2BC8-5638-9EF1ECCCAA9F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10" creationId="{CE88F595-BA75-ECE9-6235-F078BE5EE4A4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11" creationId="{0301AD3F-1E5A-E256-F139-826CAC4D911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12" creationId="{4E5C362A-FA4B-6834-258A-2F4D4AEF2C8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13" creationId="{67C02EA6-1B28-22B2-8AA9-8BF89871331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15" creationId="{990BE0C5-0C91-83BC-14AE-7168FEA376AB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16" creationId="{4F60573A-DE55-38EC-A9D2-66CAC6EF5FB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17" creationId="{C8D638E4-1614-3463-4CA3-2C5CCA33CB6B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18" creationId="{486FBC64-4215-D0E4-0498-10B8C042585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19" creationId="{B43762CC-02D2-E53B-C5FF-60C8F8D5509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20" creationId="{236ADD12-3455-3D03-0887-AB07F4533492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21" creationId="{5A6C0B8E-5113-5622-0B72-11FD59EC5C4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22" creationId="{F824C91F-64E9-0E32-C6F9-1699C38EEBB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23" creationId="{E24A4994-F6BE-400E-6333-CA06FDC8E8DF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24" creationId="{438C766E-7E2B-0E3C-1021-F190B95E1106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25" creationId="{E318C12C-604D-DDD5-58A3-3B18C03B9A1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26" creationId="{10872026-A6BE-DB4B-1DA2-FEFED5998A4B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27" creationId="{B99AA526-AC88-1A65-2E02-AD7FEB8ADE4A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28" creationId="{493DFD53-FED7-4813-C409-FAC2CA9C03E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29" creationId="{1F65B8AC-C495-EA7C-E027-B46672C0DDE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31" creationId="{E2DD3CFA-0462-B95D-DDDD-0B5F5E64BA2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32" creationId="{3C3377AA-3460-3A5D-8CCA-2B1B5B4B9C46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33" creationId="{7AF423AC-F97B-BAD3-29B5-BABE0DE6C964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34" creationId="{528B713F-AF9B-1681-0FA4-E7CF3F6A4D9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35" creationId="{F1974883-5585-D5B4-3568-A262E307689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36" creationId="{BB30B3CB-422B-7EDC-0ACA-9AEC2CA92D34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37" creationId="{48158F1B-7FD5-0530-EADA-8190ECD6D672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38" creationId="{E506FC73-1F15-250D-336C-25BE7AEE570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39" creationId="{B4BCC471-6EE6-E706-A810-E1B0D22CA17C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40" creationId="{8877777A-02FC-09C9-614E-EB7E27F69ACC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42" creationId="{FA44708F-539E-4EE9-8A3D-AE921438A334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43" creationId="{B26E9F77-02A2-3DCB-BF87-B4700C65D3C6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44" creationId="{AFD0A1B3-0CD9-3F5C-1716-59428F474D96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45" creationId="{AB0DA7E8-1B4F-7A58-9370-16350AB8E557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46" creationId="{FAFF9A02-269F-90E8-5296-1F619EC2EF1F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47" creationId="{ECEDD379-446F-E44C-2AB1-6995D50FA127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48" creationId="{151D298A-CFF1-235A-BC2A-705DEAEF134C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49" creationId="{EB91CBC4-3FF8-FF34-DEEA-0B2B9B81EF10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50" creationId="{C3EC3B30-E200-CC35-0647-A790E867B1E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51" creationId="{E7177E13-C81F-8166-0354-9748957E9AD7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52" creationId="{ECDB87AF-293B-F42C-9D73-E43DA32E0047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53" creationId="{70EC8806-29C4-34EA-1663-8A25C83733D4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54" creationId="{0F21C436-65FE-3FDC-A7A4-B3EB7105390C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55" creationId="{246C85D4-6109-347D-F506-73D9DAE411C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56" creationId="{965C5442-C2DD-1C27-6A71-B59DF52BC8CB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57" creationId="{16D3F8F1-5370-9419-3A6A-90DAA56ABA1F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58" creationId="{165F0037-FD3B-D559-DCD0-7D7017CE901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59" creationId="{1578BE2D-BF1B-1D24-D971-5B6E8A5BC8E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60" creationId="{3678A51E-336D-07B5-0C89-914E3C50881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61" creationId="{D6B949B5-1328-DE2F-C3A8-E48271BFCF74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62" creationId="{134FEA5F-B652-B4E4-152E-4BF355076F4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63" creationId="{9C29D1E1-DE54-E6D0-1D55-B877006D5950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64" creationId="{7669A9CD-C720-04AB-7D07-B8BE7269D05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65" creationId="{7B11291C-B72F-CA30-6C6E-6B1A07CFAA62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66" creationId="{547DEE48-6FAA-1DD4-0894-F6ECED1AF577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67" creationId="{F0DBEB2E-7B80-F2AF-1457-EAF0928CF0B7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68" creationId="{35F6866C-21F0-F9B3-D579-9D22C8CF03AF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69" creationId="{C4AFE654-C024-86B3-8B7F-C084795FB2A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70" creationId="{86CB0581-D531-E9C7-0942-AD8C89F04F8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71" creationId="{6506AD55-77B8-4CC3-89CB-C0022B55F0A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72" creationId="{0E8FCCB3-3EF1-23AA-5736-C084AF88AD49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73" creationId="{D83D39BB-DF2C-2FB7-E3C3-D02E33BA42D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74" creationId="{9C56AF67-4BE2-27F1-A1B9-81E79B99AE90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75" creationId="{6271B4C5-6AA5-28BC-CA49-F4947DB6D01F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76" creationId="{441C3589-2458-B22B-8598-25F7F9E368F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77" creationId="{E166333C-310C-48FE-C285-A1BADBA527A6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78" creationId="{7EFB0D17-B174-1CA5-5C15-D79A89F38C1C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79" creationId="{D29AF2BD-E1B9-77EC-680C-0818B3CAAF67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80" creationId="{A4F75DB6-4FA1-8A7A-5FE2-7A9262E28E6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81" creationId="{23083292-9C86-1C6F-2389-4B9A629A7F3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82" creationId="{58C9D9A6-F28F-3E38-627B-827D56F9D86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83" creationId="{EEEFB9C3-4056-4C62-5A6A-CBAADABC078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84" creationId="{B0724859-0E31-CF57-4124-7416BC6BD6E7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85" creationId="{B4C5DED6-A77C-2287-C48E-CC05B040B58F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86" creationId="{2AF2831E-954D-CB2C-7CD4-7168E93BD57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87" creationId="{8E15B914-6171-C7BC-28CD-262FEEDA8AB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88" creationId="{FE47ED3F-D57F-F0C2-7F7E-799953A46C2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89" creationId="{B7291443-8C7C-6A6D-787B-C39E9F079EA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90" creationId="{B2FAC104-EFC7-7A8A-E7BF-9E201CB0A15B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91" creationId="{0A7E5841-9CB3-D079-022C-928DA403605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93" creationId="{A23FC894-7FE9-2FD7-B7B6-1BAC8F24587B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94" creationId="{FA7DC925-2F14-12C2-3A71-B749488DD980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95" creationId="{BC6752E2-9E83-36E2-875C-4DC31636378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96" creationId="{7AABCF4A-0833-9C20-5AA7-4746586B9920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97" creationId="{800462C5-5C71-292C-1845-DC2F656B5812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98" creationId="{18228AC3-0FA9-1246-B78E-D753259C71F9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99" creationId="{5E6B7EB7-6A90-B7E0-EBA3-6E8B97DFE23B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00" creationId="{2FB2C4EB-6C0A-FEC5-C8AD-F6F6AA12F0F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01" creationId="{D581BD5B-AA4D-376A-CA22-2EE2082CDA8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02" creationId="{CCDB8F0B-3AE3-F145-AD75-E5E4ADD2BAF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03" creationId="{3F483DF5-C487-F13D-F34E-ECD036D3D887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04" creationId="{84023B77-17A7-CDF5-2828-2E276B8F80F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06" creationId="{4AE77756-4C9D-BBFC-28BD-AC56D1054D89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07" creationId="{922C9AC0-8060-FA56-E2A1-FE36F0B995C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08" creationId="{F285A593-094D-9C2D-9DAA-CD63CB27AA9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09" creationId="{47CA29D8-A281-A61E-FC81-EB9FD7D4C802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10" creationId="{71417736-D040-C2D4-F5E2-991F755FB69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11" creationId="{6F93A366-CC38-645E-6EE9-34F288F3731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12" creationId="{32066635-FC26-C42E-A8B0-0B22E71C8752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13" creationId="{19B1FBED-A9B2-D8D8-D229-E22D24C89912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14" creationId="{29B813C1-215C-391B-6FE3-73B2715FB81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15" creationId="{008AC70A-5679-53E5-548D-507AC3C4F12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17" creationId="{9498052D-9E91-F31F-8C78-918CC50090F0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18" creationId="{452141E2-ABEB-B53D-5134-4E88E4E1B64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19" creationId="{5038F491-BB93-67C6-548C-E5C4689C379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20" creationId="{52D37C4B-653E-8787-5573-B98D990632CC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21" creationId="{CA3ED27D-5C77-4C71-3367-6C9C15E1AA3C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22" creationId="{DE454D5A-B908-D667-84C0-F575B0A8E2C7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23" creationId="{8B5E29A7-026C-A0B3-C593-A69D558A124F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24" creationId="{DEB15497-37F9-42FE-2762-BAFF441CFC6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25" creationId="{64695781-AAD7-2C49-BF7C-AA34422FEE1C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26" creationId="{D25EC22A-CE60-B9EF-7B5F-EE8C97D9D42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27" creationId="{D2D37B7A-F6DB-C3C8-CF75-CAD9D93C3A66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28" creationId="{23806061-570B-BE40-DCF7-8D098A466DE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29" creationId="{45833A4B-9E1A-44DA-133A-2300A6C79AA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30" creationId="{BDE3BAFA-C40B-FB1D-55F1-4889ABD9283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31" creationId="{47A942D5-49FC-0734-E827-E299B389D26B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32" creationId="{06948901-E23F-FEE6-0456-CC0BDCD82D8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33" creationId="{3A71650A-77BE-9346-25EA-F223AC28238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34" creationId="{408F0A41-FD24-82EC-8304-4C742AB5017F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35" creationId="{4FF85BE2-236B-8193-9D10-E9AAB6882F90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36" creationId="{0398BA93-364F-1656-5E88-04E8688074A9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37" creationId="{22D0F179-A5D4-0CA8-26C6-96A8E152D6BB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38" creationId="{DFE02EC3-E323-6F97-0C42-32AF267BCAF9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39" creationId="{9BAFBD8D-3626-794E-4A8C-065EC474B5F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40" creationId="{DB86F011-BFB6-2EDD-1913-C905C6E2848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41" creationId="{854CB430-7EA6-2C4E-B549-97A30A52BB62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42" creationId="{553B8773-8FD8-7B5D-DCC9-FA97162D0946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43" creationId="{84753D80-DB21-C06F-BBE5-4149A893470F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44" creationId="{55AB13AE-A649-5F36-8187-FC6672249B9A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45" creationId="{32DCB912-31F3-C3AF-7EDF-1FEAA165D472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46" creationId="{3850C20E-68C2-66DF-2937-371973486CEF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47" creationId="{3D9EBF92-9C25-F0F4-0852-BC5805A0182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48" creationId="{24EEB964-9343-4B3A-E21E-68E161A370A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49" creationId="{B486B16A-E623-19D5-1382-778C67FEC0E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50" creationId="{F1B66157-80F8-6244-A464-BDC08DDCF4B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51" creationId="{32E59FF2-ED33-AA45-7AE6-AA40A557537A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52" creationId="{004B5C7C-5C69-4E18-80C6-9FA5DB2F819C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53" creationId="{A81C22A9-84ED-608D-48C3-D5C5B7336B9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54" creationId="{70B88A23-C153-7621-4854-E4045049DD0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55" creationId="{2F838CBE-8182-6F1E-F8F7-C6D2DB943E42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56" creationId="{D7BBBF8C-4784-7046-3480-E079E76752A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57" creationId="{87C2407C-AA6D-45C5-7A10-F94CBC1E97B2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58" creationId="{67431DCD-ADA3-7CAB-E726-602CB9F6B18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59" creationId="{77EB7AA2-33A6-1E51-2320-87AC9E8CBAD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60" creationId="{5390CA76-2B5B-BABA-5307-03F94B4667C6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61" creationId="{3B9D2A1C-2774-ED22-47ED-F575666FC21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62" creationId="{D2AB6948-D42D-6F07-BDD7-4B832251EEEB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63" creationId="{0379698D-4DA0-3386-8C2F-42109068597F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64" creationId="{07F2E9C2-EF1C-4B7C-CC9E-F628864FFC12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65" creationId="{5CA4D46D-DFD3-86FF-B57F-E0AABEA4368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66" creationId="{BF9F4CBE-1A8D-5FDC-D815-6866AFD0AEA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68" creationId="{6FF52004-4708-7114-F743-ABC58145866C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69" creationId="{7002E9E9-A359-3B40-2909-7608CF374BA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70" creationId="{748F0056-006D-CAAE-6929-E928092BD59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71" creationId="{6459E19F-3458-930E-3EC7-840DE5BA639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72" creationId="{C28B44FC-7F33-BBB4-0AE0-09A3EE981F09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73" creationId="{3A319A50-C332-6528-EC3F-734AE0990E47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74" creationId="{FDB651C8-9A11-D7B2-6AB1-AE9B646E53B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75" creationId="{C1216914-C631-B020-A676-D75FBFE8A9C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76" creationId="{1C0F19EB-A00D-457A-8970-1FC1E20FF64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77" creationId="{940BED43-906B-0A64-8D5A-98D13BB03B0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78" creationId="{8CE10771-95CE-97C4-A7AB-C3C0CD2BFB54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79" creationId="{F9C381EF-842F-A121-B6F7-8A6F74236D3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80" creationId="{CD13710C-D59C-5812-E463-AE4D368EDB44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81" creationId="{DBD64076-8EF6-8F59-957A-57C4E55BFA0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82" creationId="{C6369C67-0BFE-16B9-4E1F-24843A214B4B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83" creationId="{8E6D08B3-09DC-C0E7-DD4C-7163CC080670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84" creationId="{9A365E67-A18F-5ACF-2B7A-D3861B61FCD4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85" creationId="{7FC85913-AAC3-545C-48C6-5CACE1CDC997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86" creationId="{91236C68-E5A3-D186-2009-E8B64EE6B13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87" creationId="{3296E35A-B4B4-BA9F-D129-360F596A166F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88" creationId="{25545EDE-5F3B-613F-2DBD-0E43EE20CA72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89" creationId="{7C91AD4D-7C08-F6D8-DDA7-0F6C632147A4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90" creationId="{B8AAAD92-CB9A-82EC-06AA-96A4094CC50A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91" creationId="{6F8F9CF3-D957-80CD-D485-20E40D07BA34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92" creationId="{58837A97-EEE5-F076-A8EE-E54C9B9CA3B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93" creationId="{65F2A3A9-C612-D6B4-1169-31FF73F5FFC0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94" creationId="{48A45855-E2B6-4D20-5980-BFBBF58D64E6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95" creationId="{9E693F8D-D83F-0A11-E152-0898C14B31B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96" creationId="{37FA297D-01BE-B734-3B1E-843E537751AB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97" creationId="{4E6551D7-98B1-69FF-0BE8-BCB2FEB6A09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98" creationId="{6A7E8E98-3801-8F50-B14D-204EF4532256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99" creationId="{00A54C28-EA2D-BB65-3E6F-2E166C6DAD2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00" creationId="{E5AC86A0-1AAD-0E76-B3B4-9713802B5FF9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01" creationId="{80FB23AC-7CB3-5E0A-DBAE-0DDA152236E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02" creationId="{508E82A0-49EC-6709-1AD6-16ADBE5DB832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03" creationId="{945C1600-4514-41A8-CBAD-AC645C3D522B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04" creationId="{E8356D4B-D999-2D6A-3321-ED3582BBCC92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05" creationId="{75C8547B-4870-3615-7391-B4991329AEF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06" creationId="{D1DA6A42-48E8-FEBF-E3C6-8058A851F349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07" creationId="{3D91AEDF-D1D8-46A6-92B5-99FEDB06FF6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08" creationId="{83C194E3-D360-153C-B1F9-74775DC4702A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09" creationId="{6428F8A2-06E7-8B35-1C7E-3F98BA6CE25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10" creationId="{88FB4BDA-D469-EE3A-7FF1-ACE66C48510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11" creationId="{D54B4453-4870-3C42-27C0-ED2E422D47CF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12" creationId="{CA398D6B-4AD4-ED7B-379C-5C194F63937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13" creationId="{AB23B2A3-8F5A-6844-9FB8-5B71764BA07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14" creationId="{9032F2F6-19FD-DBBD-512B-3A23EFBF9C57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15" creationId="{24F8D528-7FB3-5E99-C2C7-E2F3A61127B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16" creationId="{05AE974B-C1CD-25F3-63CE-615A60F69E4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17" creationId="{A9CEA3B5-881B-A701-43BF-A2976D1B6281}"/>
          </ac:spMkLst>
        </pc:spChg>
        <pc:spChg chg="add mod">
          <ac:chgData name="Назар Щур" userId="3faffa111ac016f6" providerId="LiveId" clId="{9C613FB7-B327-4A6F-82FF-B5276F5FBBF7}" dt="2023-11-01T15:16:36.792" v="964"/>
          <ac:spMkLst>
            <pc:docMk/>
            <pc:sldMk cId="1724074710" sldId="689"/>
            <ac:spMk id="2918" creationId="{B840138A-BA15-0485-D35A-A6743F288B74}"/>
          </ac:spMkLst>
        </pc:spChg>
        <pc:spChg chg="add mod">
          <ac:chgData name="Назар Щур" userId="3faffa111ac016f6" providerId="LiveId" clId="{9C613FB7-B327-4A6F-82FF-B5276F5FBBF7}" dt="2023-11-01T15:16:31.875" v="962"/>
          <ac:spMkLst>
            <pc:docMk/>
            <pc:sldMk cId="1724074710" sldId="689"/>
            <ac:spMk id="2919" creationId="{6860054D-113F-D3C6-5AA6-4060C31C7E6A}"/>
          </ac:spMkLst>
        </pc:spChg>
        <pc:spChg chg="add mod">
          <ac:chgData name="Назар Щур" userId="3faffa111ac016f6" providerId="LiveId" clId="{9C613FB7-B327-4A6F-82FF-B5276F5FBBF7}" dt="2023-11-01T15:16:34.490" v="963"/>
          <ac:spMkLst>
            <pc:docMk/>
            <pc:sldMk cId="1724074710" sldId="689"/>
            <ac:spMk id="2920" creationId="{97053F5F-C1EF-BF67-C07E-526407CD82F1}"/>
          </ac:spMkLst>
        </pc:spChg>
        <pc:spChg chg="add mod">
          <ac:chgData name="Назар Щур" userId="3faffa111ac016f6" providerId="LiveId" clId="{9C613FB7-B327-4A6F-82FF-B5276F5FBBF7}" dt="2023-11-01T15:20:58.847" v="1013" actId="20577"/>
          <ac:spMkLst>
            <pc:docMk/>
            <pc:sldMk cId="1724074710" sldId="689"/>
            <ac:spMk id="2921" creationId="{CAC09E22-61A3-927C-553E-8EA0AD569050}"/>
          </ac:spMkLst>
        </pc:spChg>
        <pc:spChg chg="add mod">
          <ac:chgData name="Назар Щур" userId="3faffa111ac016f6" providerId="LiveId" clId="{9C613FB7-B327-4A6F-82FF-B5276F5FBBF7}" dt="2023-11-01T15:17:04.779" v="971" actId="571"/>
          <ac:spMkLst>
            <pc:docMk/>
            <pc:sldMk cId="1724074710" sldId="689"/>
            <ac:spMk id="2922" creationId="{38BE2192-EA86-5924-B19A-8A358862D0E5}"/>
          </ac:spMkLst>
        </pc:spChg>
        <pc:spChg chg="add mod">
          <ac:chgData name="Назар Щур" userId="3faffa111ac016f6" providerId="LiveId" clId="{9C613FB7-B327-4A6F-82FF-B5276F5FBBF7}" dt="2023-11-01T15:18:22.745" v="995"/>
          <ac:spMkLst>
            <pc:docMk/>
            <pc:sldMk cId="1724074710" sldId="689"/>
            <ac:spMk id="2923" creationId="{24F9E414-FF0E-3727-6802-BB867EFCFF53}"/>
          </ac:spMkLst>
        </pc:spChg>
        <pc:spChg chg="add mod">
          <ac:chgData name="Назар Щур" userId="3faffa111ac016f6" providerId="LiveId" clId="{9C613FB7-B327-4A6F-82FF-B5276F5FBBF7}" dt="2023-11-01T15:19:09.282" v="1003" actId="1076"/>
          <ac:spMkLst>
            <pc:docMk/>
            <pc:sldMk cId="1724074710" sldId="689"/>
            <ac:spMk id="2924" creationId="{50B2F602-70F2-2FCA-FBC6-54FF478D4292}"/>
          </ac:spMkLst>
        </pc:spChg>
        <pc:grpChg chg="add del mod">
          <ac:chgData name="Назар Щур" userId="3faffa111ac016f6" providerId="LiveId" clId="{9C613FB7-B327-4A6F-82FF-B5276F5FBBF7}" dt="2023-11-01T15:10:56.064" v="830" actId="478"/>
          <ac:grpSpMkLst>
            <pc:docMk/>
            <pc:sldMk cId="1724074710" sldId="689"/>
            <ac:grpSpMk id="2" creationId="{50D5A7C7-8119-DF58-A5E4-BAF909DE0BCE}"/>
          </ac:grpSpMkLst>
        </pc:grpChg>
        <pc:grpChg chg="mod">
          <ac:chgData name="Назар Щур" userId="3faffa111ac016f6" providerId="LiveId" clId="{9C613FB7-B327-4A6F-82FF-B5276F5FBBF7}" dt="2023-11-01T15:10:48.630" v="829" actId="14100"/>
          <ac:grpSpMkLst>
            <pc:docMk/>
            <pc:sldMk cId="1724074710" sldId="689"/>
            <ac:grpSpMk id="5" creationId="{B5B52041-F25D-E495-B62A-8678C5FCD383}"/>
          </ac:grpSpMkLst>
        </pc:grpChg>
        <pc:grpChg chg="mod">
          <ac:chgData name="Назар Щур" userId="3faffa111ac016f6" providerId="LiveId" clId="{9C613FB7-B327-4A6F-82FF-B5276F5FBBF7}" dt="2023-11-01T15:10:48.630" v="829" actId="14100"/>
          <ac:grpSpMkLst>
            <pc:docMk/>
            <pc:sldMk cId="1724074710" sldId="689"/>
            <ac:grpSpMk id="6" creationId="{EFFF684E-4C9E-03EE-3AC8-DEE53FDAB649}"/>
          </ac:grpSpMkLst>
        </pc:grpChg>
        <pc:grpChg chg="mod">
          <ac:chgData name="Назар Щур" userId="3faffa111ac016f6" providerId="LiveId" clId="{9C613FB7-B327-4A6F-82FF-B5276F5FBBF7}" dt="2023-11-01T15:11:14.995" v="854" actId="165"/>
          <ac:grpSpMkLst>
            <pc:docMk/>
            <pc:sldMk cId="1724074710" sldId="689"/>
            <ac:grpSpMk id="9" creationId="{26DA0D07-3027-1783-A428-6709A753914C}"/>
          </ac:grpSpMkLst>
        </pc:grpChg>
        <pc:grpChg chg="del mod topLvl">
          <ac:chgData name="Назар Щур" userId="3faffa111ac016f6" providerId="LiveId" clId="{9C613FB7-B327-4A6F-82FF-B5276F5FBBF7}" dt="2023-11-01T15:11:40.934" v="857" actId="478"/>
          <ac:grpSpMkLst>
            <pc:docMk/>
            <pc:sldMk cId="1724074710" sldId="689"/>
            <ac:grpSpMk id="61" creationId="{DAEDE0C2-E048-2CB3-CEC6-CF5ABC9A2A23}"/>
          </ac:grpSpMkLst>
        </pc:grpChg>
        <pc:grpChg chg="mod">
          <ac:chgData name="Назар Щур" userId="3faffa111ac016f6" providerId="LiveId" clId="{9C613FB7-B327-4A6F-82FF-B5276F5FBBF7}" dt="2023-11-01T15:11:14.995" v="854" actId="165"/>
          <ac:grpSpMkLst>
            <pc:docMk/>
            <pc:sldMk cId="1724074710" sldId="689"/>
            <ac:grpSpMk id="62" creationId="{EB45493A-C56E-83FC-7CE4-CCE83D5882EF}"/>
          </ac:grpSpMkLst>
        </pc:grpChg>
        <pc:grpChg chg="mod">
          <ac:chgData name="Назар Щур" userId="3faffa111ac016f6" providerId="LiveId" clId="{9C613FB7-B327-4A6F-82FF-B5276F5FBBF7}" dt="2023-11-01T15:11:14.995" v="854" actId="165"/>
          <ac:grpSpMkLst>
            <pc:docMk/>
            <pc:sldMk cId="1724074710" sldId="689"/>
            <ac:grpSpMk id="63" creationId="{C2ECDCDC-BBA7-50A6-F40D-9F60FAF411AF}"/>
          </ac:grpSpMkLst>
        </pc:grpChg>
        <pc:grpChg chg="mod">
          <ac:chgData name="Назар Щур" userId="3faffa111ac016f6" providerId="LiveId" clId="{9C613FB7-B327-4A6F-82FF-B5276F5FBBF7}" dt="2023-11-01T15:10:48.630" v="829" actId="14100"/>
          <ac:grpSpMkLst>
            <pc:docMk/>
            <pc:sldMk cId="1724074710" sldId="689"/>
            <ac:grpSpMk id="2118" creationId="{7EAE1671-7457-697F-2C15-2B173DABA59F}"/>
          </ac:grpSpMkLst>
        </pc:grpChg>
        <pc:grpChg chg="mod">
          <ac:chgData name="Назар Щур" userId="3faffa111ac016f6" providerId="LiveId" clId="{9C613FB7-B327-4A6F-82FF-B5276F5FBBF7}" dt="2023-11-01T15:10:48.630" v="829" actId="14100"/>
          <ac:grpSpMkLst>
            <pc:docMk/>
            <pc:sldMk cId="1724074710" sldId="689"/>
            <ac:grpSpMk id="2129" creationId="{0FE9ED25-4F76-40EC-E6F0-B7C6E5EC8373}"/>
          </ac:grpSpMkLst>
        </pc:grpChg>
        <pc:grpChg chg="mod">
          <ac:chgData name="Назар Щур" userId="3faffa111ac016f6" providerId="LiveId" clId="{9C613FB7-B327-4A6F-82FF-B5276F5FBBF7}" dt="2023-11-01T15:11:14.995" v="854" actId="165"/>
          <ac:grpSpMkLst>
            <pc:docMk/>
            <pc:sldMk cId="1724074710" sldId="689"/>
            <ac:grpSpMk id="2172" creationId="{74A62034-6113-1B3A-D03A-0D397F633346}"/>
          </ac:grpSpMkLst>
        </pc:grpChg>
        <pc:grpChg chg="mod">
          <ac:chgData name="Назар Щур" userId="3faffa111ac016f6" providerId="LiveId" clId="{9C613FB7-B327-4A6F-82FF-B5276F5FBBF7}" dt="2023-11-01T15:11:14.995" v="854" actId="165"/>
          <ac:grpSpMkLst>
            <pc:docMk/>
            <pc:sldMk cId="1724074710" sldId="689"/>
            <ac:grpSpMk id="2173" creationId="{4AC6D5B4-F0B3-EBC2-64D3-3CC9CAD7211E}"/>
          </ac:grpSpMkLst>
        </pc:grpChg>
        <pc:grpChg chg="mod">
          <ac:chgData name="Назар Щур" userId="3faffa111ac016f6" providerId="LiveId" clId="{9C613FB7-B327-4A6F-82FF-B5276F5FBBF7}" dt="2023-11-01T15:11:14.995" v="854" actId="165"/>
          <ac:grpSpMkLst>
            <pc:docMk/>
            <pc:sldMk cId="1724074710" sldId="689"/>
            <ac:grpSpMk id="2174" creationId="{1888B5FD-D341-1DAE-6204-9B99633102E9}"/>
          </ac:grpSpMkLst>
        </pc:grpChg>
        <pc:grpChg chg="mod">
          <ac:chgData name="Назар Щур" userId="3faffa111ac016f6" providerId="LiveId" clId="{9C613FB7-B327-4A6F-82FF-B5276F5FBBF7}" dt="2023-11-01T15:11:14.995" v="854" actId="165"/>
          <ac:grpSpMkLst>
            <pc:docMk/>
            <pc:sldMk cId="1724074710" sldId="689"/>
            <ac:grpSpMk id="2185" creationId="{EAB162D3-36F3-1251-FE05-E6404470237B}"/>
          </ac:grpSpMkLst>
        </pc:grpChg>
        <pc:grpChg chg="del mod topLvl">
          <ac:chgData name="Назар Щур" userId="3faffa111ac016f6" providerId="LiveId" clId="{9C613FB7-B327-4A6F-82FF-B5276F5FBBF7}" dt="2023-11-01T15:11:40.934" v="857" actId="478"/>
          <ac:grpSpMkLst>
            <pc:docMk/>
            <pc:sldMk cId="1724074710" sldId="689"/>
            <ac:grpSpMk id="2248" creationId="{AA477EC2-D370-E077-6C52-8A03FE5A4435}"/>
          </ac:grpSpMkLst>
        </pc:grpChg>
        <pc:grpChg chg="mod">
          <ac:chgData name="Назар Щур" userId="3faffa111ac016f6" providerId="LiveId" clId="{9C613FB7-B327-4A6F-82FF-B5276F5FBBF7}" dt="2023-11-01T15:10:48.630" v="829" actId="14100"/>
          <ac:grpSpMkLst>
            <pc:docMk/>
            <pc:sldMk cId="1724074710" sldId="689"/>
            <ac:grpSpMk id="2249" creationId="{B29296B5-EFF4-7BD4-0427-00045C710CA9}"/>
          </ac:grpSpMkLst>
        </pc:grpChg>
        <pc:grpChg chg="mod">
          <ac:chgData name="Назар Щур" userId="3faffa111ac016f6" providerId="LiveId" clId="{9C613FB7-B327-4A6F-82FF-B5276F5FBBF7}" dt="2023-11-01T15:10:48.630" v="829" actId="14100"/>
          <ac:grpSpMkLst>
            <pc:docMk/>
            <pc:sldMk cId="1724074710" sldId="689"/>
            <ac:grpSpMk id="2250" creationId="{41FB4DBC-8845-241C-BC17-19ADC9FCFCED}"/>
          </ac:grpSpMkLst>
        </pc:grpChg>
        <pc:grpChg chg="mod">
          <ac:chgData name="Назар Щур" userId="3faffa111ac016f6" providerId="LiveId" clId="{9C613FB7-B327-4A6F-82FF-B5276F5FBBF7}" dt="2023-11-01T15:11:14.995" v="854" actId="165"/>
          <ac:grpSpMkLst>
            <pc:docMk/>
            <pc:sldMk cId="1724074710" sldId="689"/>
            <ac:grpSpMk id="2263" creationId="{C55F33D0-4F51-962F-668C-C8A383D80DD2}"/>
          </ac:grpSpMkLst>
        </pc:grpChg>
        <pc:grpChg chg="mod">
          <ac:chgData name="Назар Щур" userId="3faffa111ac016f6" providerId="LiveId" clId="{9C613FB7-B327-4A6F-82FF-B5276F5FBBF7}" dt="2023-11-01T15:11:14.995" v="854" actId="165"/>
          <ac:grpSpMkLst>
            <pc:docMk/>
            <pc:sldMk cId="1724074710" sldId="689"/>
            <ac:grpSpMk id="2274" creationId="{5D34B1B5-7B65-93FE-2934-1EB016B0BEB5}"/>
          </ac:grpSpMkLst>
        </pc:grpChg>
        <pc:grpChg chg="del mod topLvl">
          <ac:chgData name="Назар Щур" userId="3faffa111ac016f6" providerId="LiveId" clId="{9C613FB7-B327-4A6F-82FF-B5276F5FBBF7}" dt="2023-11-01T15:11:40.934" v="857" actId="478"/>
          <ac:grpSpMkLst>
            <pc:docMk/>
            <pc:sldMk cId="1724074710" sldId="689"/>
            <ac:grpSpMk id="2340" creationId="{AE0C2D11-CBF5-D728-F050-5D14ACC81142}"/>
          </ac:grpSpMkLst>
        </pc:grpChg>
        <pc:grpChg chg="mod">
          <ac:chgData name="Назар Щур" userId="3faffa111ac016f6" providerId="LiveId" clId="{9C613FB7-B327-4A6F-82FF-B5276F5FBBF7}" dt="2023-11-01T15:10:48.630" v="829" actId="14100"/>
          <ac:grpSpMkLst>
            <pc:docMk/>
            <pc:sldMk cId="1724074710" sldId="689"/>
            <ac:grpSpMk id="2344" creationId="{B5B4E332-F189-4ACC-642E-5DCAC7C3E35E}"/>
          </ac:grpSpMkLst>
        </pc:grpChg>
        <pc:grpChg chg="mod">
          <ac:chgData name="Назар Щур" userId="3faffa111ac016f6" providerId="LiveId" clId="{9C613FB7-B327-4A6F-82FF-B5276F5FBBF7}" dt="2023-11-01T15:10:48.630" v="829" actId="14100"/>
          <ac:grpSpMkLst>
            <pc:docMk/>
            <pc:sldMk cId="1724074710" sldId="689"/>
            <ac:grpSpMk id="2435" creationId="{3774B01E-A8DD-B28A-2146-99558ACB007E}"/>
          </ac:grpSpMkLst>
        </pc:grpChg>
        <pc:grpChg chg="del mod topLvl">
          <ac:chgData name="Назар Щур" userId="3faffa111ac016f6" providerId="LiveId" clId="{9C613FB7-B327-4A6F-82FF-B5276F5FBBF7}" dt="2023-11-01T15:11:40.934" v="857" actId="478"/>
          <ac:grpSpMkLst>
            <pc:docMk/>
            <pc:sldMk cId="1724074710" sldId="689"/>
            <ac:grpSpMk id="2471" creationId="{F86C8CF3-CD16-00BF-52AC-EFC42F0D2E9B}"/>
          </ac:grpSpMkLst>
        </pc:grpChg>
        <pc:grpChg chg="del mod">
          <ac:chgData name="Назар Щур" userId="3faffa111ac016f6" providerId="LiveId" clId="{9C613FB7-B327-4A6F-82FF-B5276F5FBBF7}" dt="2023-11-01T15:11:14.995" v="854" actId="165"/>
          <ac:grpSpMkLst>
            <pc:docMk/>
            <pc:sldMk cId="1724074710" sldId="689"/>
            <ac:grpSpMk id="2472" creationId="{FA047D68-7704-0AE5-5D74-B7D1D9BED829}"/>
          </ac:grpSpMkLst>
        </pc:grpChg>
        <pc:grpChg chg="mod">
          <ac:chgData name="Назар Щур" userId="3faffa111ac016f6" providerId="LiveId" clId="{9C613FB7-B327-4A6F-82FF-B5276F5FBBF7}" dt="2023-11-01T15:10:48.630" v="829" actId="14100"/>
          <ac:grpSpMkLst>
            <pc:docMk/>
            <pc:sldMk cId="1724074710" sldId="689"/>
            <ac:grpSpMk id="2489" creationId="{BB9CCED1-5867-BBA9-59C7-51DA73BC519D}"/>
          </ac:grpSpMkLst>
        </pc:grpChg>
        <pc:grpChg chg="mod">
          <ac:chgData name="Назар Щур" userId="3faffa111ac016f6" providerId="LiveId" clId="{9C613FB7-B327-4A6F-82FF-B5276F5FBBF7}" dt="2023-11-01T15:10:48.630" v="829" actId="14100"/>
          <ac:grpSpMkLst>
            <pc:docMk/>
            <pc:sldMk cId="1724074710" sldId="689"/>
            <ac:grpSpMk id="2504" creationId="{DB3D51A4-92D4-A68B-790B-A62B9C808C11}"/>
          </ac:grpSpMkLst>
        </pc:grpChg>
        <pc:grpChg chg="mod">
          <ac:chgData name="Назар Щур" userId="3faffa111ac016f6" providerId="LiveId" clId="{9C613FB7-B327-4A6F-82FF-B5276F5FBBF7}" dt="2023-11-01T15:10:48.630" v="829" actId="14100"/>
          <ac:grpSpMkLst>
            <pc:docMk/>
            <pc:sldMk cId="1724074710" sldId="689"/>
            <ac:grpSpMk id="2517" creationId="{E19CD511-A2C6-FE2B-E563-7D40721C2208}"/>
          </ac:grpSpMkLst>
        </pc:grpChg>
        <pc:grpChg chg="mod">
          <ac:chgData name="Назар Щур" userId="3faffa111ac016f6" providerId="LiveId" clId="{9C613FB7-B327-4A6F-82FF-B5276F5FBBF7}" dt="2023-11-01T15:10:48.630" v="829" actId="14100"/>
          <ac:grpSpMkLst>
            <pc:docMk/>
            <pc:sldMk cId="1724074710" sldId="689"/>
            <ac:grpSpMk id="2528" creationId="{37F0BBE1-B3B8-F770-4330-6CEC63E7D5F4}"/>
          </ac:grpSpMkLst>
        </pc:grpChg>
        <pc:grpChg chg="mod">
          <ac:chgData name="Назар Щур" userId="3faffa111ac016f6" providerId="LiveId" clId="{9C613FB7-B327-4A6F-82FF-B5276F5FBBF7}" dt="2023-11-01T15:10:48.630" v="829" actId="14100"/>
          <ac:grpSpMkLst>
            <pc:docMk/>
            <pc:sldMk cId="1724074710" sldId="689"/>
            <ac:grpSpMk id="2579" creationId="{ECF860D5-516B-DBC4-88CE-CF08ADA51508}"/>
          </ac:grpSpMkLst>
        </pc:grpChg>
        <pc:grpChg chg="add mod">
          <ac:chgData name="Назар Щур" userId="3faffa111ac016f6" providerId="LiveId" clId="{9C613FB7-B327-4A6F-82FF-B5276F5FBBF7}" dt="2023-11-01T15:19:33.827" v="1007" actId="167"/>
          <ac:grpSpMkLst>
            <pc:docMk/>
            <pc:sldMk cId="1724074710" sldId="689"/>
            <ac:grpSpMk id="2630" creationId="{A3CFA1BD-0CFF-4B04-D803-00E330855770}"/>
          </ac:grpSpMkLst>
        </pc:grpChg>
        <pc:grpChg chg="mod">
          <ac:chgData name="Назар Щур" userId="3faffa111ac016f6" providerId="LiveId" clId="{9C613FB7-B327-4A6F-82FF-B5276F5FBBF7}" dt="2023-11-01T15:19:30.212" v="1006" actId="14100"/>
          <ac:grpSpMkLst>
            <pc:docMk/>
            <pc:sldMk cId="1724074710" sldId="689"/>
            <ac:grpSpMk id="2632" creationId="{DCF2CA83-217D-0031-BD73-1BF28FAB6831}"/>
          </ac:grpSpMkLst>
        </pc:grpChg>
        <pc:grpChg chg="mod">
          <ac:chgData name="Назар Щур" userId="3faffa111ac016f6" providerId="LiveId" clId="{9C613FB7-B327-4A6F-82FF-B5276F5FBBF7}" dt="2023-11-01T15:19:30.212" v="1006" actId="14100"/>
          <ac:grpSpMkLst>
            <pc:docMk/>
            <pc:sldMk cId="1724074710" sldId="689"/>
            <ac:grpSpMk id="2633" creationId="{237F348A-B13A-3B75-925A-EB41F6CA306D}"/>
          </ac:grpSpMkLst>
        </pc:grpChg>
        <pc:grpChg chg="mod">
          <ac:chgData name="Назар Щур" userId="3faffa111ac016f6" providerId="LiveId" clId="{9C613FB7-B327-4A6F-82FF-B5276F5FBBF7}" dt="2023-11-01T15:19:30.212" v="1006" actId="14100"/>
          <ac:grpSpMkLst>
            <pc:docMk/>
            <pc:sldMk cId="1724074710" sldId="689"/>
            <ac:grpSpMk id="2634" creationId="{3BE66EE3-85F6-8ADD-49AC-0C22ABFA334D}"/>
          </ac:grpSpMkLst>
        </pc:grpChg>
        <pc:grpChg chg="mod">
          <ac:chgData name="Назар Щур" userId="3faffa111ac016f6" providerId="LiveId" clId="{9C613FB7-B327-4A6F-82FF-B5276F5FBBF7}" dt="2023-11-01T15:19:30.212" v="1006" actId="14100"/>
          <ac:grpSpMkLst>
            <pc:docMk/>
            <pc:sldMk cId="1724074710" sldId="689"/>
            <ac:grpSpMk id="2635" creationId="{23617DE0-04AC-BC8F-7122-A81EC5E648B7}"/>
          </ac:grpSpMkLst>
        </pc:grpChg>
        <pc:grpChg chg="mod">
          <ac:chgData name="Назар Щур" userId="3faffa111ac016f6" providerId="LiveId" clId="{9C613FB7-B327-4A6F-82FF-B5276F5FBBF7}" dt="2023-11-01T15:19:30.212" v="1006" actId="14100"/>
          <ac:grpSpMkLst>
            <pc:docMk/>
            <pc:sldMk cId="1724074710" sldId="689"/>
            <ac:grpSpMk id="2636" creationId="{A472339F-78E5-3427-FB22-9A8A39347A0A}"/>
          </ac:grpSpMkLst>
        </pc:grpChg>
        <pc:grpChg chg="mod">
          <ac:chgData name="Назар Щур" userId="3faffa111ac016f6" providerId="LiveId" clId="{9C613FB7-B327-4A6F-82FF-B5276F5FBBF7}" dt="2023-11-01T15:19:30.212" v="1006" actId="14100"/>
          <ac:grpSpMkLst>
            <pc:docMk/>
            <pc:sldMk cId="1724074710" sldId="689"/>
            <ac:grpSpMk id="2663" creationId="{976E96B1-F802-1D4F-A45B-404B320539A3}"/>
          </ac:grpSpMkLst>
        </pc:grpChg>
        <pc:grpChg chg="mod">
          <ac:chgData name="Назар Щур" userId="3faffa111ac016f6" providerId="LiveId" clId="{9C613FB7-B327-4A6F-82FF-B5276F5FBBF7}" dt="2023-11-01T15:19:30.212" v="1006" actId="14100"/>
          <ac:grpSpMkLst>
            <pc:docMk/>
            <pc:sldMk cId="1724074710" sldId="689"/>
            <ac:grpSpMk id="2714" creationId="{4E9F3FB0-0125-2BD7-2808-D2DDADE2D4C4}"/>
          </ac:grpSpMkLst>
        </pc:grpChg>
        <pc:grpChg chg="mod">
          <ac:chgData name="Назар Щур" userId="3faffa111ac016f6" providerId="LiveId" clId="{9C613FB7-B327-4A6F-82FF-B5276F5FBBF7}" dt="2023-11-01T15:19:30.212" v="1006" actId="14100"/>
          <ac:grpSpMkLst>
            <pc:docMk/>
            <pc:sldMk cId="1724074710" sldId="689"/>
            <ac:grpSpMk id="2730" creationId="{5B4249B4-E961-9823-2356-49DA107F7C8D}"/>
          </ac:grpSpMkLst>
        </pc:grpChg>
        <pc:grpChg chg="mod">
          <ac:chgData name="Назар Щур" userId="3faffa111ac016f6" providerId="LiveId" clId="{9C613FB7-B327-4A6F-82FF-B5276F5FBBF7}" dt="2023-11-01T15:19:30.212" v="1006" actId="14100"/>
          <ac:grpSpMkLst>
            <pc:docMk/>
            <pc:sldMk cId="1724074710" sldId="689"/>
            <ac:grpSpMk id="2741" creationId="{13E02EB0-EF41-A13C-1418-9C811C52007E}"/>
          </ac:grpSpMkLst>
        </pc:grpChg>
        <pc:grpChg chg="mod">
          <ac:chgData name="Назар Щур" userId="3faffa111ac016f6" providerId="LiveId" clId="{9C613FB7-B327-4A6F-82FF-B5276F5FBBF7}" dt="2023-11-01T15:19:30.212" v="1006" actId="14100"/>
          <ac:grpSpMkLst>
            <pc:docMk/>
            <pc:sldMk cId="1724074710" sldId="689"/>
            <ac:grpSpMk id="2792" creationId="{1635440C-7067-43A9-EDB1-ED96D45071F5}"/>
          </ac:grpSpMkLst>
        </pc:grpChg>
        <pc:grpChg chg="mod">
          <ac:chgData name="Назар Щур" userId="3faffa111ac016f6" providerId="LiveId" clId="{9C613FB7-B327-4A6F-82FF-B5276F5FBBF7}" dt="2023-11-01T15:19:30.212" v="1006" actId="14100"/>
          <ac:grpSpMkLst>
            <pc:docMk/>
            <pc:sldMk cId="1724074710" sldId="689"/>
            <ac:grpSpMk id="2805" creationId="{006CC480-A139-B397-A7AE-FEB6F3FC6765}"/>
          </ac:grpSpMkLst>
        </pc:grpChg>
        <pc:grpChg chg="mod">
          <ac:chgData name="Назар Щур" userId="3faffa111ac016f6" providerId="LiveId" clId="{9C613FB7-B327-4A6F-82FF-B5276F5FBBF7}" dt="2023-11-01T15:19:30.212" v="1006" actId="14100"/>
          <ac:grpSpMkLst>
            <pc:docMk/>
            <pc:sldMk cId="1724074710" sldId="689"/>
            <ac:grpSpMk id="2816" creationId="{E0342B7D-6D3C-C0E8-919C-C4834FA8DCA6}"/>
          </ac:grpSpMkLst>
        </pc:grpChg>
        <pc:grpChg chg="mod">
          <ac:chgData name="Назар Щур" userId="3faffa111ac016f6" providerId="LiveId" clId="{9C613FB7-B327-4A6F-82FF-B5276F5FBBF7}" dt="2023-11-01T15:19:30.212" v="1006" actId="14100"/>
          <ac:grpSpMkLst>
            <pc:docMk/>
            <pc:sldMk cId="1724074710" sldId="689"/>
            <ac:grpSpMk id="2867" creationId="{1DA4C71E-FBE5-DA19-9ABC-8954BB3E2F3A}"/>
          </ac:grpSpMkLst>
        </pc:grpChg>
        <pc:picChg chg="mod">
          <ac:chgData name="Назар Щур" userId="3faffa111ac016f6" providerId="LiveId" clId="{9C613FB7-B327-4A6F-82FF-B5276F5FBBF7}" dt="2023-11-01T15:10:48.630" v="829" actId="14100"/>
          <ac:picMkLst>
            <pc:docMk/>
            <pc:sldMk cId="1724074710" sldId="689"/>
            <ac:picMk id="3" creationId="{C9967B90-9179-6F1D-B3A1-559AEB5EA865}"/>
          </ac:picMkLst>
        </pc:picChg>
        <pc:picChg chg="del mod topLvl">
          <ac:chgData name="Назар Щур" userId="3faffa111ac016f6" providerId="LiveId" clId="{9C613FB7-B327-4A6F-82FF-B5276F5FBBF7}" dt="2023-11-01T15:11:42.508" v="858" actId="478"/>
          <ac:picMkLst>
            <pc:docMk/>
            <pc:sldMk cId="1724074710" sldId="689"/>
            <ac:picMk id="2050" creationId="{825AA971-E1F3-20A7-15CD-3526455C998C}"/>
          </ac:picMkLst>
        </pc:picChg>
        <pc:picChg chg="mod">
          <ac:chgData name="Назар Щур" userId="3faffa111ac016f6" providerId="LiveId" clId="{9C613FB7-B327-4A6F-82FF-B5276F5FBBF7}" dt="2023-11-01T15:19:30.212" v="1006" actId="14100"/>
          <ac:picMkLst>
            <pc:docMk/>
            <pc:sldMk cId="1724074710" sldId="689"/>
            <ac:picMk id="2631" creationId="{F3822397-2697-B21B-95DD-B3FF3EF6DE64}"/>
          </ac:picMkLst>
        </pc:picChg>
      </pc:sldChg>
      <pc:sldChg chg="addSp delSp modSp add del mod addAnim delAnim modAnim">
        <pc:chgData name="Назар Щур" userId="3faffa111ac016f6" providerId="LiveId" clId="{9C613FB7-B327-4A6F-82FF-B5276F5FBBF7}" dt="2023-11-01T16:07:32.952" v="1533" actId="47"/>
        <pc:sldMkLst>
          <pc:docMk/>
          <pc:sldMk cId="2554326569" sldId="690"/>
        </pc:sldMkLst>
        <pc:spChg chg="add del mod">
          <ac:chgData name="Назар Щур" userId="3faffa111ac016f6" providerId="LiveId" clId="{9C613FB7-B327-4A6F-82FF-B5276F5FBBF7}" dt="2023-11-01T15:26:48.476" v="1083" actId="478"/>
          <ac:spMkLst>
            <pc:docMk/>
            <pc:sldMk cId="2554326569" sldId="690"/>
            <ac:spMk id="2" creationId="{4221C0D4-E620-33ED-C5FB-F56C7BBF3982}"/>
          </ac:spMkLst>
        </pc:spChg>
        <pc:spChg chg="add mod">
          <ac:chgData name="Назар Щур" userId="3faffa111ac016f6" providerId="LiveId" clId="{9C613FB7-B327-4A6F-82FF-B5276F5FBBF7}" dt="2023-11-01T15:26:57.093" v="1084" actId="1076"/>
          <ac:spMkLst>
            <pc:docMk/>
            <pc:sldMk cId="2554326569" sldId="690"/>
            <ac:spMk id="3" creationId="{1EB456A9-EC5B-8A5D-58A5-D1E807616770}"/>
          </ac:spMkLst>
        </pc:spChg>
        <pc:spChg chg="add mod">
          <ac:chgData name="Назар Щур" userId="3faffa111ac016f6" providerId="LiveId" clId="{9C613FB7-B327-4A6F-82FF-B5276F5FBBF7}" dt="2023-11-01T15:30:37.951" v="1219" actId="1036"/>
          <ac:spMkLst>
            <pc:docMk/>
            <pc:sldMk cId="2554326569" sldId="690"/>
            <ac:spMk id="4" creationId="{D01E229F-B35B-3306-000F-1DD87E55245F}"/>
          </ac:spMkLst>
        </pc:spChg>
        <pc:spChg chg="mod">
          <ac:chgData name="Назар Щур" userId="3faffa111ac016f6" providerId="LiveId" clId="{9C613FB7-B327-4A6F-82FF-B5276F5FBBF7}" dt="2023-11-01T15:23:01.002" v="1038"/>
          <ac:spMkLst>
            <pc:docMk/>
            <pc:sldMk cId="2554326569" sldId="690"/>
            <ac:spMk id="2918" creationId="{B840138A-BA15-0485-D35A-A6743F288B74}"/>
          </ac:spMkLst>
        </pc:spChg>
        <pc:spChg chg="mod">
          <ac:chgData name="Назар Щур" userId="3faffa111ac016f6" providerId="LiveId" clId="{9C613FB7-B327-4A6F-82FF-B5276F5FBBF7}" dt="2023-11-01T15:26:13.492" v="1080" actId="207"/>
          <ac:spMkLst>
            <pc:docMk/>
            <pc:sldMk cId="2554326569" sldId="690"/>
            <ac:spMk id="2919" creationId="{6860054D-113F-D3C6-5AA6-4060C31C7E6A}"/>
          </ac:spMkLst>
        </pc:spChg>
        <pc:spChg chg="del">
          <ac:chgData name="Назар Щур" userId="3faffa111ac016f6" providerId="LiveId" clId="{9C613FB7-B327-4A6F-82FF-B5276F5FBBF7}" dt="2023-11-01T15:22:40.172" v="1016" actId="478"/>
          <ac:spMkLst>
            <pc:docMk/>
            <pc:sldMk cId="2554326569" sldId="690"/>
            <ac:spMk id="2920" creationId="{97053F5F-C1EF-BF67-C07E-526407CD82F1}"/>
          </ac:spMkLst>
        </pc:spChg>
        <pc:spChg chg="del">
          <ac:chgData name="Назар Щур" userId="3faffa111ac016f6" providerId="LiveId" clId="{9C613FB7-B327-4A6F-82FF-B5276F5FBBF7}" dt="2023-11-01T15:22:28.606" v="1015" actId="478"/>
          <ac:spMkLst>
            <pc:docMk/>
            <pc:sldMk cId="2554326569" sldId="690"/>
            <ac:spMk id="2921" creationId="{CAC09E22-61A3-927C-553E-8EA0AD569050}"/>
          </ac:spMkLst>
        </pc:spChg>
        <pc:spChg chg="del">
          <ac:chgData name="Назар Щур" userId="3faffa111ac016f6" providerId="LiveId" clId="{9C613FB7-B327-4A6F-82FF-B5276F5FBBF7}" dt="2023-11-01T15:22:28.606" v="1015" actId="478"/>
          <ac:spMkLst>
            <pc:docMk/>
            <pc:sldMk cId="2554326569" sldId="690"/>
            <ac:spMk id="2923" creationId="{24F9E414-FF0E-3727-6802-BB867EFCFF53}"/>
          </ac:spMkLst>
        </pc:spChg>
        <pc:spChg chg="del">
          <ac:chgData name="Назар Щур" userId="3faffa111ac016f6" providerId="LiveId" clId="{9C613FB7-B327-4A6F-82FF-B5276F5FBBF7}" dt="2023-11-01T15:22:28.606" v="1015" actId="478"/>
          <ac:spMkLst>
            <pc:docMk/>
            <pc:sldMk cId="2554326569" sldId="690"/>
            <ac:spMk id="2924" creationId="{50B2F602-70F2-2FCA-FBC6-54FF478D4292}"/>
          </ac:spMkLst>
        </pc:spChg>
      </pc:sldChg>
      <pc:sldChg chg="addSp delSp modSp add mod modTransition delAnim modAnim">
        <pc:chgData name="Назар Щур" userId="3faffa111ac016f6" providerId="LiveId" clId="{9C613FB7-B327-4A6F-82FF-B5276F5FBBF7}" dt="2023-11-01T16:15:24.198" v="1638" actId="20577"/>
        <pc:sldMkLst>
          <pc:docMk/>
          <pc:sldMk cId="467000355" sldId="691"/>
        </pc:sldMkLst>
        <pc:spChg chg="add mod">
          <ac:chgData name="Назар Щур" userId="3faffa111ac016f6" providerId="LiveId" clId="{9C613FB7-B327-4A6F-82FF-B5276F5FBBF7}" dt="2023-11-01T16:10:55.242" v="1570" actId="1035"/>
          <ac:spMkLst>
            <pc:docMk/>
            <pc:sldMk cId="467000355" sldId="691"/>
            <ac:spMk id="2" creationId="{1604E3CE-5E2A-DBE1-8AE4-A137A859B3F4}"/>
          </ac:spMkLst>
        </pc:spChg>
        <pc:spChg chg="del">
          <ac:chgData name="Назар Щур" userId="3faffa111ac016f6" providerId="LiveId" clId="{9C613FB7-B327-4A6F-82FF-B5276F5FBBF7}" dt="2023-11-01T15:27:42.568" v="1091" actId="478"/>
          <ac:spMkLst>
            <pc:docMk/>
            <pc:sldMk cId="467000355" sldId="691"/>
            <ac:spMk id="3" creationId="{1EB456A9-EC5B-8A5D-58A5-D1E807616770}"/>
          </ac:spMkLst>
        </pc:spChg>
        <pc:spChg chg="mod">
          <ac:chgData name="Назар Щур" userId="3faffa111ac016f6" providerId="LiveId" clId="{9C613FB7-B327-4A6F-82FF-B5276F5FBBF7}" dt="2023-11-01T16:10:49.824" v="1566" actId="1035"/>
          <ac:spMkLst>
            <pc:docMk/>
            <pc:sldMk cId="467000355" sldId="691"/>
            <ac:spMk id="4" creationId="{D01E229F-B35B-3306-000F-1DD87E55245F}"/>
          </ac:spMkLst>
        </pc:spChg>
        <pc:spChg chg="add mod">
          <ac:chgData name="Назар Щур" userId="3faffa111ac016f6" providerId="LiveId" clId="{9C613FB7-B327-4A6F-82FF-B5276F5FBBF7}" dt="2023-11-01T16:10:55.242" v="1570" actId="1035"/>
          <ac:spMkLst>
            <pc:docMk/>
            <pc:sldMk cId="467000355" sldId="691"/>
            <ac:spMk id="5" creationId="{AA348ECC-3E99-EC79-E915-2710A1FC1DEB}"/>
          </ac:spMkLst>
        </pc:spChg>
        <pc:spChg chg="add mod">
          <ac:chgData name="Назар Щур" userId="3faffa111ac016f6" providerId="LiveId" clId="{9C613FB7-B327-4A6F-82FF-B5276F5FBBF7}" dt="2023-11-01T16:10:55.242" v="1570" actId="1035"/>
          <ac:spMkLst>
            <pc:docMk/>
            <pc:sldMk cId="467000355" sldId="691"/>
            <ac:spMk id="6" creationId="{8CAD931E-B3BA-96CB-D78F-81659B083AC4}"/>
          </ac:spMkLst>
        </pc:spChg>
        <pc:spChg chg="add mod">
          <ac:chgData name="Назар Щур" userId="3faffa111ac016f6" providerId="LiveId" clId="{9C613FB7-B327-4A6F-82FF-B5276F5FBBF7}" dt="2023-11-01T16:13:25.182" v="1632" actId="1076"/>
          <ac:spMkLst>
            <pc:docMk/>
            <pc:sldMk cId="467000355" sldId="691"/>
            <ac:spMk id="11" creationId="{EA8E6978-02AE-8EBC-C399-3AB66762ECB8}"/>
          </ac:spMkLst>
        </pc:spChg>
        <pc:spChg chg="add del mod">
          <ac:chgData name="Назар Щур" userId="3faffa111ac016f6" providerId="LiveId" clId="{9C613FB7-B327-4A6F-82FF-B5276F5FBBF7}" dt="2023-11-01T15:36:56.442" v="1349"/>
          <ac:spMkLst>
            <pc:docMk/>
            <pc:sldMk cId="467000355" sldId="691"/>
            <ac:spMk id="12" creationId="{DD61F84A-9886-4A64-5459-BC9718895547}"/>
          </ac:spMkLst>
        </pc:spChg>
        <pc:spChg chg="add mod">
          <ac:chgData name="Назар Щур" userId="3faffa111ac016f6" providerId="LiveId" clId="{9C613FB7-B327-4A6F-82FF-B5276F5FBBF7}" dt="2023-11-01T16:15:17.237" v="1636" actId="20577"/>
          <ac:spMkLst>
            <pc:docMk/>
            <pc:sldMk cId="467000355" sldId="691"/>
            <ac:spMk id="13" creationId="{9A864C2C-99BB-83E5-F05D-BD87F24445C0}"/>
          </ac:spMkLst>
        </pc:spChg>
        <pc:spChg chg="add mod">
          <ac:chgData name="Назар Щур" userId="3faffa111ac016f6" providerId="LiveId" clId="{9C613FB7-B327-4A6F-82FF-B5276F5FBBF7}" dt="2023-11-01T16:15:24.198" v="1638" actId="20577"/>
          <ac:spMkLst>
            <pc:docMk/>
            <pc:sldMk cId="467000355" sldId="691"/>
            <ac:spMk id="14" creationId="{9CC2A188-EBB6-244B-556C-9E4985C65D41}"/>
          </ac:spMkLst>
        </pc:spChg>
        <pc:spChg chg="add mod">
          <ac:chgData name="Назар Щур" userId="3faffa111ac016f6" providerId="LiveId" clId="{9C613FB7-B327-4A6F-82FF-B5276F5FBBF7}" dt="2023-11-01T16:15:21.798" v="1637" actId="20577"/>
          <ac:spMkLst>
            <pc:docMk/>
            <pc:sldMk cId="467000355" sldId="691"/>
            <ac:spMk id="15" creationId="{3B2E7B1F-6515-1AE1-88AC-E870C165010C}"/>
          </ac:spMkLst>
        </pc:spChg>
        <pc:spChg chg="add mod">
          <ac:chgData name="Назар Щур" userId="3faffa111ac016f6" providerId="LiveId" clId="{9C613FB7-B327-4A6F-82FF-B5276F5FBBF7}" dt="2023-11-01T16:11:35.763" v="1607" actId="1035"/>
          <ac:spMkLst>
            <pc:docMk/>
            <pc:sldMk cId="467000355" sldId="691"/>
            <ac:spMk id="20" creationId="{C0A02C11-28CA-CE81-1AD1-C4423C132D81}"/>
          </ac:spMkLst>
        </pc:spChg>
        <pc:spChg chg="add mod">
          <ac:chgData name="Назар Щур" userId="3faffa111ac016f6" providerId="LiveId" clId="{9C613FB7-B327-4A6F-82FF-B5276F5FBBF7}" dt="2023-11-01T16:12:51.841" v="1630" actId="1076"/>
          <ac:spMkLst>
            <pc:docMk/>
            <pc:sldMk cId="467000355" sldId="691"/>
            <ac:spMk id="23" creationId="{F77FDD55-A477-C483-786A-A0B893DDAC26}"/>
          </ac:spMkLst>
        </pc:spChg>
        <pc:spChg chg="del">
          <ac:chgData name="Назар Щур" userId="3faffa111ac016f6" providerId="LiveId" clId="{9C613FB7-B327-4A6F-82FF-B5276F5FBBF7}" dt="2023-11-01T15:27:39.838" v="1090" actId="478"/>
          <ac:spMkLst>
            <pc:docMk/>
            <pc:sldMk cId="467000355" sldId="691"/>
            <ac:spMk id="2918" creationId="{B840138A-BA15-0485-D35A-A6743F288B74}"/>
          </ac:spMkLst>
        </pc:spChg>
        <pc:spChg chg="del">
          <ac:chgData name="Назар Щур" userId="3faffa111ac016f6" providerId="LiveId" clId="{9C613FB7-B327-4A6F-82FF-B5276F5FBBF7}" dt="2023-11-01T15:27:43.414" v="1092" actId="478"/>
          <ac:spMkLst>
            <pc:docMk/>
            <pc:sldMk cId="467000355" sldId="691"/>
            <ac:spMk id="2919" creationId="{6860054D-113F-D3C6-5AA6-4060C31C7E6A}"/>
          </ac:spMkLst>
        </pc:spChg>
        <pc:grpChg chg="del">
          <ac:chgData name="Назар Щур" userId="3faffa111ac016f6" providerId="LiveId" clId="{9C613FB7-B327-4A6F-82FF-B5276F5FBBF7}" dt="2023-11-01T15:27:38.413" v="1089" actId="478"/>
          <ac:grpSpMkLst>
            <pc:docMk/>
            <pc:sldMk cId="467000355" sldId="691"/>
            <ac:grpSpMk id="2630" creationId="{A3CFA1BD-0CFF-4B04-D803-00E330855770}"/>
          </ac:grpSpMkLst>
        </pc:grpChg>
        <pc:picChg chg="add mod">
          <ac:chgData name="Назар Щур" userId="3faffa111ac016f6" providerId="LiveId" clId="{9C613FB7-B327-4A6F-82FF-B5276F5FBBF7}" dt="2023-11-01T16:10:55.242" v="1570" actId="1035"/>
          <ac:picMkLst>
            <pc:docMk/>
            <pc:sldMk cId="467000355" sldId="691"/>
            <ac:picMk id="7" creationId="{97224AFF-5D1A-F0C2-3D45-EBE9B7ED62C3}"/>
          </ac:picMkLst>
        </pc:picChg>
        <pc:picChg chg="add del mod">
          <ac:chgData name="Назар Щур" userId="3faffa111ac016f6" providerId="LiveId" clId="{9C613FB7-B327-4A6F-82FF-B5276F5FBBF7}" dt="2023-11-01T15:59:28.494" v="1444" actId="478"/>
          <ac:picMkLst>
            <pc:docMk/>
            <pc:sldMk cId="467000355" sldId="691"/>
            <ac:picMk id="8" creationId="{C58869CB-D9AD-4EA2-EAE9-D20A322BEA53}"/>
          </ac:picMkLst>
        </pc:picChg>
        <pc:picChg chg="add mod">
          <ac:chgData name="Назар Щур" userId="3faffa111ac016f6" providerId="LiveId" clId="{9C613FB7-B327-4A6F-82FF-B5276F5FBBF7}" dt="2023-11-01T16:10:55.242" v="1570" actId="1035"/>
          <ac:picMkLst>
            <pc:docMk/>
            <pc:sldMk cId="467000355" sldId="691"/>
            <ac:picMk id="9" creationId="{E4E3EA85-F1E0-F271-1580-047B475B9B29}"/>
          </ac:picMkLst>
        </pc:picChg>
        <pc:picChg chg="add mod">
          <ac:chgData name="Назар Щур" userId="3faffa111ac016f6" providerId="LiveId" clId="{9C613FB7-B327-4A6F-82FF-B5276F5FBBF7}" dt="2023-11-01T16:11:35.763" v="1607" actId="1035"/>
          <ac:picMkLst>
            <pc:docMk/>
            <pc:sldMk cId="467000355" sldId="691"/>
            <ac:picMk id="10" creationId="{B60AA1F7-AD50-BBF3-38A4-6BCD27834305}"/>
          </ac:picMkLst>
        </pc:picChg>
        <pc:picChg chg="add del mod">
          <ac:chgData name="Назар Щур" userId="3faffa111ac016f6" providerId="LiveId" clId="{9C613FB7-B327-4A6F-82FF-B5276F5FBBF7}" dt="2023-11-01T15:55:25.339" v="1373" actId="478"/>
          <ac:picMkLst>
            <pc:docMk/>
            <pc:sldMk cId="467000355" sldId="691"/>
            <ac:picMk id="17" creationId="{565F9E68-B2E8-29BD-2B01-033E02AEA666}"/>
          </ac:picMkLst>
        </pc:picChg>
        <pc:picChg chg="add mod">
          <ac:chgData name="Назар Щур" userId="3faffa111ac016f6" providerId="LiveId" clId="{9C613FB7-B327-4A6F-82FF-B5276F5FBBF7}" dt="2023-11-01T16:10:55.242" v="1570" actId="1035"/>
          <ac:picMkLst>
            <pc:docMk/>
            <pc:sldMk cId="467000355" sldId="691"/>
            <ac:picMk id="19" creationId="{8F37B63F-3CE2-77EA-543A-8ABECEA0CB33}"/>
          </ac:picMkLst>
        </pc:picChg>
        <pc:picChg chg="add mod ord modCrop">
          <ac:chgData name="Назар Щур" userId="3faffa111ac016f6" providerId="LiveId" clId="{9C613FB7-B327-4A6F-82FF-B5276F5FBBF7}" dt="2023-11-01T16:11:35.763" v="1607" actId="1035"/>
          <ac:picMkLst>
            <pc:docMk/>
            <pc:sldMk cId="467000355" sldId="691"/>
            <ac:picMk id="22" creationId="{BFF46989-58D7-27F9-874B-98C3847BFABA}"/>
          </ac:picMkLst>
        </pc:picChg>
      </pc:sldChg>
      <pc:sldChg chg="addSp modSp add mod modAnim">
        <pc:chgData name="Назар Щур" userId="3faffa111ac016f6" providerId="LiveId" clId="{9C613FB7-B327-4A6F-82FF-B5276F5FBBF7}" dt="2023-11-01T16:07:53.501" v="1535"/>
        <pc:sldMkLst>
          <pc:docMk/>
          <pc:sldMk cId="4216889847" sldId="692"/>
        </pc:sldMkLst>
        <pc:spChg chg="add mod">
          <ac:chgData name="Назар Щур" userId="3faffa111ac016f6" providerId="LiveId" clId="{9C613FB7-B327-4A6F-82FF-B5276F5FBBF7}" dt="2023-11-01T15:31:18.315" v="1229" actId="1076"/>
          <ac:spMkLst>
            <pc:docMk/>
            <pc:sldMk cId="4216889847" sldId="692"/>
            <ac:spMk id="2" creationId="{BE1BCD0B-556C-06F4-1A0E-D4F0436D26E5}"/>
          </ac:spMkLst>
        </pc:spChg>
        <pc:spChg chg="mod">
          <ac:chgData name="Назар Щур" userId="3faffa111ac016f6" providerId="LiveId" clId="{9C613FB7-B327-4A6F-82FF-B5276F5FBBF7}" dt="2023-11-01T15:31:27.504" v="1230" actId="1076"/>
          <ac:spMkLst>
            <pc:docMk/>
            <pc:sldMk cId="4216889847" sldId="692"/>
            <ac:spMk id="3" creationId="{1EB456A9-EC5B-8A5D-58A5-D1E807616770}"/>
          </ac:spMkLst>
        </pc:spChg>
        <pc:spChg chg="mod">
          <ac:chgData name="Назар Щур" userId="3faffa111ac016f6" providerId="LiveId" clId="{9C613FB7-B327-4A6F-82FF-B5276F5FBBF7}" dt="2023-11-01T15:31:46.054" v="1231" actId="1076"/>
          <ac:spMkLst>
            <pc:docMk/>
            <pc:sldMk cId="4216889847" sldId="692"/>
            <ac:spMk id="4" creationId="{D01E229F-B35B-3306-000F-1DD87E55245F}"/>
          </ac:spMkLst>
        </pc:spChg>
      </pc:sldChg>
      <pc:sldChg chg="addSp delSp modSp add del mod delAnim modAnim">
        <pc:chgData name="Назар Щур" userId="3faffa111ac016f6" providerId="LiveId" clId="{9C613FB7-B327-4A6F-82FF-B5276F5FBBF7}" dt="2023-11-01T16:13:07.662" v="1631" actId="47"/>
        <pc:sldMkLst>
          <pc:docMk/>
          <pc:sldMk cId="903965868" sldId="693"/>
        </pc:sldMkLst>
        <pc:spChg chg="add del mod">
          <ac:chgData name="Назар Щур" userId="3faffa111ac016f6" providerId="LiveId" clId="{9C613FB7-B327-4A6F-82FF-B5276F5FBBF7}" dt="2023-11-01T16:11:45.455" v="1609"/>
          <ac:spMkLst>
            <pc:docMk/>
            <pc:sldMk cId="903965868" sldId="693"/>
            <ac:spMk id="3" creationId="{79A4ACEF-DD0C-D3E0-DEFD-6F7283B9BF50}"/>
          </ac:spMkLst>
        </pc:spChg>
        <pc:spChg chg="del">
          <ac:chgData name="Назар Щур" userId="3faffa111ac016f6" providerId="LiveId" clId="{9C613FB7-B327-4A6F-82FF-B5276F5FBBF7}" dt="2023-11-01T16:10:19.395" v="1542" actId="478"/>
          <ac:spMkLst>
            <pc:docMk/>
            <pc:sldMk cId="903965868" sldId="693"/>
            <ac:spMk id="11" creationId="{EA8E6978-02AE-8EBC-C399-3AB66762ECB8}"/>
          </ac:spMkLst>
        </pc:spChg>
        <pc:spChg chg="del">
          <ac:chgData name="Назар Щур" userId="3faffa111ac016f6" providerId="LiveId" clId="{9C613FB7-B327-4A6F-82FF-B5276F5FBBF7}" dt="2023-11-01T16:10:14.363" v="1538" actId="478"/>
          <ac:spMkLst>
            <pc:docMk/>
            <pc:sldMk cId="903965868" sldId="693"/>
            <ac:spMk id="13" creationId="{9A864C2C-99BB-83E5-F05D-BD87F24445C0}"/>
          </ac:spMkLst>
        </pc:spChg>
        <pc:spChg chg="del">
          <ac:chgData name="Назар Щур" userId="3faffa111ac016f6" providerId="LiveId" clId="{9C613FB7-B327-4A6F-82FF-B5276F5FBBF7}" dt="2023-11-01T16:10:18.669" v="1541" actId="478"/>
          <ac:spMkLst>
            <pc:docMk/>
            <pc:sldMk cId="903965868" sldId="693"/>
            <ac:spMk id="14" creationId="{9CC2A188-EBB6-244B-556C-9E4985C65D41}"/>
          </ac:spMkLst>
        </pc:spChg>
        <pc:spChg chg="del">
          <ac:chgData name="Назар Щур" userId="3faffa111ac016f6" providerId="LiveId" clId="{9C613FB7-B327-4A6F-82FF-B5276F5FBBF7}" dt="2023-11-01T16:10:16.334" v="1539" actId="478"/>
          <ac:spMkLst>
            <pc:docMk/>
            <pc:sldMk cId="903965868" sldId="693"/>
            <ac:spMk id="15" creationId="{3B2E7B1F-6515-1AE1-88AC-E870C165010C}"/>
          </ac:spMkLst>
        </pc:spChg>
        <pc:spChg chg="del">
          <ac:chgData name="Назар Щур" userId="3faffa111ac016f6" providerId="LiveId" clId="{9C613FB7-B327-4A6F-82FF-B5276F5FBBF7}" dt="2023-11-01T16:10:17.469" v="1540" actId="478"/>
          <ac:spMkLst>
            <pc:docMk/>
            <pc:sldMk cId="903965868" sldId="693"/>
            <ac:spMk id="20" creationId="{C0A02C11-28CA-CE81-1AD1-C4423C132D81}"/>
          </ac:spMkLst>
        </pc:spChg>
        <pc:picChg chg="mod">
          <ac:chgData name="Назар Щур" userId="3faffa111ac016f6" providerId="LiveId" clId="{9C613FB7-B327-4A6F-82FF-B5276F5FBBF7}" dt="2023-11-01T16:10:33.254" v="1561" actId="1076"/>
          <ac:picMkLst>
            <pc:docMk/>
            <pc:sldMk cId="903965868" sldId="693"/>
            <ac:picMk id="10" creationId="{B60AA1F7-AD50-BBF3-38A4-6BCD27834305}"/>
          </ac:picMkLst>
        </pc:picChg>
        <pc:picChg chg="mod">
          <ac:chgData name="Назар Щур" userId="3faffa111ac016f6" providerId="LiveId" clId="{9C613FB7-B327-4A6F-82FF-B5276F5FBBF7}" dt="2023-11-01T16:10:23.557" v="1551" actId="1035"/>
          <ac:picMkLst>
            <pc:docMk/>
            <pc:sldMk cId="903965868" sldId="693"/>
            <ac:picMk id="22" creationId="{BFF46989-58D7-27F9-874B-98C3847BFABA}"/>
          </ac:picMkLst>
        </pc:picChg>
      </pc:sldChg>
    </pc:docChg>
  </pc:docChgLst>
  <pc:docChgLst>
    <pc:chgData name="Назар Щур" userId="3faffa111ac016f6" providerId="LiveId" clId="{B51C46C7-8804-4732-BBFB-C4A2F315B588}"/>
    <pc:docChg chg="undo custSel addSld delSld modSld sldOrd">
      <pc:chgData name="Назар Щур" userId="3faffa111ac016f6" providerId="LiveId" clId="{B51C46C7-8804-4732-BBFB-C4A2F315B588}" dt="2023-11-28T16:50:47.737" v="1077" actId="1036"/>
      <pc:docMkLst>
        <pc:docMk/>
      </pc:docMkLst>
      <pc:sldChg chg="modSp">
        <pc:chgData name="Назар Щур" userId="3faffa111ac016f6" providerId="LiveId" clId="{B51C46C7-8804-4732-BBFB-C4A2F315B588}" dt="2023-11-28T16:09:49.899" v="808" actId="20577"/>
        <pc:sldMkLst>
          <pc:docMk/>
          <pc:sldMk cId="2672824407" sldId="558"/>
        </pc:sldMkLst>
        <pc:spChg chg="mod">
          <ac:chgData name="Назар Щур" userId="3faffa111ac016f6" providerId="LiveId" clId="{B51C46C7-8804-4732-BBFB-C4A2F315B588}" dt="2023-11-28T16:09:49.899" v="808" actId="20577"/>
          <ac:spMkLst>
            <pc:docMk/>
            <pc:sldMk cId="2672824407" sldId="558"/>
            <ac:spMk id="7" creationId="{7EB5A6B8-942E-CE5C-3A08-B0E300F0E7E5}"/>
          </ac:spMkLst>
        </pc:spChg>
      </pc:sldChg>
      <pc:sldChg chg="modSp mod">
        <pc:chgData name="Назар Щур" userId="3faffa111ac016f6" providerId="LiveId" clId="{B51C46C7-8804-4732-BBFB-C4A2F315B588}" dt="2023-11-28T16:11:58.861" v="835" actId="207"/>
        <pc:sldMkLst>
          <pc:docMk/>
          <pc:sldMk cId="3922085499" sldId="560"/>
        </pc:sldMkLst>
        <pc:spChg chg="mod">
          <ac:chgData name="Назар Щур" userId="3faffa111ac016f6" providerId="LiveId" clId="{B51C46C7-8804-4732-BBFB-C4A2F315B588}" dt="2023-11-28T16:11:58.861" v="835" actId="207"/>
          <ac:spMkLst>
            <pc:docMk/>
            <pc:sldMk cId="3922085499" sldId="560"/>
            <ac:spMk id="20" creationId="{147FD5F6-31C4-AC9C-1188-A91B58C60E0B}"/>
          </ac:spMkLst>
        </pc:spChg>
      </pc:sldChg>
      <pc:sldChg chg="addSp delSp modSp mod">
        <pc:chgData name="Назар Щур" userId="3faffa111ac016f6" providerId="LiveId" clId="{B51C46C7-8804-4732-BBFB-C4A2F315B588}" dt="2023-11-28T16:04:38.844" v="654" actId="20577"/>
        <pc:sldMkLst>
          <pc:docMk/>
          <pc:sldMk cId="1763463162" sldId="661"/>
        </pc:sldMkLst>
        <pc:spChg chg="mod">
          <ac:chgData name="Назар Щур" userId="3faffa111ac016f6" providerId="LiveId" clId="{B51C46C7-8804-4732-BBFB-C4A2F315B588}" dt="2023-11-28T16:04:38.844" v="654" actId="20577"/>
          <ac:spMkLst>
            <pc:docMk/>
            <pc:sldMk cId="1763463162" sldId="661"/>
            <ac:spMk id="15" creationId="{CE875E1B-5141-B506-36F0-BCA749712A14}"/>
          </ac:spMkLst>
        </pc:spChg>
        <pc:picChg chg="add mod">
          <ac:chgData name="Назар Щур" userId="3faffa111ac016f6" providerId="LiveId" clId="{B51C46C7-8804-4732-BBFB-C4A2F315B588}" dt="2023-11-28T16:02:05.771" v="571" actId="167"/>
          <ac:picMkLst>
            <pc:docMk/>
            <pc:sldMk cId="1763463162" sldId="661"/>
            <ac:picMk id="2" creationId="{3D6D95CC-2FC2-302E-2CAC-236F71746A9A}"/>
          </ac:picMkLst>
        </pc:picChg>
        <pc:picChg chg="del">
          <ac:chgData name="Назар Щур" userId="3faffa111ac016f6" providerId="LiveId" clId="{B51C46C7-8804-4732-BBFB-C4A2F315B588}" dt="2023-11-28T16:01:52.736" v="568" actId="478"/>
          <ac:picMkLst>
            <pc:docMk/>
            <pc:sldMk cId="1763463162" sldId="661"/>
            <ac:picMk id="17" creationId="{DF3B7701-7917-464F-B865-98C519D0F648}"/>
          </ac:picMkLst>
        </pc:picChg>
      </pc:sldChg>
      <pc:sldChg chg="addSp delSp modSp mod delAnim modAnim">
        <pc:chgData name="Назар Щур" userId="3faffa111ac016f6" providerId="LiveId" clId="{B51C46C7-8804-4732-BBFB-C4A2F315B588}" dt="2023-11-28T16:09:36.807" v="796" actId="1035"/>
        <pc:sldMkLst>
          <pc:docMk/>
          <pc:sldMk cId="46779823" sldId="705"/>
        </pc:sldMkLst>
        <pc:spChg chg="add mod">
          <ac:chgData name="Назар Щур" userId="3faffa111ac016f6" providerId="LiveId" clId="{B51C46C7-8804-4732-BBFB-C4A2F315B588}" dt="2023-11-28T16:09:36.807" v="796" actId="1035"/>
          <ac:spMkLst>
            <pc:docMk/>
            <pc:sldMk cId="46779823" sldId="705"/>
            <ac:spMk id="2" creationId="{44CBAB83-7DB8-D6E7-8E32-6591BEBD710D}"/>
          </ac:spMkLst>
        </pc:spChg>
        <pc:spChg chg="add del mod">
          <ac:chgData name="Назар Щур" userId="3faffa111ac016f6" providerId="LiveId" clId="{B51C46C7-8804-4732-BBFB-C4A2F315B588}" dt="2023-11-28T16:08:58.004" v="751" actId="478"/>
          <ac:spMkLst>
            <pc:docMk/>
            <pc:sldMk cId="46779823" sldId="705"/>
            <ac:spMk id="3" creationId="{44FED9DB-4B04-9FBE-D36D-8B4B2D2771B3}"/>
          </ac:spMkLst>
        </pc:spChg>
        <pc:spChg chg="add mod">
          <ac:chgData name="Назар Щур" userId="3faffa111ac016f6" providerId="LiveId" clId="{B51C46C7-8804-4732-BBFB-C4A2F315B588}" dt="2023-11-28T16:09:36.807" v="796" actId="1035"/>
          <ac:spMkLst>
            <pc:docMk/>
            <pc:sldMk cId="46779823" sldId="705"/>
            <ac:spMk id="4" creationId="{97E29ACF-C1E6-C2F9-FD1C-10B401D43BA3}"/>
          </ac:spMkLst>
        </pc:spChg>
        <pc:spChg chg="del mod">
          <ac:chgData name="Назар Щур" userId="3faffa111ac016f6" providerId="LiveId" clId="{B51C46C7-8804-4732-BBFB-C4A2F315B588}" dt="2023-11-28T16:06:43.801" v="682" actId="478"/>
          <ac:spMkLst>
            <pc:docMk/>
            <pc:sldMk cId="46779823" sldId="705"/>
            <ac:spMk id="9" creationId="{0FA95AC7-D406-7928-E56C-5AC20806F40F}"/>
          </ac:spMkLst>
        </pc:spChg>
        <pc:spChg chg="mod">
          <ac:chgData name="Назар Щур" userId="3faffa111ac016f6" providerId="LiveId" clId="{B51C46C7-8804-4732-BBFB-C4A2F315B588}" dt="2023-11-28T16:09:36.807" v="796" actId="1035"/>
          <ac:spMkLst>
            <pc:docMk/>
            <pc:sldMk cId="46779823" sldId="705"/>
            <ac:spMk id="10" creationId="{AE07F788-04E2-DA81-8D7B-E95F2029BBFD}"/>
          </ac:spMkLst>
        </pc:spChg>
        <pc:spChg chg="mod">
          <ac:chgData name="Назар Щур" userId="3faffa111ac016f6" providerId="LiveId" clId="{B51C46C7-8804-4732-BBFB-C4A2F315B588}" dt="2023-11-28T16:09:36.807" v="796" actId="1035"/>
          <ac:spMkLst>
            <pc:docMk/>
            <pc:sldMk cId="46779823" sldId="705"/>
            <ac:spMk id="11" creationId="{8E74BC44-CFDB-D6F1-CE26-0EE3EB4A0841}"/>
          </ac:spMkLst>
        </pc:spChg>
        <pc:spChg chg="mod">
          <ac:chgData name="Назар Щур" userId="3faffa111ac016f6" providerId="LiveId" clId="{B51C46C7-8804-4732-BBFB-C4A2F315B588}" dt="2023-11-28T16:09:36.807" v="796" actId="1035"/>
          <ac:spMkLst>
            <pc:docMk/>
            <pc:sldMk cId="46779823" sldId="705"/>
            <ac:spMk id="12" creationId="{A75845C2-47B7-ACDF-5A89-D39068D395F0}"/>
          </ac:spMkLst>
        </pc:spChg>
        <pc:spChg chg="mod">
          <ac:chgData name="Назар Щур" userId="3faffa111ac016f6" providerId="LiveId" clId="{B51C46C7-8804-4732-BBFB-C4A2F315B588}" dt="2023-11-28T16:09:36.807" v="796" actId="1035"/>
          <ac:spMkLst>
            <pc:docMk/>
            <pc:sldMk cId="46779823" sldId="705"/>
            <ac:spMk id="13" creationId="{E7043ECB-9783-9EDC-1BC5-015957EB4B76}"/>
          </ac:spMkLst>
        </pc:spChg>
      </pc:sldChg>
      <pc:sldChg chg="addSp delSp modSp mod delAnim modAnim">
        <pc:chgData name="Назар Щур" userId="3faffa111ac016f6" providerId="LiveId" clId="{B51C46C7-8804-4732-BBFB-C4A2F315B588}" dt="2023-11-28T15:52:03.051" v="562"/>
        <pc:sldMkLst>
          <pc:docMk/>
          <pc:sldMk cId="3189079682" sldId="769"/>
        </pc:sldMkLst>
        <pc:spChg chg="del">
          <ac:chgData name="Назар Щур" userId="3faffa111ac016f6" providerId="LiveId" clId="{B51C46C7-8804-4732-BBFB-C4A2F315B588}" dt="2023-11-28T15:23:12.410" v="97" actId="478"/>
          <ac:spMkLst>
            <pc:docMk/>
            <pc:sldMk cId="3189079682" sldId="769"/>
            <ac:spMk id="2" creationId="{718EFBD4-5023-FAA5-F5BD-8DAD507744D2}"/>
          </ac:spMkLst>
        </pc:spChg>
        <pc:spChg chg="del">
          <ac:chgData name="Назар Щур" userId="3faffa111ac016f6" providerId="LiveId" clId="{B51C46C7-8804-4732-BBFB-C4A2F315B588}" dt="2023-11-28T15:25:21.430" v="114" actId="478"/>
          <ac:spMkLst>
            <pc:docMk/>
            <pc:sldMk cId="3189079682" sldId="769"/>
            <ac:spMk id="20" creationId="{1F28D788-A3B6-D0E7-E80E-1B1947EE85E3}"/>
          </ac:spMkLst>
        </pc:spChg>
        <pc:spChg chg="mod">
          <ac:chgData name="Назар Щур" userId="3faffa111ac016f6" providerId="LiveId" clId="{B51C46C7-8804-4732-BBFB-C4A2F315B588}" dt="2023-11-28T15:52:03.051" v="562"/>
          <ac:spMkLst>
            <pc:docMk/>
            <pc:sldMk cId="3189079682" sldId="769"/>
            <ac:spMk id="39" creationId="{C91FF341-BA07-495E-B482-DD66522A87F3}"/>
          </ac:spMkLst>
        </pc:spChg>
        <pc:spChg chg="mod">
          <ac:chgData name="Назар Щур" userId="3faffa111ac016f6" providerId="LiveId" clId="{B51C46C7-8804-4732-BBFB-C4A2F315B588}" dt="2023-11-28T15:45:14.181" v="429" actId="1036"/>
          <ac:spMkLst>
            <pc:docMk/>
            <pc:sldMk cId="3189079682" sldId="769"/>
            <ac:spMk id="53" creationId="{3AC86C18-649D-035A-091E-81CA1CAD0A3E}"/>
          </ac:spMkLst>
        </pc:spChg>
        <pc:spChg chg="mod">
          <ac:chgData name="Назар Щур" userId="3faffa111ac016f6" providerId="LiveId" clId="{B51C46C7-8804-4732-BBFB-C4A2F315B588}" dt="2023-11-28T15:45:14.181" v="429" actId="1036"/>
          <ac:spMkLst>
            <pc:docMk/>
            <pc:sldMk cId="3189079682" sldId="769"/>
            <ac:spMk id="54" creationId="{61A6EE40-F40C-6EE5-2138-345C5AB43C1C}"/>
          </ac:spMkLst>
        </pc:spChg>
        <pc:spChg chg="mod">
          <ac:chgData name="Назар Щур" userId="3faffa111ac016f6" providerId="LiveId" clId="{B51C46C7-8804-4732-BBFB-C4A2F315B588}" dt="2023-11-28T15:45:14.181" v="429" actId="1036"/>
          <ac:spMkLst>
            <pc:docMk/>
            <pc:sldMk cId="3189079682" sldId="769"/>
            <ac:spMk id="55" creationId="{3352FDEF-BE2C-1800-813B-02DECD92DFA0}"/>
          </ac:spMkLst>
        </pc:spChg>
        <pc:spChg chg="mod">
          <ac:chgData name="Назар Щур" userId="3faffa111ac016f6" providerId="LiveId" clId="{B51C46C7-8804-4732-BBFB-C4A2F315B588}" dt="2023-11-28T15:45:14.181" v="429" actId="1036"/>
          <ac:spMkLst>
            <pc:docMk/>
            <pc:sldMk cId="3189079682" sldId="769"/>
            <ac:spMk id="57" creationId="{C1028A19-FA1A-3FDE-A3E1-F7DFA89708DA}"/>
          </ac:spMkLst>
        </pc:spChg>
        <pc:spChg chg="mod">
          <ac:chgData name="Назар Щур" userId="3faffa111ac016f6" providerId="LiveId" clId="{B51C46C7-8804-4732-BBFB-C4A2F315B588}" dt="2023-11-28T15:45:14.181" v="429" actId="1036"/>
          <ac:spMkLst>
            <pc:docMk/>
            <pc:sldMk cId="3189079682" sldId="769"/>
            <ac:spMk id="58" creationId="{EA68571F-8EB6-950A-EEC3-42A3B5B96643}"/>
          </ac:spMkLst>
        </pc:spChg>
        <pc:spChg chg="mod">
          <ac:chgData name="Назар Щур" userId="3faffa111ac016f6" providerId="LiveId" clId="{B51C46C7-8804-4732-BBFB-C4A2F315B588}" dt="2023-11-28T15:45:14.181" v="429" actId="1036"/>
          <ac:spMkLst>
            <pc:docMk/>
            <pc:sldMk cId="3189079682" sldId="769"/>
            <ac:spMk id="59" creationId="{63DE838B-B0B9-4C53-CBFE-904227DFDF1D}"/>
          </ac:spMkLst>
        </pc:spChg>
        <pc:spChg chg="mod">
          <ac:chgData name="Назар Щур" userId="3faffa111ac016f6" providerId="LiveId" clId="{B51C46C7-8804-4732-BBFB-C4A2F315B588}" dt="2023-11-28T15:45:14.181" v="429" actId="1036"/>
          <ac:spMkLst>
            <pc:docMk/>
            <pc:sldMk cId="3189079682" sldId="769"/>
            <ac:spMk id="60" creationId="{26763675-BC27-7419-3FCC-40262CFF80D8}"/>
          </ac:spMkLst>
        </pc:spChg>
        <pc:spChg chg="mod">
          <ac:chgData name="Назар Щур" userId="3faffa111ac016f6" providerId="LiveId" clId="{B51C46C7-8804-4732-BBFB-C4A2F315B588}" dt="2023-11-28T15:45:14.181" v="429" actId="1036"/>
          <ac:spMkLst>
            <pc:docMk/>
            <pc:sldMk cId="3189079682" sldId="769"/>
            <ac:spMk id="61" creationId="{05FB1D2C-4F00-E790-2DC4-E8DB28FED97E}"/>
          </ac:spMkLst>
        </pc:spChg>
        <pc:spChg chg="mod">
          <ac:chgData name="Назар Щур" userId="3faffa111ac016f6" providerId="LiveId" clId="{B51C46C7-8804-4732-BBFB-C4A2F315B588}" dt="2023-11-28T15:45:14.181" v="429" actId="1036"/>
          <ac:spMkLst>
            <pc:docMk/>
            <pc:sldMk cId="3189079682" sldId="769"/>
            <ac:spMk id="62" creationId="{CD242F78-86EB-8CA9-A1A0-463AAB676F10}"/>
          </ac:spMkLst>
        </pc:spChg>
        <pc:spChg chg="mod">
          <ac:chgData name="Назар Щур" userId="3faffa111ac016f6" providerId="LiveId" clId="{B51C46C7-8804-4732-BBFB-C4A2F315B588}" dt="2023-11-28T15:45:14.181" v="429" actId="1036"/>
          <ac:spMkLst>
            <pc:docMk/>
            <pc:sldMk cId="3189079682" sldId="769"/>
            <ac:spMk id="63" creationId="{53183BEC-076D-958A-E712-236A64FB3E79}"/>
          </ac:spMkLst>
        </pc:spChg>
        <pc:spChg chg="mod">
          <ac:chgData name="Назар Щур" userId="3faffa111ac016f6" providerId="LiveId" clId="{B51C46C7-8804-4732-BBFB-C4A2F315B588}" dt="2023-11-28T15:45:14.181" v="429" actId="1036"/>
          <ac:spMkLst>
            <pc:docMk/>
            <pc:sldMk cId="3189079682" sldId="769"/>
            <ac:spMk id="64" creationId="{D80D75AC-65F9-E913-3014-88DA2BF65B4F}"/>
          </ac:spMkLst>
        </pc:spChg>
        <pc:spChg chg="mod">
          <ac:chgData name="Назар Щур" userId="3faffa111ac016f6" providerId="LiveId" clId="{B51C46C7-8804-4732-BBFB-C4A2F315B588}" dt="2023-11-28T15:45:14.181" v="429" actId="1036"/>
          <ac:spMkLst>
            <pc:docMk/>
            <pc:sldMk cId="3189079682" sldId="769"/>
            <ac:spMk id="65" creationId="{4CF7BE1A-3589-CCF1-A5B1-7DE3B6208119}"/>
          </ac:spMkLst>
        </pc:spChg>
        <pc:spChg chg="mod">
          <ac:chgData name="Назар Щур" userId="3faffa111ac016f6" providerId="LiveId" clId="{B51C46C7-8804-4732-BBFB-C4A2F315B588}" dt="2023-11-28T15:45:14.181" v="429" actId="1036"/>
          <ac:spMkLst>
            <pc:docMk/>
            <pc:sldMk cId="3189079682" sldId="769"/>
            <ac:spMk id="66" creationId="{C54D1979-EFE7-C6A9-67F2-95A934BFB991}"/>
          </ac:spMkLst>
        </pc:spChg>
        <pc:spChg chg="mod">
          <ac:chgData name="Назар Щур" userId="3faffa111ac016f6" providerId="LiveId" clId="{B51C46C7-8804-4732-BBFB-C4A2F315B588}" dt="2023-11-28T15:45:14.181" v="429" actId="1036"/>
          <ac:spMkLst>
            <pc:docMk/>
            <pc:sldMk cId="3189079682" sldId="769"/>
            <ac:spMk id="67" creationId="{120C436A-E793-914B-8A5D-D181E09A164B}"/>
          </ac:spMkLst>
        </pc:spChg>
        <pc:spChg chg="add mod">
          <ac:chgData name="Назар Щур" userId="3faffa111ac016f6" providerId="LiveId" clId="{B51C46C7-8804-4732-BBFB-C4A2F315B588}" dt="2023-11-28T15:45:45.062" v="462" actId="1076"/>
          <ac:spMkLst>
            <pc:docMk/>
            <pc:sldMk cId="3189079682" sldId="769"/>
            <ac:spMk id="69" creationId="{1E5BFD80-0706-A79E-A222-83A9E0830E2A}"/>
          </ac:spMkLst>
        </pc:spChg>
        <pc:spChg chg="add mod">
          <ac:chgData name="Назар Щур" userId="3faffa111ac016f6" providerId="LiveId" clId="{B51C46C7-8804-4732-BBFB-C4A2F315B588}" dt="2023-11-28T15:46:13.130" v="505" actId="1076"/>
          <ac:spMkLst>
            <pc:docMk/>
            <pc:sldMk cId="3189079682" sldId="769"/>
            <ac:spMk id="70" creationId="{468B800E-2AD1-812C-0967-A4DB12B4C3AB}"/>
          </ac:spMkLst>
        </pc:spChg>
        <pc:spChg chg="add del mod">
          <ac:chgData name="Назар Щур" userId="3faffa111ac016f6" providerId="LiveId" clId="{B51C46C7-8804-4732-BBFB-C4A2F315B588}" dt="2023-11-28T15:44:08.597" v="401"/>
          <ac:spMkLst>
            <pc:docMk/>
            <pc:sldMk cId="3189079682" sldId="769"/>
            <ac:spMk id="71" creationId="{BAFA5A5A-8F85-4E8C-D693-D5C7CD16B3EC}"/>
          </ac:spMkLst>
        </pc:spChg>
        <pc:spChg chg="add mod">
          <ac:chgData name="Назар Щур" userId="3faffa111ac016f6" providerId="LiveId" clId="{B51C46C7-8804-4732-BBFB-C4A2F315B588}" dt="2023-11-28T15:46:04.005" v="503" actId="1038"/>
          <ac:spMkLst>
            <pc:docMk/>
            <pc:sldMk cId="3189079682" sldId="769"/>
            <ac:spMk id="72" creationId="{3F353210-817E-775C-5515-83D0A9CA5AE1}"/>
          </ac:spMkLst>
        </pc:spChg>
        <pc:spChg chg="mod">
          <ac:chgData name="Назар Щур" userId="3faffa111ac016f6" providerId="LiveId" clId="{B51C46C7-8804-4732-BBFB-C4A2F315B588}" dt="2023-11-28T15:44:52.792" v="402"/>
          <ac:spMkLst>
            <pc:docMk/>
            <pc:sldMk cId="3189079682" sldId="769"/>
            <ac:spMk id="74" creationId="{A49EADB9-E6C9-57AD-D8BF-2BD7CD93D714}"/>
          </ac:spMkLst>
        </pc:spChg>
        <pc:spChg chg="mod">
          <ac:chgData name="Назар Щур" userId="3faffa111ac016f6" providerId="LiveId" clId="{B51C46C7-8804-4732-BBFB-C4A2F315B588}" dt="2023-11-28T15:44:52.792" v="402"/>
          <ac:spMkLst>
            <pc:docMk/>
            <pc:sldMk cId="3189079682" sldId="769"/>
            <ac:spMk id="75" creationId="{0D7683F3-B085-E6D6-0C17-B534FC4ADE73}"/>
          </ac:spMkLst>
        </pc:spChg>
        <pc:spChg chg="mod">
          <ac:chgData name="Назар Щур" userId="3faffa111ac016f6" providerId="LiveId" clId="{B51C46C7-8804-4732-BBFB-C4A2F315B588}" dt="2023-11-28T15:44:52.792" v="402"/>
          <ac:spMkLst>
            <pc:docMk/>
            <pc:sldMk cId="3189079682" sldId="769"/>
            <ac:spMk id="76" creationId="{60F12797-B3FD-055F-26FE-CC42ED186DAA}"/>
          </ac:spMkLst>
        </pc:spChg>
        <pc:spChg chg="mod">
          <ac:chgData name="Назар Щур" userId="3faffa111ac016f6" providerId="LiveId" clId="{B51C46C7-8804-4732-BBFB-C4A2F315B588}" dt="2023-11-28T15:44:52.792" v="402"/>
          <ac:spMkLst>
            <pc:docMk/>
            <pc:sldMk cId="3189079682" sldId="769"/>
            <ac:spMk id="77" creationId="{76E8914D-41E4-AAD6-4956-381264892712}"/>
          </ac:spMkLst>
        </pc:spChg>
        <pc:grpChg chg="del">
          <ac:chgData name="Назар Щур" userId="3faffa111ac016f6" providerId="LiveId" clId="{B51C46C7-8804-4732-BBFB-C4A2F315B588}" dt="2023-11-28T15:23:10.590" v="96" actId="478"/>
          <ac:grpSpMkLst>
            <pc:docMk/>
            <pc:sldMk cId="3189079682" sldId="769"/>
            <ac:grpSpMk id="3" creationId="{48D2C9AA-2D22-3441-B542-CB5A00C88FE8}"/>
          </ac:grpSpMkLst>
        </pc:grpChg>
        <pc:grpChg chg="add mod">
          <ac:chgData name="Назар Щур" userId="3faffa111ac016f6" providerId="LiveId" clId="{B51C46C7-8804-4732-BBFB-C4A2F315B588}" dt="2023-11-28T15:45:14.181" v="429" actId="1036"/>
          <ac:grpSpMkLst>
            <pc:docMk/>
            <pc:sldMk cId="3189079682" sldId="769"/>
            <ac:grpSpMk id="40" creationId="{E7CD0F98-494F-EEBE-B9C8-C9829FC566DC}"/>
          </ac:grpSpMkLst>
        </pc:grpChg>
        <pc:grpChg chg="mod">
          <ac:chgData name="Назар Щур" userId="3faffa111ac016f6" providerId="LiveId" clId="{B51C46C7-8804-4732-BBFB-C4A2F315B588}" dt="2023-11-28T15:45:14.181" v="429" actId="1036"/>
          <ac:grpSpMkLst>
            <pc:docMk/>
            <pc:sldMk cId="3189079682" sldId="769"/>
            <ac:grpSpMk id="43" creationId="{4E951A33-36E4-7F75-01DB-1393DDFDDD55}"/>
          </ac:grpSpMkLst>
        </pc:grpChg>
        <pc:grpChg chg="mod">
          <ac:chgData name="Назар Щур" userId="3faffa111ac016f6" providerId="LiveId" clId="{B51C46C7-8804-4732-BBFB-C4A2F315B588}" dt="2023-11-28T15:45:14.181" v="429" actId="1036"/>
          <ac:grpSpMkLst>
            <pc:docMk/>
            <pc:sldMk cId="3189079682" sldId="769"/>
            <ac:grpSpMk id="49" creationId="{FB1683D2-2F91-D1AA-0C51-8323FAFF632E}"/>
          </ac:grpSpMkLst>
        </pc:grpChg>
        <pc:grpChg chg="add mod">
          <ac:chgData name="Назар Щур" userId="3faffa111ac016f6" providerId="LiveId" clId="{B51C46C7-8804-4732-BBFB-C4A2F315B588}" dt="2023-11-28T15:46:04.005" v="503" actId="1038"/>
          <ac:grpSpMkLst>
            <pc:docMk/>
            <pc:sldMk cId="3189079682" sldId="769"/>
            <ac:grpSpMk id="73" creationId="{1A6A3307-ED3C-D03E-5278-8F10FF15B6A4}"/>
          </ac:grpSpMkLst>
        </pc:grpChg>
        <pc:picChg chg="del">
          <ac:chgData name="Назар Щур" userId="3faffa111ac016f6" providerId="LiveId" clId="{B51C46C7-8804-4732-BBFB-C4A2F315B588}" dt="2023-11-28T15:23:10.590" v="96" actId="478"/>
          <ac:picMkLst>
            <pc:docMk/>
            <pc:sldMk cId="3189079682" sldId="769"/>
            <ac:picMk id="42" creationId="{DFDC2C70-068D-3EBF-24A3-B04AFD3C6900}"/>
          </ac:picMkLst>
        </pc:picChg>
        <pc:picChg chg="mod modCrop">
          <ac:chgData name="Назар Щур" userId="3faffa111ac016f6" providerId="LiveId" clId="{B51C46C7-8804-4732-BBFB-C4A2F315B588}" dt="2023-11-28T15:46:25.539" v="507" actId="732"/>
          <ac:picMkLst>
            <pc:docMk/>
            <pc:sldMk cId="3189079682" sldId="769"/>
            <ac:picMk id="44" creationId="{4F7815A9-2A05-3A17-135C-8099188E8196}"/>
          </ac:picMkLst>
        </pc:picChg>
        <pc:picChg chg="del mod">
          <ac:chgData name="Назар Щур" userId="3faffa111ac016f6" providerId="LiveId" clId="{B51C46C7-8804-4732-BBFB-C4A2F315B588}" dt="2023-11-28T15:31:15.920" v="152" actId="21"/>
          <ac:picMkLst>
            <pc:docMk/>
            <pc:sldMk cId="3189079682" sldId="769"/>
            <ac:picMk id="45" creationId="{593E9307-46F8-13D4-75E5-B9216E650F2E}"/>
          </ac:picMkLst>
        </pc:picChg>
        <pc:picChg chg="mod">
          <ac:chgData name="Назар Щур" userId="3faffa111ac016f6" providerId="LiveId" clId="{B51C46C7-8804-4732-BBFB-C4A2F315B588}" dt="2023-11-28T15:45:14.181" v="429" actId="1036"/>
          <ac:picMkLst>
            <pc:docMk/>
            <pc:sldMk cId="3189079682" sldId="769"/>
            <ac:picMk id="46" creationId="{7758B168-982D-812F-F43A-CC643F2F3567}"/>
          </ac:picMkLst>
        </pc:picChg>
        <pc:picChg chg="mod">
          <ac:chgData name="Назар Щур" userId="3faffa111ac016f6" providerId="LiveId" clId="{B51C46C7-8804-4732-BBFB-C4A2F315B588}" dt="2023-11-28T15:45:14.181" v="429" actId="1036"/>
          <ac:picMkLst>
            <pc:docMk/>
            <pc:sldMk cId="3189079682" sldId="769"/>
            <ac:picMk id="47" creationId="{1A1555E8-FA11-7858-DFA0-76EE7CDCFC1E}"/>
          </ac:picMkLst>
        </pc:picChg>
        <pc:picChg chg="add mod">
          <ac:chgData name="Назар Щур" userId="3faffa111ac016f6" providerId="LiveId" clId="{B51C46C7-8804-4732-BBFB-C4A2F315B588}" dt="2023-11-28T15:45:14.181" v="429" actId="1036"/>
          <ac:picMkLst>
            <pc:docMk/>
            <pc:sldMk cId="3189079682" sldId="769"/>
            <ac:picMk id="68" creationId="{618FCA32-1575-4820-AB9B-1EE673522FA2}"/>
          </ac:picMkLst>
        </pc:picChg>
        <pc:cxnChg chg="mod">
          <ac:chgData name="Назар Щур" userId="3faffa111ac016f6" providerId="LiveId" clId="{B51C46C7-8804-4732-BBFB-C4A2F315B588}" dt="2023-11-28T15:45:14.181" v="429" actId="1036"/>
          <ac:cxnSpMkLst>
            <pc:docMk/>
            <pc:sldMk cId="3189079682" sldId="769"/>
            <ac:cxnSpMk id="50" creationId="{E863B9F0-040F-0B3F-6469-BEC414C383DE}"/>
          </ac:cxnSpMkLst>
        </pc:cxnChg>
        <pc:cxnChg chg="mod">
          <ac:chgData name="Назар Щур" userId="3faffa111ac016f6" providerId="LiveId" clId="{B51C46C7-8804-4732-BBFB-C4A2F315B588}" dt="2023-11-28T15:45:14.181" v="429" actId="1036"/>
          <ac:cxnSpMkLst>
            <pc:docMk/>
            <pc:sldMk cId="3189079682" sldId="769"/>
            <ac:cxnSpMk id="51" creationId="{0765557A-1FA0-ADE3-CE53-DF501EDB3A1C}"/>
          </ac:cxnSpMkLst>
        </pc:cxnChg>
        <pc:cxnChg chg="mod">
          <ac:chgData name="Назар Щур" userId="3faffa111ac016f6" providerId="LiveId" clId="{B51C46C7-8804-4732-BBFB-C4A2F315B588}" dt="2023-11-28T15:45:14.181" v="429" actId="1036"/>
          <ac:cxnSpMkLst>
            <pc:docMk/>
            <pc:sldMk cId="3189079682" sldId="769"/>
            <ac:cxnSpMk id="52" creationId="{279468D2-0458-919E-DA43-4C3BF74DAB6F}"/>
          </ac:cxnSpMkLst>
        </pc:cxnChg>
        <pc:cxnChg chg="mod">
          <ac:chgData name="Назар Щур" userId="3faffa111ac016f6" providerId="LiveId" clId="{B51C46C7-8804-4732-BBFB-C4A2F315B588}" dt="2023-11-28T15:45:14.181" v="429" actId="1036"/>
          <ac:cxnSpMkLst>
            <pc:docMk/>
            <pc:sldMk cId="3189079682" sldId="769"/>
            <ac:cxnSpMk id="56" creationId="{D9DB3BC4-B1FC-6314-D26E-8AFB4A2E56D5}"/>
          </ac:cxnSpMkLst>
        </pc:cxnChg>
        <pc:cxnChg chg="mod">
          <ac:chgData name="Назар Щур" userId="3faffa111ac016f6" providerId="LiveId" clId="{B51C46C7-8804-4732-BBFB-C4A2F315B588}" dt="2023-11-28T15:44:52.792" v="402"/>
          <ac:cxnSpMkLst>
            <pc:docMk/>
            <pc:sldMk cId="3189079682" sldId="769"/>
            <ac:cxnSpMk id="78" creationId="{93233B1A-FEC9-623A-C945-6CABE9D526B9}"/>
          </ac:cxnSpMkLst>
        </pc:cxnChg>
      </pc:sldChg>
      <pc:sldChg chg="modSp mod">
        <pc:chgData name="Назар Щур" userId="3faffa111ac016f6" providerId="LiveId" clId="{B51C46C7-8804-4732-BBFB-C4A2F315B588}" dt="2023-11-28T15:17:01.888" v="41" actId="20577"/>
        <pc:sldMkLst>
          <pc:docMk/>
          <pc:sldMk cId="552149047" sldId="1087"/>
        </pc:sldMkLst>
        <pc:spChg chg="mod">
          <ac:chgData name="Назар Щур" userId="3faffa111ac016f6" providerId="LiveId" clId="{B51C46C7-8804-4732-BBFB-C4A2F315B588}" dt="2023-11-28T15:15:57.658" v="13" actId="1036"/>
          <ac:spMkLst>
            <pc:docMk/>
            <pc:sldMk cId="552149047" sldId="1087"/>
            <ac:spMk id="2" creationId="{7E1702B0-DC39-13A5-FA05-D754F2A251BD}"/>
          </ac:spMkLst>
        </pc:spChg>
        <pc:spChg chg="mod">
          <ac:chgData name="Назар Щур" userId="3faffa111ac016f6" providerId="LiveId" clId="{B51C46C7-8804-4732-BBFB-C4A2F315B588}" dt="2023-11-28T15:17:01.888" v="41" actId="20577"/>
          <ac:spMkLst>
            <pc:docMk/>
            <pc:sldMk cId="552149047" sldId="1087"/>
            <ac:spMk id="39" creationId="{C91FF341-BA07-495E-B482-DD66522A87F3}"/>
          </ac:spMkLst>
        </pc:spChg>
        <pc:spChg chg="mod">
          <ac:chgData name="Назар Щур" userId="3faffa111ac016f6" providerId="LiveId" clId="{B51C46C7-8804-4732-BBFB-C4A2F315B588}" dt="2023-11-28T15:16:34.674" v="34" actId="1076"/>
          <ac:spMkLst>
            <pc:docMk/>
            <pc:sldMk cId="552149047" sldId="1087"/>
            <ac:spMk id="53" creationId="{2DA0BA57-4038-921B-2E45-2C37980AFCE3}"/>
          </ac:spMkLst>
        </pc:spChg>
        <pc:spChg chg="mod">
          <ac:chgData name="Назар Щур" userId="3faffa111ac016f6" providerId="LiveId" clId="{B51C46C7-8804-4732-BBFB-C4A2F315B588}" dt="2023-11-28T15:16:40.326" v="35" actId="1076"/>
          <ac:spMkLst>
            <pc:docMk/>
            <pc:sldMk cId="552149047" sldId="1087"/>
            <ac:spMk id="54" creationId="{B1AAEC4B-FE25-221A-415A-B58D652FF445}"/>
          </ac:spMkLst>
        </pc:spChg>
      </pc:sldChg>
      <pc:sldChg chg="del">
        <pc:chgData name="Назар Щур" userId="3faffa111ac016f6" providerId="LiveId" clId="{B51C46C7-8804-4732-BBFB-C4A2F315B588}" dt="2023-11-28T15:52:52.823" v="567" actId="47"/>
        <pc:sldMkLst>
          <pc:docMk/>
          <pc:sldMk cId="3957878029" sldId="1088"/>
        </pc:sldMkLst>
      </pc:sldChg>
      <pc:sldChg chg="del ord">
        <pc:chgData name="Назар Щур" userId="3faffa111ac016f6" providerId="LiveId" clId="{B51C46C7-8804-4732-BBFB-C4A2F315B588}" dt="2023-11-28T16:12:48.769" v="837" actId="47"/>
        <pc:sldMkLst>
          <pc:docMk/>
          <pc:sldMk cId="4143057153" sldId="1090"/>
        </pc:sldMkLst>
      </pc:sldChg>
      <pc:sldChg chg="del">
        <pc:chgData name="Назар Щур" userId="3faffa111ac016f6" providerId="LiveId" clId="{B51C46C7-8804-4732-BBFB-C4A2F315B588}" dt="2023-11-28T15:52:52.823" v="567" actId="47"/>
        <pc:sldMkLst>
          <pc:docMk/>
          <pc:sldMk cId="372291671" sldId="1091"/>
        </pc:sldMkLst>
      </pc:sldChg>
      <pc:sldChg chg="del">
        <pc:chgData name="Назар Щур" userId="3faffa111ac016f6" providerId="LiveId" clId="{B51C46C7-8804-4732-BBFB-C4A2F315B588}" dt="2023-11-28T15:52:52.823" v="567" actId="47"/>
        <pc:sldMkLst>
          <pc:docMk/>
          <pc:sldMk cId="2285175696" sldId="1093"/>
        </pc:sldMkLst>
      </pc:sldChg>
      <pc:sldChg chg="del">
        <pc:chgData name="Назар Щур" userId="3faffa111ac016f6" providerId="LiveId" clId="{B51C46C7-8804-4732-BBFB-C4A2F315B588}" dt="2023-11-28T15:52:52.823" v="567" actId="47"/>
        <pc:sldMkLst>
          <pc:docMk/>
          <pc:sldMk cId="269978338" sldId="1094"/>
        </pc:sldMkLst>
      </pc:sldChg>
      <pc:sldChg chg="del">
        <pc:chgData name="Назар Щур" userId="3faffa111ac016f6" providerId="LiveId" clId="{B51C46C7-8804-4732-BBFB-C4A2F315B588}" dt="2023-11-28T16:02:22.231" v="574" actId="47"/>
        <pc:sldMkLst>
          <pc:docMk/>
          <pc:sldMk cId="3334640789" sldId="1095"/>
        </pc:sldMkLst>
      </pc:sldChg>
      <pc:sldChg chg="del">
        <pc:chgData name="Назар Щур" userId="3faffa111ac016f6" providerId="LiveId" clId="{B51C46C7-8804-4732-BBFB-C4A2F315B588}" dt="2023-11-28T16:02:22.231" v="574" actId="47"/>
        <pc:sldMkLst>
          <pc:docMk/>
          <pc:sldMk cId="2598588506" sldId="1096"/>
        </pc:sldMkLst>
      </pc:sldChg>
      <pc:sldChg chg="del">
        <pc:chgData name="Назар Щур" userId="3faffa111ac016f6" providerId="LiveId" clId="{B51C46C7-8804-4732-BBFB-C4A2F315B588}" dt="2023-11-28T16:02:22.231" v="574" actId="47"/>
        <pc:sldMkLst>
          <pc:docMk/>
          <pc:sldMk cId="3230248031" sldId="1098"/>
        </pc:sldMkLst>
      </pc:sldChg>
      <pc:sldChg chg="del">
        <pc:chgData name="Назар Щур" userId="3faffa111ac016f6" providerId="LiveId" clId="{B51C46C7-8804-4732-BBFB-C4A2F315B588}" dt="2023-11-28T16:02:22.231" v="574" actId="47"/>
        <pc:sldMkLst>
          <pc:docMk/>
          <pc:sldMk cId="4205713198" sldId="1099"/>
        </pc:sldMkLst>
      </pc:sldChg>
      <pc:sldChg chg="del">
        <pc:chgData name="Назар Щур" userId="3faffa111ac016f6" providerId="LiveId" clId="{B51C46C7-8804-4732-BBFB-C4A2F315B588}" dt="2023-11-28T16:02:22.231" v="574" actId="47"/>
        <pc:sldMkLst>
          <pc:docMk/>
          <pc:sldMk cId="2356555158" sldId="1100"/>
        </pc:sldMkLst>
      </pc:sldChg>
      <pc:sldChg chg="del">
        <pc:chgData name="Назар Щур" userId="3faffa111ac016f6" providerId="LiveId" clId="{B51C46C7-8804-4732-BBFB-C4A2F315B588}" dt="2023-11-28T15:52:52.823" v="567" actId="47"/>
        <pc:sldMkLst>
          <pc:docMk/>
          <pc:sldMk cId="481442506" sldId="1101"/>
        </pc:sldMkLst>
      </pc:sldChg>
      <pc:sldChg chg="addSp delSp modSp add mod modTransition delAnim modAnim">
        <pc:chgData name="Назар Щур" userId="3faffa111ac016f6" providerId="LiveId" clId="{B51C46C7-8804-4732-BBFB-C4A2F315B588}" dt="2023-11-28T15:25:12.427" v="113" actId="167"/>
        <pc:sldMkLst>
          <pc:docMk/>
          <pc:sldMk cId="1836396003" sldId="1102"/>
        </pc:sldMkLst>
        <pc:spChg chg="add mod">
          <ac:chgData name="Назар Щур" userId="3faffa111ac016f6" providerId="LiveId" clId="{B51C46C7-8804-4732-BBFB-C4A2F315B588}" dt="2023-11-28T15:25:05.659" v="111"/>
          <ac:spMkLst>
            <pc:docMk/>
            <pc:sldMk cId="1836396003" sldId="1102"/>
            <ac:spMk id="3" creationId="{A3F20B0A-9A35-B2EC-CD23-88D736A06C92}"/>
          </ac:spMkLst>
        </pc:spChg>
        <pc:spChg chg="add mod ord">
          <ac:chgData name="Назар Щур" userId="3faffa111ac016f6" providerId="LiveId" clId="{B51C46C7-8804-4732-BBFB-C4A2F315B588}" dt="2023-11-28T15:25:12.427" v="113" actId="167"/>
          <ac:spMkLst>
            <pc:docMk/>
            <pc:sldMk cId="1836396003" sldId="1102"/>
            <ac:spMk id="4" creationId="{F0D32AC9-DC98-46E0-1D33-759EF6DF1842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5" creationId="{2529332F-AAA5-BB7D-E6BA-E47D915B2EED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10" creationId="{3AF373E4-33FF-5BD0-4976-674EE6763131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11" creationId="{38085707-5C6B-94A1-C873-38A29F4F658A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12" creationId="{B9EA4796-B60B-60EF-6432-E2A317146546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13" creationId="{092FA276-B9D9-4EC1-5DD3-D1DFC349BFE0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14" creationId="{94164052-603A-665E-812C-901A2248451F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15" creationId="{33EB5BAA-C98B-200F-2F72-165768EEB7A7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17" creationId="{07FC9621-50C7-4C4C-68BF-CBBC1B2B11E2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18" creationId="{01E69F73-600D-4C0C-D3D7-F7C66DA284C0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21" creationId="{29675835-8A66-3D36-0D13-3A12593005A7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22" creationId="{5F7AE914-79F4-9C30-087F-67C5CC8C54FA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25" creationId="{E5CBFA5F-A698-EED2-DB09-4CBE4DC73E77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27" creationId="{46BCDCF4-EE0B-B00C-CC09-85A5A68289A5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29" creationId="{EB606BFB-2231-F391-C845-2BED06ECD50C}"/>
          </ac:spMkLst>
        </pc:spChg>
        <pc:spChg chg="del">
          <ac:chgData name="Назар Щур" userId="3faffa111ac016f6" providerId="LiveId" clId="{B51C46C7-8804-4732-BBFB-C4A2F315B588}" dt="2023-11-28T15:20:09.053" v="44" actId="478"/>
          <ac:spMkLst>
            <pc:docMk/>
            <pc:sldMk cId="1836396003" sldId="1102"/>
            <ac:spMk id="30" creationId="{34421764-BBF0-003D-1ECB-CAC2A94DB980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31" creationId="{2F77C74F-68B2-E8AD-6BA0-E1E68C2BB1FA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32" creationId="{BE9283A4-3BFA-678D-DCC4-02FA669D48E5}"/>
          </ac:spMkLst>
        </pc:spChg>
        <pc:spChg chg="del">
          <ac:chgData name="Назар Щур" userId="3faffa111ac016f6" providerId="LiveId" clId="{B51C46C7-8804-4732-BBFB-C4A2F315B588}" dt="2023-11-28T15:20:09.666" v="45" actId="478"/>
          <ac:spMkLst>
            <pc:docMk/>
            <pc:sldMk cId="1836396003" sldId="1102"/>
            <ac:spMk id="34" creationId="{9E11FE2C-CA70-BB03-8EFC-89DB1B2C1452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37" creationId="{50F386D0-3A3D-8B3E-0032-F9D2F24C8BE6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38" creationId="{6842F019-1415-9FDD-20DC-27C1BE837ED9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40" creationId="{D8722C52-6730-E04A-0CB1-8A424F7AE690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42" creationId="{2ACB6275-CBD7-4838-D236-0F47812416DF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43" creationId="{50ED35A3-6C86-3C66-7330-C4F2639415A8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44" creationId="{519C6BC4-D2EA-AC54-A1D6-5674C177D059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45" creationId="{4D16C91F-4E68-155F-C4AA-7682690258CA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46" creationId="{1BE9A26F-DD98-341A-008E-57B59F54D14A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47" creationId="{B752B987-5532-497E-52A8-6C475C8346B0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49" creationId="{635ABDB6-F75E-E9C7-8CCB-AFCDB392F64B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50" creationId="{AEF67A77-017A-3417-6E33-1AE74372954C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51" creationId="{670E2E9A-A7C2-1FE6-5314-3F5C6AD44D40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52" creationId="{937F1AB4-BC47-A41E-5F36-80274EF217AD}"/>
          </ac:spMkLst>
        </pc:spChg>
        <pc:spChg chg="del">
          <ac:chgData name="Назар Щур" userId="3faffa111ac016f6" providerId="LiveId" clId="{B51C46C7-8804-4732-BBFB-C4A2F315B588}" dt="2023-11-28T15:20:07.848" v="43" actId="478"/>
          <ac:spMkLst>
            <pc:docMk/>
            <pc:sldMk cId="1836396003" sldId="1102"/>
            <ac:spMk id="53" creationId="{2DA0BA57-4038-921B-2E45-2C37980AFCE3}"/>
          </ac:spMkLst>
        </pc:spChg>
        <pc:spChg chg="del">
          <ac:chgData name="Назар Щур" userId="3faffa111ac016f6" providerId="LiveId" clId="{B51C46C7-8804-4732-BBFB-C4A2F315B588}" dt="2023-11-28T15:20:07.848" v="43" actId="478"/>
          <ac:spMkLst>
            <pc:docMk/>
            <pc:sldMk cId="1836396003" sldId="1102"/>
            <ac:spMk id="54" creationId="{B1AAEC4B-FE25-221A-415A-B58D652FF445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57" creationId="{D5548F6B-A3D7-49C9-4FDA-9C5862B9F65B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60" creationId="{322D951F-D3CB-B3DB-6D11-E20A1C7BC14E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64" creationId="{1415D3E5-CBDF-30C5-5308-C1C7037FD80F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65" creationId="{B16EC478-03B3-0BFA-E481-ADC3E8FB6015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66" creationId="{B54053F5-92BD-127E-E7BF-DCDB300AA6DF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67" creationId="{6797D255-FE11-5353-87C9-B279D63D7AC3}"/>
          </ac:spMkLst>
        </pc:spChg>
        <pc:spChg chg="mod">
          <ac:chgData name="Назар Щур" userId="3faffa111ac016f6" providerId="LiveId" clId="{B51C46C7-8804-4732-BBFB-C4A2F315B588}" dt="2023-11-28T15:21:23.900" v="89" actId="1036"/>
          <ac:spMkLst>
            <pc:docMk/>
            <pc:sldMk cId="1836396003" sldId="1102"/>
            <ac:spMk id="68" creationId="{B406443D-09C6-DBC9-FB96-3B6831D95FA2}"/>
          </ac:spMkLst>
        </pc:spChg>
        <pc:grpChg chg="mod">
          <ac:chgData name="Назар Щур" userId="3faffa111ac016f6" providerId="LiveId" clId="{B51C46C7-8804-4732-BBFB-C4A2F315B588}" dt="2023-11-28T15:21:23.900" v="89" actId="1036"/>
          <ac:grpSpMkLst>
            <pc:docMk/>
            <pc:sldMk cId="1836396003" sldId="1102"/>
            <ac:grpSpMk id="24" creationId="{EDD8DC9C-A820-0DCB-C981-0ED7CC5D7E11}"/>
          </ac:grpSpMkLst>
        </pc:grpChg>
        <pc:picChg chg="mod">
          <ac:chgData name="Назар Щур" userId="3faffa111ac016f6" providerId="LiveId" clId="{B51C46C7-8804-4732-BBFB-C4A2F315B588}" dt="2023-11-28T15:21:23.900" v="89" actId="1036"/>
          <ac:picMkLst>
            <pc:docMk/>
            <pc:sldMk cId="1836396003" sldId="1102"/>
            <ac:picMk id="35" creationId="{1CDF4626-0799-0207-8503-A6C11264050D}"/>
          </ac:picMkLst>
        </pc:picChg>
        <pc:picChg chg="mod">
          <ac:chgData name="Назар Щур" userId="3faffa111ac016f6" providerId="LiveId" clId="{B51C46C7-8804-4732-BBFB-C4A2F315B588}" dt="2023-11-28T15:21:23.900" v="89" actId="1036"/>
          <ac:picMkLst>
            <pc:docMk/>
            <pc:sldMk cId="1836396003" sldId="1102"/>
            <ac:picMk id="70" creationId="{9A7DB0B0-3A5A-C3C5-78C6-EA23D179B669}"/>
          </ac:picMkLst>
        </pc:picChg>
        <pc:picChg chg="mod">
          <ac:chgData name="Назар Щур" userId="3faffa111ac016f6" providerId="LiveId" clId="{B51C46C7-8804-4732-BBFB-C4A2F315B588}" dt="2023-11-28T15:21:23.900" v="89" actId="1036"/>
          <ac:picMkLst>
            <pc:docMk/>
            <pc:sldMk cId="1836396003" sldId="1102"/>
            <ac:picMk id="71" creationId="{EF93F4FD-6F2C-7A66-71D8-6169A0A430AE}"/>
          </ac:picMkLst>
        </pc:picChg>
        <pc:cxnChg chg="mod">
          <ac:chgData name="Назар Щур" userId="3faffa111ac016f6" providerId="LiveId" clId="{B51C46C7-8804-4732-BBFB-C4A2F315B588}" dt="2023-11-28T15:21:23.900" v="89" actId="1036"/>
          <ac:cxnSpMkLst>
            <pc:docMk/>
            <pc:sldMk cId="1836396003" sldId="1102"/>
            <ac:cxnSpMk id="33" creationId="{634A7E10-E9ED-6288-DAD5-F87B726BD672}"/>
          </ac:cxnSpMkLst>
        </pc:cxnChg>
      </pc:sldChg>
      <pc:sldChg chg="add del">
        <pc:chgData name="Назар Щур" userId="3faffa111ac016f6" providerId="LiveId" clId="{B51C46C7-8804-4732-BBFB-C4A2F315B588}" dt="2023-11-28T15:52:52.823" v="567" actId="47"/>
        <pc:sldMkLst>
          <pc:docMk/>
          <pc:sldMk cId="1546456198" sldId="1103"/>
        </pc:sldMkLst>
      </pc:sldChg>
      <pc:sldChg chg="addSp delSp modSp add del mod ord delAnim modAnim">
        <pc:chgData name="Назар Щур" userId="3faffa111ac016f6" providerId="LiveId" clId="{B51C46C7-8804-4732-BBFB-C4A2F315B588}" dt="2023-11-28T15:51:58.428" v="561"/>
        <pc:sldMkLst>
          <pc:docMk/>
          <pc:sldMk cId="2312516712" sldId="1104"/>
        </pc:sldMkLst>
        <pc:spChg chg="add mod">
          <ac:chgData name="Назар Щур" userId="3faffa111ac016f6" providerId="LiveId" clId="{B51C46C7-8804-4732-BBFB-C4A2F315B588}" dt="2023-11-28T15:48:51.626" v="552"/>
          <ac:spMkLst>
            <pc:docMk/>
            <pc:sldMk cId="2312516712" sldId="1104"/>
            <ac:spMk id="2" creationId="{20B0D3B5-ACA6-7A0F-FF89-1336DE9BAE7D}"/>
          </ac:spMkLst>
        </pc:spChg>
        <pc:spChg chg="add mod">
          <ac:chgData name="Назар Щур" userId="3faffa111ac016f6" providerId="LiveId" clId="{B51C46C7-8804-4732-BBFB-C4A2F315B588}" dt="2023-11-28T15:48:49.148" v="551"/>
          <ac:spMkLst>
            <pc:docMk/>
            <pc:sldMk cId="2312516712" sldId="1104"/>
            <ac:spMk id="3" creationId="{AA8DF340-1DBE-52CB-EA4E-89A1D2D94343}"/>
          </ac:spMkLst>
        </pc:spChg>
        <pc:spChg chg="add del mod">
          <ac:chgData name="Назар Щур" userId="3faffa111ac016f6" providerId="LiveId" clId="{B51C46C7-8804-4732-BBFB-C4A2F315B588}" dt="2023-11-28T15:36:27.528" v="274" actId="21"/>
          <ac:spMkLst>
            <pc:docMk/>
            <pc:sldMk cId="2312516712" sldId="1104"/>
            <ac:spMk id="4" creationId="{C7161D14-89BC-A001-B3DE-62394E058712}"/>
          </ac:spMkLst>
        </pc:spChg>
        <pc:spChg chg="add del mod">
          <ac:chgData name="Назар Щур" userId="3faffa111ac016f6" providerId="LiveId" clId="{B51C46C7-8804-4732-BBFB-C4A2F315B588}" dt="2023-11-28T15:47:27.465" v="508" actId="478"/>
          <ac:spMkLst>
            <pc:docMk/>
            <pc:sldMk cId="2312516712" sldId="1104"/>
            <ac:spMk id="5" creationId="{E5DBC34F-7B11-3964-5F0A-ED7A64148368}"/>
          </ac:spMkLst>
        </pc:spChg>
        <pc:spChg chg="add mod">
          <ac:chgData name="Назар Щур" userId="3faffa111ac016f6" providerId="LiveId" clId="{B51C46C7-8804-4732-BBFB-C4A2F315B588}" dt="2023-11-28T15:48:44.748" v="550"/>
          <ac:spMkLst>
            <pc:docMk/>
            <pc:sldMk cId="2312516712" sldId="1104"/>
            <ac:spMk id="6" creationId="{B7F42E05-F915-6ACB-0269-823C59874C10}"/>
          </ac:spMkLst>
        </pc:spChg>
        <pc:spChg chg="mod">
          <ac:chgData name="Назар Щур" userId="3faffa111ac016f6" providerId="LiveId" clId="{B51C46C7-8804-4732-BBFB-C4A2F315B588}" dt="2023-11-28T15:51:58.428" v="561"/>
          <ac:spMkLst>
            <pc:docMk/>
            <pc:sldMk cId="2312516712" sldId="1104"/>
            <ac:spMk id="39" creationId="{C91FF341-BA07-495E-B482-DD66522A87F3}"/>
          </ac:spMkLst>
        </pc:spChg>
        <pc:spChg chg="mod">
          <ac:chgData name="Назар Щур" userId="3faffa111ac016f6" providerId="LiveId" clId="{B51C46C7-8804-4732-BBFB-C4A2F315B588}" dt="2023-11-28T15:35:18.094" v="265" actId="1035"/>
          <ac:spMkLst>
            <pc:docMk/>
            <pc:sldMk cId="2312516712" sldId="1104"/>
            <ac:spMk id="53" creationId="{3AC86C18-649D-035A-091E-81CA1CAD0A3E}"/>
          </ac:spMkLst>
        </pc:spChg>
        <pc:spChg chg="mod">
          <ac:chgData name="Назар Щур" userId="3faffa111ac016f6" providerId="LiveId" clId="{B51C46C7-8804-4732-BBFB-C4A2F315B588}" dt="2023-11-28T15:35:18.094" v="265" actId="1035"/>
          <ac:spMkLst>
            <pc:docMk/>
            <pc:sldMk cId="2312516712" sldId="1104"/>
            <ac:spMk id="54" creationId="{61A6EE40-F40C-6EE5-2138-345C5AB43C1C}"/>
          </ac:spMkLst>
        </pc:spChg>
        <pc:spChg chg="mod">
          <ac:chgData name="Назар Щур" userId="3faffa111ac016f6" providerId="LiveId" clId="{B51C46C7-8804-4732-BBFB-C4A2F315B588}" dt="2023-11-28T15:35:18.094" v="265" actId="1035"/>
          <ac:spMkLst>
            <pc:docMk/>
            <pc:sldMk cId="2312516712" sldId="1104"/>
            <ac:spMk id="55" creationId="{3352FDEF-BE2C-1800-813B-02DECD92DFA0}"/>
          </ac:spMkLst>
        </pc:spChg>
        <pc:spChg chg="mod">
          <ac:chgData name="Назар Щур" userId="3faffa111ac016f6" providerId="LiveId" clId="{B51C46C7-8804-4732-BBFB-C4A2F315B588}" dt="2023-11-28T15:35:18.094" v="265" actId="1035"/>
          <ac:spMkLst>
            <pc:docMk/>
            <pc:sldMk cId="2312516712" sldId="1104"/>
            <ac:spMk id="57" creationId="{C1028A19-FA1A-3FDE-A3E1-F7DFA89708DA}"/>
          </ac:spMkLst>
        </pc:spChg>
        <pc:spChg chg="mod">
          <ac:chgData name="Назар Щур" userId="3faffa111ac016f6" providerId="LiveId" clId="{B51C46C7-8804-4732-BBFB-C4A2F315B588}" dt="2023-11-28T15:35:18.094" v="265" actId="1035"/>
          <ac:spMkLst>
            <pc:docMk/>
            <pc:sldMk cId="2312516712" sldId="1104"/>
            <ac:spMk id="58" creationId="{EA68571F-8EB6-950A-EEC3-42A3B5B96643}"/>
          </ac:spMkLst>
        </pc:spChg>
        <pc:spChg chg="mod">
          <ac:chgData name="Назар Щур" userId="3faffa111ac016f6" providerId="LiveId" clId="{B51C46C7-8804-4732-BBFB-C4A2F315B588}" dt="2023-11-28T15:35:18.094" v="265" actId="1035"/>
          <ac:spMkLst>
            <pc:docMk/>
            <pc:sldMk cId="2312516712" sldId="1104"/>
            <ac:spMk id="59" creationId="{63DE838B-B0B9-4C53-CBFE-904227DFDF1D}"/>
          </ac:spMkLst>
        </pc:spChg>
        <pc:spChg chg="mod">
          <ac:chgData name="Назар Щур" userId="3faffa111ac016f6" providerId="LiveId" clId="{B51C46C7-8804-4732-BBFB-C4A2F315B588}" dt="2023-11-28T15:35:18.094" v="265" actId="1035"/>
          <ac:spMkLst>
            <pc:docMk/>
            <pc:sldMk cId="2312516712" sldId="1104"/>
            <ac:spMk id="60" creationId="{26763675-BC27-7419-3FCC-40262CFF80D8}"/>
          </ac:spMkLst>
        </pc:spChg>
        <pc:spChg chg="mod">
          <ac:chgData name="Назар Щур" userId="3faffa111ac016f6" providerId="LiveId" clId="{B51C46C7-8804-4732-BBFB-C4A2F315B588}" dt="2023-11-28T15:35:18.094" v="265" actId="1035"/>
          <ac:spMkLst>
            <pc:docMk/>
            <pc:sldMk cId="2312516712" sldId="1104"/>
            <ac:spMk id="61" creationId="{05FB1D2C-4F00-E790-2DC4-E8DB28FED97E}"/>
          </ac:spMkLst>
        </pc:spChg>
        <pc:spChg chg="mod">
          <ac:chgData name="Назар Щур" userId="3faffa111ac016f6" providerId="LiveId" clId="{B51C46C7-8804-4732-BBFB-C4A2F315B588}" dt="2023-11-28T15:35:18.094" v="265" actId="1035"/>
          <ac:spMkLst>
            <pc:docMk/>
            <pc:sldMk cId="2312516712" sldId="1104"/>
            <ac:spMk id="62" creationId="{CD242F78-86EB-8CA9-A1A0-463AAB676F10}"/>
          </ac:spMkLst>
        </pc:spChg>
        <pc:spChg chg="mod">
          <ac:chgData name="Назар Щур" userId="3faffa111ac016f6" providerId="LiveId" clId="{B51C46C7-8804-4732-BBFB-C4A2F315B588}" dt="2023-11-28T15:35:18.094" v="265" actId="1035"/>
          <ac:spMkLst>
            <pc:docMk/>
            <pc:sldMk cId="2312516712" sldId="1104"/>
            <ac:spMk id="63" creationId="{53183BEC-076D-958A-E712-236A64FB3E79}"/>
          </ac:spMkLst>
        </pc:spChg>
        <pc:spChg chg="mod">
          <ac:chgData name="Назар Щур" userId="3faffa111ac016f6" providerId="LiveId" clId="{B51C46C7-8804-4732-BBFB-C4A2F315B588}" dt="2023-11-28T15:35:18.094" v="265" actId="1035"/>
          <ac:spMkLst>
            <pc:docMk/>
            <pc:sldMk cId="2312516712" sldId="1104"/>
            <ac:spMk id="64" creationId="{D80D75AC-65F9-E913-3014-88DA2BF65B4F}"/>
          </ac:spMkLst>
        </pc:spChg>
        <pc:spChg chg="mod">
          <ac:chgData name="Назар Щур" userId="3faffa111ac016f6" providerId="LiveId" clId="{B51C46C7-8804-4732-BBFB-C4A2F315B588}" dt="2023-11-28T15:35:18.094" v="265" actId="1035"/>
          <ac:spMkLst>
            <pc:docMk/>
            <pc:sldMk cId="2312516712" sldId="1104"/>
            <ac:spMk id="65" creationId="{4CF7BE1A-3589-CCF1-A5B1-7DE3B6208119}"/>
          </ac:spMkLst>
        </pc:spChg>
        <pc:spChg chg="mod">
          <ac:chgData name="Назар Щур" userId="3faffa111ac016f6" providerId="LiveId" clId="{B51C46C7-8804-4732-BBFB-C4A2F315B588}" dt="2023-11-28T15:35:18.094" v="265" actId="1035"/>
          <ac:spMkLst>
            <pc:docMk/>
            <pc:sldMk cId="2312516712" sldId="1104"/>
            <ac:spMk id="66" creationId="{C54D1979-EFE7-C6A9-67F2-95A934BFB991}"/>
          </ac:spMkLst>
        </pc:spChg>
        <pc:spChg chg="mod">
          <ac:chgData name="Назар Щур" userId="3faffa111ac016f6" providerId="LiveId" clId="{B51C46C7-8804-4732-BBFB-C4A2F315B588}" dt="2023-11-28T15:35:18.094" v="265" actId="1035"/>
          <ac:spMkLst>
            <pc:docMk/>
            <pc:sldMk cId="2312516712" sldId="1104"/>
            <ac:spMk id="67" creationId="{120C436A-E793-914B-8A5D-D181E09A164B}"/>
          </ac:spMkLst>
        </pc:spChg>
        <pc:grpChg chg="mod">
          <ac:chgData name="Назар Щур" userId="3faffa111ac016f6" providerId="LiveId" clId="{B51C46C7-8804-4732-BBFB-C4A2F315B588}" dt="2023-11-28T15:35:18.094" v="265" actId="1035"/>
          <ac:grpSpMkLst>
            <pc:docMk/>
            <pc:sldMk cId="2312516712" sldId="1104"/>
            <ac:grpSpMk id="40" creationId="{E7CD0F98-494F-EEBE-B9C8-C9829FC566DC}"/>
          </ac:grpSpMkLst>
        </pc:grpChg>
        <pc:grpChg chg="mod">
          <ac:chgData name="Назар Щур" userId="3faffa111ac016f6" providerId="LiveId" clId="{B51C46C7-8804-4732-BBFB-C4A2F315B588}" dt="2023-11-28T15:35:18.094" v="265" actId="1035"/>
          <ac:grpSpMkLst>
            <pc:docMk/>
            <pc:sldMk cId="2312516712" sldId="1104"/>
            <ac:grpSpMk id="43" creationId="{4E951A33-36E4-7F75-01DB-1393DDFDDD55}"/>
          </ac:grpSpMkLst>
        </pc:grpChg>
        <pc:grpChg chg="mod">
          <ac:chgData name="Назар Щур" userId="3faffa111ac016f6" providerId="LiveId" clId="{B51C46C7-8804-4732-BBFB-C4A2F315B588}" dt="2023-11-28T15:35:18.094" v="265" actId="1035"/>
          <ac:grpSpMkLst>
            <pc:docMk/>
            <pc:sldMk cId="2312516712" sldId="1104"/>
            <ac:grpSpMk id="49" creationId="{FB1683D2-2F91-D1AA-0C51-8323FAFF632E}"/>
          </ac:grpSpMkLst>
        </pc:grpChg>
        <pc:picChg chg="mod modCrop">
          <ac:chgData name="Назар Щур" userId="3faffa111ac016f6" providerId="LiveId" clId="{B51C46C7-8804-4732-BBFB-C4A2F315B588}" dt="2023-11-28T15:35:30.261" v="267" actId="732"/>
          <ac:picMkLst>
            <pc:docMk/>
            <pc:sldMk cId="2312516712" sldId="1104"/>
            <ac:picMk id="44" creationId="{4F7815A9-2A05-3A17-135C-8099188E8196}"/>
          </ac:picMkLst>
        </pc:picChg>
        <pc:picChg chg="mod">
          <ac:chgData name="Назар Щур" userId="3faffa111ac016f6" providerId="LiveId" clId="{B51C46C7-8804-4732-BBFB-C4A2F315B588}" dt="2023-11-28T15:35:18.094" v="265" actId="1035"/>
          <ac:picMkLst>
            <pc:docMk/>
            <pc:sldMk cId="2312516712" sldId="1104"/>
            <ac:picMk id="46" creationId="{7758B168-982D-812F-F43A-CC643F2F3567}"/>
          </ac:picMkLst>
        </pc:picChg>
        <pc:picChg chg="mod">
          <ac:chgData name="Назар Щур" userId="3faffa111ac016f6" providerId="LiveId" clId="{B51C46C7-8804-4732-BBFB-C4A2F315B588}" dt="2023-11-28T15:35:18.094" v="265" actId="1035"/>
          <ac:picMkLst>
            <pc:docMk/>
            <pc:sldMk cId="2312516712" sldId="1104"/>
            <ac:picMk id="47" creationId="{1A1555E8-FA11-7858-DFA0-76EE7CDCFC1E}"/>
          </ac:picMkLst>
        </pc:picChg>
        <pc:picChg chg="mod">
          <ac:chgData name="Назар Щур" userId="3faffa111ac016f6" providerId="LiveId" clId="{B51C46C7-8804-4732-BBFB-C4A2F315B588}" dt="2023-11-28T15:35:18.094" v="265" actId="1035"/>
          <ac:picMkLst>
            <pc:docMk/>
            <pc:sldMk cId="2312516712" sldId="1104"/>
            <ac:picMk id="68" creationId="{618FCA32-1575-4820-AB9B-1EE673522FA2}"/>
          </ac:picMkLst>
        </pc:picChg>
        <pc:cxnChg chg="mod">
          <ac:chgData name="Назар Щур" userId="3faffa111ac016f6" providerId="LiveId" clId="{B51C46C7-8804-4732-BBFB-C4A2F315B588}" dt="2023-11-28T15:35:18.094" v="265" actId="1035"/>
          <ac:cxnSpMkLst>
            <pc:docMk/>
            <pc:sldMk cId="2312516712" sldId="1104"/>
            <ac:cxnSpMk id="50" creationId="{E863B9F0-040F-0B3F-6469-BEC414C383DE}"/>
          </ac:cxnSpMkLst>
        </pc:cxnChg>
        <pc:cxnChg chg="mod">
          <ac:chgData name="Назар Щур" userId="3faffa111ac016f6" providerId="LiveId" clId="{B51C46C7-8804-4732-BBFB-C4A2F315B588}" dt="2023-11-28T15:35:18.094" v="265" actId="1035"/>
          <ac:cxnSpMkLst>
            <pc:docMk/>
            <pc:sldMk cId="2312516712" sldId="1104"/>
            <ac:cxnSpMk id="51" creationId="{0765557A-1FA0-ADE3-CE53-DF501EDB3A1C}"/>
          </ac:cxnSpMkLst>
        </pc:cxnChg>
        <pc:cxnChg chg="mod">
          <ac:chgData name="Назар Щур" userId="3faffa111ac016f6" providerId="LiveId" clId="{B51C46C7-8804-4732-BBFB-C4A2F315B588}" dt="2023-11-28T15:35:18.094" v="265" actId="1035"/>
          <ac:cxnSpMkLst>
            <pc:docMk/>
            <pc:sldMk cId="2312516712" sldId="1104"/>
            <ac:cxnSpMk id="52" creationId="{279468D2-0458-919E-DA43-4C3BF74DAB6F}"/>
          </ac:cxnSpMkLst>
        </pc:cxnChg>
        <pc:cxnChg chg="mod">
          <ac:chgData name="Назар Щур" userId="3faffa111ac016f6" providerId="LiveId" clId="{B51C46C7-8804-4732-BBFB-C4A2F315B588}" dt="2023-11-28T15:35:18.094" v="265" actId="1035"/>
          <ac:cxnSpMkLst>
            <pc:docMk/>
            <pc:sldMk cId="2312516712" sldId="1104"/>
            <ac:cxnSpMk id="56" creationId="{D9DB3BC4-B1FC-6314-D26E-8AFB4A2E56D5}"/>
          </ac:cxnSpMkLst>
        </pc:cxnChg>
      </pc:sldChg>
      <pc:sldChg chg="addSp delSp modSp add del mod delAnim modAnim">
        <pc:chgData name="Назар Щур" userId="3faffa111ac016f6" providerId="LiveId" clId="{B51C46C7-8804-4732-BBFB-C4A2F315B588}" dt="2023-11-28T16:50:06.445" v="1066" actId="47"/>
        <pc:sldMkLst>
          <pc:docMk/>
          <pc:sldMk cId="2023477319" sldId="1105"/>
        </pc:sldMkLst>
        <pc:spChg chg="del">
          <ac:chgData name="Назар Щур" userId="3faffa111ac016f6" providerId="LiveId" clId="{B51C46C7-8804-4732-BBFB-C4A2F315B588}" dt="2023-11-28T15:52:14.933" v="564" actId="478"/>
          <ac:spMkLst>
            <pc:docMk/>
            <pc:sldMk cId="2023477319" sldId="1105"/>
            <ac:spMk id="2" creationId="{95AB5BB6-26E8-3210-C645-5722218679A6}"/>
          </ac:spMkLst>
        </pc:spChg>
        <pc:spChg chg="del">
          <ac:chgData name="Назар Щур" userId="3faffa111ac016f6" providerId="LiveId" clId="{B51C46C7-8804-4732-BBFB-C4A2F315B588}" dt="2023-11-28T15:52:13.654" v="563" actId="478"/>
          <ac:spMkLst>
            <pc:docMk/>
            <pc:sldMk cId="2023477319" sldId="1105"/>
            <ac:spMk id="3" creationId="{58181EED-4873-E3C0-308B-EA8A2B0212ED}"/>
          </ac:spMkLst>
        </pc:spChg>
        <pc:spChg chg="add mod">
          <ac:chgData name="Назар Щур" userId="3faffa111ac016f6" providerId="LiveId" clId="{B51C46C7-8804-4732-BBFB-C4A2F315B588}" dt="2023-11-28T16:44:26.862" v="963" actId="790"/>
          <ac:spMkLst>
            <pc:docMk/>
            <pc:sldMk cId="2023477319" sldId="1105"/>
            <ac:spMk id="3" creationId="{5F7920AC-930A-8547-B202-42C9660A9453}"/>
          </ac:spMkLst>
        </pc:spChg>
        <pc:spChg chg="del">
          <ac:chgData name="Назар Щур" userId="3faffa111ac016f6" providerId="LiveId" clId="{B51C46C7-8804-4732-BBFB-C4A2F315B588}" dt="2023-11-28T15:52:13.654" v="563" actId="478"/>
          <ac:spMkLst>
            <pc:docMk/>
            <pc:sldMk cId="2023477319" sldId="1105"/>
            <ac:spMk id="4" creationId="{509A6B02-98FF-549B-0E21-2F5906FA91FA}"/>
          </ac:spMkLst>
        </pc:spChg>
        <pc:spChg chg="add mod">
          <ac:chgData name="Назар Щур" userId="3faffa111ac016f6" providerId="LiveId" clId="{B51C46C7-8804-4732-BBFB-C4A2F315B588}" dt="2023-11-28T16:44:26.862" v="963" actId="790"/>
          <ac:spMkLst>
            <pc:docMk/>
            <pc:sldMk cId="2023477319" sldId="1105"/>
            <ac:spMk id="4" creationId="{802D513A-1507-95B0-4425-2C1392F67535}"/>
          </ac:spMkLst>
        </pc:spChg>
        <pc:spChg chg="del">
          <ac:chgData name="Назар Щур" userId="3faffa111ac016f6" providerId="LiveId" clId="{B51C46C7-8804-4732-BBFB-C4A2F315B588}" dt="2023-11-28T15:52:13.654" v="563" actId="478"/>
          <ac:spMkLst>
            <pc:docMk/>
            <pc:sldMk cId="2023477319" sldId="1105"/>
            <ac:spMk id="5" creationId="{2E7B7F1D-C0B7-BE5D-FE38-F1D5CD5049C2}"/>
          </ac:spMkLst>
        </pc:spChg>
        <pc:spChg chg="add mod">
          <ac:chgData name="Назар Щур" userId="3faffa111ac016f6" providerId="LiveId" clId="{B51C46C7-8804-4732-BBFB-C4A2F315B588}" dt="2023-11-28T16:44:26.862" v="963" actId="790"/>
          <ac:spMkLst>
            <pc:docMk/>
            <pc:sldMk cId="2023477319" sldId="1105"/>
            <ac:spMk id="5" creationId="{D7901859-605C-2A31-4E88-1423F972C78E}"/>
          </ac:spMkLst>
        </pc:spChg>
        <pc:spChg chg="add mod topLvl">
          <ac:chgData name="Назар Щур" userId="3faffa111ac016f6" providerId="LiveId" clId="{B51C46C7-8804-4732-BBFB-C4A2F315B588}" dt="2023-11-28T16:48:38.725" v="1062" actId="207"/>
          <ac:spMkLst>
            <pc:docMk/>
            <pc:sldMk cId="2023477319" sldId="1105"/>
            <ac:spMk id="6" creationId="{03422C87-376D-3EFC-4ED6-BFE139A07F6F}"/>
          </ac:spMkLst>
        </pc:spChg>
        <pc:spChg chg="add mod topLvl">
          <ac:chgData name="Назар Щур" userId="3faffa111ac016f6" providerId="LiveId" clId="{B51C46C7-8804-4732-BBFB-C4A2F315B588}" dt="2023-11-28T16:48:38.725" v="1062" actId="207"/>
          <ac:spMkLst>
            <pc:docMk/>
            <pc:sldMk cId="2023477319" sldId="1105"/>
            <ac:spMk id="7" creationId="{86CDB836-5EC6-4C2F-CDBF-BD663FE90E2E}"/>
          </ac:spMkLst>
        </pc:spChg>
        <pc:spChg chg="add mod">
          <ac:chgData name="Назар Щур" userId="3faffa111ac016f6" providerId="LiveId" clId="{B51C46C7-8804-4732-BBFB-C4A2F315B588}" dt="2023-11-28T16:48:38.725" v="1062" actId="207"/>
          <ac:spMkLst>
            <pc:docMk/>
            <pc:sldMk cId="2023477319" sldId="1105"/>
            <ac:spMk id="11" creationId="{03B14EB6-23CA-49A2-4CDC-BEC1BBDD19FC}"/>
          </ac:spMkLst>
        </pc:spChg>
        <pc:spChg chg="add mod">
          <ac:chgData name="Назар Щур" userId="3faffa111ac016f6" providerId="LiveId" clId="{B51C46C7-8804-4732-BBFB-C4A2F315B588}" dt="2023-11-28T16:48:38.725" v="1062" actId="207"/>
          <ac:spMkLst>
            <pc:docMk/>
            <pc:sldMk cId="2023477319" sldId="1105"/>
            <ac:spMk id="13" creationId="{E621F861-BEE6-B3EB-D63F-BABF88F79AFB}"/>
          </ac:spMkLst>
        </pc:spChg>
        <pc:spChg chg="del">
          <ac:chgData name="Назар Щур" userId="3faffa111ac016f6" providerId="LiveId" clId="{B51C46C7-8804-4732-BBFB-C4A2F315B588}" dt="2023-11-28T15:52:13.654" v="563" actId="478"/>
          <ac:spMkLst>
            <pc:docMk/>
            <pc:sldMk cId="2023477319" sldId="1105"/>
            <ac:spMk id="19" creationId="{F3A092DC-D516-F3D7-DDE0-E20FA08614BC}"/>
          </ac:spMkLst>
        </pc:spChg>
        <pc:spChg chg="add mod">
          <ac:chgData name="Назар Щур" userId="3faffa111ac016f6" providerId="LiveId" clId="{B51C46C7-8804-4732-BBFB-C4A2F315B588}" dt="2023-11-28T16:48:38.725" v="1062" actId="207"/>
          <ac:spMkLst>
            <pc:docMk/>
            <pc:sldMk cId="2023477319" sldId="1105"/>
            <ac:spMk id="21" creationId="{B679117E-E0EB-7AD9-0538-E3638DCB0B03}"/>
          </ac:spMkLst>
        </pc:spChg>
        <pc:spChg chg="add mod">
          <ac:chgData name="Назар Щур" userId="3faffa111ac016f6" providerId="LiveId" clId="{B51C46C7-8804-4732-BBFB-C4A2F315B588}" dt="2023-11-28T16:48:38.725" v="1062" actId="207"/>
          <ac:spMkLst>
            <pc:docMk/>
            <pc:sldMk cId="2023477319" sldId="1105"/>
            <ac:spMk id="22" creationId="{696D49B1-BE29-E4DA-975C-3F2F51B55FBD}"/>
          </ac:spMkLst>
        </pc:spChg>
        <pc:spChg chg="add mod">
          <ac:chgData name="Назар Щур" userId="3faffa111ac016f6" providerId="LiveId" clId="{B51C46C7-8804-4732-BBFB-C4A2F315B588}" dt="2023-11-28T16:48:38.725" v="1062" actId="207"/>
          <ac:spMkLst>
            <pc:docMk/>
            <pc:sldMk cId="2023477319" sldId="1105"/>
            <ac:spMk id="23" creationId="{0F0D5A31-5C7B-3874-F8EE-503E1FB48AFF}"/>
          </ac:spMkLst>
        </pc:spChg>
        <pc:spChg chg="add mod">
          <ac:chgData name="Назар Щур" userId="3faffa111ac016f6" providerId="LiveId" clId="{B51C46C7-8804-4732-BBFB-C4A2F315B588}" dt="2023-11-28T16:48:38.725" v="1062" actId="207"/>
          <ac:spMkLst>
            <pc:docMk/>
            <pc:sldMk cId="2023477319" sldId="1105"/>
            <ac:spMk id="24" creationId="{9D5F2F79-AFFD-A781-8175-B6AAC5497DE1}"/>
          </ac:spMkLst>
        </pc:spChg>
        <pc:spChg chg="add del mod">
          <ac:chgData name="Назар Щур" userId="3faffa111ac016f6" providerId="LiveId" clId="{B51C46C7-8804-4732-BBFB-C4A2F315B588}" dt="2023-11-28T16:47:32.824" v="1057" actId="478"/>
          <ac:spMkLst>
            <pc:docMk/>
            <pc:sldMk cId="2023477319" sldId="1105"/>
            <ac:spMk id="25" creationId="{14B6A201-78B4-B653-5883-BF0AFDC4FBB0}"/>
          </ac:spMkLst>
        </pc:spChg>
        <pc:spChg chg="mod">
          <ac:chgData name="Назар Щур" userId="3faffa111ac016f6" providerId="LiveId" clId="{B51C46C7-8804-4732-BBFB-C4A2F315B588}" dt="2023-11-28T16:44:26.862" v="963" actId="790"/>
          <ac:spMkLst>
            <pc:docMk/>
            <pc:sldMk cId="2023477319" sldId="1105"/>
            <ac:spMk id="39" creationId="{C91FF341-BA07-495E-B482-DD66522A87F3}"/>
          </ac:spMkLst>
        </pc:spChg>
        <pc:grpChg chg="add mod">
          <ac:chgData name="Назар Щур" userId="3faffa111ac016f6" providerId="LiveId" clId="{B51C46C7-8804-4732-BBFB-C4A2F315B588}" dt="2023-11-28T16:40:21.389" v="906" actId="164"/>
          <ac:grpSpMkLst>
            <pc:docMk/>
            <pc:sldMk cId="2023477319" sldId="1105"/>
            <ac:grpSpMk id="8" creationId="{D07F99A0-07A1-24EF-B068-CE289C2A3E5D}"/>
          </ac:grpSpMkLst>
        </pc:grpChg>
        <pc:grpChg chg="add del mod">
          <ac:chgData name="Назар Щур" userId="3faffa111ac016f6" providerId="LiveId" clId="{B51C46C7-8804-4732-BBFB-C4A2F315B588}" dt="2023-11-28T16:40:36.939" v="909" actId="165"/>
          <ac:grpSpMkLst>
            <pc:docMk/>
            <pc:sldMk cId="2023477319" sldId="1105"/>
            <ac:grpSpMk id="9" creationId="{3BCBA8AF-116E-4A5B-DAC6-1742C5E557FD}"/>
          </ac:grpSpMkLst>
        </pc:grpChg>
        <pc:grpChg chg="del">
          <ac:chgData name="Назар Щур" userId="3faffa111ac016f6" providerId="LiveId" clId="{B51C46C7-8804-4732-BBFB-C4A2F315B588}" dt="2023-11-28T15:52:13.654" v="563" actId="478"/>
          <ac:grpSpMkLst>
            <pc:docMk/>
            <pc:sldMk cId="2023477319" sldId="1105"/>
            <ac:grpSpMk id="13" creationId="{A4F3AE26-617A-AA1F-16B9-B168A222F3AA}"/>
          </ac:grpSpMkLst>
        </pc:grpChg>
        <pc:graphicFrameChg chg="add del mod">
          <ac:chgData name="Назар Щур" userId="3faffa111ac016f6" providerId="LiveId" clId="{B51C46C7-8804-4732-BBFB-C4A2F315B588}" dt="2023-11-28T16:36:06.883" v="839" actId="478"/>
          <ac:graphicFrameMkLst>
            <pc:docMk/>
            <pc:sldMk cId="2023477319" sldId="1105"/>
            <ac:graphicFrameMk id="10" creationId="{CE5C5924-AFB2-3F8F-AAC7-2036E1583973}"/>
          </ac:graphicFrameMkLst>
        </pc:graphicFrameChg>
        <pc:picChg chg="add del mod ord">
          <ac:chgData name="Назар Щур" userId="3faffa111ac016f6" providerId="LiveId" clId="{B51C46C7-8804-4732-BBFB-C4A2F315B588}" dt="2023-11-28T16:43:21.394" v="942" actId="478"/>
          <ac:picMkLst>
            <pc:docMk/>
            <pc:sldMk cId="2023477319" sldId="1105"/>
            <ac:picMk id="2" creationId="{41379233-AD15-AEC1-A36D-B3DF80F6D31C}"/>
          </ac:picMkLst>
        </pc:picChg>
        <pc:picChg chg="add del mod">
          <ac:chgData name="Назар Щур" userId="3faffa111ac016f6" providerId="LiveId" clId="{B51C46C7-8804-4732-BBFB-C4A2F315B588}" dt="2023-11-28T16:36:06.883" v="839" actId="478"/>
          <ac:picMkLst>
            <pc:docMk/>
            <pc:sldMk cId="2023477319" sldId="1105"/>
            <ac:picMk id="12" creationId="{ED7D1915-7C62-FFC1-F308-0B27F9B4097C}"/>
          </ac:picMkLst>
        </pc:picChg>
        <pc:picChg chg="add del mod">
          <ac:chgData name="Назар Щур" userId="3faffa111ac016f6" providerId="LiveId" clId="{B51C46C7-8804-4732-BBFB-C4A2F315B588}" dt="2023-11-28T16:36:06.883" v="839" actId="478"/>
          <ac:picMkLst>
            <pc:docMk/>
            <pc:sldMk cId="2023477319" sldId="1105"/>
            <ac:picMk id="14" creationId="{6C4977CE-59C9-D291-8F6E-275F7EA64DB4}"/>
          </ac:picMkLst>
        </pc:picChg>
        <pc:picChg chg="add del mod">
          <ac:chgData name="Назар Щур" userId="3faffa111ac016f6" providerId="LiveId" clId="{B51C46C7-8804-4732-BBFB-C4A2F315B588}" dt="2023-11-28T16:36:06.883" v="839" actId="478"/>
          <ac:picMkLst>
            <pc:docMk/>
            <pc:sldMk cId="2023477319" sldId="1105"/>
            <ac:picMk id="15" creationId="{6EF54AEB-DEB8-F83C-6B1B-4A1F99473279}"/>
          </ac:picMkLst>
        </pc:picChg>
        <pc:picChg chg="add del mod">
          <ac:chgData name="Назар Щур" userId="3faffa111ac016f6" providerId="LiveId" clId="{B51C46C7-8804-4732-BBFB-C4A2F315B588}" dt="2023-11-28T16:36:06.883" v="839" actId="478"/>
          <ac:picMkLst>
            <pc:docMk/>
            <pc:sldMk cId="2023477319" sldId="1105"/>
            <ac:picMk id="16" creationId="{7742FD7F-368F-01E8-DBDF-EF94578958A4}"/>
          </ac:picMkLst>
        </pc:picChg>
        <pc:picChg chg="add mod modCrop">
          <ac:chgData name="Назар Щур" userId="3faffa111ac016f6" providerId="LiveId" clId="{B51C46C7-8804-4732-BBFB-C4A2F315B588}" dt="2023-11-28T16:47:20.126" v="1053" actId="14100"/>
          <ac:picMkLst>
            <pc:docMk/>
            <pc:sldMk cId="2023477319" sldId="1105"/>
            <ac:picMk id="17" creationId="{2F1C169C-52D6-4707-CA18-506635224957}"/>
          </ac:picMkLst>
        </pc:picChg>
        <pc:picChg chg="add mod modCrop">
          <ac:chgData name="Назар Щур" userId="3faffa111ac016f6" providerId="LiveId" clId="{B51C46C7-8804-4732-BBFB-C4A2F315B588}" dt="2023-11-28T16:47:31.137" v="1056" actId="14100"/>
          <ac:picMkLst>
            <pc:docMk/>
            <pc:sldMk cId="2023477319" sldId="1105"/>
            <ac:picMk id="18" creationId="{B5AC5A1A-3047-1541-DFBA-AD21D20A3674}"/>
          </ac:picMkLst>
        </pc:picChg>
        <pc:picChg chg="add mod modCrop">
          <ac:chgData name="Назар Щур" userId="3faffa111ac016f6" providerId="LiveId" clId="{B51C46C7-8804-4732-BBFB-C4A2F315B588}" dt="2023-11-28T16:47:08.725" v="1049" actId="14100"/>
          <ac:picMkLst>
            <pc:docMk/>
            <pc:sldMk cId="2023477319" sldId="1105"/>
            <ac:picMk id="19" creationId="{6F5960C9-EECF-E676-E9B4-1417D2F57D4F}"/>
          </ac:picMkLst>
        </pc:picChg>
        <pc:picChg chg="add mod modCrop">
          <ac:chgData name="Назар Щур" userId="3faffa111ac016f6" providerId="LiveId" clId="{B51C46C7-8804-4732-BBFB-C4A2F315B588}" dt="2023-11-28T16:47:14.714" v="1051" actId="14100"/>
          <ac:picMkLst>
            <pc:docMk/>
            <pc:sldMk cId="2023477319" sldId="1105"/>
            <ac:picMk id="20" creationId="{06CEDCBE-E55D-0840-E910-8DA53A708FE5}"/>
          </ac:picMkLst>
        </pc:picChg>
        <pc:picChg chg="del">
          <ac:chgData name="Назар Щур" userId="3faffa111ac016f6" providerId="LiveId" clId="{B51C46C7-8804-4732-BBFB-C4A2F315B588}" dt="2023-11-28T15:52:13.654" v="563" actId="478"/>
          <ac:picMkLst>
            <pc:docMk/>
            <pc:sldMk cId="2023477319" sldId="1105"/>
            <ac:picMk id="43" creationId="{B275AC2C-8619-FF6A-B68E-EDB0038CF31E}"/>
          </ac:picMkLst>
        </pc:picChg>
        <pc:picChg chg="del">
          <ac:chgData name="Назар Щур" userId="3faffa111ac016f6" providerId="LiveId" clId="{B51C46C7-8804-4732-BBFB-C4A2F315B588}" dt="2023-11-28T15:52:15.596" v="565" actId="478"/>
          <ac:picMkLst>
            <pc:docMk/>
            <pc:sldMk cId="2023477319" sldId="1105"/>
            <ac:picMk id="49" creationId="{297E878F-DB99-8FE6-CE69-6719F455CD18}"/>
          </ac:picMkLst>
        </pc:picChg>
      </pc:sldChg>
      <pc:sldChg chg="addSp modSp add del mod modAnim">
        <pc:chgData name="Назар Щур" userId="3faffa111ac016f6" providerId="LiveId" clId="{B51C46C7-8804-4732-BBFB-C4A2F315B588}" dt="2023-11-28T15:51:08.262" v="557" actId="47"/>
        <pc:sldMkLst>
          <pc:docMk/>
          <pc:sldMk cId="3853897663" sldId="1105"/>
        </pc:sldMkLst>
        <pc:spChg chg="add mod">
          <ac:chgData name="Назар Щур" userId="3faffa111ac016f6" providerId="LiveId" clId="{B51C46C7-8804-4732-BBFB-C4A2F315B588}" dt="2023-11-28T15:41:23.375" v="342" actId="1076"/>
          <ac:spMkLst>
            <pc:docMk/>
            <pc:sldMk cId="3853897663" sldId="1105"/>
            <ac:spMk id="2" creationId="{E62A6450-848C-4C6E-DD3F-9815336EFCB0}"/>
          </ac:spMkLst>
        </pc:spChg>
        <pc:spChg chg="mod">
          <ac:chgData name="Назар Щур" userId="3faffa111ac016f6" providerId="LiveId" clId="{B51C46C7-8804-4732-BBFB-C4A2F315B588}" dt="2023-11-28T15:40:45.619" v="335"/>
          <ac:spMkLst>
            <pc:docMk/>
            <pc:sldMk cId="3853897663" sldId="1105"/>
            <ac:spMk id="4" creationId="{CA9626CA-EEA3-0413-FA29-C24BE179D425}"/>
          </ac:spMkLst>
        </pc:spChg>
        <pc:spChg chg="mod">
          <ac:chgData name="Назар Щур" userId="3faffa111ac016f6" providerId="LiveId" clId="{B51C46C7-8804-4732-BBFB-C4A2F315B588}" dt="2023-11-28T15:40:45.619" v="335"/>
          <ac:spMkLst>
            <pc:docMk/>
            <pc:sldMk cId="3853897663" sldId="1105"/>
            <ac:spMk id="5" creationId="{93BB9BE7-FD2A-75E0-1730-5DEBF9AF6647}"/>
          </ac:spMkLst>
        </pc:spChg>
        <pc:spChg chg="mod">
          <ac:chgData name="Назар Щур" userId="3faffa111ac016f6" providerId="LiveId" clId="{B51C46C7-8804-4732-BBFB-C4A2F315B588}" dt="2023-11-28T15:40:45.619" v="335"/>
          <ac:spMkLst>
            <pc:docMk/>
            <pc:sldMk cId="3853897663" sldId="1105"/>
            <ac:spMk id="6" creationId="{D946A777-EDAD-A6F6-325D-DC629F167D27}"/>
          </ac:spMkLst>
        </pc:spChg>
        <pc:spChg chg="mod">
          <ac:chgData name="Назар Щур" userId="3faffa111ac016f6" providerId="LiveId" clId="{B51C46C7-8804-4732-BBFB-C4A2F315B588}" dt="2023-11-28T15:40:45.619" v="335"/>
          <ac:spMkLst>
            <pc:docMk/>
            <pc:sldMk cId="3853897663" sldId="1105"/>
            <ac:spMk id="7" creationId="{07E4E17C-C4A5-0375-EA14-FBF77D821B94}"/>
          </ac:spMkLst>
        </pc:spChg>
        <pc:spChg chg="mod">
          <ac:chgData name="Назар Щур" userId="3faffa111ac016f6" providerId="LiveId" clId="{B51C46C7-8804-4732-BBFB-C4A2F315B588}" dt="2023-11-28T15:40:34.097" v="333"/>
          <ac:spMkLst>
            <pc:docMk/>
            <pc:sldMk cId="3853897663" sldId="1105"/>
            <ac:spMk id="69" creationId="{1E5BFD80-0706-A79E-A222-83A9E0830E2A}"/>
          </ac:spMkLst>
        </pc:spChg>
        <pc:spChg chg="mod">
          <ac:chgData name="Назар Щур" userId="3faffa111ac016f6" providerId="LiveId" clId="{B51C46C7-8804-4732-BBFB-C4A2F315B588}" dt="2023-11-28T15:40:56.510" v="337" actId="1076"/>
          <ac:spMkLst>
            <pc:docMk/>
            <pc:sldMk cId="3853897663" sldId="1105"/>
            <ac:spMk id="70" creationId="{468B800E-2AD1-812C-0967-A4DB12B4C3AB}"/>
          </ac:spMkLst>
        </pc:spChg>
        <pc:grpChg chg="add mod">
          <ac:chgData name="Назар Щур" userId="3faffa111ac016f6" providerId="LiveId" clId="{B51C46C7-8804-4732-BBFB-C4A2F315B588}" dt="2023-11-28T15:41:23.375" v="342" actId="1076"/>
          <ac:grpSpMkLst>
            <pc:docMk/>
            <pc:sldMk cId="3853897663" sldId="1105"/>
            <ac:grpSpMk id="3" creationId="{6A9E5EE7-B684-1140-F431-B060B127C4FF}"/>
          </ac:grpSpMkLst>
        </pc:grpChg>
        <pc:cxnChg chg="mod">
          <ac:chgData name="Назар Щур" userId="3faffa111ac016f6" providerId="LiveId" clId="{B51C46C7-8804-4732-BBFB-C4A2F315B588}" dt="2023-11-28T15:40:45.619" v="335"/>
          <ac:cxnSpMkLst>
            <pc:docMk/>
            <pc:sldMk cId="3853897663" sldId="1105"/>
            <ac:cxnSpMk id="8" creationId="{A14B6E05-EF64-ED3D-E420-1D8863026165}"/>
          </ac:cxnSpMkLst>
        </pc:cxnChg>
      </pc:sldChg>
      <pc:sldChg chg="addSp delSp modSp add mod delAnim modAnim">
        <pc:chgData name="Назар Щур" userId="3faffa111ac016f6" providerId="LiveId" clId="{B51C46C7-8804-4732-BBFB-C4A2F315B588}" dt="2023-11-28T16:04:56.838" v="660"/>
        <pc:sldMkLst>
          <pc:docMk/>
          <pc:sldMk cId="2921899296" sldId="1106"/>
        </pc:sldMkLst>
        <pc:spChg chg="add mod">
          <ac:chgData name="Назар Щур" userId="3faffa111ac016f6" providerId="LiveId" clId="{B51C46C7-8804-4732-BBFB-C4A2F315B588}" dt="2023-11-28T16:04:56.838" v="660"/>
          <ac:spMkLst>
            <pc:docMk/>
            <pc:sldMk cId="2921899296" sldId="1106"/>
            <ac:spMk id="4" creationId="{DDCC99B4-553A-5A8A-A041-90C689A2D73A}"/>
          </ac:spMkLst>
        </pc:spChg>
        <pc:spChg chg="del">
          <ac:chgData name="Назар Щур" userId="3faffa111ac016f6" providerId="LiveId" clId="{B51C46C7-8804-4732-BBFB-C4A2F315B588}" dt="2023-11-28T16:04:12.096" v="635" actId="478"/>
          <ac:spMkLst>
            <pc:docMk/>
            <pc:sldMk cId="2921899296" sldId="1106"/>
            <ac:spMk id="15" creationId="{CE875E1B-5141-B506-36F0-BCA749712A14}"/>
          </ac:spMkLst>
        </pc:spChg>
        <pc:picChg chg="del">
          <ac:chgData name="Назар Щур" userId="3faffa111ac016f6" providerId="LiveId" clId="{B51C46C7-8804-4732-BBFB-C4A2F315B588}" dt="2023-11-28T16:02:18.903" v="573" actId="478"/>
          <ac:picMkLst>
            <pc:docMk/>
            <pc:sldMk cId="2921899296" sldId="1106"/>
            <ac:picMk id="2" creationId="{3D6D95CC-2FC2-302E-2CAC-236F71746A9A}"/>
          </ac:picMkLst>
        </pc:picChg>
        <pc:picChg chg="add mod ord">
          <ac:chgData name="Назар Щур" userId="3faffa111ac016f6" providerId="LiveId" clId="{B51C46C7-8804-4732-BBFB-C4A2F315B588}" dt="2023-11-28T16:02:33.042" v="576" actId="167"/>
          <ac:picMkLst>
            <pc:docMk/>
            <pc:sldMk cId="2921899296" sldId="1106"/>
            <ac:picMk id="3" creationId="{F455EBA8-352D-5C00-43D7-C09355DFA94E}"/>
          </ac:picMkLst>
        </pc:picChg>
      </pc:sldChg>
      <pc:sldChg chg="addSp delSp modSp add del mod addAnim delAnim">
        <pc:chgData name="Назар Щур" userId="3faffa111ac016f6" providerId="LiveId" clId="{B51C46C7-8804-4732-BBFB-C4A2F315B588}" dt="2023-11-28T15:51:09.758" v="558" actId="47"/>
        <pc:sldMkLst>
          <pc:docMk/>
          <pc:sldMk cId="3429543117" sldId="1106"/>
        </pc:sldMkLst>
        <pc:spChg chg="add del mod">
          <ac:chgData name="Назар Щур" userId="3faffa111ac016f6" providerId="LiveId" clId="{B51C46C7-8804-4732-BBFB-C4A2F315B588}" dt="2023-11-28T15:43:52.815" v="397" actId="21"/>
          <ac:spMkLst>
            <pc:docMk/>
            <pc:sldMk cId="3429543117" sldId="1106"/>
            <ac:spMk id="2" creationId="{E62A6450-848C-4C6E-DD3F-9815336EFCB0}"/>
          </ac:spMkLst>
        </pc:spChg>
        <pc:spChg chg="mod">
          <ac:chgData name="Назар Щур" userId="3faffa111ac016f6" providerId="LiveId" clId="{B51C46C7-8804-4732-BBFB-C4A2F315B588}" dt="2023-11-28T15:43:17.711" v="381" actId="20577"/>
          <ac:spMkLst>
            <pc:docMk/>
            <pc:sldMk cId="3429543117" sldId="1106"/>
            <ac:spMk id="4" creationId="{CA9626CA-EEA3-0413-FA29-C24BE179D425}"/>
          </ac:spMkLst>
        </pc:spChg>
        <pc:spChg chg="mod">
          <ac:chgData name="Назар Щур" userId="3faffa111ac016f6" providerId="LiveId" clId="{B51C46C7-8804-4732-BBFB-C4A2F315B588}" dt="2023-11-28T15:43:11.041" v="372" actId="5793"/>
          <ac:spMkLst>
            <pc:docMk/>
            <pc:sldMk cId="3429543117" sldId="1106"/>
            <ac:spMk id="5" creationId="{93BB9BE7-FD2A-75E0-1730-5DEBF9AF6647}"/>
          </ac:spMkLst>
        </pc:spChg>
        <pc:spChg chg="mod">
          <ac:chgData name="Назар Щур" userId="3faffa111ac016f6" providerId="LiveId" clId="{B51C46C7-8804-4732-BBFB-C4A2F315B588}" dt="2023-11-28T15:43:15.589" v="379" actId="5793"/>
          <ac:spMkLst>
            <pc:docMk/>
            <pc:sldMk cId="3429543117" sldId="1106"/>
            <ac:spMk id="6" creationId="{D946A777-EDAD-A6F6-325D-DC629F167D27}"/>
          </ac:spMkLst>
        </pc:spChg>
        <pc:spChg chg="del">
          <ac:chgData name="Назар Щур" userId="3faffa111ac016f6" providerId="LiveId" clId="{B51C46C7-8804-4732-BBFB-C4A2F315B588}" dt="2023-11-28T15:42:32.730" v="355" actId="478"/>
          <ac:spMkLst>
            <pc:docMk/>
            <pc:sldMk cId="3429543117" sldId="1106"/>
            <ac:spMk id="69" creationId="{1E5BFD80-0706-A79E-A222-83A9E0830E2A}"/>
          </ac:spMkLst>
        </pc:spChg>
        <pc:spChg chg="del">
          <ac:chgData name="Назар Щур" userId="3faffa111ac016f6" providerId="LiveId" clId="{B51C46C7-8804-4732-BBFB-C4A2F315B588}" dt="2023-11-28T15:41:29.704" v="344" actId="478"/>
          <ac:spMkLst>
            <pc:docMk/>
            <pc:sldMk cId="3429543117" sldId="1106"/>
            <ac:spMk id="70" creationId="{468B800E-2AD1-812C-0967-A4DB12B4C3AB}"/>
          </ac:spMkLst>
        </pc:spChg>
        <pc:grpChg chg="mod">
          <ac:chgData name="Назар Щур" userId="3faffa111ac016f6" providerId="LiveId" clId="{B51C46C7-8804-4732-BBFB-C4A2F315B588}" dt="2023-11-28T15:42:43.713" v="359" actId="14100"/>
          <ac:grpSpMkLst>
            <pc:docMk/>
            <pc:sldMk cId="3429543117" sldId="1106"/>
            <ac:grpSpMk id="3" creationId="{6A9E5EE7-B684-1140-F431-B060B127C4FF}"/>
          </ac:grpSpMkLst>
        </pc:grpChg>
        <pc:grpChg chg="del">
          <ac:chgData name="Назар Щур" userId="3faffa111ac016f6" providerId="LiveId" clId="{B51C46C7-8804-4732-BBFB-C4A2F315B588}" dt="2023-11-28T15:42:29.918" v="352" actId="478"/>
          <ac:grpSpMkLst>
            <pc:docMk/>
            <pc:sldMk cId="3429543117" sldId="1106"/>
            <ac:grpSpMk id="40" creationId="{E7CD0F98-494F-EEBE-B9C8-C9829FC566DC}"/>
          </ac:grpSpMkLst>
        </pc:grpChg>
        <pc:picChg chg="del">
          <ac:chgData name="Назар Щур" userId="3faffa111ac016f6" providerId="LiveId" clId="{B51C46C7-8804-4732-BBFB-C4A2F315B588}" dt="2023-11-28T15:42:30.644" v="353" actId="478"/>
          <ac:picMkLst>
            <pc:docMk/>
            <pc:sldMk cId="3429543117" sldId="1106"/>
            <ac:picMk id="44" creationId="{4F7815A9-2A05-3A17-135C-8099188E8196}"/>
          </ac:picMkLst>
        </pc:picChg>
        <pc:picChg chg="del">
          <ac:chgData name="Назар Щур" userId="3faffa111ac016f6" providerId="LiveId" clId="{B51C46C7-8804-4732-BBFB-C4A2F315B588}" dt="2023-11-28T15:42:31.657" v="354" actId="478"/>
          <ac:picMkLst>
            <pc:docMk/>
            <pc:sldMk cId="3429543117" sldId="1106"/>
            <ac:picMk id="68" creationId="{618FCA32-1575-4820-AB9B-1EE673522FA2}"/>
          </ac:picMkLst>
        </pc:picChg>
        <pc:cxnChg chg="mod">
          <ac:chgData name="Назар Щур" userId="3faffa111ac016f6" providerId="LiveId" clId="{B51C46C7-8804-4732-BBFB-C4A2F315B588}" dt="2023-11-28T15:43:31.685" v="384" actId="14100"/>
          <ac:cxnSpMkLst>
            <pc:docMk/>
            <pc:sldMk cId="3429543117" sldId="1106"/>
            <ac:cxnSpMk id="8" creationId="{A14B6E05-EF64-ED3D-E420-1D8863026165}"/>
          </ac:cxnSpMkLst>
        </pc:cxnChg>
      </pc:sldChg>
      <pc:sldChg chg="add del">
        <pc:chgData name="Назар Щур" userId="3faffa111ac016f6" providerId="LiveId" clId="{B51C46C7-8804-4732-BBFB-C4A2F315B588}" dt="2023-11-28T15:49:05.845" v="556" actId="47"/>
        <pc:sldMkLst>
          <pc:docMk/>
          <pc:sldMk cId="2242247519" sldId="1107"/>
        </pc:sldMkLst>
      </pc:sldChg>
      <pc:sldChg chg="addSp delSp modSp add mod delAnim modAnim">
        <pc:chgData name="Назар Щур" userId="3faffa111ac016f6" providerId="LiveId" clId="{B51C46C7-8804-4732-BBFB-C4A2F315B588}" dt="2023-11-28T16:06:28.171" v="680" actId="207"/>
        <pc:sldMkLst>
          <pc:docMk/>
          <pc:sldMk cId="3487337330" sldId="1107"/>
        </pc:sldMkLst>
        <pc:spChg chg="add mod">
          <ac:chgData name="Назар Щур" userId="3faffa111ac016f6" providerId="LiveId" clId="{B51C46C7-8804-4732-BBFB-C4A2F315B588}" dt="2023-11-28T16:06:28.171" v="680" actId="207"/>
          <ac:spMkLst>
            <pc:docMk/>
            <pc:sldMk cId="3487337330" sldId="1107"/>
            <ac:spMk id="4" creationId="{E6D9468E-47E5-0299-118A-256A480B03B1}"/>
          </ac:spMkLst>
        </pc:spChg>
        <pc:spChg chg="del">
          <ac:chgData name="Назар Щур" userId="3faffa111ac016f6" providerId="LiveId" clId="{B51C46C7-8804-4732-BBFB-C4A2F315B588}" dt="2023-11-28T16:05:00.640" v="661" actId="478"/>
          <ac:spMkLst>
            <pc:docMk/>
            <pc:sldMk cId="3487337330" sldId="1107"/>
            <ac:spMk id="15" creationId="{CE875E1B-5141-B506-36F0-BCA749712A14}"/>
          </ac:spMkLst>
        </pc:spChg>
        <pc:picChg chg="add mod">
          <ac:chgData name="Назар Щур" userId="3faffa111ac016f6" providerId="LiveId" clId="{B51C46C7-8804-4732-BBFB-C4A2F315B588}" dt="2023-11-28T16:05:51.999" v="670" actId="1076"/>
          <ac:picMkLst>
            <pc:docMk/>
            <pc:sldMk cId="3487337330" sldId="1107"/>
            <ac:picMk id="2" creationId="{5C1FBF1A-AB7E-29BD-1007-893104D1A681}"/>
          </ac:picMkLst>
        </pc:picChg>
        <pc:picChg chg="del">
          <ac:chgData name="Назар Щур" userId="3faffa111ac016f6" providerId="LiveId" clId="{B51C46C7-8804-4732-BBFB-C4A2F315B588}" dt="2023-11-28T16:02:44.399" v="578" actId="478"/>
          <ac:picMkLst>
            <pc:docMk/>
            <pc:sldMk cId="3487337330" sldId="1107"/>
            <ac:picMk id="3" creationId="{F455EBA8-352D-5C00-43D7-C09355DFA94E}"/>
          </ac:picMkLst>
        </pc:picChg>
      </pc:sldChg>
      <pc:sldChg chg="add del">
        <pc:chgData name="Назар Щур" userId="3faffa111ac016f6" providerId="LiveId" clId="{B51C46C7-8804-4732-BBFB-C4A2F315B588}" dt="2023-11-28T16:50:33.249" v="1072" actId="47"/>
        <pc:sldMkLst>
          <pc:docMk/>
          <pc:sldMk cId="611602135" sldId="1108"/>
        </pc:sldMkLst>
      </pc:sldChg>
      <pc:sldChg chg="addSp modSp new del mod">
        <pc:chgData name="Назар Щур" userId="3faffa111ac016f6" providerId="LiveId" clId="{B51C46C7-8804-4732-BBFB-C4A2F315B588}" dt="2023-11-28T16:12:03.289" v="836" actId="47"/>
        <pc:sldMkLst>
          <pc:docMk/>
          <pc:sldMk cId="4279221144" sldId="1108"/>
        </pc:sldMkLst>
        <pc:spChg chg="add mod">
          <ac:chgData name="Назар Щур" userId="3faffa111ac016f6" providerId="LiveId" clId="{B51C46C7-8804-4732-BBFB-C4A2F315B588}" dt="2023-11-28T16:10:49.639" v="815" actId="14100"/>
          <ac:spMkLst>
            <pc:docMk/>
            <pc:sldMk cId="4279221144" sldId="1108"/>
            <ac:spMk id="3" creationId="{B6371400-85F1-384A-84D4-F4AA5EA9667F}"/>
          </ac:spMkLst>
        </pc:spChg>
        <pc:picChg chg="add mod ord modCrop">
          <ac:chgData name="Назар Щур" userId="3faffa111ac016f6" providerId="LiveId" clId="{B51C46C7-8804-4732-BBFB-C4A2F315B588}" dt="2023-11-28T16:11:46.573" v="834" actId="732"/>
          <ac:picMkLst>
            <pc:docMk/>
            <pc:sldMk cId="4279221144" sldId="1108"/>
            <ac:picMk id="2" creationId="{6C4C49BD-A85F-5FB4-C6C9-AA7B17192030}"/>
          </ac:picMkLst>
        </pc:picChg>
      </pc:sldChg>
      <pc:sldChg chg="modSp add del mod">
        <pc:chgData name="Назар Щур" userId="3faffa111ac016f6" providerId="LiveId" clId="{B51C46C7-8804-4732-BBFB-C4A2F315B588}" dt="2023-11-28T16:48:25.340" v="1061" actId="2890"/>
        <pc:sldMkLst>
          <pc:docMk/>
          <pc:sldMk cId="2113095633" sldId="1109"/>
        </pc:sldMkLst>
        <pc:spChg chg="mod">
          <ac:chgData name="Назар Щур" userId="3faffa111ac016f6" providerId="LiveId" clId="{B51C46C7-8804-4732-BBFB-C4A2F315B588}" dt="2023-11-28T16:48:24.409" v="1060" actId="207"/>
          <ac:spMkLst>
            <pc:docMk/>
            <pc:sldMk cId="2113095633" sldId="1109"/>
            <ac:spMk id="4" creationId="{802D513A-1507-95B0-4425-2C1392F67535}"/>
          </ac:spMkLst>
        </pc:spChg>
        <pc:spChg chg="mod">
          <ac:chgData name="Назар Щур" userId="3faffa111ac016f6" providerId="LiveId" clId="{B51C46C7-8804-4732-BBFB-C4A2F315B588}" dt="2023-11-28T16:48:24.409" v="1060" actId="207"/>
          <ac:spMkLst>
            <pc:docMk/>
            <pc:sldMk cId="2113095633" sldId="1109"/>
            <ac:spMk id="6" creationId="{03422C87-376D-3EFC-4ED6-BFE139A07F6F}"/>
          </ac:spMkLst>
        </pc:spChg>
        <pc:spChg chg="mod">
          <ac:chgData name="Назар Щур" userId="3faffa111ac016f6" providerId="LiveId" clId="{B51C46C7-8804-4732-BBFB-C4A2F315B588}" dt="2023-11-28T16:48:24.409" v="1060" actId="207"/>
          <ac:spMkLst>
            <pc:docMk/>
            <pc:sldMk cId="2113095633" sldId="1109"/>
            <ac:spMk id="7" creationId="{86CDB836-5EC6-4C2F-CDBF-BD663FE90E2E}"/>
          </ac:spMkLst>
        </pc:spChg>
        <pc:spChg chg="mod">
          <ac:chgData name="Назар Щур" userId="3faffa111ac016f6" providerId="LiveId" clId="{B51C46C7-8804-4732-BBFB-C4A2F315B588}" dt="2023-11-28T16:48:24.409" v="1060" actId="207"/>
          <ac:spMkLst>
            <pc:docMk/>
            <pc:sldMk cId="2113095633" sldId="1109"/>
            <ac:spMk id="21" creationId="{B679117E-E0EB-7AD9-0538-E3638DCB0B03}"/>
          </ac:spMkLst>
        </pc:spChg>
        <pc:spChg chg="mod">
          <ac:chgData name="Назар Щур" userId="3faffa111ac016f6" providerId="LiveId" clId="{B51C46C7-8804-4732-BBFB-C4A2F315B588}" dt="2023-11-28T16:48:24.409" v="1060" actId="207"/>
          <ac:spMkLst>
            <pc:docMk/>
            <pc:sldMk cId="2113095633" sldId="1109"/>
            <ac:spMk id="22" creationId="{696D49B1-BE29-E4DA-975C-3F2F51B55FBD}"/>
          </ac:spMkLst>
        </pc:spChg>
      </pc:sldChg>
      <pc:sldChg chg="modSp add mod modAnim">
        <pc:chgData name="Назар Щур" userId="3faffa111ac016f6" providerId="LiveId" clId="{B51C46C7-8804-4732-BBFB-C4A2F315B588}" dt="2023-11-28T16:50:47.737" v="1077" actId="1036"/>
        <pc:sldMkLst>
          <pc:docMk/>
          <pc:sldMk cId="3048775606" sldId="1109"/>
        </pc:sldMkLst>
        <pc:spChg chg="mod">
          <ac:chgData name="Назар Щур" userId="3faffa111ac016f6" providerId="LiveId" clId="{B51C46C7-8804-4732-BBFB-C4A2F315B588}" dt="2023-11-28T16:50:47.737" v="1077" actId="1036"/>
          <ac:spMkLst>
            <pc:docMk/>
            <pc:sldMk cId="3048775606" sldId="1109"/>
            <ac:spMk id="3" creationId="{5F7920AC-930A-8547-B202-42C9660A9453}"/>
          </ac:spMkLst>
        </pc:spChg>
        <pc:spChg chg="mod">
          <ac:chgData name="Назар Щур" userId="3faffa111ac016f6" providerId="LiveId" clId="{B51C46C7-8804-4732-BBFB-C4A2F315B588}" dt="2023-11-28T16:50:47.737" v="1077" actId="1036"/>
          <ac:spMkLst>
            <pc:docMk/>
            <pc:sldMk cId="3048775606" sldId="1109"/>
            <ac:spMk id="4" creationId="{802D513A-1507-95B0-4425-2C1392F67535}"/>
          </ac:spMkLst>
        </pc:spChg>
        <pc:spChg chg="mod">
          <ac:chgData name="Назар Щур" userId="3faffa111ac016f6" providerId="LiveId" clId="{B51C46C7-8804-4732-BBFB-C4A2F315B588}" dt="2023-11-28T16:50:47.737" v="1077" actId="1036"/>
          <ac:spMkLst>
            <pc:docMk/>
            <pc:sldMk cId="3048775606" sldId="1109"/>
            <ac:spMk id="5" creationId="{D7901859-605C-2A31-4E88-1423F972C78E}"/>
          </ac:spMkLst>
        </pc:spChg>
        <pc:spChg chg="mod">
          <ac:chgData name="Назар Щур" userId="3faffa111ac016f6" providerId="LiveId" clId="{B51C46C7-8804-4732-BBFB-C4A2F315B588}" dt="2023-11-28T16:50:47.737" v="1077" actId="1036"/>
          <ac:spMkLst>
            <pc:docMk/>
            <pc:sldMk cId="3048775606" sldId="1109"/>
            <ac:spMk id="6" creationId="{03422C87-376D-3EFC-4ED6-BFE139A07F6F}"/>
          </ac:spMkLst>
        </pc:spChg>
        <pc:spChg chg="mod">
          <ac:chgData name="Назар Щур" userId="3faffa111ac016f6" providerId="LiveId" clId="{B51C46C7-8804-4732-BBFB-C4A2F315B588}" dt="2023-11-28T16:50:47.737" v="1077" actId="1036"/>
          <ac:spMkLst>
            <pc:docMk/>
            <pc:sldMk cId="3048775606" sldId="1109"/>
            <ac:spMk id="7" creationId="{86CDB836-5EC6-4C2F-CDBF-BD663FE90E2E}"/>
          </ac:spMkLst>
        </pc:spChg>
        <pc:spChg chg="mod">
          <ac:chgData name="Назар Щур" userId="3faffa111ac016f6" providerId="LiveId" clId="{B51C46C7-8804-4732-BBFB-C4A2F315B588}" dt="2023-11-28T16:50:47.737" v="1077" actId="1036"/>
          <ac:spMkLst>
            <pc:docMk/>
            <pc:sldMk cId="3048775606" sldId="1109"/>
            <ac:spMk id="11" creationId="{03B14EB6-23CA-49A2-4CDC-BEC1BBDD19FC}"/>
          </ac:spMkLst>
        </pc:spChg>
        <pc:spChg chg="mod">
          <ac:chgData name="Назар Щур" userId="3faffa111ac016f6" providerId="LiveId" clId="{B51C46C7-8804-4732-BBFB-C4A2F315B588}" dt="2023-11-28T16:50:47.737" v="1077" actId="1036"/>
          <ac:spMkLst>
            <pc:docMk/>
            <pc:sldMk cId="3048775606" sldId="1109"/>
            <ac:spMk id="13" creationId="{E621F861-BEE6-B3EB-D63F-BABF88F79AFB}"/>
          </ac:spMkLst>
        </pc:spChg>
        <pc:spChg chg="mod">
          <ac:chgData name="Назар Щур" userId="3faffa111ac016f6" providerId="LiveId" clId="{B51C46C7-8804-4732-BBFB-C4A2F315B588}" dt="2023-11-28T16:50:47.737" v="1077" actId="1036"/>
          <ac:spMkLst>
            <pc:docMk/>
            <pc:sldMk cId="3048775606" sldId="1109"/>
            <ac:spMk id="21" creationId="{B679117E-E0EB-7AD9-0538-E3638DCB0B03}"/>
          </ac:spMkLst>
        </pc:spChg>
        <pc:spChg chg="mod">
          <ac:chgData name="Назар Щур" userId="3faffa111ac016f6" providerId="LiveId" clId="{B51C46C7-8804-4732-BBFB-C4A2F315B588}" dt="2023-11-28T16:50:47.737" v="1077" actId="1036"/>
          <ac:spMkLst>
            <pc:docMk/>
            <pc:sldMk cId="3048775606" sldId="1109"/>
            <ac:spMk id="22" creationId="{696D49B1-BE29-E4DA-975C-3F2F51B55FBD}"/>
          </ac:spMkLst>
        </pc:spChg>
        <pc:spChg chg="mod">
          <ac:chgData name="Назар Щур" userId="3faffa111ac016f6" providerId="LiveId" clId="{B51C46C7-8804-4732-BBFB-C4A2F315B588}" dt="2023-11-28T16:50:47.737" v="1077" actId="1036"/>
          <ac:spMkLst>
            <pc:docMk/>
            <pc:sldMk cId="3048775606" sldId="1109"/>
            <ac:spMk id="23" creationId="{0F0D5A31-5C7B-3874-F8EE-503E1FB48AFF}"/>
          </ac:spMkLst>
        </pc:spChg>
        <pc:spChg chg="mod">
          <ac:chgData name="Назар Щур" userId="3faffa111ac016f6" providerId="LiveId" clId="{B51C46C7-8804-4732-BBFB-C4A2F315B588}" dt="2023-11-28T16:50:47.737" v="1077" actId="1036"/>
          <ac:spMkLst>
            <pc:docMk/>
            <pc:sldMk cId="3048775606" sldId="1109"/>
            <ac:spMk id="24" creationId="{9D5F2F79-AFFD-A781-8175-B6AAC5497DE1}"/>
          </ac:spMkLst>
        </pc:spChg>
        <pc:picChg chg="mod">
          <ac:chgData name="Назар Щур" userId="3faffa111ac016f6" providerId="LiveId" clId="{B51C46C7-8804-4732-BBFB-C4A2F315B588}" dt="2023-11-28T16:50:47.737" v="1077" actId="1036"/>
          <ac:picMkLst>
            <pc:docMk/>
            <pc:sldMk cId="3048775606" sldId="1109"/>
            <ac:picMk id="17" creationId="{2F1C169C-52D6-4707-CA18-506635224957}"/>
          </ac:picMkLst>
        </pc:picChg>
        <pc:picChg chg="mod">
          <ac:chgData name="Назар Щур" userId="3faffa111ac016f6" providerId="LiveId" clId="{B51C46C7-8804-4732-BBFB-C4A2F315B588}" dt="2023-11-28T16:50:47.737" v="1077" actId="1036"/>
          <ac:picMkLst>
            <pc:docMk/>
            <pc:sldMk cId="3048775606" sldId="1109"/>
            <ac:picMk id="18" creationId="{B5AC5A1A-3047-1541-DFBA-AD21D20A3674}"/>
          </ac:picMkLst>
        </pc:picChg>
        <pc:picChg chg="mod">
          <ac:chgData name="Назар Щур" userId="3faffa111ac016f6" providerId="LiveId" clId="{B51C46C7-8804-4732-BBFB-C4A2F315B588}" dt="2023-11-28T16:50:47.737" v="1077" actId="1036"/>
          <ac:picMkLst>
            <pc:docMk/>
            <pc:sldMk cId="3048775606" sldId="1109"/>
            <ac:picMk id="19" creationId="{6F5960C9-EECF-E676-E9B4-1417D2F57D4F}"/>
          </ac:picMkLst>
        </pc:picChg>
        <pc:picChg chg="mod">
          <ac:chgData name="Назар Щур" userId="3faffa111ac016f6" providerId="LiveId" clId="{B51C46C7-8804-4732-BBFB-C4A2F315B588}" dt="2023-11-28T16:50:47.737" v="1077" actId="1036"/>
          <ac:picMkLst>
            <pc:docMk/>
            <pc:sldMk cId="3048775606" sldId="1109"/>
            <ac:picMk id="20" creationId="{06CEDCBE-E55D-0840-E910-8DA53A708FE5}"/>
          </ac:picMkLst>
        </pc:picChg>
      </pc:sldChg>
    </pc:docChg>
  </pc:docChgLst>
  <pc:docChgLst>
    <pc:chgData name="Назар Щур" userId="3faffa111ac016f6" providerId="LiveId" clId="{A8255BDB-6769-4323-9D8D-29BD36D59145}"/>
    <pc:docChg chg="undo redo custSel addSld delSld modSld sldOrd">
      <pc:chgData name="Назар Щур" userId="3faffa111ac016f6" providerId="LiveId" clId="{A8255BDB-6769-4323-9D8D-29BD36D59145}" dt="2023-11-14T09:48:18.289" v="4405" actId="20577"/>
      <pc:docMkLst>
        <pc:docMk/>
      </pc:docMkLst>
      <pc:sldChg chg="modSp">
        <pc:chgData name="Назар Щур" userId="3faffa111ac016f6" providerId="LiveId" clId="{A8255BDB-6769-4323-9D8D-29BD36D59145}" dt="2023-11-13T16:50:35.088" v="3372" actId="20577"/>
        <pc:sldMkLst>
          <pc:docMk/>
          <pc:sldMk cId="2672824407" sldId="558"/>
        </pc:sldMkLst>
        <pc:spChg chg="mod">
          <ac:chgData name="Назар Щур" userId="3faffa111ac016f6" providerId="LiveId" clId="{A8255BDB-6769-4323-9D8D-29BD36D59145}" dt="2023-11-13T16:50:35.088" v="3372" actId="20577"/>
          <ac:spMkLst>
            <pc:docMk/>
            <pc:sldMk cId="2672824407" sldId="558"/>
            <ac:spMk id="7" creationId="{7EB5A6B8-942E-CE5C-3A08-B0E300F0E7E5}"/>
          </ac:spMkLst>
        </pc:spChg>
      </pc:sldChg>
      <pc:sldChg chg="modSp mod">
        <pc:chgData name="Назар Щур" userId="3faffa111ac016f6" providerId="LiveId" clId="{A8255BDB-6769-4323-9D8D-29BD36D59145}" dt="2023-11-13T17:00:35.637" v="3395" actId="207"/>
        <pc:sldMkLst>
          <pc:docMk/>
          <pc:sldMk cId="3922085499" sldId="560"/>
        </pc:sldMkLst>
        <pc:spChg chg="mod">
          <ac:chgData name="Назар Щур" userId="3faffa111ac016f6" providerId="LiveId" clId="{A8255BDB-6769-4323-9D8D-29BD36D59145}" dt="2023-11-13T17:00:35.637" v="3395" actId="207"/>
          <ac:spMkLst>
            <pc:docMk/>
            <pc:sldMk cId="3922085499" sldId="560"/>
            <ac:spMk id="20" creationId="{147FD5F6-31C4-AC9C-1188-A91B58C60E0B}"/>
          </ac:spMkLst>
        </pc:spChg>
      </pc:sldChg>
      <pc:sldChg chg="addSp delSp modSp mod delAnim modAnim">
        <pc:chgData name="Назар Щур" userId="3faffa111ac016f6" providerId="LiveId" clId="{A8255BDB-6769-4323-9D8D-29BD36D59145}" dt="2023-11-13T17:03:15.095" v="3400"/>
        <pc:sldMkLst>
          <pc:docMk/>
          <pc:sldMk cId="1763463162" sldId="661"/>
        </pc:sldMkLst>
        <pc:spChg chg="add del">
          <ac:chgData name="Назар Щур" userId="3faffa111ac016f6" providerId="LiveId" clId="{A8255BDB-6769-4323-9D8D-29BD36D59145}" dt="2023-11-13T15:23:41.619" v="2689" actId="22"/>
          <ac:spMkLst>
            <pc:docMk/>
            <pc:sldMk cId="1763463162" sldId="661"/>
            <ac:spMk id="3" creationId="{73E7B2F5-9E76-E05A-3AC0-5E118A8D06CB}"/>
          </ac:spMkLst>
        </pc:spChg>
        <pc:spChg chg="add del mod">
          <ac:chgData name="Назар Щур" userId="3faffa111ac016f6" providerId="LiveId" clId="{A8255BDB-6769-4323-9D8D-29BD36D59145}" dt="2023-11-13T15:31:05.691" v="2750" actId="478"/>
          <ac:spMkLst>
            <pc:docMk/>
            <pc:sldMk cId="1763463162" sldId="661"/>
            <ac:spMk id="13" creationId="{83D82636-E70D-C531-20F4-B7129CBC3E2F}"/>
          </ac:spMkLst>
        </pc:spChg>
        <pc:spChg chg="add del mod">
          <ac:chgData name="Назар Щур" userId="3faffa111ac016f6" providerId="LiveId" clId="{A8255BDB-6769-4323-9D8D-29BD36D59145}" dt="2023-11-13T15:31:23.913" v="2756" actId="478"/>
          <ac:spMkLst>
            <pc:docMk/>
            <pc:sldMk cId="1763463162" sldId="661"/>
            <ac:spMk id="14" creationId="{30190F12-BFB8-2614-E304-30A845F7357A}"/>
          </ac:spMkLst>
        </pc:spChg>
        <pc:spChg chg="mod">
          <ac:chgData name="Назар Щур" userId="3faffa111ac016f6" providerId="LiveId" clId="{A8255BDB-6769-4323-9D8D-29BD36D59145}" dt="2023-11-13T15:36:57.164" v="2787" actId="1076"/>
          <ac:spMkLst>
            <pc:docMk/>
            <pc:sldMk cId="1763463162" sldId="661"/>
            <ac:spMk id="15" creationId="{CE875E1B-5141-B506-36F0-BCA749712A14}"/>
          </ac:spMkLst>
        </pc:spChg>
        <pc:picChg chg="del">
          <ac:chgData name="Назар Щур" userId="3faffa111ac016f6" providerId="LiveId" clId="{A8255BDB-6769-4323-9D8D-29BD36D59145}" dt="2023-11-13T15:20:10.270" v="2679" actId="478"/>
          <ac:picMkLst>
            <pc:docMk/>
            <pc:sldMk cId="1763463162" sldId="661"/>
            <ac:picMk id="5" creationId="{121E4001-1DA0-B880-DED4-CB2817AA2722}"/>
          </ac:picMkLst>
        </pc:picChg>
        <pc:picChg chg="add mod">
          <ac:chgData name="Назар Щур" userId="3faffa111ac016f6" providerId="LiveId" clId="{A8255BDB-6769-4323-9D8D-29BD36D59145}" dt="2023-11-13T15:36:58.851" v="2788" actId="1076"/>
          <ac:picMkLst>
            <pc:docMk/>
            <pc:sldMk cId="1763463162" sldId="661"/>
            <ac:picMk id="6" creationId="{C34AB561-042B-9A2C-F3D6-C27D28A14A68}"/>
          </ac:picMkLst>
        </pc:picChg>
        <pc:picChg chg="add del mod">
          <ac:chgData name="Назар Щур" userId="3faffa111ac016f6" providerId="LiveId" clId="{A8255BDB-6769-4323-9D8D-29BD36D59145}" dt="2023-11-13T15:26:38.398" v="2694" actId="478"/>
          <ac:picMkLst>
            <pc:docMk/>
            <pc:sldMk cId="1763463162" sldId="661"/>
            <ac:picMk id="8" creationId="{8930C2D2-FC0B-07E7-CCFA-5E25AD545D5B}"/>
          </ac:picMkLst>
        </pc:picChg>
        <pc:picChg chg="add mod modCrop">
          <ac:chgData name="Назар Щур" userId="3faffa111ac016f6" providerId="LiveId" clId="{A8255BDB-6769-4323-9D8D-29BD36D59145}" dt="2023-11-13T15:37:02.750" v="2790" actId="1076"/>
          <ac:picMkLst>
            <pc:docMk/>
            <pc:sldMk cId="1763463162" sldId="661"/>
            <ac:picMk id="10" creationId="{7BE3E6E8-18C8-ABED-EDA4-2AB9D191E44A}"/>
          </ac:picMkLst>
        </pc:picChg>
        <pc:picChg chg="add mod">
          <ac:chgData name="Назар Щур" userId="3faffa111ac016f6" providerId="LiveId" clId="{A8255BDB-6769-4323-9D8D-29BD36D59145}" dt="2023-11-13T15:37:04.787" v="2791" actId="1076"/>
          <ac:picMkLst>
            <pc:docMk/>
            <pc:sldMk cId="1763463162" sldId="661"/>
            <ac:picMk id="12" creationId="{9838B0DA-8269-2AD9-8290-F0D058912F10}"/>
          </ac:picMkLst>
        </pc:picChg>
        <pc:picChg chg="add mod">
          <ac:chgData name="Назар Щур" userId="3faffa111ac016f6" providerId="LiveId" clId="{A8255BDB-6769-4323-9D8D-29BD36D59145}" dt="2023-11-13T15:36:54.633" v="2786" actId="1076"/>
          <ac:picMkLst>
            <pc:docMk/>
            <pc:sldMk cId="1763463162" sldId="661"/>
            <ac:picMk id="17" creationId="{DF3B7701-7917-464F-B865-98C519D0F648}"/>
          </ac:picMkLst>
        </pc:picChg>
      </pc:sldChg>
      <pc:sldChg chg="addSp delSp modSp add del mod addAnim delAnim modAnim">
        <pc:chgData name="Назар Щур" userId="3faffa111ac016f6" providerId="LiveId" clId="{A8255BDB-6769-4323-9D8D-29BD36D59145}" dt="2023-11-13T16:49:52.726" v="3360" actId="1076"/>
        <pc:sldMkLst>
          <pc:docMk/>
          <pc:sldMk cId="46779823" sldId="705"/>
        </pc:sldMkLst>
        <pc:spChg chg="mod">
          <ac:chgData name="Назар Щур" userId="3faffa111ac016f6" providerId="LiveId" clId="{A8255BDB-6769-4323-9D8D-29BD36D59145}" dt="2023-11-13T16:49:46.282" v="3358" actId="1035"/>
          <ac:spMkLst>
            <pc:docMk/>
            <pc:sldMk cId="46779823" sldId="705"/>
            <ac:spMk id="2" creationId="{BCC748A5-5866-CFDC-5A8C-35E241ADA6F1}"/>
          </ac:spMkLst>
        </pc:spChg>
        <pc:spChg chg="mod">
          <ac:chgData name="Назар Щур" userId="3faffa111ac016f6" providerId="LiveId" clId="{A8255BDB-6769-4323-9D8D-29BD36D59145}" dt="2023-11-13T16:49:46.282" v="3358" actId="1035"/>
          <ac:spMkLst>
            <pc:docMk/>
            <pc:sldMk cId="46779823" sldId="705"/>
            <ac:spMk id="3" creationId="{BBBF63A4-90A9-6118-2E92-968316D3A855}"/>
          </ac:spMkLst>
        </pc:spChg>
        <pc:spChg chg="del">
          <ac:chgData name="Назар Щур" userId="3faffa111ac016f6" providerId="LiveId" clId="{A8255BDB-6769-4323-9D8D-29BD36D59145}" dt="2023-11-13T16:48:29.432" v="3301" actId="478"/>
          <ac:spMkLst>
            <pc:docMk/>
            <pc:sldMk cId="46779823" sldId="705"/>
            <ac:spMk id="4" creationId="{EB794896-23C6-910C-0FDC-CB6E521A9454}"/>
          </ac:spMkLst>
        </pc:spChg>
        <pc:spChg chg="add del mod">
          <ac:chgData name="Назар Щур" userId="3faffa111ac016f6" providerId="LiveId" clId="{A8255BDB-6769-4323-9D8D-29BD36D59145}" dt="2023-11-13T16:49:46.282" v="3358" actId="1035"/>
          <ac:spMkLst>
            <pc:docMk/>
            <pc:sldMk cId="46779823" sldId="705"/>
            <ac:spMk id="6" creationId="{7486B691-883C-7D25-B074-932FAC5012D0}"/>
          </ac:spMkLst>
        </pc:spChg>
        <pc:spChg chg="add mod">
          <ac:chgData name="Назар Щур" userId="3faffa111ac016f6" providerId="LiveId" clId="{A8255BDB-6769-4323-9D8D-29BD36D59145}" dt="2023-11-13T16:49:46.282" v="3358" actId="1035"/>
          <ac:spMkLst>
            <pc:docMk/>
            <pc:sldMk cId="46779823" sldId="705"/>
            <ac:spMk id="7" creationId="{A31F8D63-C843-E0A8-B5CF-08CA7AB28440}"/>
          </ac:spMkLst>
        </pc:spChg>
        <pc:spChg chg="add mod">
          <ac:chgData name="Назар Щур" userId="3faffa111ac016f6" providerId="LiveId" clId="{A8255BDB-6769-4323-9D8D-29BD36D59145}" dt="2023-11-13T16:49:46.282" v="3358" actId="1035"/>
          <ac:spMkLst>
            <pc:docMk/>
            <pc:sldMk cId="46779823" sldId="705"/>
            <ac:spMk id="8" creationId="{52407D4C-67FA-8DD4-86CB-DD3C98BC05B7}"/>
          </ac:spMkLst>
        </pc:spChg>
        <pc:spChg chg="add mod">
          <ac:chgData name="Назар Щур" userId="3faffa111ac016f6" providerId="LiveId" clId="{A8255BDB-6769-4323-9D8D-29BD36D59145}" dt="2023-11-13T16:49:50.855" v="3359"/>
          <ac:spMkLst>
            <pc:docMk/>
            <pc:sldMk cId="46779823" sldId="705"/>
            <ac:spMk id="9" creationId="{0FA95AC7-D406-7928-E56C-5AC20806F40F}"/>
          </ac:spMkLst>
        </pc:spChg>
        <pc:spChg chg="del mod">
          <ac:chgData name="Назар Щур" userId="3faffa111ac016f6" providerId="LiveId" clId="{A8255BDB-6769-4323-9D8D-29BD36D59145}" dt="2023-11-13T16:48:50.557" v="3328" actId="478"/>
          <ac:spMkLst>
            <pc:docMk/>
            <pc:sldMk cId="46779823" sldId="705"/>
            <ac:spMk id="12" creationId="{37FBF4EB-6D2A-A739-2252-5A1049AEC8AA}"/>
          </ac:spMkLst>
        </pc:spChg>
        <pc:spChg chg="mod">
          <ac:chgData name="Назар Щур" userId="3faffa111ac016f6" providerId="LiveId" clId="{A8255BDB-6769-4323-9D8D-29BD36D59145}" dt="2023-11-13T16:49:52.726" v="3360" actId="1076"/>
          <ac:spMkLst>
            <pc:docMk/>
            <pc:sldMk cId="46779823" sldId="705"/>
            <ac:spMk id="13" creationId="{E7043ECB-9783-9EDC-1BC5-015957EB4B76}"/>
          </ac:spMkLst>
        </pc:spChg>
      </pc:sldChg>
      <pc:sldChg chg="addSp modSp del mod">
        <pc:chgData name="Назар Щур" userId="3faffa111ac016f6" providerId="LiveId" clId="{A8255BDB-6769-4323-9D8D-29BD36D59145}" dt="2023-11-11T10:13:47.666" v="1027" actId="47"/>
        <pc:sldMkLst>
          <pc:docMk/>
          <pc:sldMk cId="1258297282" sldId="708"/>
        </pc:sldMkLst>
        <pc:spChg chg="add mod">
          <ac:chgData name="Назар Щур" userId="3faffa111ac016f6" providerId="LiveId" clId="{A8255BDB-6769-4323-9D8D-29BD36D59145}" dt="2023-11-11T09:35:17.413" v="32" actId="14100"/>
          <ac:spMkLst>
            <pc:docMk/>
            <pc:sldMk cId="1258297282" sldId="708"/>
            <ac:spMk id="5" creationId="{56D45A3D-C945-1916-C110-9B23D6315820}"/>
          </ac:spMkLst>
        </pc:spChg>
        <pc:spChg chg="add mod">
          <ac:chgData name="Назар Щур" userId="3faffa111ac016f6" providerId="LiveId" clId="{A8255BDB-6769-4323-9D8D-29BD36D59145}" dt="2023-11-11T09:36:31.361" v="49" actId="1076"/>
          <ac:spMkLst>
            <pc:docMk/>
            <pc:sldMk cId="1258297282" sldId="708"/>
            <ac:spMk id="6" creationId="{482EE5FC-C618-C48F-4284-A86A52C37C21}"/>
          </ac:spMkLst>
        </pc:spChg>
        <pc:spChg chg="add mod">
          <ac:chgData name="Назар Щур" userId="3faffa111ac016f6" providerId="LiveId" clId="{A8255BDB-6769-4323-9D8D-29BD36D59145}" dt="2023-11-11T09:38:26.691" v="56" actId="1076"/>
          <ac:spMkLst>
            <pc:docMk/>
            <pc:sldMk cId="1258297282" sldId="708"/>
            <ac:spMk id="7" creationId="{6F691E0B-D401-A2E5-FA52-E66E950D6CF7}"/>
          </ac:spMkLst>
        </pc:spChg>
        <pc:spChg chg="add mod">
          <ac:chgData name="Назар Щур" userId="3faffa111ac016f6" providerId="LiveId" clId="{A8255BDB-6769-4323-9D8D-29BD36D59145}" dt="2023-11-11T09:38:31.496" v="78" actId="1036"/>
          <ac:spMkLst>
            <pc:docMk/>
            <pc:sldMk cId="1258297282" sldId="708"/>
            <ac:spMk id="9" creationId="{DEB3D1B5-D51B-3858-67B7-54B9148D3077}"/>
          </ac:spMkLst>
        </pc:spChg>
        <pc:picChg chg="mod modCrop">
          <ac:chgData name="Назар Щур" userId="3faffa111ac016f6" providerId="LiveId" clId="{A8255BDB-6769-4323-9D8D-29BD36D59145}" dt="2023-11-11T09:36:47.101" v="54" actId="1076"/>
          <ac:picMkLst>
            <pc:docMk/>
            <pc:sldMk cId="1258297282" sldId="708"/>
            <ac:picMk id="2" creationId="{2B06C4CA-5D4E-24C5-02C6-EF2C028F756C}"/>
          </ac:picMkLst>
        </pc:picChg>
        <pc:picChg chg="add mod ord">
          <ac:chgData name="Назар Щур" userId="3faffa111ac016f6" providerId="LiveId" clId="{A8255BDB-6769-4323-9D8D-29BD36D59145}" dt="2023-11-11T09:36:31.361" v="49" actId="1076"/>
          <ac:picMkLst>
            <pc:docMk/>
            <pc:sldMk cId="1258297282" sldId="708"/>
            <ac:picMk id="4" creationId="{A2F3157D-EA74-5257-6BF3-80324435B107}"/>
          </ac:picMkLst>
        </pc:picChg>
        <pc:picChg chg="add mod">
          <ac:chgData name="Назар Щур" userId="3faffa111ac016f6" providerId="LiveId" clId="{A8255BDB-6769-4323-9D8D-29BD36D59145}" dt="2023-11-11T09:38:26.691" v="56" actId="1076"/>
          <ac:picMkLst>
            <pc:docMk/>
            <pc:sldMk cId="1258297282" sldId="708"/>
            <ac:picMk id="8" creationId="{856F87CE-B9B7-746C-4C7C-D6F815EC55EC}"/>
          </ac:picMkLst>
        </pc:picChg>
        <pc:cxnChg chg="add mod">
          <ac:chgData name="Назар Щур" userId="3faffa111ac016f6" providerId="LiveId" clId="{A8255BDB-6769-4323-9D8D-29BD36D59145}" dt="2023-11-11T09:38:53.524" v="95" actId="693"/>
          <ac:cxnSpMkLst>
            <pc:docMk/>
            <pc:sldMk cId="1258297282" sldId="708"/>
            <ac:cxnSpMk id="11" creationId="{62205438-4E7C-B470-8B11-337FD80BE6EF}"/>
          </ac:cxnSpMkLst>
        </pc:cxnChg>
      </pc:sldChg>
      <pc:sldChg chg="del">
        <pc:chgData name="Назар Щур" userId="3faffa111ac016f6" providerId="LiveId" clId="{A8255BDB-6769-4323-9D8D-29BD36D59145}" dt="2023-11-13T11:54:57.140" v="2638" actId="47"/>
        <pc:sldMkLst>
          <pc:docMk/>
          <pc:sldMk cId="2508650796" sldId="709"/>
        </pc:sldMkLst>
      </pc:sldChg>
      <pc:sldChg chg="del">
        <pc:chgData name="Назар Щур" userId="3faffa111ac016f6" providerId="LiveId" clId="{A8255BDB-6769-4323-9D8D-29BD36D59145}" dt="2023-11-13T11:54:57.140" v="2638" actId="47"/>
        <pc:sldMkLst>
          <pc:docMk/>
          <pc:sldMk cId="2679193354" sldId="710"/>
        </pc:sldMkLst>
      </pc:sldChg>
      <pc:sldChg chg="del">
        <pc:chgData name="Назар Щур" userId="3faffa111ac016f6" providerId="LiveId" clId="{A8255BDB-6769-4323-9D8D-29BD36D59145}" dt="2023-11-13T11:54:57.140" v="2638" actId="47"/>
        <pc:sldMkLst>
          <pc:docMk/>
          <pc:sldMk cId="1239923395" sldId="713"/>
        </pc:sldMkLst>
      </pc:sldChg>
      <pc:sldChg chg="del">
        <pc:chgData name="Назар Щур" userId="3faffa111ac016f6" providerId="LiveId" clId="{A8255BDB-6769-4323-9D8D-29BD36D59145}" dt="2023-11-13T11:54:57.140" v="2638" actId="47"/>
        <pc:sldMkLst>
          <pc:docMk/>
          <pc:sldMk cId="1517725169" sldId="715"/>
        </pc:sldMkLst>
      </pc:sldChg>
      <pc:sldChg chg="del">
        <pc:chgData name="Назар Щур" userId="3faffa111ac016f6" providerId="LiveId" clId="{A8255BDB-6769-4323-9D8D-29BD36D59145}" dt="2023-11-13T11:54:57.140" v="2638" actId="47"/>
        <pc:sldMkLst>
          <pc:docMk/>
          <pc:sldMk cId="2376951750" sldId="716"/>
        </pc:sldMkLst>
      </pc:sldChg>
      <pc:sldChg chg="del">
        <pc:chgData name="Назар Щур" userId="3faffa111ac016f6" providerId="LiveId" clId="{A8255BDB-6769-4323-9D8D-29BD36D59145}" dt="2023-11-13T11:54:57.140" v="2638" actId="47"/>
        <pc:sldMkLst>
          <pc:docMk/>
          <pc:sldMk cId="4235781965" sldId="717"/>
        </pc:sldMkLst>
      </pc:sldChg>
      <pc:sldChg chg="del">
        <pc:chgData name="Назар Щур" userId="3faffa111ac016f6" providerId="LiveId" clId="{A8255BDB-6769-4323-9D8D-29BD36D59145}" dt="2023-11-13T11:54:57.140" v="2638" actId="47"/>
        <pc:sldMkLst>
          <pc:docMk/>
          <pc:sldMk cId="4052256414" sldId="719"/>
        </pc:sldMkLst>
      </pc:sldChg>
      <pc:sldChg chg="del">
        <pc:chgData name="Назар Щур" userId="3faffa111ac016f6" providerId="LiveId" clId="{A8255BDB-6769-4323-9D8D-29BD36D59145}" dt="2023-11-13T11:54:57.140" v="2638" actId="47"/>
        <pc:sldMkLst>
          <pc:docMk/>
          <pc:sldMk cId="3023519607" sldId="720"/>
        </pc:sldMkLst>
      </pc:sldChg>
      <pc:sldChg chg="del">
        <pc:chgData name="Назар Щур" userId="3faffa111ac016f6" providerId="LiveId" clId="{A8255BDB-6769-4323-9D8D-29BD36D59145}" dt="2023-11-13T11:54:57.140" v="2638" actId="47"/>
        <pc:sldMkLst>
          <pc:docMk/>
          <pc:sldMk cId="54161443" sldId="721"/>
        </pc:sldMkLst>
      </pc:sldChg>
      <pc:sldChg chg="del">
        <pc:chgData name="Назар Щур" userId="3faffa111ac016f6" providerId="LiveId" clId="{A8255BDB-6769-4323-9D8D-29BD36D59145}" dt="2023-11-13T11:54:57.140" v="2638" actId="47"/>
        <pc:sldMkLst>
          <pc:docMk/>
          <pc:sldMk cId="2146319378" sldId="722"/>
        </pc:sldMkLst>
      </pc:sldChg>
      <pc:sldChg chg="addSp delSp modSp mod delAnim modAnim">
        <pc:chgData name="Назар Щур" userId="3faffa111ac016f6" providerId="LiveId" clId="{A8255BDB-6769-4323-9D8D-29BD36D59145}" dt="2023-11-13T15:44:55.021" v="2957"/>
        <pc:sldMkLst>
          <pc:docMk/>
          <pc:sldMk cId="3897202514" sldId="723"/>
        </pc:sldMkLst>
        <pc:spChg chg="add mod">
          <ac:chgData name="Назар Щур" userId="3faffa111ac016f6" providerId="LiveId" clId="{A8255BDB-6769-4323-9D8D-29BD36D59145}" dt="2023-11-13T15:44:10.147" v="2943"/>
          <ac:spMkLst>
            <pc:docMk/>
            <pc:sldMk cId="3897202514" sldId="723"/>
            <ac:spMk id="2" creationId="{627F7C72-BBEE-2F02-7AF8-302C15801DE3}"/>
          </ac:spMkLst>
        </pc:spChg>
        <pc:spChg chg="add mod">
          <ac:chgData name="Назар Щур" userId="3faffa111ac016f6" providerId="LiveId" clId="{A8255BDB-6769-4323-9D8D-29BD36D59145}" dt="2023-11-13T15:44:12.714" v="2944"/>
          <ac:spMkLst>
            <pc:docMk/>
            <pc:sldMk cId="3897202514" sldId="723"/>
            <ac:spMk id="3" creationId="{02140504-05ED-B19F-C047-1EA1F0972702}"/>
          </ac:spMkLst>
        </pc:spChg>
        <pc:spChg chg="add mod">
          <ac:chgData name="Назар Щур" userId="3faffa111ac016f6" providerId="LiveId" clId="{A8255BDB-6769-4323-9D8D-29BD36D59145}" dt="2023-11-13T15:40:21.672" v="2898" actId="404"/>
          <ac:spMkLst>
            <pc:docMk/>
            <pc:sldMk cId="3897202514" sldId="723"/>
            <ac:spMk id="4" creationId="{79EBA001-0D18-0FEB-AD5F-9A4954A55B82}"/>
          </ac:spMkLst>
        </pc:spChg>
        <pc:spChg chg="add mod topLvl">
          <ac:chgData name="Назар Щур" userId="3faffa111ac016f6" providerId="LiveId" clId="{A8255BDB-6769-4323-9D8D-29BD36D59145}" dt="2023-11-13T15:43:52.757" v="2938" actId="1076"/>
          <ac:spMkLst>
            <pc:docMk/>
            <pc:sldMk cId="3897202514" sldId="723"/>
            <ac:spMk id="10" creationId="{C0A4AC7C-4DEB-57D8-F431-DDB1B100088A}"/>
          </ac:spMkLst>
        </pc:spChg>
        <pc:spChg chg="add mod topLvl">
          <ac:chgData name="Назар Щур" userId="3faffa111ac016f6" providerId="LiveId" clId="{A8255BDB-6769-4323-9D8D-29BD36D59145}" dt="2023-11-13T15:43:55.762" v="2939" actId="1076"/>
          <ac:spMkLst>
            <pc:docMk/>
            <pc:sldMk cId="3897202514" sldId="723"/>
            <ac:spMk id="11" creationId="{11EBE196-7DC6-0AB0-3941-2D533EF749B7}"/>
          </ac:spMkLst>
        </pc:spChg>
        <pc:spChg chg="add del mod">
          <ac:chgData name="Назар Щур" userId="3faffa111ac016f6" providerId="LiveId" clId="{A8255BDB-6769-4323-9D8D-29BD36D59145}" dt="2023-11-13T15:44:32.996" v="2954" actId="478"/>
          <ac:spMkLst>
            <pc:docMk/>
            <pc:sldMk cId="3897202514" sldId="723"/>
            <ac:spMk id="13" creationId="{50F34270-0C2F-DB5B-3B12-EE166AE4589D}"/>
          </ac:spMkLst>
        </pc:spChg>
        <pc:spChg chg="mod">
          <ac:chgData name="Назар Щур" userId="3faffa111ac016f6" providerId="LiveId" clId="{A8255BDB-6769-4323-9D8D-29BD36D59145}" dt="2023-11-13T15:40:30.642" v="2899" actId="1076"/>
          <ac:spMkLst>
            <pc:docMk/>
            <pc:sldMk cId="3897202514" sldId="723"/>
            <ac:spMk id="15" creationId="{CE875E1B-5141-B506-36F0-BCA749712A14}"/>
          </ac:spMkLst>
        </pc:spChg>
        <pc:grpChg chg="add del mod">
          <ac:chgData name="Назар Щур" userId="3faffa111ac016f6" providerId="LiveId" clId="{A8255BDB-6769-4323-9D8D-29BD36D59145}" dt="2023-11-13T15:43:36.388" v="2934" actId="165"/>
          <ac:grpSpMkLst>
            <pc:docMk/>
            <pc:sldMk cId="3897202514" sldId="723"/>
            <ac:grpSpMk id="12" creationId="{3D6504BF-F49D-4738-644E-3A3F33FC6C8D}"/>
          </ac:grpSpMkLst>
        </pc:grpChg>
        <pc:picChg chg="add mod">
          <ac:chgData name="Назар Щур" userId="3faffa111ac016f6" providerId="LiveId" clId="{A8255BDB-6769-4323-9D8D-29BD36D59145}" dt="2023-11-13T15:44:20.277" v="2949" actId="14100"/>
          <ac:picMkLst>
            <pc:docMk/>
            <pc:sldMk cId="3897202514" sldId="723"/>
            <ac:picMk id="5" creationId="{EE7BF311-65BF-AA67-EEBE-F0C3C2729634}"/>
          </ac:picMkLst>
        </pc:picChg>
        <pc:picChg chg="del">
          <ac:chgData name="Назар Щур" userId="3faffa111ac016f6" providerId="LiveId" clId="{A8255BDB-6769-4323-9D8D-29BD36D59145}" dt="2023-11-13T15:37:23.021" v="2792" actId="478"/>
          <ac:picMkLst>
            <pc:docMk/>
            <pc:sldMk cId="3897202514" sldId="723"/>
            <ac:picMk id="6" creationId="{A922FF2F-A0C5-2F4E-5CCA-11CB591D024C}"/>
          </ac:picMkLst>
        </pc:picChg>
        <pc:picChg chg="add mod">
          <ac:chgData name="Назар Щур" userId="3faffa111ac016f6" providerId="LiveId" clId="{A8255BDB-6769-4323-9D8D-29BD36D59145}" dt="2023-11-13T15:44:26.252" v="2951" actId="14100"/>
          <ac:picMkLst>
            <pc:docMk/>
            <pc:sldMk cId="3897202514" sldId="723"/>
            <ac:picMk id="7" creationId="{8E04B145-CD3D-4C38-B3A1-45F027C9419A}"/>
          </ac:picMkLst>
        </pc:picChg>
        <pc:picChg chg="add mod">
          <ac:chgData name="Назар Щур" userId="3faffa111ac016f6" providerId="LiveId" clId="{A8255BDB-6769-4323-9D8D-29BD36D59145}" dt="2023-11-13T15:44:31.467" v="2953" actId="14100"/>
          <ac:picMkLst>
            <pc:docMk/>
            <pc:sldMk cId="3897202514" sldId="723"/>
            <ac:picMk id="8" creationId="{48B23AFB-14C6-D9E6-03CD-BACCDA5F90C5}"/>
          </ac:picMkLst>
        </pc:picChg>
        <pc:cxnChg chg="add mod topLvl">
          <ac:chgData name="Назар Щур" userId="3faffa111ac016f6" providerId="LiveId" clId="{A8255BDB-6769-4323-9D8D-29BD36D59145}" dt="2023-11-13T15:43:45.436" v="2936" actId="208"/>
          <ac:cxnSpMkLst>
            <pc:docMk/>
            <pc:sldMk cId="3897202514" sldId="723"/>
            <ac:cxnSpMk id="9" creationId="{C35E45FE-C8AC-4D30-2E72-1C4A8561F2A5}"/>
          </ac:cxnSpMkLst>
        </pc:cxnChg>
      </pc:sldChg>
      <pc:sldChg chg="addSp delSp modSp mod modAnim">
        <pc:chgData name="Назар Щур" userId="3faffa111ac016f6" providerId="LiveId" clId="{A8255BDB-6769-4323-9D8D-29BD36D59145}" dt="2023-11-13T15:55:22.384" v="3091"/>
        <pc:sldMkLst>
          <pc:docMk/>
          <pc:sldMk cId="711328774" sldId="724"/>
        </pc:sldMkLst>
        <pc:spChg chg="add mod ord">
          <ac:chgData name="Назар Щур" userId="3faffa111ac016f6" providerId="LiveId" clId="{A8255BDB-6769-4323-9D8D-29BD36D59145}" dt="2023-11-13T15:55:07.315" v="3080" actId="1036"/>
          <ac:spMkLst>
            <pc:docMk/>
            <pc:sldMk cId="711328774" sldId="724"/>
            <ac:spMk id="8" creationId="{2C38C783-03CF-A1A4-ED02-9074872975B8}"/>
          </ac:spMkLst>
        </pc:spChg>
        <pc:spChg chg="add mod">
          <ac:chgData name="Назар Щур" userId="3faffa111ac016f6" providerId="LiveId" clId="{A8255BDB-6769-4323-9D8D-29BD36D59145}" dt="2023-11-13T15:55:07.315" v="3080" actId="1036"/>
          <ac:spMkLst>
            <pc:docMk/>
            <pc:sldMk cId="711328774" sldId="724"/>
            <ac:spMk id="9" creationId="{F50522F3-965B-4DAF-39EB-3805EE863912}"/>
          </ac:spMkLst>
        </pc:spChg>
        <pc:spChg chg="add mod">
          <ac:chgData name="Назар Щур" userId="3faffa111ac016f6" providerId="LiveId" clId="{A8255BDB-6769-4323-9D8D-29BD36D59145}" dt="2023-11-13T15:55:07.315" v="3080" actId="1036"/>
          <ac:spMkLst>
            <pc:docMk/>
            <pc:sldMk cId="711328774" sldId="724"/>
            <ac:spMk id="10" creationId="{138EBC7F-C529-7068-988F-8B8B32A5542B}"/>
          </ac:spMkLst>
        </pc:spChg>
        <pc:spChg chg="add mod">
          <ac:chgData name="Назар Щур" userId="3faffa111ac016f6" providerId="LiveId" clId="{A8255BDB-6769-4323-9D8D-29BD36D59145}" dt="2023-11-13T15:55:07.315" v="3080" actId="1036"/>
          <ac:spMkLst>
            <pc:docMk/>
            <pc:sldMk cId="711328774" sldId="724"/>
            <ac:spMk id="11" creationId="{F956D9B8-45FE-56BD-E241-0FD6663F2BB3}"/>
          </ac:spMkLst>
        </pc:spChg>
        <pc:spChg chg="mod">
          <ac:chgData name="Назар Щур" userId="3faffa111ac016f6" providerId="LiveId" clId="{A8255BDB-6769-4323-9D8D-29BD36D59145}" dt="2023-11-13T15:55:11.811" v="3089" actId="1036"/>
          <ac:spMkLst>
            <pc:docMk/>
            <pc:sldMk cId="711328774" sldId="724"/>
            <ac:spMk id="15" creationId="{CE875E1B-5141-B506-36F0-BCA749712A14}"/>
          </ac:spMkLst>
        </pc:spChg>
        <pc:grpChg chg="add del mod">
          <ac:chgData name="Назар Щур" userId="3faffa111ac016f6" providerId="LiveId" clId="{A8255BDB-6769-4323-9D8D-29BD36D59145}" dt="2023-11-13T15:54:32.279" v="3058" actId="165"/>
          <ac:grpSpMkLst>
            <pc:docMk/>
            <pc:sldMk cId="711328774" sldId="724"/>
            <ac:grpSpMk id="3" creationId="{99BF1DBC-5534-090A-95B0-1E8FF4B15206}"/>
          </ac:grpSpMkLst>
        </pc:grpChg>
        <pc:grpChg chg="add mod">
          <ac:chgData name="Назар Щур" userId="3faffa111ac016f6" providerId="LiveId" clId="{A8255BDB-6769-4323-9D8D-29BD36D59145}" dt="2023-11-13T15:55:07.315" v="3080" actId="1036"/>
          <ac:grpSpMkLst>
            <pc:docMk/>
            <pc:sldMk cId="711328774" sldId="724"/>
            <ac:grpSpMk id="12" creationId="{7F590DD7-FD9A-1B9A-CDD3-5BD4B9CE0AE3}"/>
          </ac:grpSpMkLst>
        </pc:grpChg>
        <pc:grpChg chg="add mod">
          <ac:chgData name="Назар Щур" userId="3faffa111ac016f6" providerId="LiveId" clId="{A8255BDB-6769-4323-9D8D-29BD36D59145}" dt="2023-11-13T15:55:07.315" v="3080" actId="1036"/>
          <ac:grpSpMkLst>
            <pc:docMk/>
            <pc:sldMk cId="711328774" sldId="724"/>
            <ac:grpSpMk id="13" creationId="{F2A367DF-4A97-0BAD-8A3A-DC846E21F8A9}"/>
          </ac:grpSpMkLst>
        </pc:grpChg>
        <pc:grpChg chg="add mod">
          <ac:chgData name="Назар Щур" userId="3faffa111ac016f6" providerId="LiveId" clId="{A8255BDB-6769-4323-9D8D-29BD36D59145}" dt="2023-11-13T15:55:07.315" v="3080" actId="1036"/>
          <ac:grpSpMkLst>
            <pc:docMk/>
            <pc:sldMk cId="711328774" sldId="724"/>
            <ac:grpSpMk id="14" creationId="{60557A35-7A18-A0F2-485A-03E9D89A516E}"/>
          </ac:grpSpMkLst>
        </pc:grpChg>
        <pc:picChg chg="del">
          <ac:chgData name="Назар Щур" userId="3faffa111ac016f6" providerId="LiveId" clId="{A8255BDB-6769-4323-9D8D-29BD36D59145}" dt="2023-11-13T15:51:42.797" v="2958" actId="478"/>
          <ac:picMkLst>
            <pc:docMk/>
            <pc:sldMk cId="711328774" sldId="724"/>
            <ac:picMk id="2" creationId="{0FF9D590-4863-1F7E-197C-362169912638}"/>
          </ac:picMkLst>
        </pc:picChg>
        <pc:picChg chg="mod topLvl">
          <ac:chgData name="Назар Щур" userId="3faffa111ac016f6" providerId="LiveId" clId="{A8255BDB-6769-4323-9D8D-29BD36D59145}" dt="2023-11-13T15:55:07.315" v="3080" actId="1036"/>
          <ac:picMkLst>
            <pc:docMk/>
            <pc:sldMk cId="711328774" sldId="724"/>
            <ac:picMk id="4" creationId="{8E0A0610-F886-D62C-196B-BF7AB93E4BF3}"/>
          </ac:picMkLst>
        </pc:picChg>
        <pc:picChg chg="mod topLvl">
          <ac:chgData name="Назар Щур" userId="3faffa111ac016f6" providerId="LiveId" clId="{A8255BDB-6769-4323-9D8D-29BD36D59145}" dt="2023-11-13T15:55:07.315" v="3080" actId="1036"/>
          <ac:picMkLst>
            <pc:docMk/>
            <pc:sldMk cId="711328774" sldId="724"/>
            <ac:picMk id="5" creationId="{DB6EED08-B522-CA8F-C923-CC91C22E3BB2}"/>
          </ac:picMkLst>
        </pc:picChg>
        <pc:picChg chg="mod topLvl">
          <ac:chgData name="Назар Щур" userId="3faffa111ac016f6" providerId="LiveId" clId="{A8255BDB-6769-4323-9D8D-29BD36D59145}" dt="2023-11-13T15:55:07.315" v="3080" actId="1036"/>
          <ac:picMkLst>
            <pc:docMk/>
            <pc:sldMk cId="711328774" sldId="724"/>
            <ac:picMk id="6" creationId="{DA4C434C-65FD-47F8-9E7F-50A3D488E64E}"/>
          </ac:picMkLst>
        </pc:picChg>
        <pc:picChg chg="mod topLvl">
          <ac:chgData name="Назар Щур" userId="3faffa111ac016f6" providerId="LiveId" clId="{A8255BDB-6769-4323-9D8D-29BD36D59145}" dt="2023-11-13T15:55:07.315" v="3080" actId="1036"/>
          <ac:picMkLst>
            <pc:docMk/>
            <pc:sldMk cId="711328774" sldId="724"/>
            <ac:picMk id="7" creationId="{67141443-A820-5F1B-512D-20D2BCC6C9F1}"/>
          </ac:picMkLst>
        </pc:picChg>
      </pc:sldChg>
      <pc:sldChg chg="del">
        <pc:chgData name="Назар Щур" userId="3faffa111ac016f6" providerId="LiveId" clId="{A8255BDB-6769-4323-9D8D-29BD36D59145}" dt="2023-11-13T16:41:03.934" v="3287" actId="47"/>
        <pc:sldMkLst>
          <pc:docMk/>
          <pc:sldMk cId="1063962243" sldId="725"/>
        </pc:sldMkLst>
      </pc:sldChg>
      <pc:sldChg chg="del">
        <pc:chgData name="Назар Щур" userId="3faffa111ac016f6" providerId="LiveId" clId="{A8255BDB-6769-4323-9D8D-29BD36D59145}" dt="2023-11-13T16:41:03.934" v="3287" actId="47"/>
        <pc:sldMkLst>
          <pc:docMk/>
          <pc:sldMk cId="4157895482" sldId="726"/>
        </pc:sldMkLst>
      </pc:sldChg>
      <pc:sldChg chg="del">
        <pc:chgData name="Назар Щур" userId="3faffa111ac016f6" providerId="LiveId" clId="{A8255BDB-6769-4323-9D8D-29BD36D59145}" dt="2023-11-13T16:41:03.934" v="3287" actId="47"/>
        <pc:sldMkLst>
          <pc:docMk/>
          <pc:sldMk cId="1941284241" sldId="728"/>
        </pc:sldMkLst>
      </pc:sldChg>
      <pc:sldChg chg="del">
        <pc:chgData name="Назар Щур" userId="3faffa111ac016f6" providerId="LiveId" clId="{A8255BDB-6769-4323-9D8D-29BD36D59145}" dt="2023-11-13T16:41:03.934" v="3287" actId="47"/>
        <pc:sldMkLst>
          <pc:docMk/>
          <pc:sldMk cId="2396607756" sldId="729"/>
        </pc:sldMkLst>
      </pc:sldChg>
      <pc:sldChg chg="del">
        <pc:chgData name="Назар Щур" userId="3faffa111ac016f6" providerId="LiveId" clId="{A8255BDB-6769-4323-9D8D-29BD36D59145}" dt="2023-11-13T11:54:57.140" v="2638" actId="47"/>
        <pc:sldMkLst>
          <pc:docMk/>
          <pc:sldMk cId="1721103313" sldId="730"/>
        </pc:sldMkLst>
      </pc:sldChg>
      <pc:sldChg chg="modSp add del mod">
        <pc:chgData name="Назар Щур" userId="3faffa111ac016f6" providerId="LiveId" clId="{A8255BDB-6769-4323-9D8D-29BD36D59145}" dt="2023-11-13T11:54:57.140" v="2638" actId="47"/>
        <pc:sldMkLst>
          <pc:docMk/>
          <pc:sldMk cId="2016476710" sldId="731"/>
        </pc:sldMkLst>
        <pc:picChg chg="mod modCrop">
          <ac:chgData name="Назар Щур" userId="3faffa111ac016f6" providerId="LiveId" clId="{A8255BDB-6769-4323-9D8D-29BD36D59145}" dt="2023-11-11T10:00:55.970" v="424" actId="732"/>
          <ac:picMkLst>
            <pc:docMk/>
            <pc:sldMk cId="2016476710" sldId="731"/>
            <ac:picMk id="2" creationId="{2B06C4CA-5D4E-24C5-02C6-EF2C028F756C}"/>
          </ac:picMkLst>
        </pc:picChg>
      </pc:sldChg>
      <pc:sldChg chg="addSp delSp modSp add mod ord modAnim">
        <pc:chgData name="Назар Щур" userId="3faffa111ac016f6" providerId="LiveId" clId="{A8255BDB-6769-4323-9D8D-29BD36D59145}" dt="2023-11-14T09:21:03.357" v="4110" actId="1076"/>
        <pc:sldMkLst>
          <pc:docMk/>
          <pc:sldMk cId="3015353405" sldId="732"/>
        </pc:sldMkLst>
        <pc:spChg chg="add mod">
          <ac:chgData name="Назар Щур" userId="3faffa111ac016f6" providerId="LiveId" clId="{A8255BDB-6769-4323-9D8D-29BD36D59145}" dt="2023-11-14T09:21:03.357" v="4110" actId="1076"/>
          <ac:spMkLst>
            <pc:docMk/>
            <pc:sldMk cId="3015353405" sldId="732"/>
            <ac:spMk id="2" creationId="{82DC56BB-4D56-25F2-7BE7-2E299450DC44}"/>
          </ac:spMkLst>
        </pc:spChg>
        <pc:spChg chg="add mod">
          <ac:chgData name="Назар Щур" userId="3faffa111ac016f6" providerId="LiveId" clId="{A8255BDB-6769-4323-9D8D-29BD36D59145}" dt="2023-11-12T17:00:26.307" v="1805" actId="1076"/>
          <ac:spMkLst>
            <pc:docMk/>
            <pc:sldMk cId="3015353405" sldId="732"/>
            <ac:spMk id="3" creationId="{DCC1BE50-72A5-A208-4DB6-D72E843324B8}"/>
          </ac:spMkLst>
        </pc:spChg>
        <pc:spChg chg="add mod">
          <ac:chgData name="Назар Щур" userId="3faffa111ac016f6" providerId="LiveId" clId="{A8255BDB-6769-4323-9D8D-29BD36D59145}" dt="2023-11-12T17:17:23.537" v="1938"/>
          <ac:spMkLst>
            <pc:docMk/>
            <pc:sldMk cId="3015353405" sldId="732"/>
            <ac:spMk id="4" creationId="{D754B03A-30A0-E2DB-8A9E-12E8BFB1CBF4}"/>
          </ac:spMkLst>
        </pc:spChg>
        <pc:spChg chg="mod ord">
          <ac:chgData name="Назар Щур" userId="3faffa111ac016f6" providerId="LiveId" clId="{A8255BDB-6769-4323-9D8D-29BD36D59145}" dt="2023-11-12T17:00:33.935" v="1818" actId="1036"/>
          <ac:spMkLst>
            <pc:docMk/>
            <pc:sldMk cId="3015353405" sldId="732"/>
            <ac:spMk id="5" creationId="{56D45A3D-C945-1916-C110-9B23D6315820}"/>
          </ac:spMkLst>
        </pc:spChg>
        <pc:spChg chg="mod">
          <ac:chgData name="Назар Щур" userId="3faffa111ac016f6" providerId="LiveId" clId="{A8255BDB-6769-4323-9D8D-29BD36D59145}" dt="2023-11-12T17:00:33.935" v="1818" actId="1036"/>
          <ac:spMkLst>
            <pc:docMk/>
            <pc:sldMk cId="3015353405" sldId="732"/>
            <ac:spMk id="6" creationId="{482EE5FC-C618-C48F-4284-A86A52C37C21}"/>
          </ac:spMkLst>
        </pc:spChg>
        <pc:spChg chg="del">
          <ac:chgData name="Назар Щур" userId="3faffa111ac016f6" providerId="LiveId" clId="{A8255BDB-6769-4323-9D8D-29BD36D59145}" dt="2023-11-11T09:43:30.637" v="126" actId="478"/>
          <ac:spMkLst>
            <pc:docMk/>
            <pc:sldMk cId="3015353405" sldId="732"/>
            <ac:spMk id="7" creationId="{6F691E0B-D401-A2E5-FA52-E66E950D6CF7}"/>
          </ac:spMkLst>
        </pc:spChg>
        <pc:spChg chg="add mod">
          <ac:chgData name="Назар Щур" userId="3faffa111ac016f6" providerId="LiveId" clId="{A8255BDB-6769-4323-9D8D-29BD36D59145}" dt="2023-11-12T17:17:26.446" v="1939"/>
          <ac:spMkLst>
            <pc:docMk/>
            <pc:sldMk cId="3015353405" sldId="732"/>
            <ac:spMk id="7" creationId="{8BA7E7F8-0894-B3F9-542E-897EE8710C15}"/>
          </ac:spMkLst>
        </pc:spChg>
        <pc:spChg chg="del">
          <ac:chgData name="Назар Щур" userId="3faffa111ac016f6" providerId="LiveId" clId="{A8255BDB-6769-4323-9D8D-29BD36D59145}" dt="2023-11-11T09:43:30.637" v="126" actId="478"/>
          <ac:spMkLst>
            <pc:docMk/>
            <pc:sldMk cId="3015353405" sldId="732"/>
            <ac:spMk id="9" creationId="{DEB3D1B5-D51B-3858-67B7-54B9148D3077}"/>
          </ac:spMkLst>
        </pc:spChg>
        <pc:spChg chg="add del mod">
          <ac:chgData name="Назар Щур" userId="3faffa111ac016f6" providerId="LiveId" clId="{A8255BDB-6769-4323-9D8D-29BD36D59145}" dt="2023-11-11T09:49:36.912" v="177" actId="478"/>
          <ac:spMkLst>
            <pc:docMk/>
            <pc:sldMk cId="3015353405" sldId="732"/>
            <ac:spMk id="12" creationId="{7DC85FC3-AE20-37F9-9B1B-34B74404DAC4}"/>
          </ac:spMkLst>
        </pc:spChg>
        <pc:spChg chg="add del mod">
          <ac:chgData name="Назар Щур" userId="3faffa111ac016f6" providerId="LiveId" clId="{A8255BDB-6769-4323-9D8D-29BD36D59145}" dt="2023-11-11T09:49:36.912" v="177" actId="478"/>
          <ac:spMkLst>
            <pc:docMk/>
            <pc:sldMk cId="3015353405" sldId="732"/>
            <ac:spMk id="14" creationId="{2A3255AA-5F20-997B-DF89-5DCE58FE80FB}"/>
          </ac:spMkLst>
        </pc:spChg>
        <pc:spChg chg="add del mod">
          <ac:chgData name="Назар Щур" userId="3faffa111ac016f6" providerId="LiveId" clId="{A8255BDB-6769-4323-9D8D-29BD36D59145}" dt="2023-11-11T09:57:31.986" v="395" actId="478"/>
          <ac:spMkLst>
            <pc:docMk/>
            <pc:sldMk cId="3015353405" sldId="732"/>
            <ac:spMk id="19" creationId="{C18E63B4-DD25-2847-E2B3-15D9D761142D}"/>
          </ac:spMkLst>
        </pc:spChg>
        <pc:spChg chg="add del mod">
          <ac:chgData name="Назар Щур" userId="3faffa111ac016f6" providerId="LiveId" clId="{A8255BDB-6769-4323-9D8D-29BD36D59145}" dt="2023-11-11T09:57:31.986" v="395" actId="478"/>
          <ac:spMkLst>
            <pc:docMk/>
            <pc:sldMk cId="3015353405" sldId="732"/>
            <ac:spMk id="21" creationId="{B6BB676F-54CE-C408-9EBF-3A7BC3B87649}"/>
          </ac:spMkLst>
        </pc:spChg>
        <pc:spChg chg="add mod">
          <ac:chgData name="Назар Щур" userId="3faffa111ac016f6" providerId="LiveId" clId="{A8255BDB-6769-4323-9D8D-29BD36D59145}" dt="2023-11-12T17:00:33.935" v="1818" actId="1036"/>
          <ac:spMkLst>
            <pc:docMk/>
            <pc:sldMk cId="3015353405" sldId="732"/>
            <ac:spMk id="25" creationId="{254D38B9-43CA-1CD4-A25E-BAB2265E018F}"/>
          </ac:spMkLst>
        </pc:spChg>
        <pc:spChg chg="add mod">
          <ac:chgData name="Назар Щур" userId="3faffa111ac016f6" providerId="LiveId" clId="{A8255BDB-6769-4323-9D8D-29BD36D59145}" dt="2023-11-12T17:00:33.935" v="1818" actId="1036"/>
          <ac:spMkLst>
            <pc:docMk/>
            <pc:sldMk cId="3015353405" sldId="732"/>
            <ac:spMk id="26" creationId="{396D101E-3097-E732-239A-8AB84E347FA3}"/>
          </ac:spMkLst>
        </pc:spChg>
        <pc:spChg chg="add mod ord">
          <ac:chgData name="Назар Щур" userId="3faffa111ac016f6" providerId="LiveId" clId="{A8255BDB-6769-4323-9D8D-29BD36D59145}" dt="2023-11-12T17:00:33.935" v="1818" actId="1036"/>
          <ac:spMkLst>
            <pc:docMk/>
            <pc:sldMk cId="3015353405" sldId="732"/>
            <ac:spMk id="27" creationId="{5CE998D0-8ECF-C7C5-9FFD-F24C2BC8EDCD}"/>
          </ac:spMkLst>
        </pc:spChg>
        <pc:spChg chg="add del mod ord">
          <ac:chgData name="Назар Щур" userId="3faffa111ac016f6" providerId="LiveId" clId="{A8255BDB-6769-4323-9D8D-29BD36D59145}" dt="2023-11-11T09:57:31.986" v="395" actId="478"/>
          <ac:spMkLst>
            <pc:docMk/>
            <pc:sldMk cId="3015353405" sldId="732"/>
            <ac:spMk id="28" creationId="{B5D3DA3C-9695-58B9-7879-A4464108C856}"/>
          </ac:spMkLst>
        </pc:spChg>
        <pc:spChg chg="add del mod ord">
          <ac:chgData name="Назар Щур" userId="3faffa111ac016f6" providerId="LiveId" clId="{A8255BDB-6769-4323-9D8D-29BD36D59145}" dt="2023-11-11T09:57:31.986" v="395" actId="478"/>
          <ac:spMkLst>
            <pc:docMk/>
            <pc:sldMk cId="3015353405" sldId="732"/>
            <ac:spMk id="30" creationId="{B9397F48-0844-9847-401D-9A380FE56ACF}"/>
          </ac:spMkLst>
        </pc:spChg>
        <pc:spChg chg="add del mod ord">
          <ac:chgData name="Назар Щур" userId="3faffa111ac016f6" providerId="LiveId" clId="{A8255BDB-6769-4323-9D8D-29BD36D59145}" dt="2023-11-11T09:57:31.986" v="395" actId="478"/>
          <ac:spMkLst>
            <pc:docMk/>
            <pc:sldMk cId="3015353405" sldId="732"/>
            <ac:spMk id="31" creationId="{14A26F91-9A2F-ADB8-BCB0-D38EDEEE1F03}"/>
          </ac:spMkLst>
        </pc:spChg>
        <pc:spChg chg="add mod">
          <ac:chgData name="Назар Щур" userId="3faffa111ac016f6" providerId="LiveId" clId="{A8255BDB-6769-4323-9D8D-29BD36D59145}" dt="2023-11-12T17:16:32.537" v="1930" actId="1035"/>
          <ac:spMkLst>
            <pc:docMk/>
            <pc:sldMk cId="3015353405" sldId="732"/>
            <ac:spMk id="32" creationId="{38479ECC-6C70-B2D8-51EF-C329FB75FA91}"/>
          </ac:spMkLst>
        </pc:spChg>
        <pc:spChg chg="add mod">
          <ac:chgData name="Назар Щур" userId="3faffa111ac016f6" providerId="LiveId" clId="{A8255BDB-6769-4323-9D8D-29BD36D59145}" dt="2023-11-12T17:16:32.537" v="1930" actId="1035"/>
          <ac:spMkLst>
            <pc:docMk/>
            <pc:sldMk cId="3015353405" sldId="732"/>
            <ac:spMk id="34" creationId="{A4DCB514-ED0F-C03D-9E2E-38A3B867833A}"/>
          </ac:spMkLst>
        </pc:spChg>
        <pc:spChg chg="add mod">
          <ac:chgData name="Назар Щур" userId="3faffa111ac016f6" providerId="LiveId" clId="{A8255BDB-6769-4323-9D8D-29BD36D59145}" dt="2023-11-12T17:16:32.537" v="1930" actId="1035"/>
          <ac:spMkLst>
            <pc:docMk/>
            <pc:sldMk cId="3015353405" sldId="732"/>
            <ac:spMk id="36" creationId="{50AE70B0-6CFA-2278-BA3F-BF38F2B3FF34}"/>
          </ac:spMkLst>
        </pc:spChg>
        <pc:spChg chg="add mod">
          <ac:chgData name="Назар Щур" userId="3faffa111ac016f6" providerId="LiveId" clId="{A8255BDB-6769-4323-9D8D-29BD36D59145}" dt="2023-11-12T17:16:32.537" v="1930" actId="1035"/>
          <ac:spMkLst>
            <pc:docMk/>
            <pc:sldMk cId="3015353405" sldId="732"/>
            <ac:spMk id="37" creationId="{8DF59EC6-9176-DFF5-A51D-FDEFA7B5EC97}"/>
          </ac:spMkLst>
        </pc:spChg>
        <pc:spChg chg="add mod">
          <ac:chgData name="Назар Щур" userId="3faffa111ac016f6" providerId="LiveId" clId="{A8255BDB-6769-4323-9D8D-29BD36D59145}" dt="2023-11-12T17:16:32.537" v="1930" actId="1035"/>
          <ac:spMkLst>
            <pc:docMk/>
            <pc:sldMk cId="3015353405" sldId="732"/>
            <ac:spMk id="38" creationId="{9FB00A92-B0FF-9457-4285-B604892ED971}"/>
          </ac:spMkLst>
        </pc:spChg>
        <pc:spChg chg="mod">
          <ac:chgData name="Назар Щур" userId="3faffa111ac016f6" providerId="LiveId" clId="{A8255BDB-6769-4323-9D8D-29BD36D59145}" dt="2023-11-12T16:58:40.070" v="1764"/>
          <ac:spMkLst>
            <pc:docMk/>
            <pc:sldMk cId="3015353405" sldId="732"/>
            <ac:spMk id="39" creationId="{C91FF341-BA07-495E-B482-DD66522A87F3}"/>
          </ac:spMkLst>
        </pc:spChg>
        <pc:spChg chg="add mod">
          <ac:chgData name="Назар Щур" userId="3faffa111ac016f6" providerId="LiveId" clId="{A8255BDB-6769-4323-9D8D-29BD36D59145}" dt="2023-11-12T17:16:32.537" v="1930" actId="1035"/>
          <ac:spMkLst>
            <pc:docMk/>
            <pc:sldMk cId="3015353405" sldId="732"/>
            <ac:spMk id="40" creationId="{D49B81B9-174A-7287-06A0-4FA4DDD0A6D6}"/>
          </ac:spMkLst>
        </pc:spChg>
        <pc:spChg chg="add mod ord">
          <ac:chgData name="Назар Щур" userId="3faffa111ac016f6" providerId="LiveId" clId="{A8255BDB-6769-4323-9D8D-29BD36D59145}" dt="2023-11-12T17:16:32.537" v="1930" actId="1035"/>
          <ac:spMkLst>
            <pc:docMk/>
            <pc:sldMk cId="3015353405" sldId="732"/>
            <ac:spMk id="42" creationId="{8617889B-BC5B-8C83-1DA6-582CBA6E89E6}"/>
          </ac:spMkLst>
        </pc:spChg>
        <pc:spChg chg="add del mod">
          <ac:chgData name="Назар Щур" userId="3faffa111ac016f6" providerId="LiveId" clId="{A8255BDB-6769-4323-9D8D-29BD36D59145}" dt="2023-11-11T10:03:30.287" v="519" actId="478"/>
          <ac:spMkLst>
            <pc:docMk/>
            <pc:sldMk cId="3015353405" sldId="732"/>
            <ac:spMk id="45" creationId="{10D71BFC-7374-3E76-C31A-405798A11BD6}"/>
          </ac:spMkLst>
        </pc:spChg>
        <pc:spChg chg="add del mod">
          <ac:chgData name="Назар Щур" userId="3faffa111ac016f6" providerId="LiveId" clId="{A8255BDB-6769-4323-9D8D-29BD36D59145}" dt="2023-11-11T10:03:30.287" v="519" actId="478"/>
          <ac:spMkLst>
            <pc:docMk/>
            <pc:sldMk cId="3015353405" sldId="732"/>
            <ac:spMk id="47" creationId="{F664685C-F6A3-7184-BAED-9764358253D6}"/>
          </ac:spMkLst>
        </pc:spChg>
        <pc:spChg chg="add del mod">
          <ac:chgData name="Назар Щур" userId="3faffa111ac016f6" providerId="LiveId" clId="{A8255BDB-6769-4323-9D8D-29BD36D59145}" dt="2023-11-11T10:03:30.287" v="519" actId="478"/>
          <ac:spMkLst>
            <pc:docMk/>
            <pc:sldMk cId="3015353405" sldId="732"/>
            <ac:spMk id="50" creationId="{1CFCAD2E-4E22-24F5-1D39-62DA4C36A221}"/>
          </ac:spMkLst>
        </pc:spChg>
        <pc:spChg chg="add del mod">
          <ac:chgData name="Назар Щур" userId="3faffa111ac016f6" providerId="LiveId" clId="{A8255BDB-6769-4323-9D8D-29BD36D59145}" dt="2023-11-11T10:03:30.287" v="519" actId="478"/>
          <ac:spMkLst>
            <pc:docMk/>
            <pc:sldMk cId="3015353405" sldId="732"/>
            <ac:spMk id="51" creationId="{6203F1EF-69CD-58E9-71AC-EAF9192979DE}"/>
          </ac:spMkLst>
        </pc:spChg>
        <pc:spChg chg="add del mod">
          <ac:chgData name="Назар Щур" userId="3faffa111ac016f6" providerId="LiveId" clId="{A8255BDB-6769-4323-9D8D-29BD36D59145}" dt="2023-11-11T10:03:30.287" v="519" actId="478"/>
          <ac:spMkLst>
            <pc:docMk/>
            <pc:sldMk cId="3015353405" sldId="732"/>
            <ac:spMk id="53" creationId="{798631D9-2A29-637F-3AF1-37E28E7CE8B5}"/>
          </ac:spMkLst>
        </pc:spChg>
        <pc:spChg chg="add del mod">
          <ac:chgData name="Назар Щур" userId="3faffa111ac016f6" providerId="LiveId" clId="{A8255BDB-6769-4323-9D8D-29BD36D59145}" dt="2023-11-11T10:03:30.287" v="519" actId="478"/>
          <ac:spMkLst>
            <pc:docMk/>
            <pc:sldMk cId="3015353405" sldId="732"/>
            <ac:spMk id="55" creationId="{BAC0A13F-1499-0E36-80D0-1C0B498CF1AA}"/>
          </ac:spMkLst>
        </pc:spChg>
        <pc:spChg chg="add del mod">
          <ac:chgData name="Назар Щур" userId="3faffa111ac016f6" providerId="LiveId" clId="{A8255BDB-6769-4323-9D8D-29BD36D59145}" dt="2023-11-11T10:03:30.287" v="519" actId="478"/>
          <ac:spMkLst>
            <pc:docMk/>
            <pc:sldMk cId="3015353405" sldId="732"/>
            <ac:spMk id="56" creationId="{214BF530-A5C2-3494-C55C-B648EEA9A702}"/>
          </ac:spMkLst>
        </pc:spChg>
        <pc:spChg chg="add del mod">
          <ac:chgData name="Назар Щур" userId="3faffa111ac016f6" providerId="LiveId" clId="{A8255BDB-6769-4323-9D8D-29BD36D59145}" dt="2023-11-11T10:03:30.287" v="519" actId="478"/>
          <ac:spMkLst>
            <pc:docMk/>
            <pc:sldMk cId="3015353405" sldId="732"/>
            <ac:spMk id="57" creationId="{73721570-E4A2-A6FC-D279-CDF1A96E8A84}"/>
          </ac:spMkLst>
        </pc:spChg>
        <pc:spChg chg="add del mod">
          <ac:chgData name="Назар Щур" userId="3faffa111ac016f6" providerId="LiveId" clId="{A8255BDB-6769-4323-9D8D-29BD36D59145}" dt="2023-11-11T10:03:30.287" v="519" actId="478"/>
          <ac:spMkLst>
            <pc:docMk/>
            <pc:sldMk cId="3015353405" sldId="732"/>
            <ac:spMk id="58" creationId="{7502B543-4119-1F4B-F6BA-F2D1C977005A}"/>
          </ac:spMkLst>
        </pc:spChg>
        <pc:spChg chg="add del mod">
          <ac:chgData name="Назар Щур" userId="3faffa111ac016f6" providerId="LiveId" clId="{A8255BDB-6769-4323-9D8D-29BD36D59145}" dt="2023-11-11T10:03:30.287" v="519" actId="478"/>
          <ac:spMkLst>
            <pc:docMk/>
            <pc:sldMk cId="3015353405" sldId="732"/>
            <ac:spMk id="60" creationId="{7B5FEAC7-8AF9-F9E6-8AD5-F4C65722480C}"/>
          </ac:spMkLst>
        </pc:spChg>
        <pc:spChg chg="add del mod">
          <ac:chgData name="Назар Щур" userId="3faffa111ac016f6" providerId="LiveId" clId="{A8255BDB-6769-4323-9D8D-29BD36D59145}" dt="2023-11-11T10:03:30.287" v="519" actId="478"/>
          <ac:spMkLst>
            <pc:docMk/>
            <pc:sldMk cId="3015353405" sldId="732"/>
            <ac:spMk id="61" creationId="{FBFC406E-9CB3-04BB-86D0-B5A9CA59321D}"/>
          </ac:spMkLst>
        </pc:spChg>
        <pc:spChg chg="add del mod">
          <ac:chgData name="Назар Щур" userId="3faffa111ac016f6" providerId="LiveId" clId="{A8255BDB-6769-4323-9D8D-29BD36D59145}" dt="2023-11-11T10:03:30.287" v="519" actId="478"/>
          <ac:spMkLst>
            <pc:docMk/>
            <pc:sldMk cId="3015353405" sldId="732"/>
            <ac:spMk id="62" creationId="{7C43996E-8B95-0283-5A9D-BE8182CDF7F0}"/>
          </ac:spMkLst>
        </pc:spChg>
        <pc:spChg chg="add del mod">
          <ac:chgData name="Назар Щур" userId="3faffa111ac016f6" providerId="LiveId" clId="{A8255BDB-6769-4323-9D8D-29BD36D59145}" dt="2023-11-11T10:03:30.287" v="519" actId="478"/>
          <ac:spMkLst>
            <pc:docMk/>
            <pc:sldMk cId="3015353405" sldId="732"/>
            <ac:spMk id="63" creationId="{82E4A729-4610-3745-5A51-5CFFBAF68085}"/>
          </ac:spMkLst>
        </pc:spChg>
        <pc:spChg chg="add del mod">
          <ac:chgData name="Назар Щур" userId="3faffa111ac016f6" providerId="LiveId" clId="{A8255BDB-6769-4323-9D8D-29BD36D59145}" dt="2023-11-11T10:04:12.269" v="582" actId="478"/>
          <ac:spMkLst>
            <pc:docMk/>
            <pc:sldMk cId="3015353405" sldId="732"/>
            <ac:spMk id="64" creationId="{A6AA180A-DCD4-A70B-A075-B38527B40BED}"/>
          </ac:spMkLst>
        </pc:spChg>
        <pc:spChg chg="add del mod">
          <ac:chgData name="Назар Щур" userId="3faffa111ac016f6" providerId="LiveId" clId="{A8255BDB-6769-4323-9D8D-29BD36D59145}" dt="2023-11-11T10:04:02.590" v="580" actId="478"/>
          <ac:spMkLst>
            <pc:docMk/>
            <pc:sldMk cId="3015353405" sldId="732"/>
            <ac:spMk id="65" creationId="{4DCEB518-278C-4992-C708-85BEAD2DDDF9}"/>
          </ac:spMkLst>
        </pc:spChg>
        <pc:spChg chg="add mod">
          <ac:chgData name="Назар Щур" userId="3faffa111ac016f6" providerId="LiveId" clId="{A8255BDB-6769-4323-9D8D-29BD36D59145}" dt="2023-11-12T17:00:33.935" v="1818" actId="1036"/>
          <ac:spMkLst>
            <pc:docMk/>
            <pc:sldMk cId="3015353405" sldId="732"/>
            <ac:spMk id="67" creationId="{CDC5B815-3027-01DF-081B-1ACB11E2BA62}"/>
          </ac:spMkLst>
        </pc:spChg>
        <pc:spChg chg="add mod">
          <ac:chgData name="Назар Щур" userId="3faffa111ac016f6" providerId="LiveId" clId="{A8255BDB-6769-4323-9D8D-29BD36D59145}" dt="2023-11-12T17:00:33.935" v="1818" actId="1036"/>
          <ac:spMkLst>
            <pc:docMk/>
            <pc:sldMk cId="3015353405" sldId="732"/>
            <ac:spMk id="69" creationId="{435820C2-4670-D8C7-303F-8ADBD6A5595F}"/>
          </ac:spMkLst>
        </pc:spChg>
        <pc:spChg chg="add del mod">
          <ac:chgData name="Назар Щур" userId="3faffa111ac016f6" providerId="LiveId" clId="{A8255BDB-6769-4323-9D8D-29BD36D59145}" dt="2023-11-11T10:04:02.590" v="580" actId="478"/>
          <ac:spMkLst>
            <pc:docMk/>
            <pc:sldMk cId="3015353405" sldId="732"/>
            <ac:spMk id="70" creationId="{0C4D2AFB-1AF1-5499-99DA-687275A3A3A5}"/>
          </ac:spMkLst>
        </pc:spChg>
        <pc:spChg chg="add del mod">
          <ac:chgData name="Назар Щур" userId="3faffa111ac016f6" providerId="LiveId" clId="{A8255BDB-6769-4323-9D8D-29BD36D59145}" dt="2023-11-11T10:04:02.590" v="580" actId="478"/>
          <ac:spMkLst>
            <pc:docMk/>
            <pc:sldMk cId="3015353405" sldId="732"/>
            <ac:spMk id="71" creationId="{14170C20-F224-0439-184B-E9369565B9CB}"/>
          </ac:spMkLst>
        </pc:spChg>
        <pc:spChg chg="add del mod">
          <ac:chgData name="Назар Щур" userId="3faffa111ac016f6" providerId="LiveId" clId="{A8255BDB-6769-4323-9D8D-29BD36D59145}" dt="2023-11-11T10:04:12.269" v="582" actId="478"/>
          <ac:spMkLst>
            <pc:docMk/>
            <pc:sldMk cId="3015353405" sldId="732"/>
            <ac:spMk id="72" creationId="{C1551E43-47A3-A5FE-3D79-B3186D91E8C9}"/>
          </ac:spMkLst>
        </pc:spChg>
        <pc:spChg chg="add del mod">
          <ac:chgData name="Назар Щур" userId="3faffa111ac016f6" providerId="LiveId" clId="{A8255BDB-6769-4323-9D8D-29BD36D59145}" dt="2023-11-11T10:04:12.269" v="582" actId="478"/>
          <ac:spMkLst>
            <pc:docMk/>
            <pc:sldMk cId="3015353405" sldId="732"/>
            <ac:spMk id="74" creationId="{6B953558-5DAF-EDB9-7DE3-DA7E95C5DA5B}"/>
          </ac:spMkLst>
        </pc:spChg>
        <pc:spChg chg="add del mod">
          <ac:chgData name="Назар Щур" userId="3faffa111ac016f6" providerId="LiveId" clId="{A8255BDB-6769-4323-9D8D-29BD36D59145}" dt="2023-11-11T10:04:12.269" v="582" actId="478"/>
          <ac:spMkLst>
            <pc:docMk/>
            <pc:sldMk cId="3015353405" sldId="732"/>
            <ac:spMk id="76" creationId="{308BB7F2-543A-EFD0-4C06-A4B86D966744}"/>
          </ac:spMkLst>
        </pc:spChg>
        <pc:spChg chg="add del mod">
          <ac:chgData name="Назар Щур" userId="3faffa111ac016f6" providerId="LiveId" clId="{A8255BDB-6769-4323-9D8D-29BD36D59145}" dt="2023-11-11T10:04:12.269" v="582" actId="478"/>
          <ac:spMkLst>
            <pc:docMk/>
            <pc:sldMk cId="3015353405" sldId="732"/>
            <ac:spMk id="77" creationId="{F71D88A2-D570-113B-599B-C0B2C5B7A95C}"/>
          </ac:spMkLst>
        </pc:spChg>
        <pc:spChg chg="add del mod">
          <ac:chgData name="Назар Щур" userId="3faffa111ac016f6" providerId="LiveId" clId="{A8255BDB-6769-4323-9D8D-29BD36D59145}" dt="2023-11-11T10:04:12.269" v="582" actId="478"/>
          <ac:spMkLst>
            <pc:docMk/>
            <pc:sldMk cId="3015353405" sldId="732"/>
            <ac:spMk id="78" creationId="{0E1A8042-9CDB-DEC8-1944-E316D96F031D}"/>
          </ac:spMkLst>
        </pc:spChg>
        <pc:spChg chg="add del mod">
          <ac:chgData name="Назар Щур" userId="3faffa111ac016f6" providerId="LiveId" clId="{A8255BDB-6769-4323-9D8D-29BD36D59145}" dt="2023-11-11T10:04:12.269" v="582" actId="478"/>
          <ac:spMkLst>
            <pc:docMk/>
            <pc:sldMk cId="3015353405" sldId="732"/>
            <ac:spMk id="79" creationId="{1D158938-795E-DCEF-1996-4E52152E5805}"/>
          </ac:spMkLst>
        </pc:spChg>
        <pc:spChg chg="add mod">
          <ac:chgData name="Назар Щур" userId="3faffa111ac016f6" providerId="LiveId" clId="{A8255BDB-6769-4323-9D8D-29BD36D59145}" dt="2023-11-12T17:00:33.935" v="1818" actId="1036"/>
          <ac:spMkLst>
            <pc:docMk/>
            <pc:sldMk cId="3015353405" sldId="732"/>
            <ac:spMk id="81" creationId="{3714D72A-A1A5-12D1-0EE9-905FE93874AD}"/>
          </ac:spMkLst>
        </pc:spChg>
        <pc:spChg chg="add mod">
          <ac:chgData name="Назар Щур" userId="3faffa111ac016f6" providerId="LiveId" clId="{A8255BDB-6769-4323-9D8D-29BD36D59145}" dt="2023-11-12T17:00:33.935" v="1818" actId="1036"/>
          <ac:spMkLst>
            <pc:docMk/>
            <pc:sldMk cId="3015353405" sldId="732"/>
            <ac:spMk id="82" creationId="{96A1CEEE-3B4B-0F6C-30D8-06E8857BDD67}"/>
          </ac:spMkLst>
        </pc:spChg>
        <pc:spChg chg="add mod">
          <ac:chgData name="Назар Щур" userId="3faffa111ac016f6" providerId="LiveId" clId="{A8255BDB-6769-4323-9D8D-29BD36D59145}" dt="2023-11-12T17:00:33.935" v="1818" actId="1036"/>
          <ac:spMkLst>
            <pc:docMk/>
            <pc:sldMk cId="3015353405" sldId="732"/>
            <ac:spMk id="83" creationId="{4169B19A-3CE1-01DE-126C-D6C6B968F61E}"/>
          </ac:spMkLst>
        </pc:spChg>
        <pc:spChg chg="add mod">
          <ac:chgData name="Назар Щур" userId="3faffa111ac016f6" providerId="LiveId" clId="{A8255BDB-6769-4323-9D8D-29BD36D59145}" dt="2023-11-12T17:00:33.935" v="1818" actId="1036"/>
          <ac:spMkLst>
            <pc:docMk/>
            <pc:sldMk cId="3015353405" sldId="732"/>
            <ac:spMk id="84" creationId="{B10F6143-6F17-67A0-3A6A-15664432AE34}"/>
          </ac:spMkLst>
        </pc:spChg>
        <pc:spChg chg="add mod">
          <ac:chgData name="Назар Щур" userId="3faffa111ac016f6" providerId="LiveId" clId="{A8255BDB-6769-4323-9D8D-29BD36D59145}" dt="2023-11-12T17:16:32.537" v="1930" actId="1035"/>
          <ac:spMkLst>
            <pc:docMk/>
            <pc:sldMk cId="3015353405" sldId="732"/>
            <ac:spMk id="86" creationId="{E6195629-4494-64EC-F442-4B60DFFDA057}"/>
          </ac:spMkLst>
        </pc:spChg>
        <pc:spChg chg="add mod ord">
          <ac:chgData name="Назар Щур" userId="3faffa111ac016f6" providerId="LiveId" clId="{A8255BDB-6769-4323-9D8D-29BD36D59145}" dt="2023-11-12T17:16:32.537" v="1930" actId="1035"/>
          <ac:spMkLst>
            <pc:docMk/>
            <pc:sldMk cId="3015353405" sldId="732"/>
            <ac:spMk id="88" creationId="{CA8EAD5F-941A-9152-03A0-25751844CDF5}"/>
          </ac:spMkLst>
        </pc:spChg>
        <pc:spChg chg="add del mod">
          <ac:chgData name="Назар Щур" userId="3faffa111ac016f6" providerId="LiveId" clId="{A8255BDB-6769-4323-9D8D-29BD36D59145}" dt="2023-11-11T10:04:29.667" v="585" actId="478"/>
          <ac:spMkLst>
            <pc:docMk/>
            <pc:sldMk cId="3015353405" sldId="732"/>
            <ac:spMk id="89" creationId="{FBB905DA-3D31-9A3E-140D-A6A76BFBDBE2}"/>
          </ac:spMkLst>
        </pc:spChg>
        <pc:spChg chg="add del mod">
          <ac:chgData name="Назар Щур" userId="3faffa111ac016f6" providerId="LiveId" clId="{A8255BDB-6769-4323-9D8D-29BD36D59145}" dt="2023-11-11T10:04:29.667" v="585" actId="478"/>
          <ac:spMkLst>
            <pc:docMk/>
            <pc:sldMk cId="3015353405" sldId="732"/>
            <ac:spMk id="90" creationId="{C5549E6A-F99B-6535-EFB8-76169FDC2E29}"/>
          </ac:spMkLst>
        </pc:spChg>
        <pc:spChg chg="add del mod">
          <ac:chgData name="Назар Щур" userId="3faffa111ac016f6" providerId="LiveId" clId="{A8255BDB-6769-4323-9D8D-29BD36D59145}" dt="2023-11-11T10:04:29.667" v="585" actId="478"/>
          <ac:spMkLst>
            <pc:docMk/>
            <pc:sldMk cId="3015353405" sldId="732"/>
            <ac:spMk id="91" creationId="{AC0DD2BF-8325-0CAB-A31B-21362F605F14}"/>
          </ac:spMkLst>
        </pc:spChg>
        <pc:spChg chg="add del mod">
          <ac:chgData name="Назар Щур" userId="3faffa111ac016f6" providerId="LiveId" clId="{A8255BDB-6769-4323-9D8D-29BD36D59145}" dt="2023-11-11T10:04:29.667" v="585" actId="478"/>
          <ac:spMkLst>
            <pc:docMk/>
            <pc:sldMk cId="3015353405" sldId="732"/>
            <ac:spMk id="92" creationId="{8444B5FD-3D39-35BD-2878-31D88B11E73C}"/>
          </ac:spMkLst>
        </pc:spChg>
        <pc:spChg chg="add mod">
          <ac:chgData name="Назар Щур" userId="3faffa111ac016f6" providerId="LiveId" clId="{A8255BDB-6769-4323-9D8D-29BD36D59145}" dt="2023-11-12T17:16:32.537" v="1930" actId="1035"/>
          <ac:spMkLst>
            <pc:docMk/>
            <pc:sldMk cId="3015353405" sldId="732"/>
            <ac:spMk id="94" creationId="{35E06363-168B-3F3C-AA3B-53BF9D859EAE}"/>
          </ac:spMkLst>
        </pc:spChg>
        <pc:spChg chg="add mod">
          <ac:chgData name="Назар Щур" userId="3faffa111ac016f6" providerId="LiveId" clId="{A8255BDB-6769-4323-9D8D-29BD36D59145}" dt="2023-11-12T17:16:32.537" v="1930" actId="1035"/>
          <ac:spMkLst>
            <pc:docMk/>
            <pc:sldMk cId="3015353405" sldId="732"/>
            <ac:spMk id="95" creationId="{D526CD44-412A-36AC-C345-97FE073A20E8}"/>
          </ac:spMkLst>
        </pc:spChg>
        <pc:picChg chg="del mod">
          <ac:chgData name="Назар Щур" userId="3faffa111ac016f6" providerId="LiveId" clId="{A8255BDB-6769-4323-9D8D-29BD36D59145}" dt="2023-11-11T09:58:00.895" v="396" actId="478"/>
          <ac:picMkLst>
            <pc:docMk/>
            <pc:sldMk cId="3015353405" sldId="732"/>
            <ac:picMk id="2" creationId="{2B06C4CA-5D4E-24C5-02C6-EF2C028F756C}"/>
          </ac:picMkLst>
        </pc:picChg>
        <pc:picChg chg="add del mod">
          <ac:chgData name="Назар Щур" userId="3faffa111ac016f6" providerId="LiveId" clId="{A8255BDB-6769-4323-9D8D-29BD36D59145}" dt="2023-11-12T16:20:36.480" v="1491" actId="478"/>
          <ac:picMkLst>
            <pc:docMk/>
            <pc:sldMk cId="3015353405" sldId="732"/>
            <ac:picMk id="2" creationId="{316875F8-3B8C-75B3-44D2-5E0BB1EFC6B0}"/>
          </ac:picMkLst>
        </pc:picChg>
        <pc:picChg chg="del">
          <ac:chgData name="Назар Щур" userId="3faffa111ac016f6" providerId="LiveId" clId="{A8255BDB-6769-4323-9D8D-29BD36D59145}" dt="2023-11-11T09:43:01.224" v="103" actId="478"/>
          <ac:picMkLst>
            <pc:docMk/>
            <pc:sldMk cId="3015353405" sldId="732"/>
            <ac:picMk id="4" creationId="{A2F3157D-EA74-5257-6BF3-80324435B107}"/>
          </ac:picMkLst>
        </pc:picChg>
        <pc:picChg chg="del">
          <ac:chgData name="Назар Щур" userId="3faffa111ac016f6" providerId="LiveId" clId="{A8255BDB-6769-4323-9D8D-29BD36D59145}" dt="2023-11-11T09:43:30.637" v="126" actId="478"/>
          <ac:picMkLst>
            <pc:docMk/>
            <pc:sldMk cId="3015353405" sldId="732"/>
            <ac:picMk id="8" creationId="{856F87CE-B9B7-746C-4C7C-D6F815EC55EC}"/>
          </ac:picMkLst>
        </pc:picChg>
        <pc:picChg chg="add del mod ord">
          <ac:chgData name="Назар Щур" userId="3faffa111ac016f6" providerId="LiveId" clId="{A8255BDB-6769-4323-9D8D-29BD36D59145}" dt="2023-11-11T09:48:58.698" v="166" actId="478"/>
          <ac:picMkLst>
            <pc:docMk/>
            <pc:sldMk cId="3015353405" sldId="732"/>
            <ac:picMk id="10" creationId="{FB3E4F25-0B57-FFEE-FD11-61F456460FF6}"/>
          </ac:picMkLst>
        </pc:picChg>
        <pc:picChg chg="add del mod">
          <ac:chgData name="Назар Щур" userId="3faffa111ac016f6" providerId="LiveId" clId="{A8255BDB-6769-4323-9D8D-29BD36D59145}" dt="2023-11-11T09:49:36.912" v="177" actId="478"/>
          <ac:picMkLst>
            <pc:docMk/>
            <pc:sldMk cId="3015353405" sldId="732"/>
            <ac:picMk id="13" creationId="{CD407E86-F54E-FB98-5FE1-1F557A53A44D}"/>
          </ac:picMkLst>
        </pc:picChg>
        <pc:picChg chg="add mod ord">
          <ac:chgData name="Назар Щур" userId="3faffa111ac016f6" providerId="LiveId" clId="{A8255BDB-6769-4323-9D8D-29BD36D59145}" dt="2023-11-12T17:00:33.935" v="1818" actId="1036"/>
          <ac:picMkLst>
            <pc:docMk/>
            <pc:sldMk cId="3015353405" sldId="732"/>
            <ac:picMk id="18" creationId="{05CCF1FF-C6D2-2605-607A-EC6F1A834C93}"/>
          </ac:picMkLst>
        </pc:picChg>
        <pc:picChg chg="add del mod">
          <ac:chgData name="Назар Щур" userId="3faffa111ac016f6" providerId="LiveId" clId="{A8255BDB-6769-4323-9D8D-29BD36D59145}" dt="2023-11-11T09:57:31.986" v="395" actId="478"/>
          <ac:picMkLst>
            <pc:docMk/>
            <pc:sldMk cId="3015353405" sldId="732"/>
            <ac:picMk id="20" creationId="{79C8B712-B51F-920E-30B7-2BDEB04DECFB}"/>
          </ac:picMkLst>
        </pc:picChg>
        <pc:picChg chg="add mod ord">
          <ac:chgData name="Назар Щур" userId="3faffa111ac016f6" providerId="LiveId" clId="{A8255BDB-6769-4323-9D8D-29BD36D59145}" dt="2023-11-12T17:00:33.935" v="1818" actId="1036"/>
          <ac:picMkLst>
            <pc:docMk/>
            <pc:sldMk cId="3015353405" sldId="732"/>
            <ac:picMk id="24" creationId="{804EDD92-AC07-8A14-4590-86B0F8B70D10}"/>
          </ac:picMkLst>
        </pc:picChg>
        <pc:picChg chg="add del mod ord">
          <ac:chgData name="Назар Щур" userId="3faffa111ac016f6" providerId="LiveId" clId="{A8255BDB-6769-4323-9D8D-29BD36D59145}" dt="2023-11-11T09:57:31.986" v="395" actId="478"/>
          <ac:picMkLst>
            <pc:docMk/>
            <pc:sldMk cId="3015353405" sldId="732"/>
            <ac:picMk id="29" creationId="{8B6A5EE0-036B-0BE4-256B-129031BAD612}"/>
          </ac:picMkLst>
        </pc:picChg>
        <pc:picChg chg="add mod">
          <ac:chgData name="Назар Щур" userId="3faffa111ac016f6" providerId="LiveId" clId="{A8255BDB-6769-4323-9D8D-29BD36D59145}" dt="2023-11-12T17:16:32.537" v="1930" actId="1035"/>
          <ac:picMkLst>
            <pc:docMk/>
            <pc:sldMk cId="3015353405" sldId="732"/>
            <ac:picMk id="33" creationId="{3F310F21-BD89-7077-8DD8-6B931CF0AB29}"/>
          </ac:picMkLst>
        </pc:picChg>
        <pc:picChg chg="add mod">
          <ac:chgData name="Назар Щур" userId="3faffa111ac016f6" providerId="LiveId" clId="{A8255BDB-6769-4323-9D8D-29BD36D59145}" dt="2023-11-12T17:16:32.537" v="1930" actId="1035"/>
          <ac:picMkLst>
            <pc:docMk/>
            <pc:sldMk cId="3015353405" sldId="732"/>
            <ac:picMk id="35" creationId="{136AACB3-148F-79ED-ADEB-322115EA7522}"/>
          </ac:picMkLst>
        </pc:picChg>
        <pc:picChg chg="add del mod">
          <ac:chgData name="Назар Щур" userId="3faffa111ac016f6" providerId="LiveId" clId="{A8255BDB-6769-4323-9D8D-29BD36D59145}" dt="2023-11-11T10:09:12.442" v="831" actId="478"/>
          <ac:picMkLst>
            <pc:docMk/>
            <pc:sldMk cId="3015353405" sldId="732"/>
            <ac:picMk id="44" creationId="{7B7278D4-ACC1-64E8-A69D-07819370F084}"/>
          </ac:picMkLst>
        </pc:picChg>
        <pc:picChg chg="add del mod">
          <ac:chgData name="Назар Щур" userId="3faffa111ac016f6" providerId="LiveId" clId="{A8255BDB-6769-4323-9D8D-29BD36D59145}" dt="2023-11-11T10:03:30.287" v="519" actId="478"/>
          <ac:picMkLst>
            <pc:docMk/>
            <pc:sldMk cId="3015353405" sldId="732"/>
            <ac:picMk id="46" creationId="{66CED2C9-4183-C627-1AD0-42651200DA5B}"/>
          </ac:picMkLst>
        </pc:picChg>
        <pc:picChg chg="add del mod">
          <ac:chgData name="Назар Щур" userId="3faffa111ac016f6" providerId="LiveId" clId="{A8255BDB-6769-4323-9D8D-29BD36D59145}" dt="2023-11-11T10:03:30.287" v="519" actId="478"/>
          <ac:picMkLst>
            <pc:docMk/>
            <pc:sldMk cId="3015353405" sldId="732"/>
            <ac:picMk id="49" creationId="{D05BC40C-075B-4248-2472-1D9F4F1793F4}"/>
          </ac:picMkLst>
        </pc:picChg>
        <pc:picChg chg="add del mod">
          <ac:chgData name="Назар Щур" userId="3faffa111ac016f6" providerId="LiveId" clId="{A8255BDB-6769-4323-9D8D-29BD36D59145}" dt="2023-11-11T10:03:30.287" v="519" actId="478"/>
          <ac:picMkLst>
            <pc:docMk/>
            <pc:sldMk cId="3015353405" sldId="732"/>
            <ac:picMk id="52" creationId="{8F830A4A-B362-D651-5F78-898CC4E83681}"/>
          </ac:picMkLst>
        </pc:picChg>
        <pc:picChg chg="add del mod">
          <ac:chgData name="Назар Щур" userId="3faffa111ac016f6" providerId="LiveId" clId="{A8255BDB-6769-4323-9D8D-29BD36D59145}" dt="2023-11-11T10:03:30.287" v="519" actId="478"/>
          <ac:picMkLst>
            <pc:docMk/>
            <pc:sldMk cId="3015353405" sldId="732"/>
            <ac:picMk id="54" creationId="{46B7BDD6-E120-9CF6-38D9-0C24144C1283}"/>
          </ac:picMkLst>
        </pc:picChg>
        <pc:picChg chg="add mod">
          <ac:chgData name="Назар Щур" userId="3faffa111ac016f6" providerId="LiveId" clId="{A8255BDB-6769-4323-9D8D-29BD36D59145}" dt="2023-11-12T17:00:33.935" v="1818" actId="1036"/>
          <ac:picMkLst>
            <pc:docMk/>
            <pc:sldMk cId="3015353405" sldId="732"/>
            <ac:picMk id="66" creationId="{7AA5CC53-2F3C-A090-A232-16466E33ED74}"/>
          </ac:picMkLst>
        </pc:picChg>
        <pc:picChg chg="add mod">
          <ac:chgData name="Назар Щур" userId="3faffa111ac016f6" providerId="LiveId" clId="{A8255BDB-6769-4323-9D8D-29BD36D59145}" dt="2023-11-12T17:00:33.935" v="1818" actId="1036"/>
          <ac:picMkLst>
            <pc:docMk/>
            <pc:sldMk cId="3015353405" sldId="732"/>
            <ac:picMk id="68" creationId="{765535DD-EB0B-C604-A961-6C417AB8FB64}"/>
          </ac:picMkLst>
        </pc:picChg>
        <pc:picChg chg="add del mod">
          <ac:chgData name="Назар Щур" userId="3faffa111ac016f6" providerId="LiveId" clId="{A8255BDB-6769-4323-9D8D-29BD36D59145}" dt="2023-11-11T10:04:12.269" v="582" actId="478"/>
          <ac:picMkLst>
            <pc:docMk/>
            <pc:sldMk cId="3015353405" sldId="732"/>
            <ac:picMk id="73" creationId="{E86C704D-D941-892E-C4B0-8889283AE2D9}"/>
          </ac:picMkLst>
        </pc:picChg>
        <pc:picChg chg="add del mod">
          <ac:chgData name="Назар Щур" userId="3faffa111ac016f6" providerId="LiveId" clId="{A8255BDB-6769-4323-9D8D-29BD36D59145}" dt="2023-11-11T10:04:12.269" v="582" actId="478"/>
          <ac:picMkLst>
            <pc:docMk/>
            <pc:sldMk cId="3015353405" sldId="732"/>
            <ac:picMk id="75" creationId="{CA13EB81-E1BD-2356-9C32-A067DB561F0C}"/>
          </ac:picMkLst>
        </pc:picChg>
        <pc:picChg chg="add mod">
          <ac:chgData name="Назар Щур" userId="3faffa111ac016f6" providerId="LiveId" clId="{A8255BDB-6769-4323-9D8D-29BD36D59145}" dt="2023-11-12T17:16:32.537" v="1930" actId="1035"/>
          <ac:picMkLst>
            <pc:docMk/>
            <pc:sldMk cId="3015353405" sldId="732"/>
            <ac:picMk id="85" creationId="{161EC1CD-3528-4C63-CE50-DF30F1E81BA8}"/>
          </ac:picMkLst>
        </pc:picChg>
        <pc:picChg chg="add mod">
          <ac:chgData name="Назар Щур" userId="3faffa111ac016f6" providerId="LiveId" clId="{A8255BDB-6769-4323-9D8D-29BD36D59145}" dt="2023-11-12T17:16:32.537" v="1930" actId="1035"/>
          <ac:picMkLst>
            <pc:docMk/>
            <pc:sldMk cId="3015353405" sldId="732"/>
            <ac:picMk id="87" creationId="{FAE7B879-5F96-5967-0BFD-EF344421DADB}"/>
          </ac:picMkLst>
        </pc:picChg>
        <pc:picChg chg="add mod">
          <ac:chgData name="Назар Щур" userId="3faffa111ac016f6" providerId="LiveId" clId="{A8255BDB-6769-4323-9D8D-29BD36D59145}" dt="2023-11-12T17:16:32.537" v="1930" actId="1035"/>
          <ac:picMkLst>
            <pc:docMk/>
            <pc:sldMk cId="3015353405" sldId="732"/>
            <ac:picMk id="93" creationId="{CC03B63B-FB9E-F533-5F99-7AE6FC68603E}"/>
          </ac:picMkLst>
        </pc:picChg>
        <pc:cxnChg chg="add mod">
          <ac:chgData name="Назар Щур" userId="3faffa111ac016f6" providerId="LiveId" clId="{A8255BDB-6769-4323-9D8D-29BD36D59145}" dt="2023-11-12T17:34:23.190" v="1945" actId="14100"/>
          <ac:cxnSpMkLst>
            <pc:docMk/>
            <pc:sldMk cId="3015353405" sldId="732"/>
            <ac:cxnSpMk id="9" creationId="{F15B746C-EF9A-F2FF-EBF2-C912E4727459}"/>
          </ac:cxnSpMkLst>
        </pc:cxnChg>
        <pc:cxnChg chg="del">
          <ac:chgData name="Назар Щур" userId="3faffa111ac016f6" providerId="LiveId" clId="{A8255BDB-6769-4323-9D8D-29BD36D59145}" dt="2023-11-11T09:43:30.637" v="126" actId="478"/>
          <ac:cxnSpMkLst>
            <pc:docMk/>
            <pc:sldMk cId="3015353405" sldId="732"/>
            <ac:cxnSpMk id="11" creationId="{62205438-4E7C-B470-8B11-337FD80BE6EF}"/>
          </ac:cxnSpMkLst>
        </pc:cxnChg>
        <pc:cxnChg chg="add del mod">
          <ac:chgData name="Назар Щур" userId="3faffa111ac016f6" providerId="LiveId" clId="{A8255BDB-6769-4323-9D8D-29BD36D59145}" dt="2023-11-11T09:49:36.912" v="177" actId="478"/>
          <ac:cxnSpMkLst>
            <pc:docMk/>
            <pc:sldMk cId="3015353405" sldId="732"/>
            <ac:cxnSpMk id="15" creationId="{5436B15B-9051-485A-5A86-7EA0F3AE8B58}"/>
          </ac:cxnSpMkLst>
        </pc:cxnChg>
        <pc:cxnChg chg="add del mod">
          <ac:chgData name="Назар Щур" userId="3faffa111ac016f6" providerId="LiveId" clId="{A8255BDB-6769-4323-9D8D-29BD36D59145}" dt="2023-11-11T09:57:31.986" v="395" actId="478"/>
          <ac:cxnSpMkLst>
            <pc:docMk/>
            <pc:sldMk cId="3015353405" sldId="732"/>
            <ac:cxnSpMk id="22" creationId="{E6813C84-ABCC-CA95-926B-1857C9470DCF}"/>
          </ac:cxnSpMkLst>
        </pc:cxnChg>
        <pc:cxnChg chg="add mod">
          <ac:chgData name="Назар Щур" userId="3faffa111ac016f6" providerId="LiveId" clId="{A8255BDB-6769-4323-9D8D-29BD36D59145}" dt="2023-11-12T17:16:32.537" v="1930" actId="1035"/>
          <ac:cxnSpMkLst>
            <pc:docMk/>
            <pc:sldMk cId="3015353405" sldId="732"/>
            <ac:cxnSpMk id="43" creationId="{D7CD6233-413B-D930-EA3A-80B21F355536}"/>
          </ac:cxnSpMkLst>
        </pc:cxnChg>
        <pc:cxnChg chg="add del mod">
          <ac:chgData name="Назар Щур" userId="3faffa111ac016f6" providerId="LiveId" clId="{A8255BDB-6769-4323-9D8D-29BD36D59145}" dt="2023-11-11T10:03:30.287" v="519" actId="478"/>
          <ac:cxnSpMkLst>
            <pc:docMk/>
            <pc:sldMk cId="3015353405" sldId="732"/>
            <ac:cxnSpMk id="59" creationId="{C261994E-EE11-E818-0A5E-AF616E3670C0}"/>
          </ac:cxnSpMkLst>
        </pc:cxnChg>
        <pc:cxnChg chg="add del mod">
          <ac:chgData name="Назар Щур" userId="3faffa111ac016f6" providerId="LiveId" clId="{A8255BDB-6769-4323-9D8D-29BD36D59145}" dt="2023-11-11T10:04:12.269" v="582" actId="478"/>
          <ac:cxnSpMkLst>
            <pc:docMk/>
            <pc:sldMk cId="3015353405" sldId="732"/>
            <ac:cxnSpMk id="80" creationId="{E23B3CD6-78CB-8B67-1D8F-42233E0EDA99}"/>
          </ac:cxnSpMkLst>
        </pc:cxnChg>
      </pc:sldChg>
      <pc:sldChg chg="addSp delSp modSp add del mod ord delAnim modAnim">
        <pc:chgData name="Назар Щур" userId="3faffa111ac016f6" providerId="LiveId" clId="{A8255BDB-6769-4323-9D8D-29BD36D59145}" dt="2023-11-11T12:20:39.284" v="1461" actId="47"/>
        <pc:sldMkLst>
          <pc:docMk/>
          <pc:sldMk cId="1455083700" sldId="733"/>
        </pc:sldMkLst>
        <pc:spChg chg="add mod">
          <ac:chgData name="Назар Щур" userId="3faffa111ac016f6" providerId="LiveId" clId="{A8255BDB-6769-4323-9D8D-29BD36D59145}" dt="2023-11-11T11:50:46.882" v="1106" actId="206"/>
          <ac:spMkLst>
            <pc:docMk/>
            <pc:sldMk cId="1455083700" sldId="733"/>
            <ac:spMk id="12" creationId="{C3934554-D2E1-BE8D-6E37-2F171A939ED1}"/>
          </ac:spMkLst>
        </pc:spChg>
        <pc:spChg chg="add mod">
          <ac:chgData name="Назар Щур" userId="3faffa111ac016f6" providerId="LiveId" clId="{A8255BDB-6769-4323-9D8D-29BD36D59145}" dt="2023-11-11T11:53:29.192" v="1170" actId="688"/>
          <ac:spMkLst>
            <pc:docMk/>
            <pc:sldMk cId="1455083700" sldId="733"/>
            <ac:spMk id="13" creationId="{2A8DD98C-22AB-27AE-B6E9-EC858A06E254}"/>
          </ac:spMkLst>
        </pc:spChg>
        <pc:spChg chg="add del mod">
          <ac:chgData name="Назар Щур" userId="3faffa111ac016f6" providerId="LiveId" clId="{A8255BDB-6769-4323-9D8D-29BD36D59145}" dt="2023-11-11T11:55:08.680" v="1181" actId="478"/>
          <ac:spMkLst>
            <pc:docMk/>
            <pc:sldMk cId="1455083700" sldId="733"/>
            <ac:spMk id="14" creationId="{B5C6C4B7-2EDD-A8D6-B228-35E872A2527F}"/>
          </ac:spMkLst>
        </pc:spChg>
        <pc:picChg chg="del">
          <ac:chgData name="Назар Щур" userId="3faffa111ac016f6" providerId="LiveId" clId="{A8255BDB-6769-4323-9D8D-29BD36D59145}" dt="2023-11-11T10:14:07.117" v="1030" actId="478"/>
          <ac:picMkLst>
            <pc:docMk/>
            <pc:sldMk cId="1455083700" sldId="733"/>
            <ac:picMk id="2" creationId="{2B06C4CA-5D4E-24C5-02C6-EF2C028F756C}"/>
          </ac:picMkLst>
        </pc:picChg>
        <pc:picChg chg="add mod">
          <ac:chgData name="Назар Щур" userId="3faffa111ac016f6" providerId="LiveId" clId="{A8255BDB-6769-4323-9D8D-29BD36D59145}" dt="2023-11-11T11:38:22.584" v="1043" actId="1076"/>
          <ac:picMkLst>
            <pc:docMk/>
            <pc:sldMk cId="1455083700" sldId="733"/>
            <ac:picMk id="4" creationId="{28721C65-5D67-660C-DE32-8A92C19A9AE5}"/>
          </ac:picMkLst>
        </pc:picChg>
        <pc:picChg chg="add mod modCrop">
          <ac:chgData name="Назар Щур" userId="3faffa111ac016f6" providerId="LiveId" clId="{A8255BDB-6769-4323-9D8D-29BD36D59145}" dt="2023-11-11T11:39:10.179" v="1054" actId="1076"/>
          <ac:picMkLst>
            <pc:docMk/>
            <pc:sldMk cId="1455083700" sldId="733"/>
            <ac:picMk id="6" creationId="{0E9593CF-D5B6-6266-1AAB-965106AA0F06}"/>
          </ac:picMkLst>
        </pc:picChg>
        <pc:picChg chg="add mod">
          <ac:chgData name="Назар Щур" userId="3faffa111ac016f6" providerId="LiveId" clId="{A8255BDB-6769-4323-9D8D-29BD36D59145}" dt="2023-11-11T11:51:11.269" v="1107" actId="688"/>
          <ac:picMkLst>
            <pc:docMk/>
            <pc:sldMk cId="1455083700" sldId="733"/>
            <ac:picMk id="8" creationId="{91138534-396B-A861-68F7-D9F0FBC3BDE3}"/>
          </ac:picMkLst>
        </pc:picChg>
        <pc:picChg chg="add del mod">
          <ac:chgData name="Назар Щур" userId="3faffa111ac016f6" providerId="LiveId" clId="{A8255BDB-6769-4323-9D8D-29BD36D59145}" dt="2023-11-11T11:47:01.742" v="1067" actId="478"/>
          <ac:picMkLst>
            <pc:docMk/>
            <pc:sldMk cId="1455083700" sldId="733"/>
            <ac:picMk id="10" creationId="{FADB8BFA-A728-EB13-193C-F42E8C18B3E4}"/>
          </ac:picMkLst>
        </pc:picChg>
        <pc:picChg chg="add mod">
          <ac:chgData name="Назар Щур" userId="3faffa111ac016f6" providerId="LiveId" clId="{A8255BDB-6769-4323-9D8D-29BD36D59145}" dt="2023-11-11T11:51:18.799" v="1109" actId="1076"/>
          <ac:picMkLst>
            <pc:docMk/>
            <pc:sldMk cId="1455083700" sldId="733"/>
            <ac:picMk id="11" creationId="{B4C2358B-C59D-288F-1A53-1ECD5C5BFB1B}"/>
          </ac:picMkLst>
        </pc:picChg>
        <pc:cxnChg chg="add mod">
          <ac:chgData name="Назар Щур" userId="3faffa111ac016f6" providerId="LiveId" clId="{A8255BDB-6769-4323-9D8D-29BD36D59145}" dt="2023-11-11T11:54:54.202" v="1180" actId="14100"/>
          <ac:cxnSpMkLst>
            <pc:docMk/>
            <pc:sldMk cId="1455083700" sldId="733"/>
            <ac:cxnSpMk id="15" creationId="{849FF784-484D-B1D3-40F3-C16BA0CF0069}"/>
          </ac:cxnSpMkLst>
        </pc:cxnChg>
      </pc:sldChg>
      <pc:sldChg chg="addSp delSp modSp add del mod">
        <pc:chgData name="Назар Щур" userId="3faffa111ac016f6" providerId="LiveId" clId="{A8255BDB-6769-4323-9D8D-29BD36D59145}" dt="2023-11-11T10:13:48.622" v="1028" actId="47"/>
        <pc:sldMkLst>
          <pc:docMk/>
          <pc:sldMk cId="1512698032" sldId="733"/>
        </pc:sldMkLst>
        <pc:spChg chg="add mod">
          <ac:chgData name="Назар Щур" userId="3faffa111ac016f6" providerId="LiveId" clId="{A8255BDB-6769-4323-9D8D-29BD36D59145}" dt="2023-11-11T10:00:32.324" v="423" actId="207"/>
          <ac:spMkLst>
            <pc:docMk/>
            <pc:sldMk cId="1512698032" sldId="733"/>
            <ac:spMk id="3" creationId="{512290C1-C53C-61CE-6BDF-D29F5C2F0AAC}"/>
          </ac:spMkLst>
        </pc:spChg>
        <pc:spChg chg="add mod">
          <ac:chgData name="Назар Щур" userId="3faffa111ac016f6" providerId="LiveId" clId="{A8255BDB-6769-4323-9D8D-29BD36D59145}" dt="2023-11-11T10:00:32.324" v="423" actId="207"/>
          <ac:spMkLst>
            <pc:docMk/>
            <pc:sldMk cId="1512698032" sldId="733"/>
            <ac:spMk id="4" creationId="{7B78C16D-6881-A7DA-C8FA-98DC2A2663B3}"/>
          </ac:spMkLst>
        </pc:spChg>
        <pc:spChg chg="add mod">
          <ac:chgData name="Назар Щур" userId="3faffa111ac016f6" providerId="LiveId" clId="{A8255BDB-6769-4323-9D8D-29BD36D59145}" dt="2023-11-11T10:00:32.324" v="423" actId="207"/>
          <ac:spMkLst>
            <pc:docMk/>
            <pc:sldMk cId="1512698032" sldId="733"/>
            <ac:spMk id="7" creationId="{07F699EA-CF67-12B3-77BC-5EEECCE08FF4}"/>
          </ac:spMkLst>
        </pc:spChg>
        <pc:spChg chg="add mod">
          <ac:chgData name="Назар Щур" userId="3faffa111ac016f6" providerId="LiveId" clId="{A8255BDB-6769-4323-9D8D-29BD36D59145}" dt="2023-11-11T10:00:32.324" v="423" actId="207"/>
          <ac:spMkLst>
            <pc:docMk/>
            <pc:sldMk cId="1512698032" sldId="733"/>
            <ac:spMk id="8" creationId="{D9C7CAB3-FF71-246C-F564-B079776D11D9}"/>
          </ac:spMkLst>
        </pc:spChg>
        <pc:spChg chg="del">
          <ac:chgData name="Назар Щур" userId="3faffa111ac016f6" providerId="LiveId" clId="{A8255BDB-6769-4323-9D8D-29BD36D59145}" dt="2023-11-11T09:58:40.266" v="402" actId="478"/>
          <ac:spMkLst>
            <pc:docMk/>
            <pc:sldMk cId="1512698032" sldId="733"/>
            <ac:spMk id="25" creationId="{254D38B9-43CA-1CD4-A25E-BAB2265E018F}"/>
          </ac:spMkLst>
        </pc:spChg>
        <pc:spChg chg="del">
          <ac:chgData name="Назар Щур" userId="3faffa111ac016f6" providerId="LiveId" clId="{A8255BDB-6769-4323-9D8D-29BD36D59145}" dt="2023-11-11T09:58:40.266" v="402" actId="478"/>
          <ac:spMkLst>
            <pc:docMk/>
            <pc:sldMk cId="1512698032" sldId="733"/>
            <ac:spMk id="26" creationId="{396D101E-3097-E732-239A-8AB84E347FA3}"/>
          </ac:spMkLst>
        </pc:spChg>
        <pc:spChg chg="del">
          <ac:chgData name="Назар Щур" userId="3faffa111ac016f6" providerId="LiveId" clId="{A8255BDB-6769-4323-9D8D-29BD36D59145}" dt="2023-11-11T09:58:40.266" v="402" actId="478"/>
          <ac:spMkLst>
            <pc:docMk/>
            <pc:sldMk cId="1512698032" sldId="733"/>
            <ac:spMk id="27" creationId="{5CE998D0-8ECF-C7C5-9FFD-F24C2BC8EDCD}"/>
          </ac:spMkLst>
        </pc:spChg>
        <pc:picChg chg="add mod">
          <ac:chgData name="Назар Щур" userId="3faffa111ac016f6" providerId="LiveId" clId="{A8255BDB-6769-4323-9D8D-29BD36D59145}" dt="2023-11-11T09:58:20.323" v="401" actId="1076"/>
          <ac:picMkLst>
            <pc:docMk/>
            <pc:sldMk cId="1512698032" sldId="733"/>
            <ac:picMk id="2" creationId="{8BE0281D-8F40-A017-9060-44D0813F75D9}"/>
          </ac:picMkLst>
        </pc:picChg>
      </pc:sldChg>
      <pc:sldChg chg="addSp delSp modSp add del mod modAnim">
        <pc:chgData name="Назар Щур" userId="3faffa111ac016f6" providerId="LiveId" clId="{A8255BDB-6769-4323-9D8D-29BD36D59145}" dt="2023-11-12T16:16:58.761" v="1470" actId="47"/>
        <pc:sldMkLst>
          <pc:docMk/>
          <pc:sldMk cId="578064247" sldId="734"/>
        </pc:sldMkLst>
        <pc:spChg chg="add del">
          <ac:chgData name="Назар Щур" userId="3faffa111ac016f6" providerId="LiveId" clId="{A8255BDB-6769-4323-9D8D-29BD36D59145}" dt="2023-11-11T11:56:11.971" v="1189" actId="478"/>
          <ac:spMkLst>
            <pc:docMk/>
            <pc:sldMk cId="578064247" sldId="734"/>
            <ac:spMk id="5" creationId="{17C9B38B-3E6E-88A7-3B6B-A3F2D8E2064E}"/>
          </ac:spMkLst>
        </pc:spChg>
        <pc:spChg chg="add del">
          <ac:chgData name="Назар Щур" userId="3faffa111ac016f6" providerId="LiveId" clId="{A8255BDB-6769-4323-9D8D-29BD36D59145}" dt="2023-11-11T11:56:30.156" v="1191" actId="478"/>
          <ac:spMkLst>
            <pc:docMk/>
            <pc:sldMk cId="578064247" sldId="734"/>
            <ac:spMk id="7" creationId="{4AB3A3D2-F794-4995-E158-E8EBCE9782EA}"/>
          </ac:spMkLst>
        </pc:spChg>
        <pc:spChg chg="add mod">
          <ac:chgData name="Назар Щур" userId="3faffa111ac016f6" providerId="LiveId" clId="{A8255BDB-6769-4323-9D8D-29BD36D59145}" dt="2023-11-11T11:59:42.889" v="1224" actId="206"/>
          <ac:spMkLst>
            <pc:docMk/>
            <pc:sldMk cId="578064247" sldId="734"/>
            <ac:spMk id="9" creationId="{E52D1A3F-A32B-5F7F-4A3B-C52F2C40448B}"/>
          </ac:spMkLst>
        </pc:spChg>
        <pc:spChg chg="del">
          <ac:chgData name="Назар Щур" userId="3faffa111ac016f6" providerId="LiveId" clId="{A8255BDB-6769-4323-9D8D-29BD36D59145}" dt="2023-11-11T11:55:24.673" v="1183" actId="478"/>
          <ac:spMkLst>
            <pc:docMk/>
            <pc:sldMk cId="578064247" sldId="734"/>
            <ac:spMk id="12" creationId="{C3934554-D2E1-BE8D-6E37-2F171A939ED1}"/>
          </ac:spMkLst>
        </pc:spChg>
        <pc:spChg chg="mod">
          <ac:chgData name="Назар Щур" userId="3faffa111ac016f6" providerId="LiveId" clId="{A8255BDB-6769-4323-9D8D-29BD36D59145}" dt="2023-11-11T12:00:30.993" v="1234" actId="1076"/>
          <ac:spMkLst>
            <pc:docMk/>
            <pc:sldMk cId="578064247" sldId="734"/>
            <ac:spMk id="13" creationId="{2A8DD98C-22AB-27AE-B6E9-EC858A06E254}"/>
          </ac:spMkLst>
        </pc:spChg>
        <pc:spChg chg="add mod">
          <ac:chgData name="Назар Щур" userId="3faffa111ac016f6" providerId="LiveId" clId="{A8255BDB-6769-4323-9D8D-29BD36D59145}" dt="2023-11-11T12:01:50.740" v="1247" actId="1076"/>
          <ac:spMkLst>
            <pc:docMk/>
            <pc:sldMk cId="578064247" sldId="734"/>
            <ac:spMk id="14" creationId="{97C2DD5F-1D5C-E087-EB8E-6B9334315D1E}"/>
          </ac:spMkLst>
        </pc:spChg>
        <pc:spChg chg="add del">
          <ac:chgData name="Назар Щур" userId="3faffa111ac016f6" providerId="LiveId" clId="{A8255BDB-6769-4323-9D8D-29BD36D59145}" dt="2023-11-11T12:09:05.949" v="1338" actId="11529"/>
          <ac:spMkLst>
            <pc:docMk/>
            <pc:sldMk cId="578064247" sldId="734"/>
            <ac:spMk id="16" creationId="{60167CD6-1E33-0EAB-04DB-79E2A5C3E824}"/>
          </ac:spMkLst>
        </pc:spChg>
        <pc:spChg chg="add mod">
          <ac:chgData name="Назар Щур" userId="3faffa111ac016f6" providerId="LiveId" clId="{A8255BDB-6769-4323-9D8D-29BD36D59145}" dt="2023-11-11T12:09:29.229" v="1344" actId="1076"/>
          <ac:spMkLst>
            <pc:docMk/>
            <pc:sldMk cId="578064247" sldId="734"/>
            <ac:spMk id="17" creationId="{DA379E61-F646-888B-51E3-ED97EDBB1125}"/>
          </ac:spMkLst>
        </pc:spChg>
        <pc:spChg chg="add mod">
          <ac:chgData name="Назар Щур" userId="3faffa111ac016f6" providerId="LiveId" clId="{A8255BDB-6769-4323-9D8D-29BD36D59145}" dt="2023-11-11T12:09:36.954" v="1346" actId="1076"/>
          <ac:spMkLst>
            <pc:docMk/>
            <pc:sldMk cId="578064247" sldId="734"/>
            <ac:spMk id="18" creationId="{54E37874-84B9-EC70-5BD8-39C751EB9EF6}"/>
          </ac:spMkLst>
        </pc:spChg>
        <pc:picChg chg="del">
          <ac:chgData name="Назар Щур" userId="3faffa111ac016f6" providerId="LiveId" clId="{A8255BDB-6769-4323-9D8D-29BD36D59145}" dt="2023-11-11T12:01:55.516" v="1248" actId="478"/>
          <ac:picMkLst>
            <pc:docMk/>
            <pc:sldMk cId="578064247" sldId="734"/>
            <ac:picMk id="4" creationId="{28721C65-5D67-660C-DE32-8A92C19A9AE5}"/>
          </ac:picMkLst>
        </pc:picChg>
        <pc:picChg chg="mod">
          <ac:chgData name="Назар Щур" userId="3faffa111ac016f6" providerId="LiveId" clId="{A8255BDB-6769-4323-9D8D-29BD36D59145}" dt="2023-11-11T11:58:12.751" v="1205" actId="1076"/>
          <ac:picMkLst>
            <pc:docMk/>
            <pc:sldMk cId="578064247" sldId="734"/>
            <ac:picMk id="6" creationId="{0E9593CF-D5B6-6266-1AAB-965106AA0F06}"/>
          </ac:picMkLst>
        </pc:picChg>
        <pc:picChg chg="mod ord">
          <ac:chgData name="Назар Щур" userId="3faffa111ac016f6" providerId="LiveId" clId="{A8255BDB-6769-4323-9D8D-29BD36D59145}" dt="2023-11-11T12:19:42.336" v="1451"/>
          <ac:picMkLst>
            <pc:docMk/>
            <pc:sldMk cId="578064247" sldId="734"/>
            <ac:picMk id="8" creationId="{91138534-396B-A861-68F7-D9F0FBC3BDE3}"/>
          </ac:picMkLst>
        </pc:picChg>
        <pc:picChg chg="mod ord">
          <ac:chgData name="Назар Щур" userId="3faffa111ac016f6" providerId="LiveId" clId="{A8255BDB-6769-4323-9D8D-29BD36D59145}" dt="2023-11-11T12:00:02.935" v="1227" actId="1076"/>
          <ac:picMkLst>
            <pc:docMk/>
            <pc:sldMk cId="578064247" sldId="734"/>
            <ac:picMk id="11" creationId="{B4C2358B-C59D-288F-1A53-1ECD5C5BFB1B}"/>
          </ac:picMkLst>
        </pc:picChg>
        <pc:cxnChg chg="add del">
          <ac:chgData name="Назар Щур" userId="3faffa111ac016f6" providerId="LiveId" clId="{A8255BDB-6769-4323-9D8D-29BD36D59145}" dt="2023-11-11T11:55:48.651" v="1187" actId="478"/>
          <ac:cxnSpMkLst>
            <pc:docMk/>
            <pc:sldMk cId="578064247" sldId="734"/>
            <ac:cxnSpMk id="3" creationId="{D1399843-B5B0-5910-D49A-54C8357CFFBF}"/>
          </ac:cxnSpMkLst>
        </pc:cxnChg>
        <pc:cxnChg chg="mod ord">
          <ac:chgData name="Назар Щур" userId="3faffa111ac016f6" providerId="LiveId" clId="{A8255BDB-6769-4323-9D8D-29BD36D59145}" dt="2023-11-11T12:00:43.288" v="1237" actId="166"/>
          <ac:cxnSpMkLst>
            <pc:docMk/>
            <pc:sldMk cId="578064247" sldId="734"/>
            <ac:cxnSpMk id="15" creationId="{849FF784-484D-B1D3-40F3-C16BA0CF0069}"/>
          </ac:cxnSpMkLst>
        </pc:cxnChg>
      </pc:sldChg>
      <pc:sldChg chg="addSp delSp modSp add mod delAnim modAnim">
        <pc:chgData name="Назар Щур" userId="3faffa111ac016f6" providerId="LiveId" clId="{A8255BDB-6769-4323-9D8D-29BD36D59145}" dt="2023-11-13T12:08:30.643" v="2673" actId="20577"/>
        <pc:sldMkLst>
          <pc:docMk/>
          <pc:sldMk cId="829411749" sldId="735"/>
        </pc:sldMkLst>
        <pc:spChg chg="del mod">
          <ac:chgData name="Назар Щур" userId="3faffa111ac016f6" providerId="LiveId" clId="{A8255BDB-6769-4323-9D8D-29BD36D59145}" dt="2023-11-13T11:31:31.691" v="2338" actId="478"/>
          <ac:spMkLst>
            <pc:docMk/>
            <pc:sldMk cId="829411749" sldId="735"/>
            <ac:spMk id="4" creationId="{3439F944-BAED-E6BB-6B20-1116708F4702}"/>
          </ac:spMkLst>
        </pc:spChg>
        <pc:spChg chg="del mod">
          <ac:chgData name="Назар Щур" userId="3faffa111ac016f6" providerId="LiveId" clId="{A8255BDB-6769-4323-9D8D-29BD36D59145}" dt="2023-11-13T11:31:29.971" v="2337" actId="478"/>
          <ac:spMkLst>
            <pc:docMk/>
            <pc:sldMk cId="829411749" sldId="735"/>
            <ac:spMk id="5" creationId="{3E37F764-783F-8E7B-3B78-76D0C0201DCA}"/>
          </ac:spMkLst>
        </pc:spChg>
        <pc:spChg chg="mod">
          <ac:chgData name="Назар Щур" userId="3faffa111ac016f6" providerId="LiveId" clId="{A8255BDB-6769-4323-9D8D-29BD36D59145}" dt="2023-11-11T12:02:31.215" v="1254"/>
          <ac:spMkLst>
            <pc:docMk/>
            <pc:sldMk cId="829411749" sldId="735"/>
            <ac:spMk id="5" creationId="{6A7A231A-6714-77AB-0084-6168E1B15B4A}"/>
          </ac:spMkLst>
        </pc:spChg>
        <pc:spChg chg="mod">
          <ac:chgData name="Назар Щур" userId="3faffa111ac016f6" providerId="LiveId" clId="{A8255BDB-6769-4323-9D8D-29BD36D59145}" dt="2023-11-11T12:02:31.215" v="1254"/>
          <ac:spMkLst>
            <pc:docMk/>
            <pc:sldMk cId="829411749" sldId="735"/>
            <ac:spMk id="7" creationId="{AF84AFD5-A4EB-265B-FCE3-CBA1FC987394}"/>
          </ac:spMkLst>
        </pc:spChg>
        <pc:spChg chg="del mod topLvl">
          <ac:chgData name="Назар Щур" userId="3faffa111ac016f6" providerId="LiveId" clId="{A8255BDB-6769-4323-9D8D-29BD36D59145}" dt="2023-11-11T12:06:55.367" v="1319" actId="478"/>
          <ac:spMkLst>
            <pc:docMk/>
            <pc:sldMk cId="829411749" sldId="735"/>
            <ac:spMk id="9" creationId="{E52D1A3F-A32B-5F7F-4A3B-C52F2C40448B}"/>
          </ac:spMkLst>
        </pc:spChg>
        <pc:spChg chg="del mod">
          <ac:chgData name="Назар Щур" userId="3faffa111ac016f6" providerId="LiveId" clId="{A8255BDB-6769-4323-9D8D-29BD36D59145}" dt="2023-11-13T11:31:25.737" v="2335" actId="478"/>
          <ac:spMkLst>
            <pc:docMk/>
            <pc:sldMk cId="829411749" sldId="735"/>
            <ac:spMk id="12" creationId="{916B83E5-B4B9-6311-22F4-359015C1E7E2}"/>
          </ac:spMkLst>
        </pc:spChg>
        <pc:spChg chg="del mod topLvl">
          <ac:chgData name="Назар Щур" userId="3faffa111ac016f6" providerId="LiveId" clId="{A8255BDB-6769-4323-9D8D-29BD36D59145}" dt="2023-11-11T12:06:53.518" v="1318" actId="478"/>
          <ac:spMkLst>
            <pc:docMk/>
            <pc:sldMk cId="829411749" sldId="735"/>
            <ac:spMk id="13" creationId="{2A8DD98C-22AB-27AE-B6E9-EC858A06E254}"/>
          </ac:spMkLst>
        </pc:spChg>
        <pc:spChg chg="del mod topLvl">
          <ac:chgData name="Назар Щур" userId="3faffa111ac016f6" providerId="LiveId" clId="{A8255BDB-6769-4323-9D8D-29BD36D59145}" dt="2023-11-11T12:06:43.302" v="1317" actId="478"/>
          <ac:spMkLst>
            <pc:docMk/>
            <pc:sldMk cId="829411749" sldId="735"/>
            <ac:spMk id="14" creationId="{97C2DD5F-1D5C-E087-EB8E-6B9334315D1E}"/>
          </ac:spMkLst>
        </pc:spChg>
        <pc:spChg chg="add mod">
          <ac:chgData name="Назар Щур" userId="3faffa111ac016f6" providerId="LiveId" clId="{A8255BDB-6769-4323-9D8D-29BD36D59145}" dt="2023-11-13T11:41:55.156" v="2517" actId="1036"/>
          <ac:spMkLst>
            <pc:docMk/>
            <pc:sldMk cId="829411749" sldId="735"/>
            <ac:spMk id="14" creationId="{CBA99118-181C-88EB-8D57-CCAEF707EF1D}"/>
          </ac:spMkLst>
        </pc:spChg>
        <pc:spChg chg="add mod">
          <ac:chgData name="Назар Щур" userId="3faffa111ac016f6" providerId="LiveId" clId="{A8255BDB-6769-4323-9D8D-29BD36D59145}" dt="2023-11-13T11:39:24.168" v="2468"/>
          <ac:spMkLst>
            <pc:docMk/>
            <pc:sldMk cId="829411749" sldId="735"/>
            <ac:spMk id="15" creationId="{83F28735-0984-7076-F7E7-652F5DEBDCDA}"/>
          </ac:spMkLst>
        </pc:spChg>
        <pc:spChg chg="add del mod">
          <ac:chgData name="Назар Щур" userId="3faffa111ac016f6" providerId="LiveId" clId="{A8255BDB-6769-4323-9D8D-29BD36D59145}" dt="2023-11-13T11:53:33.562" v="2627" actId="478"/>
          <ac:spMkLst>
            <pc:docMk/>
            <pc:sldMk cId="829411749" sldId="735"/>
            <ac:spMk id="16" creationId="{299BD01E-E7C2-0729-29F7-942EF80E5FD2}"/>
          </ac:spMkLst>
        </pc:spChg>
        <pc:spChg chg="mod">
          <ac:chgData name="Назар Щур" userId="3faffa111ac016f6" providerId="LiveId" clId="{A8255BDB-6769-4323-9D8D-29BD36D59145}" dt="2023-11-11T12:02:31.215" v="1254"/>
          <ac:spMkLst>
            <pc:docMk/>
            <pc:sldMk cId="829411749" sldId="735"/>
            <ac:spMk id="17" creationId="{F2A43090-A489-1F71-F6C4-7942BEE18E5F}"/>
          </ac:spMkLst>
        </pc:spChg>
        <pc:spChg chg="mod">
          <ac:chgData name="Назар Щур" userId="3faffa111ac016f6" providerId="LiveId" clId="{A8255BDB-6769-4323-9D8D-29BD36D59145}" dt="2023-11-11T12:02:34.168" v="1256"/>
          <ac:spMkLst>
            <pc:docMk/>
            <pc:sldMk cId="829411749" sldId="735"/>
            <ac:spMk id="20" creationId="{1FCBCED9-4AEE-2678-7298-ACFCC6E4EB72}"/>
          </ac:spMkLst>
        </pc:spChg>
        <pc:spChg chg="mod">
          <ac:chgData name="Назар Щур" userId="3faffa111ac016f6" providerId="LiveId" clId="{A8255BDB-6769-4323-9D8D-29BD36D59145}" dt="2023-11-11T12:02:34.168" v="1256"/>
          <ac:spMkLst>
            <pc:docMk/>
            <pc:sldMk cId="829411749" sldId="735"/>
            <ac:spMk id="21" creationId="{9EA8063F-C665-DB67-86BF-68C63AC6F9E1}"/>
          </ac:spMkLst>
        </pc:spChg>
        <pc:spChg chg="add del mod">
          <ac:chgData name="Назар Щур" userId="3faffa111ac016f6" providerId="LiveId" clId="{A8255BDB-6769-4323-9D8D-29BD36D59145}" dt="2023-11-13T11:44:55.175" v="2552" actId="478"/>
          <ac:spMkLst>
            <pc:docMk/>
            <pc:sldMk cId="829411749" sldId="735"/>
            <ac:spMk id="22" creationId="{8F24F7C8-E47F-C484-6C0B-62429A3FA37D}"/>
          </ac:spMkLst>
        </pc:spChg>
        <pc:spChg chg="add del mod">
          <ac:chgData name="Назар Щур" userId="3faffa111ac016f6" providerId="LiveId" clId="{A8255BDB-6769-4323-9D8D-29BD36D59145}" dt="2023-11-13T11:44:55.175" v="2552" actId="478"/>
          <ac:spMkLst>
            <pc:docMk/>
            <pc:sldMk cId="829411749" sldId="735"/>
            <ac:spMk id="23" creationId="{7B945E24-E3AA-8920-7AEF-07AF3E16B535}"/>
          </ac:spMkLst>
        </pc:spChg>
        <pc:spChg chg="mod">
          <ac:chgData name="Назар Щур" userId="3faffa111ac016f6" providerId="LiveId" clId="{A8255BDB-6769-4323-9D8D-29BD36D59145}" dt="2023-11-11T12:02:34.168" v="1256"/>
          <ac:spMkLst>
            <pc:docMk/>
            <pc:sldMk cId="829411749" sldId="735"/>
            <ac:spMk id="25" creationId="{2D88CDDE-1138-0280-42DA-4AD289DAE9D4}"/>
          </ac:spMkLst>
        </pc:spChg>
        <pc:spChg chg="add del mod">
          <ac:chgData name="Назар Щур" userId="3faffa111ac016f6" providerId="LiveId" clId="{A8255BDB-6769-4323-9D8D-29BD36D59145}" dt="2023-11-13T11:44:55.175" v="2552" actId="478"/>
          <ac:spMkLst>
            <pc:docMk/>
            <pc:sldMk cId="829411749" sldId="735"/>
            <ac:spMk id="27" creationId="{B56AE90E-BD67-7CD6-A633-55CFB8311182}"/>
          </ac:spMkLst>
        </pc:spChg>
        <pc:spChg chg="del mod topLvl">
          <ac:chgData name="Назар Щур" userId="3faffa111ac016f6" providerId="LiveId" clId="{A8255BDB-6769-4323-9D8D-29BD36D59145}" dt="2023-11-13T11:38:36.075" v="2460" actId="478"/>
          <ac:spMkLst>
            <pc:docMk/>
            <pc:sldMk cId="829411749" sldId="735"/>
            <ac:spMk id="30" creationId="{A9F78C87-A19B-2C7B-0FC0-A19162502EEF}"/>
          </ac:spMkLst>
        </pc:spChg>
        <pc:spChg chg="del mod topLvl">
          <ac:chgData name="Назар Щур" userId="3faffa111ac016f6" providerId="LiveId" clId="{A8255BDB-6769-4323-9D8D-29BD36D59145}" dt="2023-11-13T11:38:36.075" v="2460" actId="478"/>
          <ac:spMkLst>
            <pc:docMk/>
            <pc:sldMk cId="829411749" sldId="735"/>
            <ac:spMk id="31" creationId="{FD3764F8-4D80-A726-15B0-A36C0FA2CF33}"/>
          </ac:spMkLst>
        </pc:spChg>
        <pc:spChg chg="add del mod topLvl">
          <ac:chgData name="Назар Щур" userId="3faffa111ac016f6" providerId="LiveId" clId="{A8255BDB-6769-4323-9D8D-29BD36D59145}" dt="2023-11-13T11:38:36.075" v="2460" actId="478"/>
          <ac:spMkLst>
            <pc:docMk/>
            <pc:sldMk cId="829411749" sldId="735"/>
            <ac:spMk id="35" creationId="{EA5420FB-E048-D4B8-0472-DA1E1770F960}"/>
          </ac:spMkLst>
        </pc:spChg>
        <pc:spChg chg="add del mod">
          <ac:chgData name="Назар Щур" userId="3faffa111ac016f6" providerId="LiveId" clId="{A8255BDB-6769-4323-9D8D-29BD36D59145}" dt="2023-11-13T11:44:55.175" v="2552" actId="478"/>
          <ac:spMkLst>
            <pc:docMk/>
            <pc:sldMk cId="829411749" sldId="735"/>
            <ac:spMk id="36" creationId="{895CEB6F-12FE-9021-4183-FD193E01C4E0}"/>
          </ac:spMkLst>
        </pc:spChg>
        <pc:spChg chg="add del mod">
          <ac:chgData name="Назар Щур" userId="3faffa111ac016f6" providerId="LiveId" clId="{A8255BDB-6769-4323-9D8D-29BD36D59145}" dt="2023-11-13T11:44:55.175" v="2552" actId="478"/>
          <ac:spMkLst>
            <pc:docMk/>
            <pc:sldMk cId="829411749" sldId="735"/>
            <ac:spMk id="38" creationId="{D0F87104-E526-6265-8BA6-FC0A5E4B2575}"/>
          </ac:spMkLst>
        </pc:spChg>
        <pc:spChg chg="del mod topLvl">
          <ac:chgData name="Назар Щур" userId="3faffa111ac016f6" providerId="LiveId" clId="{A8255BDB-6769-4323-9D8D-29BD36D59145}" dt="2023-11-11T12:12:57.501" v="1389" actId="478"/>
          <ac:spMkLst>
            <pc:docMk/>
            <pc:sldMk cId="829411749" sldId="735"/>
            <ac:spMk id="38" creationId="{FD3008E0-7C96-6E13-A0C2-37D4606F1908}"/>
          </ac:spMkLst>
        </pc:spChg>
        <pc:spChg chg="mod">
          <ac:chgData name="Назар Щур" userId="3faffa111ac016f6" providerId="LiveId" clId="{A8255BDB-6769-4323-9D8D-29BD36D59145}" dt="2023-11-13T12:08:30.643" v="2673" actId="20577"/>
          <ac:spMkLst>
            <pc:docMk/>
            <pc:sldMk cId="829411749" sldId="735"/>
            <ac:spMk id="39" creationId="{C91FF341-BA07-495E-B482-DD66522A87F3}"/>
          </ac:spMkLst>
        </pc:spChg>
        <pc:spChg chg="del mod topLvl">
          <ac:chgData name="Назар Щур" userId="3faffa111ac016f6" providerId="LiveId" clId="{A8255BDB-6769-4323-9D8D-29BD36D59145}" dt="2023-11-11T12:13:16.126" v="1393" actId="478"/>
          <ac:spMkLst>
            <pc:docMk/>
            <pc:sldMk cId="829411749" sldId="735"/>
            <ac:spMk id="40" creationId="{3331EA69-1BA5-D2D9-8284-13931A0D0482}"/>
          </ac:spMkLst>
        </pc:spChg>
        <pc:spChg chg="add mod">
          <ac:chgData name="Назар Щур" userId="3faffa111ac016f6" providerId="LiveId" clId="{A8255BDB-6769-4323-9D8D-29BD36D59145}" dt="2023-11-13T11:42:08.928" v="2530" actId="1036"/>
          <ac:spMkLst>
            <pc:docMk/>
            <pc:sldMk cId="829411749" sldId="735"/>
            <ac:spMk id="42" creationId="{387D6D06-4C94-40D2-0A9F-B2DA62BEDBB5}"/>
          </ac:spMkLst>
        </pc:spChg>
        <pc:spChg chg="add mod">
          <ac:chgData name="Назар Щур" userId="3faffa111ac016f6" providerId="LiveId" clId="{A8255BDB-6769-4323-9D8D-29BD36D59145}" dt="2023-11-13T11:42:08.928" v="2530" actId="1036"/>
          <ac:spMkLst>
            <pc:docMk/>
            <pc:sldMk cId="829411749" sldId="735"/>
            <ac:spMk id="43" creationId="{A293A28D-5BE3-65B3-FFF4-AB26513CA51C}"/>
          </ac:spMkLst>
        </pc:spChg>
        <pc:spChg chg="add mod">
          <ac:chgData name="Назар Щур" userId="3faffa111ac016f6" providerId="LiveId" clId="{A8255BDB-6769-4323-9D8D-29BD36D59145}" dt="2023-11-13T11:42:08.928" v="2530" actId="1036"/>
          <ac:spMkLst>
            <pc:docMk/>
            <pc:sldMk cId="829411749" sldId="735"/>
            <ac:spMk id="44" creationId="{1B78070B-8A69-80E2-83DF-AABFCECBD521}"/>
          </ac:spMkLst>
        </pc:spChg>
        <pc:spChg chg="del mod topLvl">
          <ac:chgData name="Назар Щур" userId="3faffa111ac016f6" providerId="LiveId" clId="{A8255BDB-6769-4323-9D8D-29BD36D59145}" dt="2023-11-11T12:12:57.501" v="1389" actId="478"/>
          <ac:spMkLst>
            <pc:docMk/>
            <pc:sldMk cId="829411749" sldId="735"/>
            <ac:spMk id="45" creationId="{A668AD9E-1B64-16E6-3469-CC72AE9F5423}"/>
          </ac:spMkLst>
        </pc:spChg>
        <pc:spChg chg="add mod">
          <ac:chgData name="Назар Щур" userId="3faffa111ac016f6" providerId="LiveId" clId="{A8255BDB-6769-4323-9D8D-29BD36D59145}" dt="2023-11-13T11:42:08.928" v="2530" actId="1036"/>
          <ac:spMkLst>
            <pc:docMk/>
            <pc:sldMk cId="829411749" sldId="735"/>
            <ac:spMk id="45" creationId="{A9212E5D-4EAC-B4A4-DB96-D7DE9CCA5FE6}"/>
          </ac:spMkLst>
        </pc:spChg>
        <pc:spChg chg="add del mod">
          <ac:chgData name="Назар Щур" userId="3faffa111ac016f6" providerId="LiveId" clId="{A8255BDB-6769-4323-9D8D-29BD36D59145}" dt="2023-11-11T12:05:38.983" v="1296"/>
          <ac:spMkLst>
            <pc:docMk/>
            <pc:sldMk cId="829411749" sldId="735"/>
            <ac:spMk id="46" creationId="{858898C8-CECC-C557-96A4-A01DF1227BED}"/>
          </ac:spMkLst>
        </pc:spChg>
        <pc:spChg chg="add del mod">
          <ac:chgData name="Назар Щур" userId="3faffa111ac016f6" providerId="LiveId" clId="{A8255BDB-6769-4323-9D8D-29BD36D59145}" dt="2023-11-13T11:44:48.026" v="2551" actId="478"/>
          <ac:spMkLst>
            <pc:docMk/>
            <pc:sldMk cId="829411749" sldId="735"/>
            <ac:spMk id="46" creationId="{DEEE6939-09F0-14BB-D08B-0185250E6418}"/>
          </ac:spMkLst>
        </pc:spChg>
        <pc:spChg chg="add del mod">
          <ac:chgData name="Назар Щур" userId="3faffa111ac016f6" providerId="LiveId" clId="{A8255BDB-6769-4323-9D8D-29BD36D59145}" dt="2023-11-13T11:44:48.026" v="2551" actId="478"/>
          <ac:spMkLst>
            <pc:docMk/>
            <pc:sldMk cId="829411749" sldId="735"/>
            <ac:spMk id="49" creationId="{C58D13BE-1AA8-223E-2ED4-C5A174106D96}"/>
          </ac:spMkLst>
        </pc:spChg>
        <pc:spChg chg="add del mod">
          <ac:chgData name="Назар Щур" userId="3faffa111ac016f6" providerId="LiveId" clId="{A8255BDB-6769-4323-9D8D-29BD36D59145}" dt="2023-11-13T11:44:48.026" v="2551" actId="478"/>
          <ac:spMkLst>
            <pc:docMk/>
            <pc:sldMk cId="829411749" sldId="735"/>
            <ac:spMk id="51" creationId="{0A795D7D-722F-713D-0FA1-06FECC987BAF}"/>
          </ac:spMkLst>
        </pc:spChg>
        <pc:spChg chg="add del mod">
          <ac:chgData name="Назар Щур" userId="3faffa111ac016f6" providerId="LiveId" clId="{A8255BDB-6769-4323-9D8D-29BD36D59145}" dt="2023-11-13T11:44:48.026" v="2551" actId="478"/>
          <ac:spMkLst>
            <pc:docMk/>
            <pc:sldMk cId="829411749" sldId="735"/>
            <ac:spMk id="52" creationId="{0E110596-05F8-D32C-C0D4-EE130E7F98EE}"/>
          </ac:spMkLst>
        </pc:spChg>
        <pc:spChg chg="add mod">
          <ac:chgData name="Назар Щур" userId="3faffa111ac016f6" providerId="LiveId" clId="{A8255BDB-6769-4323-9D8D-29BD36D59145}" dt="2023-11-13T11:53:34.263" v="2628"/>
          <ac:spMkLst>
            <pc:docMk/>
            <pc:sldMk cId="829411749" sldId="735"/>
            <ac:spMk id="54" creationId="{C9A85AC7-2CD1-4F0D-B93E-90FE6362BB89}"/>
          </ac:spMkLst>
        </pc:spChg>
        <pc:spChg chg="add del mod">
          <ac:chgData name="Назар Щур" userId="3faffa111ac016f6" providerId="LiveId" clId="{A8255BDB-6769-4323-9D8D-29BD36D59145}" dt="2023-11-13T11:38:36.075" v="2460" actId="478"/>
          <ac:spMkLst>
            <pc:docMk/>
            <pc:sldMk cId="829411749" sldId="735"/>
            <ac:spMk id="56" creationId="{319D22A6-9E5F-3B52-27B9-CF610737BACE}"/>
          </ac:spMkLst>
        </pc:spChg>
        <pc:spChg chg="add del mod">
          <ac:chgData name="Назар Щур" userId="3faffa111ac016f6" providerId="LiveId" clId="{A8255BDB-6769-4323-9D8D-29BD36D59145}" dt="2023-11-13T11:38:36.075" v="2460" actId="478"/>
          <ac:spMkLst>
            <pc:docMk/>
            <pc:sldMk cId="829411749" sldId="735"/>
            <ac:spMk id="57" creationId="{E1E00BDE-7122-AF04-4DA0-20BB4943E08A}"/>
          </ac:spMkLst>
        </pc:spChg>
        <pc:spChg chg="add del mod">
          <ac:chgData name="Назар Щур" userId="3faffa111ac016f6" providerId="LiveId" clId="{A8255BDB-6769-4323-9D8D-29BD36D59145}" dt="2023-11-11T12:10:35.647" v="1357"/>
          <ac:spMkLst>
            <pc:docMk/>
            <pc:sldMk cId="829411749" sldId="735"/>
            <ac:spMk id="58" creationId="{86A77B8A-8F07-1AD0-26D5-381CB4339F89}"/>
          </ac:spMkLst>
        </pc:spChg>
        <pc:spChg chg="add del mod">
          <ac:chgData name="Назар Щур" userId="3faffa111ac016f6" providerId="LiveId" clId="{A8255BDB-6769-4323-9D8D-29BD36D59145}" dt="2023-11-13T11:42:03.395" v="2518" actId="478"/>
          <ac:spMkLst>
            <pc:docMk/>
            <pc:sldMk cId="829411749" sldId="735"/>
            <ac:spMk id="60" creationId="{2FC6BD39-C1CA-AB2F-442C-9E8FCC583ABD}"/>
          </ac:spMkLst>
        </pc:spChg>
        <pc:spChg chg="add del mod">
          <ac:chgData name="Назар Щур" userId="3faffa111ac016f6" providerId="LiveId" clId="{A8255BDB-6769-4323-9D8D-29BD36D59145}" dt="2023-11-13T11:42:03.395" v="2518" actId="478"/>
          <ac:spMkLst>
            <pc:docMk/>
            <pc:sldMk cId="829411749" sldId="735"/>
            <ac:spMk id="61" creationId="{9902E260-06FF-FD37-C16E-7FD59E859028}"/>
          </ac:spMkLst>
        </pc:spChg>
        <pc:spChg chg="add del mod">
          <ac:chgData name="Назар Щур" userId="3faffa111ac016f6" providerId="LiveId" clId="{A8255BDB-6769-4323-9D8D-29BD36D59145}" dt="2023-11-11T12:11:59.930" v="1382" actId="478"/>
          <ac:spMkLst>
            <pc:docMk/>
            <pc:sldMk cId="829411749" sldId="735"/>
            <ac:spMk id="62" creationId="{A81E69DD-86F7-0005-5489-D2D2471F1B6C}"/>
          </ac:spMkLst>
        </pc:spChg>
        <pc:spChg chg="add del mod">
          <ac:chgData name="Назар Щур" userId="3faffa111ac016f6" providerId="LiveId" clId="{A8255BDB-6769-4323-9D8D-29BD36D59145}" dt="2023-11-13T11:42:03.395" v="2518" actId="478"/>
          <ac:spMkLst>
            <pc:docMk/>
            <pc:sldMk cId="829411749" sldId="735"/>
            <ac:spMk id="63" creationId="{6FE311EC-BD71-6495-467C-54BA9CBB1071}"/>
          </ac:spMkLst>
        </pc:spChg>
        <pc:spChg chg="add del mod">
          <ac:chgData name="Назар Щур" userId="3faffa111ac016f6" providerId="LiveId" clId="{A8255BDB-6769-4323-9D8D-29BD36D59145}" dt="2023-11-13T11:42:03.395" v="2518" actId="478"/>
          <ac:spMkLst>
            <pc:docMk/>
            <pc:sldMk cId="829411749" sldId="735"/>
            <ac:spMk id="64" creationId="{04E86535-0965-564B-02FC-368E9CD9468B}"/>
          </ac:spMkLst>
        </pc:spChg>
        <pc:spChg chg="add del mod">
          <ac:chgData name="Назар Щур" userId="3faffa111ac016f6" providerId="LiveId" clId="{A8255BDB-6769-4323-9D8D-29BD36D59145}" dt="2023-11-13T11:38:36.075" v="2460" actId="478"/>
          <ac:spMkLst>
            <pc:docMk/>
            <pc:sldMk cId="829411749" sldId="735"/>
            <ac:spMk id="65" creationId="{4611AB69-7C56-C986-FA00-C40D51230314}"/>
          </ac:spMkLst>
        </pc:spChg>
        <pc:spChg chg="add del mod">
          <ac:chgData name="Назар Щур" userId="3faffa111ac016f6" providerId="LiveId" clId="{A8255BDB-6769-4323-9D8D-29BD36D59145}" dt="2023-11-13T11:38:36.075" v="2460" actId="478"/>
          <ac:spMkLst>
            <pc:docMk/>
            <pc:sldMk cId="829411749" sldId="735"/>
            <ac:spMk id="67" creationId="{4DE2170D-D626-377B-FC0C-DE9F93E6F861}"/>
          </ac:spMkLst>
        </pc:spChg>
        <pc:spChg chg="add del mod">
          <ac:chgData name="Назар Щур" userId="3faffa111ac016f6" providerId="LiveId" clId="{A8255BDB-6769-4323-9D8D-29BD36D59145}" dt="2023-11-13T11:38:36.075" v="2460" actId="478"/>
          <ac:spMkLst>
            <pc:docMk/>
            <pc:sldMk cId="829411749" sldId="735"/>
            <ac:spMk id="68" creationId="{7EC0BC62-AC98-0C8D-6CEC-A64EC3FCA4C2}"/>
          </ac:spMkLst>
        </pc:spChg>
        <pc:spChg chg="add del mod">
          <ac:chgData name="Назар Щур" userId="3faffa111ac016f6" providerId="LiveId" clId="{A8255BDB-6769-4323-9D8D-29BD36D59145}" dt="2023-11-11T12:17:59.624" v="1437" actId="478"/>
          <ac:spMkLst>
            <pc:docMk/>
            <pc:sldMk cId="829411749" sldId="735"/>
            <ac:spMk id="69" creationId="{85252F4E-E3A9-3E67-D3F5-751D095F7B7C}"/>
          </ac:spMkLst>
        </pc:spChg>
        <pc:spChg chg="add del mod">
          <ac:chgData name="Назар Щур" userId="3faffa111ac016f6" providerId="LiveId" clId="{A8255BDB-6769-4323-9D8D-29BD36D59145}" dt="2023-11-13T11:38:36.075" v="2460" actId="478"/>
          <ac:spMkLst>
            <pc:docMk/>
            <pc:sldMk cId="829411749" sldId="735"/>
            <ac:spMk id="70" creationId="{2C1DE770-20F7-D06A-5308-694C686D48B1}"/>
          </ac:spMkLst>
        </pc:spChg>
        <pc:grpChg chg="add del mod ord">
          <ac:chgData name="Назар Щур" userId="3faffa111ac016f6" providerId="LiveId" clId="{A8255BDB-6769-4323-9D8D-29BD36D59145}" dt="2023-11-13T11:31:46.817" v="2343" actId="478"/>
          <ac:grpSpMkLst>
            <pc:docMk/>
            <pc:sldMk cId="829411749" sldId="735"/>
            <ac:grpSpMk id="2" creationId="{28AB0C75-17C8-01C0-FCA8-199A47FA016A}"/>
          </ac:grpSpMkLst>
        </pc:grpChg>
        <pc:grpChg chg="add del mod">
          <ac:chgData name="Назар Щур" userId="3faffa111ac016f6" providerId="LiveId" clId="{A8255BDB-6769-4323-9D8D-29BD36D59145}" dt="2023-11-11T12:03:08.302" v="1265" actId="165"/>
          <ac:grpSpMkLst>
            <pc:docMk/>
            <pc:sldMk cId="829411749" sldId="735"/>
            <ac:grpSpMk id="2" creationId="{E07FD996-B6D7-5304-DCD8-244E871E953C}"/>
          </ac:grpSpMkLst>
        </pc:grpChg>
        <pc:grpChg chg="add del mod">
          <ac:chgData name="Назар Щур" userId="3faffa111ac016f6" providerId="LiveId" clId="{A8255BDB-6769-4323-9D8D-29BD36D59145}" dt="2023-11-11T12:02:40.482" v="1261"/>
          <ac:grpSpMkLst>
            <pc:docMk/>
            <pc:sldMk cId="829411749" sldId="735"/>
            <ac:grpSpMk id="3" creationId="{002C3992-7550-DD88-8493-E4D97F0E5932}"/>
          </ac:grpSpMkLst>
        </pc:grpChg>
        <pc:grpChg chg="add del mod">
          <ac:chgData name="Назар Щур" userId="3faffa111ac016f6" providerId="LiveId" clId="{A8255BDB-6769-4323-9D8D-29BD36D59145}" dt="2023-11-11T12:02:38.452" v="1259"/>
          <ac:grpSpMkLst>
            <pc:docMk/>
            <pc:sldMk cId="829411749" sldId="735"/>
            <ac:grpSpMk id="18" creationId="{BEE8CB63-5A5D-9DC2-3C1B-63FF7444804F}"/>
          </ac:grpSpMkLst>
        </pc:grpChg>
        <pc:grpChg chg="add del mod">
          <ac:chgData name="Назар Щур" userId="3faffa111ac016f6" providerId="LiveId" clId="{A8255BDB-6769-4323-9D8D-29BD36D59145}" dt="2023-11-11T12:04:41.184" v="1277" actId="165"/>
          <ac:grpSpMkLst>
            <pc:docMk/>
            <pc:sldMk cId="829411749" sldId="735"/>
            <ac:grpSpMk id="27" creationId="{D189BD75-5D20-BC55-461A-711F30A10CA7}"/>
          </ac:grpSpMkLst>
        </pc:grpChg>
        <pc:grpChg chg="add del mod">
          <ac:chgData name="Назар Щур" userId="3faffa111ac016f6" providerId="LiveId" clId="{A8255BDB-6769-4323-9D8D-29BD36D59145}" dt="2023-11-11T12:06:11.400" v="1310" actId="165"/>
          <ac:grpSpMkLst>
            <pc:docMk/>
            <pc:sldMk cId="829411749" sldId="735"/>
            <ac:grpSpMk id="28" creationId="{4B0776ED-5DE9-276E-A979-D8CAB16EDF82}"/>
          </ac:grpSpMkLst>
        </pc:grpChg>
        <pc:grpChg chg="add del mod">
          <ac:chgData name="Назар Щур" userId="3faffa111ac016f6" providerId="LiveId" clId="{A8255BDB-6769-4323-9D8D-29BD36D59145}" dt="2023-11-11T12:12:52.044" v="1388" actId="165"/>
          <ac:grpSpMkLst>
            <pc:docMk/>
            <pc:sldMk cId="829411749" sldId="735"/>
            <ac:grpSpMk id="36" creationId="{40387AC7-A2F0-BE20-9B67-D01FB8556C7A}"/>
          </ac:grpSpMkLst>
        </pc:grpChg>
        <pc:grpChg chg="add del mod">
          <ac:chgData name="Назар Щур" userId="3faffa111ac016f6" providerId="LiveId" clId="{A8255BDB-6769-4323-9D8D-29BD36D59145}" dt="2023-11-13T11:32:38.883" v="2350" actId="165"/>
          <ac:grpSpMkLst>
            <pc:docMk/>
            <pc:sldMk cId="829411749" sldId="735"/>
            <ac:grpSpMk id="47" creationId="{F87C723D-6342-B2F0-E708-C35E2AC59B57}"/>
          </ac:grpSpMkLst>
        </pc:grpChg>
        <pc:picChg chg="del mod topLvl">
          <ac:chgData name="Назар Щур" userId="3faffa111ac016f6" providerId="LiveId" clId="{A8255BDB-6769-4323-9D8D-29BD36D59145}" dt="2023-11-13T11:38:36.075" v="2460" actId="478"/>
          <ac:picMkLst>
            <pc:docMk/>
            <pc:sldMk cId="829411749" sldId="735"/>
            <ac:picMk id="3" creationId="{64A7B2DF-7ECA-D6B3-8731-11F3C686DA97}"/>
          </ac:picMkLst>
        </pc:picChg>
        <pc:picChg chg="mod">
          <ac:chgData name="Назар Щур" userId="3faffa111ac016f6" providerId="LiveId" clId="{A8255BDB-6769-4323-9D8D-29BD36D59145}" dt="2023-11-11T12:02:31.215" v="1254"/>
          <ac:picMkLst>
            <pc:docMk/>
            <pc:sldMk cId="829411749" sldId="735"/>
            <ac:picMk id="4" creationId="{3F85ECC4-D518-78D8-C66D-C8FC89B92E35}"/>
          </ac:picMkLst>
        </pc:picChg>
        <pc:picChg chg="del mod topLvl">
          <ac:chgData name="Назар Щур" userId="3faffa111ac016f6" providerId="LiveId" clId="{A8255BDB-6769-4323-9D8D-29BD36D59145}" dt="2023-11-13T11:42:03.395" v="2518" actId="478"/>
          <ac:picMkLst>
            <pc:docMk/>
            <pc:sldMk cId="829411749" sldId="735"/>
            <ac:picMk id="6" creationId="{0E9593CF-D5B6-6266-1AAB-965106AA0F06}"/>
          </ac:picMkLst>
        </pc:picChg>
        <pc:picChg chg="del mod topLvl">
          <ac:chgData name="Назар Щур" userId="3faffa111ac016f6" providerId="LiveId" clId="{A8255BDB-6769-4323-9D8D-29BD36D59145}" dt="2023-11-13T11:31:46.817" v="2343" actId="478"/>
          <ac:picMkLst>
            <pc:docMk/>
            <pc:sldMk cId="829411749" sldId="735"/>
            <ac:picMk id="7" creationId="{9696FB0B-BE96-4990-9333-DA27EED2D88E}"/>
          </ac:picMkLst>
        </pc:picChg>
        <pc:picChg chg="del mod topLvl">
          <ac:chgData name="Назар Щур" userId="3faffa111ac016f6" providerId="LiveId" clId="{A8255BDB-6769-4323-9D8D-29BD36D59145}" dt="2023-11-13T11:42:03.395" v="2518" actId="478"/>
          <ac:picMkLst>
            <pc:docMk/>
            <pc:sldMk cId="829411749" sldId="735"/>
            <ac:picMk id="8" creationId="{91138534-396B-A861-68F7-D9F0FBC3BDE3}"/>
          </ac:picMkLst>
        </pc:picChg>
        <pc:picChg chg="del mod">
          <ac:chgData name="Назар Щур" userId="3faffa111ac016f6" providerId="LiveId" clId="{A8255BDB-6769-4323-9D8D-29BD36D59145}" dt="2023-11-13T11:31:27.353" v="2336" actId="478"/>
          <ac:picMkLst>
            <pc:docMk/>
            <pc:sldMk cId="829411749" sldId="735"/>
            <ac:picMk id="9" creationId="{3D8A398D-4795-E4D6-2D3B-B56DB77B5F3E}"/>
          </ac:picMkLst>
        </pc:picChg>
        <pc:picChg chg="mod">
          <ac:chgData name="Назар Щур" userId="3faffa111ac016f6" providerId="LiveId" clId="{A8255BDB-6769-4323-9D8D-29BD36D59145}" dt="2023-11-11T12:02:31.215" v="1254"/>
          <ac:picMkLst>
            <pc:docMk/>
            <pc:sldMk cId="829411749" sldId="735"/>
            <ac:picMk id="10" creationId="{4184AEFE-B621-B963-A7E1-0165ED16A1DF}"/>
          </ac:picMkLst>
        </pc:picChg>
        <pc:picChg chg="del mod topLvl">
          <ac:chgData name="Назар Щур" userId="3faffa111ac016f6" providerId="LiveId" clId="{A8255BDB-6769-4323-9D8D-29BD36D59145}" dt="2023-11-13T11:42:03.395" v="2518" actId="478"/>
          <ac:picMkLst>
            <pc:docMk/>
            <pc:sldMk cId="829411749" sldId="735"/>
            <ac:picMk id="11" creationId="{B4C2358B-C59D-288F-1A53-1ECD5C5BFB1B}"/>
          </ac:picMkLst>
        </pc:picChg>
        <pc:picChg chg="mod">
          <ac:chgData name="Назар Щур" userId="3faffa111ac016f6" providerId="LiveId" clId="{A8255BDB-6769-4323-9D8D-29BD36D59145}" dt="2023-11-11T12:02:31.215" v="1254"/>
          <ac:picMkLst>
            <pc:docMk/>
            <pc:sldMk cId="829411749" sldId="735"/>
            <ac:picMk id="12" creationId="{11933676-DD55-719D-0BD0-260B3ADD6684}"/>
          </ac:picMkLst>
        </pc:picChg>
        <pc:picChg chg="add del mod">
          <ac:chgData name="Назар Щур" userId="3faffa111ac016f6" providerId="LiveId" clId="{A8255BDB-6769-4323-9D8D-29BD36D59145}" dt="2023-11-13T11:38:36.075" v="2460" actId="478"/>
          <ac:picMkLst>
            <pc:docMk/>
            <pc:sldMk cId="829411749" sldId="735"/>
            <ac:picMk id="13" creationId="{41E80C2C-4534-E539-AC7C-4966E7F6F7A4}"/>
          </ac:picMkLst>
        </pc:picChg>
        <pc:picChg chg="add del mod">
          <ac:chgData name="Назар Щур" userId="3faffa111ac016f6" providerId="LiveId" clId="{A8255BDB-6769-4323-9D8D-29BD36D59145}" dt="2023-11-13T11:44:48.026" v="2551" actId="478"/>
          <ac:picMkLst>
            <pc:docMk/>
            <pc:sldMk cId="829411749" sldId="735"/>
            <ac:picMk id="17" creationId="{1511AAF0-BDCB-B2DC-F452-AB3A5C5A8426}"/>
          </ac:picMkLst>
        </pc:picChg>
        <pc:picChg chg="add mod">
          <ac:chgData name="Назар Щур" userId="3faffa111ac016f6" providerId="LiveId" clId="{A8255BDB-6769-4323-9D8D-29BD36D59145}" dt="2023-11-13T11:42:08.928" v="2530" actId="1036"/>
          <ac:picMkLst>
            <pc:docMk/>
            <pc:sldMk cId="829411749" sldId="735"/>
            <ac:picMk id="18" creationId="{AE8EB219-0D03-1B3C-E6EC-1C4755D0EB61}"/>
          </ac:picMkLst>
        </pc:picChg>
        <pc:picChg chg="add mod">
          <ac:chgData name="Назар Щур" userId="3faffa111ac016f6" providerId="LiveId" clId="{A8255BDB-6769-4323-9D8D-29BD36D59145}" dt="2023-11-13T11:42:08.928" v="2530" actId="1036"/>
          <ac:picMkLst>
            <pc:docMk/>
            <pc:sldMk cId="829411749" sldId="735"/>
            <ac:picMk id="19" creationId="{A38967BE-F8E3-8CAA-9030-B9341363F37B}"/>
          </ac:picMkLst>
        </pc:picChg>
        <pc:picChg chg="mod">
          <ac:chgData name="Назар Щур" userId="3faffa111ac016f6" providerId="LiveId" clId="{A8255BDB-6769-4323-9D8D-29BD36D59145}" dt="2023-11-11T12:02:34.168" v="1256"/>
          <ac:picMkLst>
            <pc:docMk/>
            <pc:sldMk cId="829411749" sldId="735"/>
            <ac:picMk id="19" creationId="{D743DD80-6D08-F8B0-1BC1-314F790E3F8F}"/>
          </ac:picMkLst>
        </pc:picChg>
        <pc:picChg chg="add mod">
          <ac:chgData name="Назар Щур" userId="3faffa111ac016f6" providerId="LiveId" clId="{A8255BDB-6769-4323-9D8D-29BD36D59145}" dt="2023-11-13T11:42:08.928" v="2530" actId="1036"/>
          <ac:picMkLst>
            <pc:docMk/>
            <pc:sldMk cId="829411749" sldId="735"/>
            <ac:picMk id="20" creationId="{C70A3BBB-BDFD-D9A5-6F3C-E4A940390557}"/>
          </ac:picMkLst>
        </pc:picChg>
        <pc:picChg chg="add del mod">
          <ac:chgData name="Назар Щур" userId="3faffa111ac016f6" providerId="LiveId" clId="{A8255BDB-6769-4323-9D8D-29BD36D59145}" dt="2023-11-13T11:44:55.175" v="2552" actId="478"/>
          <ac:picMkLst>
            <pc:docMk/>
            <pc:sldMk cId="829411749" sldId="735"/>
            <ac:picMk id="21" creationId="{9493F6C2-08A3-5F64-65ED-CB417B3CEBFC}"/>
          </ac:picMkLst>
        </pc:picChg>
        <pc:picChg chg="mod">
          <ac:chgData name="Назар Щур" userId="3faffa111ac016f6" providerId="LiveId" clId="{A8255BDB-6769-4323-9D8D-29BD36D59145}" dt="2023-11-11T12:02:34.168" v="1256"/>
          <ac:picMkLst>
            <pc:docMk/>
            <pc:sldMk cId="829411749" sldId="735"/>
            <ac:picMk id="22" creationId="{EE902F65-BF0B-7A85-9E2D-34ADB23790F4}"/>
          </ac:picMkLst>
        </pc:picChg>
        <pc:picChg chg="mod">
          <ac:chgData name="Назар Щур" userId="3faffa111ac016f6" providerId="LiveId" clId="{A8255BDB-6769-4323-9D8D-29BD36D59145}" dt="2023-11-11T12:02:34.168" v="1256"/>
          <ac:picMkLst>
            <pc:docMk/>
            <pc:sldMk cId="829411749" sldId="735"/>
            <ac:picMk id="23" creationId="{4FE90286-2ACB-D2AC-C7CD-A4716D5C7C3B}"/>
          </ac:picMkLst>
        </pc:picChg>
        <pc:picChg chg="add del mod">
          <ac:chgData name="Назар Щур" userId="3faffa111ac016f6" providerId="LiveId" clId="{A8255BDB-6769-4323-9D8D-29BD36D59145}" dt="2023-11-13T11:44:55.175" v="2552" actId="478"/>
          <ac:picMkLst>
            <pc:docMk/>
            <pc:sldMk cId="829411749" sldId="735"/>
            <ac:picMk id="24" creationId="{DABBB727-9420-2266-E71A-72F789BC418F}"/>
          </ac:picMkLst>
        </pc:picChg>
        <pc:picChg chg="add del mod">
          <ac:chgData name="Назар Щур" userId="3faffa111ac016f6" providerId="LiveId" clId="{A8255BDB-6769-4323-9D8D-29BD36D59145}" dt="2023-11-13T11:44:55.175" v="2552" actId="478"/>
          <ac:picMkLst>
            <pc:docMk/>
            <pc:sldMk cId="829411749" sldId="735"/>
            <ac:picMk id="25" creationId="{2B381D8D-889A-AD34-3C05-1E037C8C7282}"/>
          </ac:picMkLst>
        </pc:picChg>
        <pc:picChg chg="del mod topLvl">
          <ac:chgData name="Назар Щур" userId="3faffa111ac016f6" providerId="LiveId" clId="{A8255BDB-6769-4323-9D8D-29BD36D59145}" dt="2023-11-13T11:38:36.075" v="2460" actId="478"/>
          <ac:picMkLst>
            <pc:docMk/>
            <pc:sldMk cId="829411749" sldId="735"/>
            <ac:picMk id="29" creationId="{D5D83452-3403-250D-1D38-30D8BD3DDE22}"/>
          </ac:picMkLst>
        </pc:picChg>
        <pc:picChg chg="del mod topLvl">
          <ac:chgData name="Назар Щур" userId="3faffa111ac016f6" providerId="LiveId" clId="{A8255BDB-6769-4323-9D8D-29BD36D59145}" dt="2023-11-13T11:38:36.075" v="2460" actId="478"/>
          <ac:picMkLst>
            <pc:docMk/>
            <pc:sldMk cId="829411749" sldId="735"/>
            <ac:picMk id="32" creationId="{194A6E99-ED29-4A62-D3E2-74AFDD75907E}"/>
          </ac:picMkLst>
        </pc:picChg>
        <pc:picChg chg="del mod topLvl">
          <ac:chgData name="Назар Щур" userId="3faffa111ac016f6" providerId="LiveId" clId="{A8255BDB-6769-4323-9D8D-29BD36D59145}" dt="2023-11-13T11:38:36.075" v="2460" actId="478"/>
          <ac:picMkLst>
            <pc:docMk/>
            <pc:sldMk cId="829411749" sldId="735"/>
            <ac:picMk id="33" creationId="{F01A6AF3-5E5F-81D9-8A3E-CDDBFF6C8D8E}"/>
          </ac:picMkLst>
        </pc:picChg>
        <pc:picChg chg="del mod topLvl">
          <ac:chgData name="Назар Щур" userId="3faffa111ac016f6" providerId="LiveId" clId="{A8255BDB-6769-4323-9D8D-29BD36D59145}" dt="2023-11-13T11:31:05.828" v="2330" actId="478"/>
          <ac:picMkLst>
            <pc:docMk/>
            <pc:sldMk cId="829411749" sldId="735"/>
            <ac:picMk id="37" creationId="{57A79C3D-570A-A8EF-7444-DFC5D80EB1A5}"/>
          </ac:picMkLst>
        </pc:picChg>
        <pc:picChg chg="del mod topLvl">
          <ac:chgData name="Назар Щур" userId="3faffa111ac016f6" providerId="LiveId" clId="{A8255BDB-6769-4323-9D8D-29BD36D59145}" dt="2023-11-11T12:13:11.117" v="1392" actId="478"/>
          <ac:picMkLst>
            <pc:docMk/>
            <pc:sldMk cId="829411749" sldId="735"/>
            <ac:picMk id="42" creationId="{C155A315-255C-3BDE-7A00-95133BC87FF4}"/>
          </ac:picMkLst>
        </pc:picChg>
        <pc:picChg chg="del mod topLvl">
          <ac:chgData name="Назар Щур" userId="3faffa111ac016f6" providerId="LiveId" clId="{A8255BDB-6769-4323-9D8D-29BD36D59145}" dt="2023-11-11T12:13:05.456" v="1391" actId="478"/>
          <ac:picMkLst>
            <pc:docMk/>
            <pc:sldMk cId="829411749" sldId="735"/>
            <ac:picMk id="43" creationId="{4636435C-8F8E-1598-5A4F-516C1AE434B3}"/>
          </ac:picMkLst>
        </pc:picChg>
        <pc:picChg chg="add del mod">
          <ac:chgData name="Назар Щур" userId="3faffa111ac016f6" providerId="LiveId" clId="{A8255BDB-6769-4323-9D8D-29BD36D59145}" dt="2023-11-13T11:44:48.026" v="2551" actId="478"/>
          <ac:picMkLst>
            <pc:docMk/>
            <pc:sldMk cId="829411749" sldId="735"/>
            <ac:picMk id="53" creationId="{15E4BE91-8ADA-9E11-0462-C0B00544E588}"/>
          </ac:picMkLst>
        </pc:picChg>
        <pc:picChg chg="add del mod">
          <ac:chgData name="Назар Щур" userId="3faffa111ac016f6" providerId="LiveId" clId="{A8255BDB-6769-4323-9D8D-29BD36D59145}" dt="2023-11-13T11:32:03.902" v="2346" actId="478"/>
          <ac:picMkLst>
            <pc:docMk/>
            <pc:sldMk cId="829411749" sldId="735"/>
            <ac:picMk id="66" creationId="{732AFFA9-AFB5-90A4-1A9D-D73C079E92B4}"/>
          </ac:picMkLst>
        </pc:picChg>
        <pc:picChg chg="add del mod">
          <ac:chgData name="Назар Щур" userId="3faffa111ac016f6" providerId="LiveId" clId="{A8255BDB-6769-4323-9D8D-29BD36D59145}" dt="2023-11-11T12:20:28.142" v="1460" actId="478"/>
          <ac:picMkLst>
            <pc:docMk/>
            <pc:sldMk cId="829411749" sldId="735"/>
            <ac:picMk id="71" creationId="{04928CE3-9C30-5BF6-449E-9D79D9F79947}"/>
          </ac:picMkLst>
        </pc:picChg>
        <pc:cxnChg chg="del mod">
          <ac:chgData name="Назар Щур" userId="3faffa111ac016f6" providerId="LiveId" clId="{A8255BDB-6769-4323-9D8D-29BD36D59145}" dt="2023-11-13T11:31:20.796" v="2334" actId="478"/>
          <ac:cxnSpMkLst>
            <pc:docMk/>
            <pc:sldMk cId="829411749" sldId="735"/>
            <ac:cxnSpMk id="10" creationId="{C5C693EB-9D4A-D8F0-5460-DDE094468101}"/>
          </ac:cxnSpMkLst>
        </pc:cxnChg>
        <pc:cxnChg chg="del mod topLvl">
          <ac:chgData name="Назар Щур" userId="3faffa111ac016f6" providerId="LiveId" clId="{A8255BDB-6769-4323-9D8D-29BD36D59145}" dt="2023-11-11T12:08:48.985" v="1336" actId="478"/>
          <ac:cxnSpMkLst>
            <pc:docMk/>
            <pc:sldMk cId="829411749" sldId="735"/>
            <ac:cxnSpMk id="15" creationId="{849FF784-484D-B1D3-40F3-C16BA0CF0069}"/>
          </ac:cxnSpMkLst>
        </pc:cxnChg>
        <pc:cxnChg chg="mod">
          <ac:chgData name="Назар Щур" userId="3faffa111ac016f6" providerId="LiveId" clId="{A8255BDB-6769-4323-9D8D-29BD36D59145}" dt="2023-11-11T12:02:31.215" v="1254"/>
          <ac:cxnSpMkLst>
            <pc:docMk/>
            <pc:sldMk cId="829411749" sldId="735"/>
            <ac:cxnSpMk id="16" creationId="{8463020B-CE7A-2773-AAD3-3BF927A4A8E8}"/>
          </ac:cxnSpMkLst>
        </pc:cxnChg>
        <pc:cxnChg chg="mod">
          <ac:chgData name="Назар Щур" userId="3faffa111ac016f6" providerId="LiveId" clId="{A8255BDB-6769-4323-9D8D-29BD36D59145}" dt="2023-11-11T12:02:34.168" v="1256"/>
          <ac:cxnSpMkLst>
            <pc:docMk/>
            <pc:sldMk cId="829411749" sldId="735"/>
            <ac:cxnSpMk id="24" creationId="{68AA4FD1-E4A5-763D-43C0-9F8A52C48215}"/>
          </ac:cxnSpMkLst>
        </pc:cxnChg>
        <pc:cxnChg chg="add del mod">
          <ac:chgData name="Назар Щур" userId="3faffa111ac016f6" providerId="LiveId" clId="{A8255BDB-6769-4323-9D8D-29BD36D59145}" dt="2023-11-13T11:44:55.175" v="2552" actId="478"/>
          <ac:cxnSpMkLst>
            <pc:docMk/>
            <pc:sldMk cId="829411749" sldId="735"/>
            <ac:cxnSpMk id="26" creationId="{F1F2921D-48BF-1A57-E705-8DA02622E321}"/>
          </ac:cxnSpMkLst>
        </pc:cxnChg>
        <pc:cxnChg chg="add mod">
          <ac:chgData name="Назар Щур" userId="3faffa111ac016f6" providerId="LiveId" clId="{A8255BDB-6769-4323-9D8D-29BD36D59145}" dt="2023-11-13T11:42:08.928" v="2530" actId="1036"/>
          <ac:cxnSpMkLst>
            <pc:docMk/>
            <pc:sldMk cId="829411749" sldId="735"/>
            <ac:cxnSpMk id="28" creationId="{E620DBD8-9C8A-59C1-F981-251C1F2E47FB}"/>
          </ac:cxnSpMkLst>
        </pc:cxnChg>
        <pc:cxnChg chg="del mod topLvl">
          <ac:chgData name="Назар Щур" userId="3faffa111ac016f6" providerId="LiveId" clId="{A8255BDB-6769-4323-9D8D-29BD36D59145}" dt="2023-11-13T11:38:36.075" v="2460" actId="478"/>
          <ac:cxnSpMkLst>
            <pc:docMk/>
            <pc:sldMk cId="829411749" sldId="735"/>
            <ac:cxnSpMk id="34" creationId="{3FBC5DB4-E4B5-1E27-D1BB-9AA65F3656B0}"/>
          </ac:cxnSpMkLst>
        </pc:cxnChg>
        <pc:cxnChg chg="add mod">
          <ac:chgData name="Назар Щур" userId="3faffa111ac016f6" providerId="LiveId" clId="{A8255BDB-6769-4323-9D8D-29BD36D59145}" dt="2023-11-13T11:42:08.928" v="2530" actId="1036"/>
          <ac:cxnSpMkLst>
            <pc:docMk/>
            <pc:sldMk cId="829411749" sldId="735"/>
            <ac:cxnSpMk id="40" creationId="{89395DDE-C07A-BFF4-2C49-CEBFDCC56E1A}"/>
          </ac:cxnSpMkLst>
        </pc:cxnChg>
        <pc:cxnChg chg="del mod topLvl">
          <ac:chgData name="Назар Щур" userId="3faffa111ac016f6" providerId="LiveId" clId="{A8255BDB-6769-4323-9D8D-29BD36D59145}" dt="2023-11-11T12:13:01.114" v="1390" actId="478"/>
          <ac:cxnSpMkLst>
            <pc:docMk/>
            <pc:sldMk cId="829411749" sldId="735"/>
            <ac:cxnSpMk id="44" creationId="{5727E5B4-1C1F-DF97-F409-981F3166902C}"/>
          </ac:cxnSpMkLst>
        </pc:cxnChg>
        <pc:cxnChg chg="add del mod">
          <ac:chgData name="Назар Щур" userId="3faffa111ac016f6" providerId="LiveId" clId="{A8255BDB-6769-4323-9D8D-29BD36D59145}" dt="2023-11-13T11:42:03.395" v="2518" actId="478"/>
          <ac:cxnSpMkLst>
            <pc:docMk/>
            <pc:sldMk cId="829411749" sldId="735"/>
            <ac:cxnSpMk id="50" creationId="{00BD35DF-5C98-567F-733B-7E63620B5207}"/>
          </ac:cxnSpMkLst>
        </pc:cxnChg>
        <pc:cxnChg chg="add del mod">
          <ac:chgData name="Назар Щур" userId="3faffa111ac016f6" providerId="LiveId" clId="{A8255BDB-6769-4323-9D8D-29BD36D59145}" dt="2023-11-13T11:42:03.395" v="2518" actId="478"/>
          <ac:cxnSpMkLst>
            <pc:docMk/>
            <pc:sldMk cId="829411749" sldId="735"/>
            <ac:cxnSpMk id="59" creationId="{D252DFB1-ADA9-704A-262F-AB14D13AAC1B}"/>
          </ac:cxnSpMkLst>
        </pc:cxnChg>
      </pc:sldChg>
      <pc:sldChg chg="addSp delSp modSp add mod delAnim modAnim">
        <pc:chgData name="Назар Щур" userId="3faffa111ac016f6" providerId="LiveId" clId="{A8255BDB-6769-4323-9D8D-29BD36D59145}" dt="2023-11-13T10:19:58.754" v="2083" actId="1076"/>
        <pc:sldMkLst>
          <pc:docMk/>
          <pc:sldMk cId="123661550" sldId="736"/>
        </pc:sldMkLst>
        <pc:spChg chg="add mod">
          <ac:chgData name="Назар Щур" userId="3faffa111ac016f6" providerId="LiveId" clId="{A8255BDB-6769-4323-9D8D-29BD36D59145}" dt="2023-11-13T10:19:58.754" v="2083" actId="1076"/>
          <ac:spMkLst>
            <pc:docMk/>
            <pc:sldMk cId="123661550" sldId="736"/>
            <ac:spMk id="2" creationId="{2A448841-6910-2747-8C49-F1DF53299428}"/>
          </ac:spMkLst>
        </pc:spChg>
        <pc:spChg chg="add mod">
          <ac:chgData name="Назар Щур" userId="3faffa111ac016f6" providerId="LiveId" clId="{A8255BDB-6769-4323-9D8D-29BD36D59145}" dt="2023-11-13T10:19:58.754" v="2083" actId="1076"/>
          <ac:spMkLst>
            <pc:docMk/>
            <pc:sldMk cId="123661550" sldId="736"/>
            <ac:spMk id="3" creationId="{6446ADC9-8BE9-25DB-FCE7-A80AB1C12F2B}"/>
          </ac:spMkLst>
        </pc:spChg>
        <pc:spChg chg="mod ord">
          <ac:chgData name="Назар Щур" userId="3faffa111ac016f6" providerId="LiveId" clId="{A8255BDB-6769-4323-9D8D-29BD36D59145}" dt="2023-11-12T16:16:32.637" v="1465" actId="167"/>
          <ac:spMkLst>
            <pc:docMk/>
            <pc:sldMk cId="123661550" sldId="736"/>
            <ac:spMk id="9" creationId="{E52D1A3F-A32B-5F7F-4A3B-C52F2C40448B}"/>
          </ac:spMkLst>
        </pc:spChg>
        <pc:spChg chg="del">
          <ac:chgData name="Назар Щур" userId="3faffa111ac016f6" providerId="LiveId" clId="{A8255BDB-6769-4323-9D8D-29BD36D59145}" dt="2023-11-13T10:10:27.722" v="1954" actId="478"/>
          <ac:spMkLst>
            <pc:docMk/>
            <pc:sldMk cId="123661550" sldId="736"/>
            <ac:spMk id="13" creationId="{2A8DD98C-22AB-27AE-B6E9-EC858A06E254}"/>
          </ac:spMkLst>
        </pc:spChg>
        <pc:spChg chg="del">
          <ac:chgData name="Назар Щур" userId="3faffa111ac016f6" providerId="LiveId" clId="{A8255BDB-6769-4323-9D8D-29BD36D59145}" dt="2023-11-13T10:10:25.383" v="1953" actId="478"/>
          <ac:spMkLst>
            <pc:docMk/>
            <pc:sldMk cId="123661550" sldId="736"/>
            <ac:spMk id="14" creationId="{97C2DD5F-1D5C-E087-EB8E-6B9334315D1E}"/>
          </ac:spMkLst>
        </pc:spChg>
        <pc:spChg chg="ord">
          <ac:chgData name="Назар Щур" userId="3faffa111ac016f6" providerId="LiveId" clId="{A8255BDB-6769-4323-9D8D-29BD36D59145}" dt="2023-11-12T16:18:31.504" v="1480" actId="166"/>
          <ac:spMkLst>
            <pc:docMk/>
            <pc:sldMk cId="123661550" sldId="736"/>
            <ac:spMk id="17" creationId="{DA379E61-F646-888B-51E3-ED97EDBB1125}"/>
          </ac:spMkLst>
        </pc:spChg>
        <pc:spChg chg="mod">
          <ac:chgData name="Назар Щур" userId="3faffa111ac016f6" providerId="LiveId" clId="{A8255BDB-6769-4323-9D8D-29BD36D59145}" dt="2023-11-12T16:16:52.036" v="1468" actId="1076"/>
          <ac:spMkLst>
            <pc:docMk/>
            <pc:sldMk cId="123661550" sldId="736"/>
            <ac:spMk id="18" creationId="{54E37874-84B9-EC70-5BD8-39C751EB9EF6}"/>
          </ac:spMkLst>
        </pc:spChg>
        <pc:spChg chg="mod">
          <ac:chgData name="Назар Щур" userId="3faffa111ac016f6" providerId="LiveId" clId="{A8255BDB-6769-4323-9D8D-29BD36D59145}" dt="2023-11-13T10:10:14.075" v="1950"/>
          <ac:spMkLst>
            <pc:docMk/>
            <pc:sldMk cId="123661550" sldId="736"/>
            <ac:spMk id="39" creationId="{C91FF341-BA07-495E-B482-DD66522A87F3}"/>
          </ac:spMkLst>
        </pc:spChg>
        <pc:picChg chg="mod ord">
          <ac:chgData name="Назар Щур" userId="3faffa111ac016f6" providerId="LiveId" clId="{A8255BDB-6769-4323-9D8D-29BD36D59145}" dt="2023-11-13T10:11:55.063" v="1971" actId="1076"/>
          <ac:picMkLst>
            <pc:docMk/>
            <pc:sldMk cId="123661550" sldId="736"/>
            <ac:picMk id="6" creationId="{0E9593CF-D5B6-6266-1AAB-965106AA0F06}"/>
          </ac:picMkLst>
        </pc:picChg>
        <pc:picChg chg="mod">
          <ac:chgData name="Назар Щур" userId="3faffa111ac016f6" providerId="LiveId" clId="{A8255BDB-6769-4323-9D8D-29BD36D59145}" dt="2023-11-12T16:18:18.888" v="1479" actId="1076"/>
          <ac:picMkLst>
            <pc:docMk/>
            <pc:sldMk cId="123661550" sldId="736"/>
            <ac:picMk id="11" creationId="{B4C2358B-C59D-288F-1A53-1ECD5C5BFB1B}"/>
          </ac:picMkLst>
        </pc:picChg>
        <pc:cxnChg chg="del mod">
          <ac:chgData name="Назар Щур" userId="3faffa111ac016f6" providerId="LiveId" clId="{A8255BDB-6769-4323-9D8D-29BD36D59145}" dt="2023-11-13T10:10:23.245" v="1952" actId="478"/>
          <ac:cxnSpMkLst>
            <pc:docMk/>
            <pc:sldMk cId="123661550" sldId="736"/>
            <ac:cxnSpMk id="15" creationId="{849FF784-484D-B1D3-40F3-C16BA0CF0069}"/>
          </ac:cxnSpMkLst>
        </pc:cxnChg>
      </pc:sldChg>
      <pc:sldChg chg="addSp delSp modSp add mod ord delAnim modAnim">
        <pc:chgData name="Назар Щур" userId="3faffa111ac016f6" providerId="LiveId" clId="{A8255BDB-6769-4323-9D8D-29BD36D59145}" dt="2023-11-12T16:57:45.975" v="1757" actId="1076"/>
        <pc:sldMkLst>
          <pc:docMk/>
          <pc:sldMk cId="2663051074" sldId="737"/>
        </pc:sldMkLst>
        <pc:spChg chg="add mod">
          <ac:chgData name="Назар Щур" userId="3faffa111ac016f6" providerId="LiveId" clId="{A8255BDB-6769-4323-9D8D-29BD36D59145}" dt="2023-11-12T16:57:36.866" v="1756" actId="1036"/>
          <ac:spMkLst>
            <pc:docMk/>
            <pc:sldMk cId="2663051074" sldId="737"/>
            <ac:spMk id="10" creationId="{F4F04D85-FFC4-B869-70EC-CEDD7EAB32B4}"/>
          </ac:spMkLst>
        </pc:spChg>
        <pc:spChg chg="add mod">
          <ac:chgData name="Назар Щур" userId="3faffa111ac016f6" providerId="LiveId" clId="{A8255BDB-6769-4323-9D8D-29BD36D59145}" dt="2023-11-12T16:57:36.866" v="1756" actId="1036"/>
          <ac:spMkLst>
            <pc:docMk/>
            <pc:sldMk cId="2663051074" sldId="737"/>
            <ac:spMk id="11" creationId="{06FE0D94-7197-C0C5-E152-D6604E72C7E0}"/>
          </ac:spMkLst>
        </pc:spChg>
        <pc:spChg chg="add mod ord">
          <ac:chgData name="Назар Щур" userId="3faffa111ac016f6" providerId="LiveId" clId="{A8255BDB-6769-4323-9D8D-29BD36D59145}" dt="2023-11-12T16:57:36.866" v="1756" actId="1036"/>
          <ac:spMkLst>
            <pc:docMk/>
            <pc:sldMk cId="2663051074" sldId="737"/>
            <ac:spMk id="12" creationId="{6460381A-DF2A-38F5-38DD-DC2A5F0C1378}"/>
          </ac:spMkLst>
        </pc:spChg>
        <pc:spChg chg="del">
          <ac:chgData name="Назар Щур" userId="3faffa111ac016f6" providerId="LiveId" clId="{A8255BDB-6769-4323-9D8D-29BD36D59145}" dt="2023-11-12T16:24:07.425" v="1502" actId="478"/>
          <ac:spMkLst>
            <pc:docMk/>
            <pc:sldMk cId="2663051074" sldId="737"/>
            <ac:spMk id="16" creationId="{F3423B72-89D3-CAE0-F721-2A7415DFCC87}"/>
          </ac:spMkLst>
        </pc:spChg>
        <pc:spChg chg="mod">
          <ac:chgData name="Назар Щур" userId="3faffa111ac016f6" providerId="LiveId" clId="{A8255BDB-6769-4323-9D8D-29BD36D59145}" dt="2023-11-12T16:57:45.975" v="1757" actId="1076"/>
          <ac:spMkLst>
            <pc:docMk/>
            <pc:sldMk cId="2663051074" sldId="737"/>
            <ac:spMk id="17" creationId="{4DC223B1-FB9C-682A-081C-9E0913EB8EDB}"/>
          </ac:spMkLst>
        </pc:spChg>
        <pc:spChg chg="add del mod">
          <ac:chgData name="Назар Щур" userId="3faffa111ac016f6" providerId="LiveId" clId="{A8255BDB-6769-4323-9D8D-29BD36D59145}" dt="2023-11-12T16:42:40.551" v="1587" actId="478"/>
          <ac:spMkLst>
            <pc:docMk/>
            <pc:sldMk cId="2663051074" sldId="737"/>
            <ac:spMk id="18" creationId="{CC2B2DAF-277C-CB07-30F4-0CA9169F97D4}"/>
          </ac:spMkLst>
        </pc:spChg>
        <pc:spChg chg="add mod">
          <ac:chgData name="Назар Щур" userId="3faffa111ac016f6" providerId="LiveId" clId="{A8255BDB-6769-4323-9D8D-29BD36D59145}" dt="2023-11-12T16:43:40.333" v="1613"/>
          <ac:spMkLst>
            <pc:docMk/>
            <pc:sldMk cId="2663051074" sldId="737"/>
            <ac:spMk id="19" creationId="{AB3285F2-0641-5DE3-CAAB-B006B47B39BA}"/>
          </ac:spMkLst>
        </pc:spChg>
        <pc:spChg chg="mod">
          <ac:chgData name="Назар Щур" userId="3faffa111ac016f6" providerId="LiveId" clId="{A8255BDB-6769-4323-9D8D-29BD36D59145}" dt="2023-11-12T16:23:37.099" v="1495"/>
          <ac:spMkLst>
            <pc:docMk/>
            <pc:sldMk cId="2663051074" sldId="737"/>
            <ac:spMk id="39" creationId="{C91FF341-BA07-495E-B482-DD66522A87F3}"/>
          </ac:spMkLst>
        </pc:spChg>
        <pc:picChg chg="add mod">
          <ac:chgData name="Назар Щур" userId="3faffa111ac016f6" providerId="LiveId" clId="{A8255BDB-6769-4323-9D8D-29BD36D59145}" dt="2023-11-12T16:57:33.706" v="1751" actId="1036"/>
          <ac:picMkLst>
            <pc:docMk/>
            <pc:sldMk cId="2663051074" sldId="737"/>
            <ac:picMk id="2" creationId="{4B564DAB-53E8-D393-5842-E2E2087F1F8A}"/>
          </ac:picMkLst>
        </pc:picChg>
        <pc:picChg chg="del">
          <ac:chgData name="Назар Щур" userId="3faffa111ac016f6" providerId="LiveId" clId="{A8255BDB-6769-4323-9D8D-29BD36D59145}" dt="2023-11-12T16:23:42.581" v="1496" actId="478"/>
          <ac:picMkLst>
            <pc:docMk/>
            <pc:sldMk cId="2663051074" sldId="737"/>
            <ac:picMk id="3" creationId="{7034E47D-21D1-A1C9-5BF7-B01291CE1F22}"/>
          </ac:picMkLst>
        </pc:picChg>
        <pc:picChg chg="del">
          <ac:chgData name="Назар Щур" userId="3faffa111ac016f6" providerId="LiveId" clId="{A8255BDB-6769-4323-9D8D-29BD36D59145}" dt="2023-11-12T16:23:42.581" v="1496" actId="478"/>
          <ac:picMkLst>
            <pc:docMk/>
            <pc:sldMk cId="2663051074" sldId="737"/>
            <ac:picMk id="4" creationId="{2A03C13E-F583-D0F9-0694-5628BBEEB9A4}"/>
          </ac:picMkLst>
        </pc:picChg>
        <pc:picChg chg="del">
          <ac:chgData name="Назар Щур" userId="3faffa111ac016f6" providerId="LiveId" clId="{A8255BDB-6769-4323-9D8D-29BD36D59145}" dt="2023-11-12T16:23:42.581" v="1496" actId="478"/>
          <ac:picMkLst>
            <pc:docMk/>
            <pc:sldMk cId="2663051074" sldId="737"/>
            <ac:picMk id="5" creationId="{69D99147-50EE-27CB-553A-F32F2B204E51}"/>
          </ac:picMkLst>
        </pc:picChg>
        <pc:picChg chg="del">
          <ac:chgData name="Назар Щур" userId="3faffa111ac016f6" providerId="LiveId" clId="{A8255BDB-6769-4323-9D8D-29BD36D59145}" dt="2023-11-12T16:23:42.581" v="1496" actId="478"/>
          <ac:picMkLst>
            <pc:docMk/>
            <pc:sldMk cId="2663051074" sldId="737"/>
            <ac:picMk id="6" creationId="{AE4DEA58-6F52-1B3F-5A3E-D6C588BE1299}"/>
          </ac:picMkLst>
        </pc:picChg>
        <pc:picChg chg="del">
          <ac:chgData name="Назар Щур" userId="3faffa111ac016f6" providerId="LiveId" clId="{A8255BDB-6769-4323-9D8D-29BD36D59145}" dt="2023-11-12T16:23:42.581" v="1496" actId="478"/>
          <ac:picMkLst>
            <pc:docMk/>
            <pc:sldMk cId="2663051074" sldId="737"/>
            <ac:picMk id="7" creationId="{961FFC23-FBF4-11F2-25B3-3C19830843D1}"/>
          </ac:picMkLst>
        </pc:picChg>
        <pc:picChg chg="add mod">
          <ac:chgData name="Назар Щур" userId="3faffa111ac016f6" providerId="LiveId" clId="{A8255BDB-6769-4323-9D8D-29BD36D59145}" dt="2023-11-12T16:57:33.706" v="1751" actId="1036"/>
          <ac:picMkLst>
            <pc:docMk/>
            <pc:sldMk cId="2663051074" sldId="737"/>
            <ac:picMk id="8" creationId="{E1CFEBDB-05BF-54D7-F1FB-E1DE1C925196}"/>
          </ac:picMkLst>
        </pc:picChg>
        <pc:picChg chg="add del mod">
          <ac:chgData name="Назар Щур" userId="3faffa111ac016f6" providerId="LiveId" clId="{A8255BDB-6769-4323-9D8D-29BD36D59145}" dt="2023-11-12T16:39:10.858" v="1534" actId="478"/>
          <ac:picMkLst>
            <pc:docMk/>
            <pc:sldMk cId="2663051074" sldId="737"/>
            <ac:picMk id="9" creationId="{7D370C6C-9BF1-8A3D-3D38-C7B34DF9EB4D}"/>
          </ac:picMkLst>
        </pc:picChg>
        <pc:picChg chg="add mod modCrop">
          <ac:chgData name="Назар Щур" userId="3faffa111ac016f6" providerId="LiveId" clId="{A8255BDB-6769-4323-9D8D-29BD36D59145}" dt="2023-11-12T16:57:33.706" v="1751" actId="1036"/>
          <ac:picMkLst>
            <pc:docMk/>
            <pc:sldMk cId="2663051074" sldId="737"/>
            <ac:picMk id="14" creationId="{7CB20461-FBC6-1445-2D3F-CF6557C802D8}"/>
          </ac:picMkLst>
        </pc:picChg>
        <pc:picChg chg="del">
          <ac:chgData name="Назар Щур" userId="3faffa111ac016f6" providerId="LiveId" clId="{A8255BDB-6769-4323-9D8D-29BD36D59145}" dt="2023-11-12T16:23:42.581" v="1496" actId="478"/>
          <ac:picMkLst>
            <pc:docMk/>
            <pc:sldMk cId="2663051074" sldId="737"/>
            <ac:picMk id="15" creationId="{98BC0317-C0EF-0EBB-123C-B7C196E36C0C}"/>
          </ac:picMkLst>
        </pc:picChg>
      </pc:sldChg>
      <pc:sldChg chg="addSp delSp modSp add mod delAnim modAnim">
        <pc:chgData name="Назар Щур" userId="3faffa111ac016f6" providerId="LiveId" clId="{A8255BDB-6769-4323-9D8D-29BD36D59145}" dt="2023-11-12T16:56:49.217" v="1737"/>
        <pc:sldMkLst>
          <pc:docMk/>
          <pc:sldMk cId="2333616642" sldId="738"/>
        </pc:sldMkLst>
        <pc:spChg chg="add mod">
          <ac:chgData name="Назар Щур" userId="3faffa111ac016f6" providerId="LiveId" clId="{A8255BDB-6769-4323-9D8D-29BD36D59145}" dt="2023-11-12T16:45:22.599" v="1634" actId="1076"/>
          <ac:spMkLst>
            <pc:docMk/>
            <pc:sldMk cId="2333616642" sldId="738"/>
            <ac:spMk id="3" creationId="{B184FB6B-52E7-CD6B-105A-BD380717DF7A}"/>
          </ac:spMkLst>
        </pc:spChg>
        <pc:spChg chg="add mod">
          <ac:chgData name="Назар Щур" userId="3faffa111ac016f6" providerId="LiveId" clId="{A8255BDB-6769-4323-9D8D-29BD36D59145}" dt="2023-11-12T16:46:26.840" v="1653"/>
          <ac:spMkLst>
            <pc:docMk/>
            <pc:sldMk cId="2333616642" sldId="738"/>
            <ac:spMk id="6" creationId="{986F0B15-0B6D-9EF4-F59D-38FB69C49FCB}"/>
          </ac:spMkLst>
        </pc:spChg>
        <pc:spChg chg="add mod">
          <ac:chgData name="Назар Щур" userId="3faffa111ac016f6" providerId="LiveId" clId="{A8255BDB-6769-4323-9D8D-29BD36D59145}" dt="2023-11-12T16:47:16.227" v="1663"/>
          <ac:spMkLst>
            <pc:docMk/>
            <pc:sldMk cId="2333616642" sldId="738"/>
            <ac:spMk id="7" creationId="{1693895C-56CA-A93A-08A2-1F9BD9AD3A61}"/>
          </ac:spMkLst>
        </pc:spChg>
        <pc:spChg chg="add mod">
          <ac:chgData name="Назар Щур" userId="3faffa111ac016f6" providerId="LiveId" clId="{A8255BDB-6769-4323-9D8D-29BD36D59145}" dt="2023-11-12T16:47:33.100" v="1666"/>
          <ac:spMkLst>
            <pc:docMk/>
            <pc:sldMk cId="2333616642" sldId="738"/>
            <ac:spMk id="9" creationId="{72BEBE9E-59BB-D70D-CD3B-F63F293107C5}"/>
          </ac:spMkLst>
        </pc:spChg>
        <pc:spChg chg="del">
          <ac:chgData name="Назар Щур" userId="3faffa111ac016f6" providerId="LiveId" clId="{A8255BDB-6769-4323-9D8D-29BD36D59145}" dt="2023-11-12T16:45:19.123" v="1633" actId="478"/>
          <ac:spMkLst>
            <pc:docMk/>
            <pc:sldMk cId="2333616642" sldId="738"/>
            <ac:spMk id="10" creationId="{F4F04D85-FFC4-B869-70EC-CEDD7EAB32B4}"/>
          </ac:spMkLst>
        </pc:spChg>
        <pc:spChg chg="del">
          <ac:chgData name="Назар Щур" userId="3faffa111ac016f6" providerId="LiveId" clId="{A8255BDB-6769-4323-9D8D-29BD36D59145}" dt="2023-11-12T16:45:19.123" v="1633" actId="478"/>
          <ac:spMkLst>
            <pc:docMk/>
            <pc:sldMk cId="2333616642" sldId="738"/>
            <ac:spMk id="11" creationId="{06FE0D94-7197-C0C5-E152-D6604E72C7E0}"/>
          </ac:spMkLst>
        </pc:spChg>
        <pc:spChg chg="del">
          <ac:chgData name="Назар Щур" userId="3faffa111ac016f6" providerId="LiveId" clId="{A8255BDB-6769-4323-9D8D-29BD36D59145}" dt="2023-11-12T16:45:19.123" v="1633" actId="478"/>
          <ac:spMkLst>
            <pc:docMk/>
            <pc:sldMk cId="2333616642" sldId="738"/>
            <ac:spMk id="12" creationId="{6460381A-DF2A-38F5-38DD-DC2A5F0C1378}"/>
          </ac:spMkLst>
        </pc:spChg>
        <pc:spChg chg="add mod">
          <ac:chgData name="Назар Щур" userId="3faffa111ac016f6" providerId="LiveId" clId="{A8255BDB-6769-4323-9D8D-29BD36D59145}" dt="2023-11-12T16:52:53.052" v="1680" actId="1076"/>
          <ac:spMkLst>
            <pc:docMk/>
            <pc:sldMk cId="2333616642" sldId="738"/>
            <ac:spMk id="13" creationId="{FA31C113-2A18-FD1B-F922-A7FF65A78B81}"/>
          </ac:spMkLst>
        </pc:spChg>
        <pc:spChg chg="add mod">
          <ac:chgData name="Назар Щур" userId="3faffa111ac016f6" providerId="LiveId" clId="{A8255BDB-6769-4323-9D8D-29BD36D59145}" dt="2023-11-12T16:52:55.186" v="1681" actId="1076"/>
          <ac:spMkLst>
            <pc:docMk/>
            <pc:sldMk cId="2333616642" sldId="738"/>
            <ac:spMk id="15" creationId="{63D0A001-631D-E74E-4452-680A4F8A15D7}"/>
          </ac:spMkLst>
        </pc:spChg>
        <pc:spChg chg="add del mod">
          <ac:chgData name="Назар Щур" userId="3faffa111ac016f6" providerId="LiveId" clId="{A8255BDB-6769-4323-9D8D-29BD36D59145}" dt="2023-11-12T16:54:02.537" v="1693" actId="478"/>
          <ac:spMkLst>
            <pc:docMk/>
            <pc:sldMk cId="2333616642" sldId="738"/>
            <ac:spMk id="16" creationId="{2890BAB3-5107-210C-23BE-4D44296E5674}"/>
          </ac:spMkLst>
        </pc:spChg>
        <pc:spChg chg="del">
          <ac:chgData name="Назар Щур" userId="3faffa111ac016f6" providerId="LiveId" clId="{A8255BDB-6769-4323-9D8D-29BD36D59145}" dt="2023-11-12T16:44:05.194" v="1617" actId="478"/>
          <ac:spMkLst>
            <pc:docMk/>
            <pc:sldMk cId="2333616642" sldId="738"/>
            <ac:spMk id="17" creationId="{4DC223B1-FB9C-682A-081C-9E0913EB8EDB}"/>
          </ac:spMkLst>
        </pc:spChg>
        <pc:spChg chg="del">
          <ac:chgData name="Назар Щур" userId="3faffa111ac016f6" providerId="LiveId" clId="{A8255BDB-6769-4323-9D8D-29BD36D59145}" dt="2023-11-12T16:44:03.931" v="1616" actId="478"/>
          <ac:spMkLst>
            <pc:docMk/>
            <pc:sldMk cId="2333616642" sldId="738"/>
            <ac:spMk id="19" creationId="{AB3285F2-0641-5DE3-CAAB-B006B47B39BA}"/>
          </ac:spMkLst>
        </pc:spChg>
        <pc:picChg chg="del">
          <ac:chgData name="Назар Щур" userId="3faffa111ac016f6" providerId="LiveId" clId="{A8255BDB-6769-4323-9D8D-29BD36D59145}" dt="2023-11-12T16:45:19.123" v="1633" actId="478"/>
          <ac:picMkLst>
            <pc:docMk/>
            <pc:sldMk cId="2333616642" sldId="738"/>
            <ac:picMk id="2" creationId="{4B564DAB-53E8-D393-5842-E2E2087F1F8A}"/>
          </ac:picMkLst>
        </pc:picChg>
        <pc:picChg chg="add mod modCrop">
          <ac:chgData name="Назар Щур" userId="3faffa111ac016f6" providerId="LiveId" clId="{A8255BDB-6769-4323-9D8D-29BD36D59145}" dt="2023-11-12T16:53:50.427" v="1690" actId="14100"/>
          <ac:picMkLst>
            <pc:docMk/>
            <pc:sldMk cId="2333616642" sldId="738"/>
            <ac:picMk id="4" creationId="{A45C8280-E8FE-EBE5-59B2-041EF51FC692}"/>
          </ac:picMkLst>
        </pc:picChg>
        <pc:picChg chg="add mod modCrop">
          <ac:chgData name="Назар Щур" userId="3faffa111ac016f6" providerId="LiveId" clId="{A8255BDB-6769-4323-9D8D-29BD36D59145}" dt="2023-11-12T16:54:01.073" v="1692" actId="14100"/>
          <ac:picMkLst>
            <pc:docMk/>
            <pc:sldMk cId="2333616642" sldId="738"/>
            <ac:picMk id="5" creationId="{44FF4FA7-63C5-89FA-A06E-7077C097C6A9}"/>
          </ac:picMkLst>
        </pc:picChg>
        <pc:picChg chg="del">
          <ac:chgData name="Назар Щур" userId="3faffa111ac016f6" providerId="LiveId" clId="{A8255BDB-6769-4323-9D8D-29BD36D59145}" dt="2023-11-12T16:45:19.123" v="1633" actId="478"/>
          <ac:picMkLst>
            <pc:docMk/>
            <pc:sldMk cId="2333616642" sldId="738"/>
            <ac:picMk id="8" creationId="{E1CFEBDB-05BF-54D7-F1FB-E1DE1C925196}"/>
          </ac:picMkLst>
        </pc:picChg>
        <pc:picChg chg="del">
          <ac:chgData name="Назар Щур" userId="3faffa111ac016f6" providerId="LiveId" clId="{A8255BDB-6769-4323-9D8D-29BD36D59145}" dt="2023-11-12T16:45:19.123" v="1633" actId="478"/>
          <ac:picMkLst>
            <pc:docMk/>
            <pc:sldMk cId="2333616642" sldId="738"/>
            <ac:picMk id="14" creationId="{7CB20461-FBC6-1445-2D3F-CF6557C802D8}"/>
          </ac:picMkLst>
        </pc:picChg>
      </pc:sldChg>
      <pc:sldChg chg="addSp delSp modSp add del mod delAnim modAnim">
        <pc:chgData name="Назар Щур" userId="3faffa111ac016f6" providerId="LiveId" clId="{A8255BDB-6769-4323-9D8D-29BD36D59145}" dt="2023-11-12T16:56:44.560" v="1736" actId="47"/>
        <pc:sldMkLst>
          <pc:docMk/>
          <pc:sldMk cId="1124091931" sldId="739"/>
        </pc:sldMkLst>
        <pc:spChg chg="add mod">
          <ac:chgData name="Назар Щур" userId="3faffa111ac016f6" providerId="LiveId" clId="{A8255BDB-6769-4323-9D8D-29BD36D59145}" dt="2023-11-12T16:55:05.416" v="1715"/>
          <ac:spMkLst>
            <pc:docMk/>
            <pc:sldMk cId="1124091931" sldId="739"/>
            <ac:spMk id="3" creationId="{D90307ED-A685-9A0B-8F74-6398ECFE3B27}"/>
          </ac:spMkLst>
        </pc:spChg>
        <pc:spChg chg="mod">
          <ac:chgData name="Назар Щур" userId="3faffa111ac016f6" providerId="LiveId" clId="{A8255BDB-6769-4323-9D8D-29BD36D59145}" dt="2023-11-12T16:54:54.017" v="1713" actId="1036"/>
          <ac:spMkLst>
            <pc:docMk/>
            <pc:sldMk cId="1124091931" sldId="739"/>
            <ac:spMk id="10" creationId="{F4F04D85-FFC4-B869-70EC-CEDD7EAB32B4}"/>
          </ac:spMkLst>
        </pc:spChg>
        <pc:spChg chg="mod">
          <ac:chgData name="Назар Щур" userId="3faffa111ac016f6" providerId="LiveId" clId="{A8255BDB-6769-4323-9D8D-29BD36D59145}" dt="2023-11-12T16:54:54.017" v="1713" actId="1036"/>
          <ac:spMkLst>
            <pc:docMk/>
            <pc:sldMk cId="1124091931" sldId="739"/>
            <ac:spMk id="11" creationId="{06FE0D94-7197-C0C5-E152-D6604E72C7E0}"/>
          </ac:spMkLst>
        </pc:spChg>
        <pc:spChg chg="mod">
          <ac:chgData name="Назар Щур" userId="3faffa111ac016f6" providerId="LiveId" clId="{A8255BDB-6769-4323-9D8D-29BD36D59145}" dt="2023-11-12T16:54:54.017" v="1713" actId="1036"/>
          <ac:spMkLst>
            <pc:docMk/>
            <pc:sldMk cId="1124091931" sldId="739"/>
            <ac:spMk id="12" creationId="{6460381A-DF2A-38F5-38DD-DC2A5F0C1378}"/>
          </ac:spMkLst>
        </pc:spChg>
        <pc:spChg chg="del">
          <ac:chgData name="Назар Щур" userId="3faffa111ac016f6" providerId="LiveId" clId="{A8255BDB-6769-4323-9D8D-29BD36D59145}" dt="2023-11-12T16:54:49.681" v="1698" actId="478"/>
          <ac:spMkLst>
            <pc:docMk/>
            <pc:sldMk cId="1124091931" sldId="739"/>
            <ac:spMk id="17" creationId="{4DC223B1-FB9C-682A-081C-9E0913EB8EDB}"/>
          </ac:spMkLst>
        </pc:spChg>
        <pc:spChg chg="del">
          <ac:chgData name="Назар Щур" userId="3faffa111ac016f6" providerId="LiveId" clId="{A8255BDB-6769-4323-9D8D-29BD36D59145}" dt="2023-11-12T16:54:46.534" v="1697" actId="478"/>
          <ac:spMkLst>
            <pc:docMk/>
            <pc:sldMk cId="1124091931" sldId="739"/>
            <ac:spMk id="19" creationId="{AB3285F2-0641-5DE3-CAAB-B006B47B39BA}"/>
          </ac:spMkLst>
        </pc:spChg>
        <pc:picChg chg="mod">
          <ac:chgData name="Назар Щур" userId="3faffa111ac016f6" providerId="LiveId" clId="{A8255BDB-6769-4323-9D8D-29BD36D59145}" dt="2023-11-12T16:54:54.017" v="1713" actId="1036"/>
          <ac:picMkLst>
            <pc:docMk/>
            <pc:sldMk cId="1124091931" sldId="739"/>
            <ac:picMk id="2" creationId="{4B564DAB-53E8-D393-5842-E2E2087F1F8A}"/>
          </ac:picMkLst>
        </pc:picChg>
        <pc:picChg chg="mod">
          <ac:chgData name="Назар Щур" userId="3faffa111ac016f6" providerId="LiveId" clId="{A8255BDB-6769-4323-9D8D-29BD36D59145}" dt="2023-11-12T16:54:54.017" v="1713" actId="1036"/>
          <ac:picMkLst>
            <pc:docMk/>
            <pc:sldMk cId="1124091931" sldId="739"/>
            <ac:picMk id="8" creationId="{E1CFEBDB-05BF-54D7-F1FB-E1DE1C925196}"/>
          </ac:picMkLst>
        </pc:picChg>
        <pc:picChg chg="mod">
          <ac:chgData name="Назар Щур" userId="3faffa111ac016f6" providerId="LiveId" clId="{A8255BDB-6769-4323-9D8D-29BD36D59145}" dt="2023-11-12T16:54:54.017" v="1713" actId="1036"/>
          <ac:picMkLst>
            <pc:docMk/>
            <pc:sldMk cId="1124091931" sldId="739"/>
            <ac:picMk id="14" creationId="{7CB20461-FBC6-1445-2D3F-CF6557C802D8}"/>
          </ac:picMkLst>
        </pc:picChg>
      </pc:sldChg>
      <pc:sldChg chg="addSp delSp modSp add del mod modTransition delAnim modAnim">
        <pc:chgData name="Назар Щур" userId="3faffa111ac016f6" providerId="LiveId" clId="{A8255BDB-6769-4323-9D8D-29BD36D59145}" dt="2023-11-12T16:58:08.513" v="1763" actId="47"/>
        <pc:sldMkLst>
          <pc:docMk/>
          <pc:sldMk cId="3852160379" sldId="740"/>
        </pc:sldMkLst>
        <pc:spChg chg="add mod">
          <ac:chgData name="Назар Щур" userId="3faffa111ac016f6" providerId="LiveId" clId="{A8255BDB-6769-4323-9D8D-29BD36D59145}" dt="2023-11-12T16:55:32.894" v="1718"/>
          <ac:spMkLst>
            <pc:docMk/>
            <pc:sldMk cId="3852160379" sldId="740"/>
            <ac:spMk id="3" creationId="{2BCA6D9A-1244-AAEE-2623-46387876F4E8}"/>
          </ac:spMkLst>
        </pc:spChg>
        <pc:spChg chg="mod">
          <ac:chgData name="Назар Щур" userId="3faffa111ac016f6" providerId="LiveId" clId="{A8255BDB-6769-4323-9D8D-29BD36D59145}" dt="2023-11-12T16:56:01.918" v="1733" actId="1076"/>
          <ac:spMkLst>
            <pc:docMk/>
            <pc:sldMk cId="3852160379" sldId="740"/>
            <ac:spMk id="10" creationId="{F4F04D85-FFC4-B869-70EC-CEDD7EAB32B4}"/>
          </ac:spMkLst>
        </pc:spChg>
        <pc:spChg chg="mod">
          <ac:chgData name="Назар Щур" userId="3faffa111ac016f6" providerId="LiveId" clId="{A8255BDB-6769-4323-9D8D-29BD36D59145}" dt="2023-11-12T16:56:01.918" v="1733" actId="1076"/>
          <ac:spMkLst>
            <pc:docMk/>
            <pc:sldMk cId="3852160379" sldId="740"/>
            <ac:spMk id="11" creationId="{06FE0D94-7197-C0C5-E152-D6604E72C7E0}"/>
          </ac:spMkLst>
        </pc:spChg>
        <pc:spChg chg="mod">
          <ac:chgData name="Назар Щур" userId="3faffa111ac016f6" providerId="LiveId" clId="{A8255BDB-6769-4323-9D8D-29BD36D59145}" dt="2023-11-12T16:56:01.918" v="1733" actId="1076"/>
          <ac:spMkLst>
            <pc:docMk/>
            <pc:sldMk cId="3852160379" sldId="740"/>
            <ac:spMk id="12" creationId="{6460381A-DF2A-38F5-38DD-DC2A5F0C1378}"/>
          </ac:spMkLst>
        </pc:spChg>
        <pc:spChg chg="del">
          <ac:chgData name="Назар Щур" userId="3faffa111ac016f6" providerId="LiveId" clId="{A8255BDB-6769-4323-9D8D-29BD36D59145}" dt="2023-11-12T16:55:28.540" v="1717" actId="478"/>
          <ac:spMkLst>
            <pc:docMk/>
            <pc:sldMk cId="3852160379" sldId="740"/>
            <ac:spMk id="17" creationId="{4DC223B1-FB9C-682A-081C-9E0913EB8EDB}"/>
          </ac:spMkLst>
        </pc:spChg>
        <pc:spChg chg="del">
          <ac:chgData name="Назар Щур" userId="3faffa111ac016f6" providerId="LiveId" clId="{A8255BDB-6769-4323-9D8D-29BD36D59145}" dt="2023-11-12T16:55:28.540" v="1717" actId="478"/>
          <ac:spMkLst>
            <pc:docMk/>
            <pc:sldMk cId="3852160379" sldId="740"/>
            <ac:spMk id="19" creationId="{AB3285F2-0641-5DE3-CAAB-B006B47B39BA}"/>
          </ac:spMkLst>
        </pc:spChg>
        <pc:picChg chg="mod">
          <ac:chgData name="Назар Щур" userId="3faffa111ac016f6" providerId="LiveId" clId="{A8255BDB-6769-4323-9D8D-29BD36D59145}" dt="2023-11-12T16:56:01.918" v="1733" actId="1076"/>
          <ac:picMkLst>
            <pc:docMk/>
            <pc:sldMk cId="3852160379" sldId="740"/>
            <ac:picMk id="2" creationId="{4B564DAB-53E8-D393-5842-E2E2087F1F8A}"/>
          </ac:picMkLst>
        </pc:picChg>
        <pc:picChg chg="mod">
          <ac:chgData name="Назар Щур" userId="3faffa111ac016f6" providerId="LiveId" clId="{A8255BDB-6769-4323-9D8D-29BD36D59145}" dt="2023-11-12T16:56:01.918" v="1733" actId="1076"/>
          <ac:picMkLst>
            <pc:docMk/>
            <pc:sldMk cId="3852160379" sldId="740"/>
            <ac:picMk id="8" creationId="{E1CFEBDB-05BF-54D7-F1FB-E1DE1C925196}"/>
          </ac:picMkLst>
        </pc:picChg>
        <pc:picChg chg="mod">
          <ac:chgData name="Назар Щур" userId="3faffa111ac016f6" providerId="LiveId" clId="{A8255BDB-6769-4323-9D8D-29BD36D59145}" dt="2023-11-12T16:56:01.918" v="1733" actId="1076"/>
          <ac:picMkLst>
            <pc:docMk/>
            <pc:sldMk cId="3852160379" sldId="740"/>
            <ac:picMk id="14" creationId="{7CB20461-FBC6-1445-2D3F-CF6557C802D8}"/>
          </ac:picMkLst>
        </pc:picChg>
      </pc:sldChg>
      <pc:sldChg chg="addSp delSp modSp add mod delAnim modAnim">
        <pc:chgData name="Назар Щур" userId="3faffa111ac016f6" providerId="LiveId" clId="{A8255BDB-6769-4323-9D8D-29BD36D59145}" dt="2023-11-12T16:58:04.831" v="1762" actId="478"/>
        <pc:sldMkLst>
          <pc:docMk/>
          <pc:sldMk cId="2397330284" sldId="741"/>
        </pc:sldMkLst>
        <pc:spChg chg="add mod">
          <ac:chgData name="Назар Щур" userId="3faffa111ac016f6" providerId="LiveId" clId="{A8255BDB-6769-4323-9D8D-29BD36D59145}" dt="2023-11-12T16:57:54.755" v="1760"/>
          <ac:spMkLst>
            <pc:docMk/>
            <pc:sldMk cId="2397330284" sldId="741"/>
            <ac:spMk id="3" creationId="{CCD4E13B-C5D0-4B64-4DE2-A790F13C88E1}"/>
          </ac:spMkLst>
        </pc:spChg>
        <pc:spChg chg="del">
          <ac:chgData name="Назар Щур" userId="3faffa111ac016f6" providerId="LiveId" clId="{A8255BDB-6769-4323-9D8D-29BD36D59145}" dt="2023-11-12T16:57:54.381" v="1759" actId="478"/>
          <ac:spMkLst>
            <pc:docMk/>
            <pc:sldMk cId="2397330284" sldId="741"/>
            <ac:spMk id="17" creationId="{4DC223B1-FB9C-682A-081C-9E0913EB8EDB}"/>
          </ac:spMkLst>
        </pc:spChg>
        <pc:spChg chg="del">
          <ac:chgData name="Назар Щур" userId="3faffa111ac016f6" providerId="LiveId" clId="{A8255BDB-6769-4323-9D8D-29BD36D59145}" dt="2023-11-12T16:58:04.831" v="1762" actId="478"/>
          <ac:spMkLst>
            <pc:docMk/>
            <pc:sldMk cId="2397330284" sldId="741"/>
            <ac:spMk id="19" creationId="{AB3285F2-0641-5DE3-CAAB-B006B47B39BA}"/>
          </ac:spMkLst>
        </pc:spChg>
      </pc:sldChg>
      <pc:sldChg chg="modSp add del mod">
        <pc:chgData name="Назар Щур" userId="3faffa111ac016f6" providerId="LiveId" clId="{A8255BDB-6769-4323-9D8D-29BD36D59145}" dt="2023-11-12T17:36:17.748" v="1947" actId="47"/>
        <pc:sldMkLst>
          <pc:docMk/>
          <pc:sldMk cId="2179200363" sldId="742"/>
        </pc:sldMkLst>
        <pc:cxnChg chg="mod">
          <ac:chgData name="Назар Щур" userId="3faffa111ac016f6" providerId="LiveId" clId="{A8255BDB-6769-4323-9D8D-29BD36D59145}" dt="2023-11-12T17:34:28.585" v="1946" actId="208"/>
          <ac:cxnSpMkLst>
            <pc:docMk/>
            <pc:sldMk cId="2179200363" sldId="742"/>
            <ac:cxnSpMk id="9" creationId="{F15B746C-EF9A-F2FF-EBF2-C912E4727459}"/>
          </ac:cxnSpMkLst>
        </pc:cxnChg>
      </pc:sldChg>
      <pc:sldChg chg="addSp modSp add mod modAnim">
        <pc:chgData name="Назар Щур" userId="3faffa111ac016f6" providerId="LiveId" clId="{A8255BDB-6769-4323-9D8D-29BD36D59145}" dt="2023-11-13T11:43:30.833" v="2544"/>
        <pc:sldMkLst>
          <pc:docMk/>
          <pc:sldMk cId="2589024399" sldId="742"/>
        </pc:sldMkLst>
        <pc:spChg chg="add mod">
          <ac:chgData name="Назар Щур" userId="3faffa111ac016f6" providerId="LiveId" clId="{A8255BDB-6769-4323-9D8D-29BD36D59145}" dt="2023-11-13T11:30:18.056" v="2329" actId="1036"/>
          <ac:spMkLst>
            <pc:docMk/>
            <pc:sldMk cId="2589024399" sldId="742"/>
            <ac:spMk id="2" creationId="{582FD9D7-1972-0C70-F48F-E3593405B3C5}"/>
          </ac:spMkLst>
        </pc:spChg>
        <pc:spChg chg="add mod">
          <ac:chgData name="Назар Щур" userId="3faffa111ac016f6" providerId="LiveId" clId="{A8255BDB-6769-4323-9D8D-29BD36D59145}" dt="2023-11-13T11:30:18.056" v="2329" actId="1036"/>
          <ac:spMkLst>
            <pc:docMk/>
            <pc:sldMk cId="2589024399" sldId="742"/>
            <ac:spMk id="3" creationId="{6B17ACBD-0889-F6D4-E960-C18D9C9E7834}"/>
          </ac:spMkLst>
        </pc:spChg>
        <pc:spChg chg="mod">
          <ac:chgData name="Назар Щур" userId="3faffa111ac016f6" providerId="LiveId" clId="{A8255BDB-6769-4323-9D8D-29BD36D59145}" dt="2023-11-13T11:01:04.109" v="2272"/>
          <ac:spMkLst>
            <pc:docMk/>
            <pc:sldMk cId="2589024399" sldId="742"/>
            <ac:spMk id="39" creationId="{C91FF341-BA07-495E-B482-DD66522A87F3}"/>
          </ac:spMkLst>
        </pc:spChg>
        <pc:picChg chg="mod">
          <ac:chgData name="Назар Щур" userId="3faffa111ac016f6" providerId="LiveId" clId="{A8255BDB-6769-4323-9D8D-29BD36D59145}" dt="2023-11-13T10:13:04.222" v="1984" actId="1076"/>
          <ac:picMkLst>
            <pc:docMk/>
            <pc:sldMk cId="2589024399" sldId="742"/>
            <ac:picMk id="6" creationId="{0E9593CF-D5B6-6266-1AAB-965106AA0F06}"/>
          </ac:picMkLst>
        </pc:picChg>
      </pc:sldChg>
      <pc:sldChg chg="addSp delSp modSp add mod ord delAnim modAnim">
        <pc:chgData name="Назар Щур" userId="3faffa111ac016f6" providerId="LiveId" clId="{A8255BDB-6769-4323-9D8D-29BD36D59145}" dt="2023-11-13T11:40:19.765" v="2490" actId="1035"/>
        <pc:sldMkLst>
          <pc:docMk/>
          <pc:sldMk cId="3932173122" sldId="743"/>
        </pc:sldMkLst>
        <pc:spChg chg="add mod">
          <ac:chgData name="Назар Щур" userId="3faffa111ac016f6" providerId="LiveId" clId="{A8255BDB-6769-4323-9D8D-29BD36D59145}" dt="2023-11-13T11:40:19.765" v="2490" actId="1035"/>
          <ac:spMkLst>
            <pc:docMk/>
            <pc:sldMk cId="3932173122" sldId="743"/>
            <ac:spMk id="2" creationId="{27CE40FE-DE69-9234-5694-B6A8417DCC48}"/>
          </ac:spMkLst>
        </pc:spChg>
        <pc:spChg chg="add mod">
          <ac:chgData name="Назар Щур" userId="3faffa111ac016f6" providerId="LiveId" clId="{A8255BDB-6769-4323-9D8D-29BD36D59145}" dt="2023-11-13T11:40:19.765" v="2490" actId="1035"/>
          <ac:spMkLst>
            <pc:docMk/>
            <pc:sldMk cId="3932173122" sldId="743"/>
            <ac:spMk id="3" creationId="{D17471A7-834D-6B00-4693-34E0F352C399}"/>
          </ac:spMkLst>
        </pc:spChg>
        <pc:spChg chg="add del mod">
          <ac:chgData name="Назар Щур" userId="3faffa111ac016f6" providerId="LiveId" clId="{A8255BDB-6769-4323-9D8D-29BD36D59145}" dt="2023-11-13T10:14:32.449" v="2013" actId="478"/>
          <ac:spMkLst>
            <pc:docMk/>
            <pc:sldMk cId="3932173122" sldId="743"/>
            <ac:spMk id="4" creationId="{E3969A5E-3F73-8FFA-6909-2B2233993AF8}"/>
          </ac:spMkLst>
        </pc:spChg>
        <pc:spChg chg="add mod">
          <ac:chgData name="Назар Щур" userId="3faffa111ac016f6" providerId="LiveId" clId="{A8255BDB-6769-4323-9D8D-29BD36D59145}" dt="2023-11-13T11:40:19.765" v="2490" actId="1035"/>
          <ac:spMkLst>
            <pc:docMk/>
            <pc:sldMk cId="3932173122" sldId="743"/>
            <ac:spMk id="5" creationId="{8D6EECF8-D7EB-DECD-4C43-CA21F2ACF75B}"/>
          </ac:spMkLst>
        </pc:spChg>
        <pc:spChg chg="add mod">
          <ac:chgData name="Назар Щур" userId="3faffa111ac016f6" providerId="LiveId" clId="{A8255BDB-6769-4323-9D8D-29BD36D59145}" dt="2023-11-13T11:40:19.765" v="2490" actId="1035"/>
          <ac:spMkLst>
            <pc:docMk/>
            <pc:sldMk cId="3932173122" sldId="743"/>
            <ac:spMk id="7" creationId="{5481A010-45A8-C0EC-7DA5-ED9CBDD46451}"/>
          </ac:spMkLst>
        </pc:spChg>
        <pc:spChg chg="add del mod">
          <ac:chgData name="Назар Щур" userId="3faffa111ac016f6" providerId="LiveId" clId="{A8255BDB-6769-4323-9D8D-29BD36D59145}" dt="2023-11-13T10:16:55.076" v="2056" actId="478"/>
          <ac:spMkLst>
            <pc:docMk/>
            <pc:sldMk cId="3932173122" sldId="743"/>
            <ac:spMk id="10" creationId="{2136538B-E351-7736-4792-B663B6E19B9E}"/>
          </ac:spMkLst>
        </pc:spChg>
        <pc:spChg chg="del">
          <ac:chgData name="Назар Щур" userId="3faffa111ac016f6" providerId="LiveId" clId="{A8255BDB-6769-4323-9D8D-29BD36D59145}" dt="2023-11-13T10:12:53.169" v="1980" actId="478"/>
          <ac:spMkLst>
            <pc:docMk/>
            <pc:sldMk cId="3932173122" sldId="743"/>
            <ac:spMk id="14" creationId="{97C2DD5F-1D5C-E087-EB8E-6B9334315D1E}"/>
          </ac:spMkLst>
        </pc:spChg>
        <pc:cxnChg chg="del mod">
          <ac:chgData name="Назар Щур" userId="3faffa111ac016f6" providerId="LiveId" clId="{A8255BDB-6769-4323-9D8D-29BD36D59145}" dt="2023-11-13T10:12:53.169" v="1980" actId="478"/>
          <ac:cxnSpMkLst>
            <pc:docMk/>
            <pc:sldMk cId="3932173122" sldId="743"/>
            <ac:cxnSpMk id="15" creationId="{849FF784-484D-B1D3-40F3-C16BA0CF0069}"/>
          </ac:cxnSpMkLst>
        </pc:cxnChg>
      </pc:sldChg>
      <pc:sldChg chg="addSp delSp modSp add mod delAnim modAnim">
        <pc:chgData name="Назар Щур" userId="3faffa111ac016f6" providerId="LiveId" clId="{A8255BDB-6769-4323-9D8D-29BD36D59145}" dt="2023-11-13T17:02:09.014" v="3398" actId="206"/>
        <pc:sldMkLst>
          <pc:docMk/>
          <pc:sldMk cId="2321363943" sldId="744"/>
        </pc:sldMkLst>
        <pc:spChg chg="del">
          <ac:chgData name="Назар Щур" userId="3faffa111ac016f6" providerId="LiveId" clId="{A8255BDB-6769-4323-9D8D-29BD36D59145}" dt="2023-11-13T10:43:39.798" v="2085" actId="478"/>
          <ac:spMkLst>
            <pc:docMk/>
            <pc:sldMk cId="2321363943" sldId="744"/>
            <ac:spMk id="2" creationId="{27CE40FE-DE69-9234-5694-B6A8417DCC48}"/>
          </ac:spMkLst>
        </pc:spChg>
        <pc:spChg chg="del">
          <ac:chgData name="Назар Щур" userId="3faffa111ac016f6" providerId="LiveId" clId="{A8255BDB-6769-4323-9D8D-29BD36D59145}" dt="2023-11-13T10:43:40.578" v="2086" actId="478"/>
          <ac:spMkLst>
            <pc:docMk/>
            <pc:sldMk cId="2321363943" sldId="744"/>
            <ac:spMk id="3" creationId="{D17471A7-834D-6B00-4693-34E0F352C399}"/>
          </ac:spMkLst>
        </pc:spChg>
        <pc:spChg chg="add mod">
          <ac:chgData name="Назар Щур" userId="3faffa111ac016f6" providerId="LiveId" clId="{A8255BDB-6769-4323-9D8D-29BD36D59145}" dt="2023-11-13T12:06:41.067" v="2666" actId="1036"/>
          <ac:spMkLst>
            <pc:docMk/>
            <pc:sldMk cId="2321363943" sldId="744"/>
            <ac:spMk id="4" creationId="{932BC15E-822A-19BE-3623-D3CEC81E3863}"/>
          </ac:spMkLst>
        </pc:spChg>
        <pc:spChg chg="del">
          <ac:chgData name="Назар Щур" userId="3faffa111ac016f6" providerId="LiveId" clId="{A8255BDB-6769-4323-9D8D-29BD36D59145}" dt="2023-11-13T10:43:42.102" v="2088" actId="478"/>
          <ac:spMkLst>
            <pc:docMk/>
            <pc:sldMk cId="2321363943" sldId="744"/>
            <ac:spMk id="5" creationId="{8D6EECF8-D7EB-DECD-4C43-CA21F2ACF75B}"/>
          </ac:spMkLst>
        </pc:spChg>
        <pc:spChg chg="del">
          <ac:chgData name="Назар Щур" userId="3faffa111ac016f6" providerId="LiveId" clId="{A8255BDB-6769-4323-9D8D-29BD36D59145}" dt="2023-11-13T10:43:41.530" v="2087" actId="478"/>
          <ac:spMkLst>
            <pc:docMk/>
            <pc:sldMk cId="2321363943" sldId="744"/>
            <ac:spMk id="7" creationId="{5481A010-45A8-C0EC-7DA5-ED9CBDD46451}"/>
          </ac:spMkLst>
        </pc:spChg>
        <pc:spChg chg="add mod">
          <ac:chgData name="Назар Щур" userId="3faffa111ac016f6" providerId="LiveId" clId="{A8255BDB-6769-4323-9D8D-29BD36D59145}" dt="2023-11-13T12:06:41.067" v="2666" actId="1036"/>
          <ac:spMkLst>
            <pc:docMk/>
            <pc:sldMk cId="2321363943" sldId="744"/>
            <ac:spMk id="10" creationId="{B7BF34FC-8832-ACC4-599A-0B73528701E5}"/>
          </ac:spMkLst>
        </pc:spChg>
        <pc:spChg chg="add mod">
          <ac:chgData name="Назар Щур" userId="3faffa111ac016f6" providerId="LiveId" clId="{A8255BDB-6769-4323-9D8D-29BD36D59145}" dt="2023-11-13T17:01:47.650" v="3397" actId="20577"/>
          <ac:spMkLst>
            <pc:docMk/>
            <pc:sldMk cId="2321363943" sldId="744"/>
            <ac:spMk id="12" creationId="{E3C6F522-63D3-6C35-582B-067479836C8C}"/>
          </ac:spMkLst>
        </pc:spChg>
        <pc:spChg chg="del">
          <ac:chgData name="Назар Щур" userId="3faffa111ac016f6" providerId="LiveId" clId="{A8255BDB-6769-4323-9D8D-29BD36D59145}" dt="2023-11-13T10:43:56.465" v="2102" actId="478"/>
          <ac:spMkLst>
            <pc:docMk/>
            <pc:sldMk cId="2321363943" sldId="744"/>
            <ac:spMk id="13" creationId="{2A8DD98C-22AB-27AE-B6E9-EC858A06E254}"/>
          </ac:spMkLst>
        </pc:spChg>
        <pc:spChg chg="add del mod">
          <ac:chgData name="Назар Щур" userId="3faffa111ac016f6" providerId="LiveId" clId="{A8255BDB-6769-4323-9D8D-29BD36D59145}" dt="2023-11-13T10:54:51.011" v="2210" actId="478"/>
          <ac:spMkLst>
            <pc:docMk/>
            <pc:sldMk cId="2321363943" sldId="744"/>
            <ac:spMk id="14" creationId="{7888CF37-584C-FA24-59FD-55C6879CAA26}"/>
          </ac:spMkLst>
        </pc:spChg>
        <pc:spChg chg="add mod">
          <ac:chgData name="Назар Щур" userId="3faffa111ac016f6" providerId="LiveId" clId="{A8255BDB-6769-4323-9D8D-29BD36D59145}" dt="2023-11-13T17:02:09.014" v="3398" actId="206"/>
          <ac:spMkLst>
            <pc:docMk/>
            <pc:sldMk cId="2321363943" sldId="744"/>
            <ac:spMk id="15" creationId="{D4D5D531-8601-09B4-8699-69F243CDC700}"/>
          </ac:spMkLst>
        </pc:spChg>
        <pc:spChg chg="mod ord">
          <ac:chgData name="Назар Щур" userId="3faffa111ac016f6" providerId="LiveId" clId="{A8255BDB-6769-4323-9D8D-29BD36D59145}" dt="2023-11-13T12:06:41.067" v="2666" actId="1036"/>
          <ac:spMkLst>
            <pc:docMk/>
            <pc:sldMk cId="2321363943" sldId="744"/>
            <ac:spMk id="17" creationId="{DA379E61-F646-888B-51E3-ED97EDBB1125}"/>
          </ac:spMkLst>
        </pc:spChg>
        <pc:spChg chg="add mod">
          <ac:chgData name="Назар Щур" userId="3faffa111ac016f6" providerId="LiveId" clId="{A8255BDB-6769-4323-9D8D-29BD36D59145}" dt="2023-11-13T10:57:56.296" v="2236" actId="1076"/>
          <ac:spMkLst>
            <pc:docMk/>
            <pc:sldMk cId="2321363943" sldId="744"/>
            <ac:spMk id="19" creationId="{C738250C-A5B3-01E3-2B61-A8D2370D4B34}"/>
          </ac:spMkLst>
        </pc:spChg>
        <pc:spChg chg="add mod">
          <ac:chgData name="Назар Щур" userId="3faffa111ac016f6" providerId="LiveId" clId="{A8255BDB-6769-4323-9D8D-29BD36D59145}" dt="2023-11-13T12:06:41.067" v="2666" actId="1036"/>
          <ac:spMkLst>
            <pc:docMk/>
            <pc:sldMk cId="2321363943" sldId="744"/>
            <ac:spMk id="20" creationId="{E7DBEE60-1198-8129-6152-877B928CDD1F}"/>
          </ac:spMkLst>
        </pc:spChg>
        <pc:spChg chg="add mod">
          <ac:chgData name="Назар Щур" userId="3faffa111ac016f6" providerId="LiveId" clId="{A8255BDB-6769-4323-9D8D-29BD36D59145}" dt="2023-11-13T11:28:07.963" v="2288" actId="1076"/>
          <ac:spMkLst>
            <pc:docMk/>
            <pc:sldMk cId="2321363943" sldId="744"/>
            <ac:spMk id="21" creationId="{EE60051C-C1C8-7E74-1A27-7E3E41C52AB0}"/>
          </ac:spMkLst>
        </pc:spChg>
        <pc:spChg chg="add mod">
          <ac:chgData name="Назар Щур" userId="3faffa111ac016f6" providerId="LiveId" clId="{A8255BDB-6769-4323-9D8D-29BD36D59145}" dt="2023-11-13T11:28:17.586" v="2292" actId="1076"/>
          <ac:spMkLst>
            <pc:docMk/>
            <pc:sldMk cId="2321363943" sldId="744"/>
            <ac:spMk id="22" creationId="{B6DD3593-C71A-024B-A185-2FE3696D949D}"/>
          </ac:spMkLst>
        </pc:spChg>
        <pc:spChg chg="mod">
          <ac:chgData name="Назар Щур" userId="3faffa111ac016f6" providerId="LiveId" clId="{A8255BDB-6769-4323-9D8D-29BD36D59145}" dt="2023-11-13T10:43:53.420" v="2101" actId="20577"/>
          <ac:spMkLst>
            <pc:docMk/>
            <pc:sldMk cId="2321363943" sldId="744"/>
            <ac:spMk id="39" creationId="{C91FF341-BA07-495E-B482-DD66522A87F3}"/>
          </ac:spMkLst>
        </pc:spChg>
        <pc:picChg chg="mod">
          <ac:chgData name="Назар Щур" userId="3faffa111ac016f6" providerId="LiveId" clId="{A8255BDB-6769-4323-9D8D-29BD36D59145}" dt="2023-11-13T10:45:57.232" v="2124"/>
          <ac:picMkLst>
            <pc:docMk/>
            <pc:sldMk cId="2321363943" sldId="744"/>
            <ac:picMk id="8" creationId="{91138534-396B-A861-68F7-D9F0FBC3BDE3}"/>
          </ac:picMkLst>
        </pc:picChg>
        <pc:picChg chg="del">
          <ac:chgData name="Назар Щур" userId="3faffa111ac016f6" providerId="LiveId" clId="{A8255BDB-6769-4323-9D8D-29BD36D59145}" dt="2023-11-13T10:57:49.760" v="2234" actId="478"/>
          <ac:picMkLst>
            <pc:docMk/>
            <pc:sldMk cId="2321363943" sldId="744"/>
            <ac:picMk id="11" creationId="{B4C2358B-C59D-288F-1A53-1ECD5C5BFB1B}"/>
          </ac:picMkLst>
        </pc:picChg>
        <pc:picChg chg="add del mod">
          <ac:chgData name="Назар Щур" userId="3faffa111ac016f6" providerId="LiveId" clId="{A8255BDB-6769-4323-9D8D-29BD36D59145}" dt="2023-11-13T10:57:36.684" v="2232" actId="478"/>
          <ac:picMkLst>
            <pc:docMk/>
            <pc:sldMk cId="2321363943" sldId="744"/>
            <ac:picMk id="16" creationId="{1A556958-4153-1587-93BD-5FDCFBAF934F}"/>
          </ac:picMkLst>
        </pc:picChg>
      </pc:sldChg>
      <pc:sldChg chg="addSp delSp modSp add del mod">
        <pc:chgData name="Назар Щур" userId="3faffa111ac016f6" providerId="LiveId" clId="{A8255BDB-6769-4323-9D8D-29BD36D59145}" dt="2023-11-13T11:00:57.808" v="2271" actId="47"/>
        <pc:sldMkLst>
          <pc:docMk/>
          <pc:sldMk cId="454914085" sldId="745"/>
        </pc:sldMkLst>
        <pc:spChg chg="add mod">
          <ac:chgData name="Назар Щур" userId="3faffa111ac016f6" providerId="LiveId" clId="{A8255BDB-6769-4323-9D8D-29BD36D59145}" dt="2023-11-13T10:54:08.936" v="2209" actId="206"/>
          <ac:spMkLst>
            <pc:docMk/>
            <pc:sldMk cId="454914085" sldId="745"/>
            <ac:spMk id="2" creationId="{EBCE1811-416C-8DE8-5459-4BE73B2FDAC6}"/>
          </ac:spMkLst>
        </pc:spChg>
        <pc:spChg chg="del">
          <ac:chgData name="Назар Щур" userId="3faffa111ac016f6" providerId="LiveId" clId="{A8255BDB-6769-4323-9D8D-29BD36D59145}" dt="2023-11-13T10:49:43.377" v="2153" actId="478"/>
          <ac:spMkLst>
            <pc:docMk/>
            <pc:sldMk cId="454914085" sldId="745"/>
            <ac:spMk id="9" creationId="{E52D1A3F-A32B-5F7F-4A3B-C52F2C40448B}"/>
          </ac:spMkLst>
        </pc:spChg>
        <pc:spChg chg="del">
          <ac:chgData name="Назар Щур" userId="3faffa111ac016f6" providerId="LiveId" clId="{A8255BDB-6769-4323-9D8D-29BD36D59145}" dt="2023-11-13T10:49:45.922" v="2155" actId="478"/>
          <ac:spMkLst>
            <pc:docMk/>
            <pc:sldMk cId="454914085" sldId="745"/>
            <ac:spMk id="18" creationId="{54E37874-84B9-EC70-5BD8-39C751EB9EF6}"/>
          </ac:spMkLst>
        </pc:spChg>
        <pc:picChg chg="del">
          <ac:chgData name="Назар Щур" userId="3faffa111ac016f6" providerId="LiveId" clId="{A8255BDB-6769-4323-9D8D-29BD36D59145}" dt="2023-11-13T10:49:44.948" v="2154" actId="478"/>
          <ac:picMkLst>
            <pc:docMk/>
            <pc:sldMk cId="454914085" sldId="745"/>
            <ac:picMk id="11" creationId="{B4C2358B-C59D-288F-1A53-1ECD5C5BFB1B}"/>
          </ac:picMkLst>
        </pc:picChg>
      </pc:sldChg>
      <pc:sldChg chg="add del">
        <pc:chgData name="Назар Щур" userId="3faffa111ac016f6" providerId="LiveId" clId="{A8255BDB-6769-4323-9D8D-29BD36D59145}" dt="2023-11-13T11:54:57.140" v="2638" actId="47"/>
        <pc:sldMkLst>
          <pc:docMk/>
          <pc:sldMk cId="2444926031" sldId="745"/>
        </pc:sldMkLst>
      </pc:sldChg>
      <pc:sldChg chg="add del">
        <pc:chgData name="Назар Щур" userId="3faffa111ac016f6" providerId="LiveId" clId="{A8255BDB-6769-4323-9D8D-29BD36D59145}" dt="2023-11-13T11:00:55.732" v="2270" actId="47"/>
        <pc:sldMkLst>
          <pc:docMk/>
          <pc:sldMk cId="2002855180" sldId="746"/>
        </pc:sldMkLst>
      </pc:sldChg>
      <pc:sldChg chg="add del">
        <pc:chgData name="Назар Щур" userId="3faffa111ac016f6" providerId="LiveId" clId="{A8255BDB-6769-4323-9D8D-29BD36D59145}" dt="2023-11-13T11:42:50.997" v="2537" actId="47"/>
        <pc:sldMkLst>
          <pc:docMk/>
          <pc:sldMk cId="2851913618" sldId="746"/>
        </pc:sldMkLst>
      </pc:sldChg>
      <pc:sldChg chg="add del">
        <pc:chgData name="Назар Щур" userId="3faffa111ac016f6" providerId="LiveId" clId="{A8255BDB-6769-4323-9D8D-29BD36D59145}" dt="2023-11-13T11:42:50.997" v="2537" actId="47"/>
        <pc:sldMkLst>
          <pc:docMk/>
          <pc:sldMk cId="1855257290" sldId="747"/>
        </pc:sldMkLst>
      </pc:sldChg>
      <pc:sldChg chg="add del">
        <pc:chgData name="Назар Щур" userId="3faffa111ac016f6" providerId="LiveId" clId="{A8255BDB-6769-4323-9D8D-29BD36D59145}" dt="2023-11-13T11:44:39.885" v="2550" actId="47"/>
        <pc:sldMkLst>
          <pc:docMk/>
          <pc:sldMk cId="2548611461" sldId="748"/>
        </pc:sldMkLst>
      </pc:sldChg>
      <pc:sldChg chg="addSp delSp modSp add mod delAnim modAnim">
        <pc:chgData name="Назар Щур" userId="3faffa111ac016f6" providerId="LiveId" clId="{A8255BDB-6769-4323-9D8D-29BD36D59145}" dt="2023-11-13T12:08:36.455" v="2674"/>
        <pc:sldMkLst>
          <pc:docMk/>
          <pc:sldMk cId="2587116209" sldId="749"/>
        </pc:sldMkLst>
        <pc:spChg chg="add del mod">
          <ac:chgData name="Назар Щур" userId="3faffa111ac016f6" providerId="LiveId" clId="{A8255BDB-6769-4323-9D8D-29BD36D59145}" dt="2023-11-13T11:53:57.285" v="2634" actId="478"/>
          <ac:spMkLst>
            <pc:docMk/>
            <pc:sldMk cId="2587116209" sldId="749"/>
            <ac:spMk id="2" creationId="{67BC1AE8-50AA-F57B-3665-119839A708A7}"/>
          </ac:spMkLst>
        </pc:spChg>
        <pc:spChg chg="add mod">
          <ac:chgData name="Назар Щур" userId="3faffa111ac016f6" providerId="LiveId" clId="{A8255BDB-6769-4323-9D8D-29BD36D59145}" dt="2023-11-13T11:53:41.866" v="2632"/>
          <ac:spMkLst>
            <pc:docMk/>
            <pc:sldMk cId="2587116209" sldId="749"/>
            <ac:spMk id="3" creationId="{EB2566EB-83EE-5439-0B11-81DD9A3F708C}"/>
          </ac:spMkLst>
        </pc:spChg>
        <pc:spChg chg="add mod">
          <ac:chgData name="Назар Щур" userId="3faffa111ac016f6" providerId="LiveId" clId="{A8255BDB-6769-4323-9D8D-29BD36D59145}" dt="2023-11-13T11:53:57.922" v="2635"/>
          <ac:spMkLst>
            <pc:docMk/>
            <pc:sldMk cId="2587116209" sldId="749"/>
            <ac:spMk id="4" creationId="{BA5697E3-301E-7C07-5713-35DF26D9F715}"/>
          </ac:spMkLst>
        </pc:spChg>
        <pc:spChg chg="mod">
          <ac:chgData name="Назар Щур" userId="3faffa111ac016f6" providerId="LiveId" clId="{A8255BDB-6769-4323-9D8D-29BD36D59145}" dt="2023-11-13T11:46:18.497" v="2567"/>
          <ac:spMkLst>
            <pc:docMk/>
            <pc:sldMk cId="2587116209" sldId="749"/>
            <ac:spMk id="15" creationId="{83F28735-0984-7076-F7E7-652F5DEBDCDA}"/>
          </ac:spMkLst>
        </pc:spChg>
        <pc:spChg chg="del">
          <ac:chgData name="Назар Щур" userId="3faffa111ac016f6" providerId="LiveId" clId="{A8255BDB-6769-4323-9D8D-29BD36D59145}" dt="2023-11-13T11:53:41.272" v="2631" actId="478"/>
          <ac:spMkLst>
            <pc:docMk/>
            <pc:sldMk cId="2587116209" sldId="749"/>
            <ac:spMk id="16" creationId="{299BD01E-E7C2-0729-29F7-942EF80E5FD2}"/>
          </ac:spMkLst>
        </pc:spChg>
        <pc:spChg chg="mod">
          <ac:chgData name="Назар Щур" userId="3faffa111ac016f6" providerId="LiveId" clId="{A8255BDB-6769-4323-9D8D-29BD36D59145}" dt="2023-11-13T12:08:36.455" v="2674"/>
          <ac:spMkLst>
            <pc:docMk/>
            <pc:sldMk cId="2587116209" sldId="749"/>
            <ac:spMk id="39" creationId="{C91FF341-BA07-495E-B482-DD66522A87F3}"/>
          </ac:spMkLst>
        </pc:spChg>
        <pc:spChg chg="add del">
          <ac:chgData name="Назар Щур" userId="3faffa111ac016f6" providerId="LiveId" clId="{A8255BDB-6769-4323-9D8D-29BD36D59145}" dt="2023-11-13T11:47:05.711" v="2573" actId="478"/>
          <ac:spMkLst>
            <pc:docMk/>
            <pc:sldMk cId="2587116209" sldId="749"/>
            <ac:spMk id="46" creationId="{DEEE6939-09F0-14BB-D08B-0185250E6418}"/>
          </ac:spMkLst>
        </pc:spChg>
        <pc:spChg chg="add del">
          <ac:chgData name="Назар Щур" userId="3faffa111ac016f6" providerId="LiveId" clId="{A8255BDB-6769-4323-9D8D-29BD36D59145}" dt="2023-11-13T11:47:05.711" v="2573" actId="478"/>
          <ac:spMkLst>
            <pc:docMk/>
            <pc:sldMk cId="2587116209" sldId="749"/>
            <ac:spMk id="49" creationId="{C58D13BE-1AA8-223E-2ED4-C5A174106D96}"/>
          </ac:spMkLst>
        </pc:spChg>
        <pc:spChg chg="add del">
          <ac:chgData name="Назар Щур" userId="3faffa111ac016f6" providerId="LiveId" clId="{A8255BDB-6769-4323-9D8D-29BD36D59145}" dt="2023-11-13T11:47:05.711" v="2573" actId="478"/>
          <ac:spMkLst>
            <pc:docMk/>
            <pc:sldMk cId="2587116209" sldId="749"/>
            <ac:spMk id="51" creationId="{0A795D7D-722F-713D-0FA1-06FECC987BAF}"/>
          </ac:spMkLst>
        </pc:spChg>
        <pc:spChg chg="add del">
          <ac:chgData name="Назар Щур" userId="3faffa111ac016f6" providerId="LiveId" clId="{A8255BDB-6769-4323-9D8D-29BD36D59145}" dt="2023-11-13T11:47:05.711" v="2573" actId="478"/>
          <ac:spMkLst>
            <pc:docMk/>
            <pc:sldMk cId="2587116209" sldId="749"/>
            <ac:spMk id="52" creationId="{0E110596-05F8-D32C-C0D4-EE130E7F98EE}"/>
          </ac:spMkLst>
        </pc:spChg>
        <pc:picChg chg="add del">
          <ac:chgData name="Назар Щур" userId="3faffa111ac016f6" providerId="LiveId" clId="{A8255BDB-6769-4323-9D8D-29BD36D59145}" dt="2023-11-13T11:47:05.711" v="2573" actId="478"/>
          <ac:picMkLst>
            <pc:docMk/>
            <pc:sldMk cId="2587116209" sldId="749"/>
            <ac:picMk id="17" creationId="{1511AAF0-BDCB-B2DC-F452-AB3A5C5A8426}"/>
          </ac:picMkLst>
        </pc:picChg>
        <pc:picChg chg="add del">
          <ac:chgData name="Назар Щур" userId="3faffa111ac016f6" providerId="LiveId" clId="{A8255BDB-6769-4323-9D8D-29BD36D59145}" dt="2023-11-13T11:47:05.711" v="2573" actId="478"/>
          <ac:picMkLst>
            <pc:docMk/>
            <pc:sldMk cId="2587116209" sldId="749"/>
            <ac:picMk id="53" creationId="{15E4BE91-8ADA-9E11-0462-C0B00544E588}"/>
          </ac:picMkLst>
        </pc:picChg>
      </pc:sldChg>
      <pc:sldChg chg="add del">
        <pc:chgData name="Назар Щур" userId="3faffa111ac016f6" providerId="LiveId" clId="{A8255BDB-6769-4323-9D8D-29BD36D59145}" dt="2023-11-13T11:50:50.235" v="2607" actId="47"/>
        <pc:sldMkLst>
          <pc:docMk/>
          <pc:sldMk cId="4024198247" sldId="750"/>
        </pc:sldMkLst>
      </pc:sldChg>
      <pc:sldChg chg="addSp modSp add del mod modAnim">
        <pc:chgData name="Назар Щур" userId="3faffa111ac016f6" providerId="LiveId" clId="{A8255BDB-6769-4323-9D8D-29BD36D59145}" dt="2023-11-13T11:53:48.218" v="2633" actId="47"/>
        <pc:sldMkLst>
          <pc:docMk/>
          <pc:sldMk cId="402995974" sldId="751"/>
        </pc:sldMkLst>
        <pc:spChg chg="add mod">
          <ac:chgData name="Назар Щур" userId="3faffa111ac016f6" providerId="LiveId" clId="{A8255BDB-6769-4323-9D8D-29BD36D59145}" dt="2023-11-13T11:47:32.467" v="2578" actId="571"/>
          <ac:spMkLst>
            <pc:docMk/>
            <pc:sldMk cId="402995974" sldId="751"/>
            <ac:spMk id="3" creationId="{6F3A214D-825E-D70C-0D16-0616F2A29749}"/>
          </ac:spMkLst>
        </pc:spChg>
        <pc:spChg chg="add mod">
          <ac:chgData name="Назар Щур" userId="3faffa111ac016f6" providerId="LiveId" clId="{A8255BDB-6769-4323-9D8D-29BD36D59145}" dt="2023-11-13T11:47:38.046" v="2582" actId="571"/>
          <ac:spMkLst>
            <pc:docMk/>
            <pc:sldMk cId="402995974" sldId="751"/>
            <ac:spMk id="4" creationId="{CAFE43C8-852A-3373-AA24-1EE22213D2F0}"/>
          </ac:spMkLst>
        </pc:spChg>
        <pc:spChg chg="add mod">
          <ac:chgData name="Назар Щур" userId="3faffa111ac016f6" providerId="LiveId" clId="{A8255BDB-6769-4323-9D8D-29BD36D59145}" dt="2023-11-13T11:50:14.579" v="2606" actId="1076"/>
          <ac:spMkLst>
            <pc:docMk/>
            <pc:sldMk cId="402995974" sldId="751"/>
            <ac:spMk id="5" creationId="{F9AEAE98-5E56-6D7F-D514-C2EBA1B7602A}"/>
          </ac:spMkLst>
        </pc:spChg>
        <pc:spChg chg="mod">
          <ac:chgData name="Назар Щур" userId="3faffa111ac016f6" providerId="LiveId" clId="{A8255BDB-6769-4323-9D8D-29BD36D59145}" dt="2023-11-13T11:47:55.232" v="2584"/>
          <ac:spMkLst>
            <pc:docMk/>
            <pc:sldMk cId="402995974" sldId="751"/>
            <ac:spMk id="15" creationId="{83F28735-0984-7076-F7E7-652F5DEBDCDA}"/>
          </ac:spMkLst>
        </pc:spChg>
      </pc:sldChg>
      <pc:sldChg chg="modSp add mod modAnim">
        <pc:chgData name="Назар Щур" userId="3faffa111ac016f6" providerId="LiveId" clId="{A8255BDB-6769-4323-9D8D-29BD36D59145}" dt="2023-11-13T12:08:41.883" v="2675"/>
        <pc:sldMkLst>
          <pc:docMk/>
          <pc:sldMk cId="3395903042" sldId="752"/>
        </pc:sldMkLst>
        <pc:spChg chg="mod">
          <ac:chgData name="Назар Щур" userId="3faffa111ac016f6" providerId="LiveId" clId="{A8255BDB-6769-4323-9D8D-29BD36D59145}" dt="2023-11-13T11:53:10.348" v="2625"/>
          <ac:spMkLst>
            <pc:docMk/>
            <pc:sldMk cId="3395903042" sldId="752"/>
            <ac:spMk id="2" creationId="{67BC1AE8-50AA-F57B-3665-119839A708A7}"/>
          </ac:spMkLst>
        </pc:spChg>
        <pc:spChg chg="mod">
          <ac:chgData name="Назар Щур" userId="3faffa111ac016f6" providerId="LiveId" clId="{A8255BDB-6769-4323-9D8D-29BD36D59145}" dt="2023-11-13T11:58:30.594" v="2649" actId="20577"/>
          <ac:spMkLst>
            <pc:docMk/>
            <pc:sldMk cId="3395903042" sldId="752"/>
            <ac:spMk id="5" creationId="{F9AEAE98-5E56-6D7F-D514-C2EBA1B7602A}"/>
          </ac:spMkLst>
        </pc:spChg>
        <pc:spChg chg="mod">
          <ac:chgData name="Назар Щур" userId="3faffa111ac016f6" providerId="LiveId" clId="{A8255BDB-6769-4323-9D8D-29BD36D59145}" dt="2023-11-13T11:53:13.128" v="2626"/>
          <ac:spMkLst>
            <pc:docMk/>
            <pc:sldMk cId="3395903042" sldId="752"/>
            <ac:spMk id="16" creationId="{299BD01E-E7C2-0729-29F7-942EF80E5FD2}"/>
          </ac:spMkLst>
        </pc:spChg>
        <pc:spChg chg="mod">
          <ac:chgData name="Назар Щур" userId="3faffa111ac016f6" providerId="LiveId" clId="{A8255BDB-6769-4323-9D8D-29BD36D59145}" dt="2023-11-13T12:08:41.883" v="2675"/>
          <ac:spMkLst>
            <pc:docMk/>
            <pc:sldMk cId="3395903042" sldId="752"/>
            <ac:spMk id="39" creationId="{C91FF341-BA07-495E-B482-DD66522A87F3}"/>
          </ac:spMkLst>
        </pc:spChg>
      </pc:sldChg>
      <pc:sldChg chg="addSp delSp modSp add mod ord delAnim modAnim">
        <pc:chgData name="Назар Щур" userId="3faffa111ac016f6" providerId="LiveId" clId="{A8255BDB-6769-4323-9D8D-29BD36D59145}" dt="2023-11-13T16:22:35.099" v="3245"/>
        <pc:sldMkLst>
          <pc:docMk/>
          <pc:sldMk cId="3717933372" sldId="753"/>
        </pc:sldMkLst>
        <pc:spChg chg="add del mod">
          <ac:chgData name="Назар Щур" userId="3faffa111ac016f6" providerId="LiveId" clId="{A8255BDB-6769-4323-9D8D-29BD36D59145}" dt="2023-11-13T16:22:13.111" v="3238" actId="478"/>
          <ac:spMkLst>
            <pc:docMk/>
            <pc:sldMk cId="3717933372" sldId="753"/>
            <ac:spMk id="7" creationId="{F539D73A-0F59-A7AF-5852-B51B7BF4E5E2}"/>
          </ac:spMkLst>
        </pc:spChg>
        <pc:spChg chg="mod">
          <ac:chgData name="Назар Щур" userId="3faffa111ac016f6" providerId="LiveId" clId="{A8255BDB-6769-4323-9D8D-29BD36D59145}" dt="2023-11-13T16:21:42.279" v="3219" actId="1076"/>
          <ac:spMkLst>
            <pc:docMk/>
            <pc:sldMk cId="3717933372" sldId="753"/>
            <ac:spMk id="15" creationId="{CE875E1B-5141-B506-36F0-BCA749712A14}"/>
          </ac:spMkLst>
        </pc:spChg>
        <pc:picChg chg="add mod">
          <ac:chgData name="Назар Щур" userId="3faffa111ac016f6" providerId="LiveId" clId="{A8255BDB-6769-4323-9D8D-29BD36D59145}" dt="2023-11-13T16:22:17.758" v="3240" actId="1076"/>
          <ac:picMkLst>
            <pc:docMk/>
            <pc:sldMk cId="3717933372" sldId="753"/>
            <ac:picMk id="3" creationId="{60F920A0-DB79-822F-BD91-701215DB806F}"/>
          </ac:picMkLst>
        </pc:picChg>
        <pc:picChg chg="add mod modCrop">
          <ac:chgData name="Назар Щур" userId="3faffa111ac016f6" providerId="LiveId" clId="{A8255BDB-6769-4323-9D8D-29BD36D59145}" dt="2023-11-13T16:22:15.217" v="3239" actId="1076"/>
          <ac:picMkLst>
            <pc:docMk/>
            <pc:sldMk cId="3717933372" sldId="753"/>
            <ac:picMk id="5" creationId="{F19F4658-A234-B8EB-4AF4-0062E09FD262}"/>
          </ac:picMkLst>
        </pc:picChg>
        <pc:picChg chg="del">
          <ac:chgData name="Назар Щур" userId="3faffa111ac016f6" providerId="LiveId" clId="{A8255BDB-6769-4323-9D8D-29BD36D59145}" dt="2023-11-13T15:55:34.789" v="3095" actId="478"/>
          <ac:picMkLst>
            <pc:docMk/>
            <pc:sldMk cId="3717933372" sldId="753"/>
            <ac:picMk id="6" creationId="{C34AB561-042B-9A2C-F3D6-C27D28A14A68}"/>
          </ac:picMkLst>
        </pc:picChg>
        <pc:picChg chg="del">
          <ac:chgData name="Назар Щур" userId="3faffa111ac016f6" providerId="LiveId" clId="{A8255BDB-6769-4323-9D8D-29BD36D59145}" dt="2023-11-13T15:55:34.789" v="3095" actId="478"/>
          <ac:picMkLst>
            <pc:docMk/>
            <pc:sldMk cId="3717933372" sldId="753"/>
            <ac:picMk id="10" creationId="{7BE3E6E8-18C8-ABED-EDA4-2AB9D191E44A}"/>
          </ac:picMkLst>
        </pc:picChg>
        <pc:picChg chg="del">
          <ac:chgData name="Назар Щур" userId="3faffa111ac016f6" providerId="LiveId" clId="{A8255BDB-6769-4323-9D8D-29BD36D59145}" dt="2023-11-13T15:55:34.789" v="3095" actId="478"/>
          <ac:picMkLst>
            <pc:docMk/>
            <pc:sldMk cId="3717933372" sldId="753"/>
            <ac:picMk id="12" creationId="{9838B0DA-8269-2AD9-8290-F0D058912F10}"/>
          </ac:picMkLst>
        </pc:picChg>
        <pc:picChg chg="del">
          <ac:chgData name="Назар Щур" userId="3faffa111ac016f6" providerId="LiveId" clId="{A8255BDB-6769-4323-9D8D-29BD36D59145}" dt="2023-11-13T15:55:34.789" v="3095" actId="478"/>
          <ac:picMkLst>
            <pc:docMk/>
            <pc:sldMk cId="3717933372" sldId="753"/>
            <ac:picMk id="17" creationId="{DF3B7701-7917-464F-B865-98C519D0F648}"/>
          </ac:picMkLst>
        </pc:picChg>
      </pc:sldChg>
      <pc:sldChg chg="addSp delSp modSp add del mod modAnim">
        <pc:chgData name="Назар Щур" userId="3faffa111ac016f6" providerId="LiveId" clId="{A8255BDB-6769-4323-9D8D-29BD36D59145}" dt="2023-11-13T16:14:22.289" v="3192" actId="47"/>
        <pc:sldMkLst>
          <pc:docMk/>
          <pc:sldMk cId="2144822771" sldId="754"/>
        </pc:sldMkLst>
        <pc:spChg chg="mod">
          <ac:chgData name="Назар Щур" userId="3faffa111ac016f6" providerId="LiveId" clId="{A8255BDB-6769-4323-9D8D-29BD36D59145}" dt="2023-11-13T16:07:25.239" v="3147" actId="1076"/>
          <ac:spMkLst>
            <pc:docMk/>
            <pc:sldMk cId="2144822771" sldId="754"/>
            <ac:spMk id="15" creationId="{CE875E1B-5141-B506-36F0-BCA749712A14}"/>
          </ac:spMkLst>
        </pc:spChg>
        <pc:grpChg chg="del">
          <ac:chgData name="Назар Щур" userId="3faffa111ac016f6" providerId="LiveId" clId="{A8255BDB-6769-4323-9D8D-29BD36D59145}" dt="2023-11-13T15:56:40.168" v="3097" actId="478"/>
          <ac:grpSpMkLst>
            <pc:docMk/>
            <pc:sldMk cId="2144822771" sldId="754"/>
            <ac:grpSpMk id="12" creationId="{7F590DD7-FD9A-1B9A-CDD3-5BD4B9CE0AE3}"/>
          </ac:grpSpMkLst>
        </pc:grpChg>
        <pc:grpChg chg="del">
          <ac:chgData name="Назар Щур" userId="3faffa111ac016f6" providerId="LiveId" clId="{A8255BDB-6769-4323-9D8D-29BD36D59145}" dt="2023-11-13T15:56:40.168" v="3097" actId="478"/>
          <ac:grpSpMkLst>
            <pc:docMk/>
            <pc:sldMk cId="2144822771" sldId="754"/>
            <ac:grpSpMk id="14" creationId="{60557A35-7A18-A0F2-485A-03E9D89A516E}"/>
          </ac:grpSpMkLst>
        </pc:grpChg>
        <pc:picChg chg="add del mod ord modCrop">
          <ac:chgData name="Назар Щур" userId="3faffa111ac016f6" providerId="LiveId" clId="{A8255BDB-6769-4323-9D8D-29BD36D59145}" dt="2023-11-13T16:06:49.495" v="3138" actId="478"/>
          <ac:picMkLst>
            <pc:docMk/>
            <pc:sldMk cId="2144822771" sldId="754"/>
            <ac:picMk id="3" creationId="{6BB9F31B-9D85-FFDC-D02B-1A8CD7D467BD}"/>
          </ac:picMkLst>
        </pc:picChg>
        <pc:picChg chg="del">
          <ac:chgData name="Назар Щур" userId="3faffa111ac016f6" providerId="LiveId" clId="{A8255BDB-6769-4323-9D8D-29BD36D59145}" dt="2023-11-13T15:56:40.168" v="3097" actId="478"/>
          <ac:picMkLst>
            <pc:docMk/>
            <pc:sldMk cId="2144822771" sldId="754"/>
            <ac:picMk id="5" creationId="{DB6EED08-B522-CA8F-C923-CC91C22E3BB2}"/>
          </ac:picMkLst>
        </pc:picChg>
        <pc:picChg chg="del">
          <ac:chgData name="Назар Щур" userId="3faffa111ac016f6" providerId="LiveId" clId="{A8255BDB-6769-4323-9D8D-29BD36D59145}" dt="2023-11-13T15:56:40.168" v="3097" actId="478"/>
          <ac:picMkLst>
            <pc:docMk/>
            <pc:sldMk cId="2144822771" sldId="754"/>
            <ac:picMk id="6" creationId="{DA4C434C-65FD-47F8-9E7F-50A3D488E64E}"/>
          </ac:picMkLst>
        </pc:picChg>
        <pc:picChg chg="add mod">
          <ac:chgData name="Назар Щур" userId="3faffa111ac016f6" providerId="LiveId" clId="{A8255BDB-6769-4323-9D8D-29BD36D59145}" dt="2023-11-13T16:07:10.210" v="3145" actId="167"/>
          <ac:picMkLst>
            <pc:docMk/>
            <pc:sldMk cId="2144822771" sldId="754"/>
            <ac:picMk id="1026" creationId="{E9409D04-B6C1-EA2F-2235-24C0C94D2346}"/>
          </ac:picMkLst>
        </pc:picChg>
      </pc:sldChg>
      <pc:sldChg chg="addSp delSp modSp add mod ord modAnim">
        <pc:chgData name="Назар Щур" userId="3faffa111ac016f6" providerId="LiveId" clId="{A8255BDB-6769-4323-9D8D-29BD36D59145}" dt="2023-11-13T16:14:19.031" v="3191" actId="1076"/>
        <pc:sldMkLst>
          <pc:docMk/>
          <pc:sldMk cId="1477006888" sldId="755"/>
        </pc:sldMkLst>
        <pc:spChg chg="mod">
          <ac:chgData name="Назар Щур" userId="3faffa111ac016f6" providerId="LiveId" clId="{A8255BDB-6769-4323-9D8D-29BD36D59145}" dt="2023-11-13T16:14:19.031" v="3191" actId="1076"/>
          <ac:spMkLst>
            <pc:docMk/>
            <pc:sldMk cId="1477006888" sldId="755"/>
            <ac:spMk id="15" creationId="{CE875E1B-5141-B506-36F0-BCA749712A14}"/>
          </ac:spMkLst>
        </pc:spChg>
        <pc:grpChg chg="del">
          <ac:chgData name="Назар Щур" userId="3faffa111ac016f6" providerId="LiveId" clId="{A8255BDB-6769-4323-9D8D-29BD36D59145}" dt="2023-11-13T16:09:26.805" v="3151" actId="478"/>
          <ac:grpSpMkLst>
            <pc:docMk/>
            <pc:sldMk cId="1477006888" sldId="755"/>
            <ac:grpSpMk id="12" creationId="{7F590DD7-FD9A-1B9A-CDD3-5BD4B9CE0AE3}"/>
          </ac:grpSpMkLst>
        </pc:grpChg>
        <pc:grpChg chg="del">
          <ac:chgData name="Назар Щур" userId="3faffa111ac016f6" providerId="LiveId" clId="{A8255BDB-6769-4323-9D8D-29BD36D59145}" dt="2023-11-13T16:09:26.805" v="3151" actId="478"/>
          <ac:grpSpMkLst>
            <pc:docMk/>
            <pc:sldMk cId="1477006888" sldId="755"/>
            <ac:grpSpMk id="14" creationId="{60557A35-7A18-A0F2-485A-03E9D89A516E}"/>
          </ac:grpSpMkLst>
        </pc:grpChg>
        <pc:picChg chg="add mod ord modCrop">
          <ac:chgData name="Назар Щур" userId="3faffa111ac016f6" providerId="LiveId" clId="{A8255BDB-6769-4323-9D8D-29BD36D59145}" dt="2023-11-13T16:12:55.630" v="3168" actId="732"/>
          <ac:picMkLst>
            <pc:docMk/>
            <pc:sldMk cId="1477006888" sldId="755"/>
            <ac:picMk id="3" creationId="{45483E27-66C3-0E19-B722-3D223D1A55D5}"/>
          </ac:picMkLst>
        </pc:picChg>
        <pc:picChg chg="del">
          <ac:chgData name="Назар Щур" userId="3faffa111ac016f6" providerId="LiveId" clId="{A8255BDB-6769-4323-9D8D-29BD36D59145}" dt="2023-11-13T16:09:26.805" v="3151" actId="478"/>
          <ac:picMkLst>
            <pc:docMk/>
            <pc:sldMk cId="1477006888" sldId="755"/>
            <ac:picMk id="5" creationId="{DB6EED08-B522-CA8F-C923-CC91C22E3BB2}"/>
          </ac:picMkLst>
        </pc:picChg>
        <pc:picChg chg="del">
          <ac:chgData name="Назар Щур" userId="3faffa111ac016f6" providerId="LiveId" clId="{A8255BDB-6769-4323-9D8D-29BD36D59145}" dt="2023-11-13T16:09:26.805" v="3151" actId="478"/>
          <ac:picMkLst>
            <pc:docMk/>
            <pc:sldMk cId="1477006888" sldId="755"/>
            <ac:picMk id="6" creationId="{DA4C434C-65FD-47F8-9E7F-50A3D488E64E}"/>
          </ac:picMkLst>
        </pc:picChg>
      </pc:sldChg>
      <pc:sldChg chg="modSp add mod">
        <pc:chgData name="Назар Щур" userId="3faffa111ac016f6" providerId="LiveId" clId="{A8255BDB-6769-4323-9D8D-29BD36D59145}" dt="2023-11-13T16:14:06.689" v="3190" actId="1076"/>
        <pc:sldMkLst>
          <pc:docMk/>
          <pc:sldMk cId="4123251389" sldId="756"/>
        </pc:sldMkLst>
        <pc:spChg chg="mod">
          <ac:chgData name="Назар Щур" userId="3faffa111ac016f6" providerId="LiveId" clId="{A8255BDB-6769-4323-9D8D-29BD36D59145}" dt="2023-11-13T16:14:06.689" v="3190" actId="1076"/>
          <ac:spMkLst>
            <pc:docMk/>
            <pc:sldMk cId="4123251389" sldId="756"/>
            <ac:spMk id="15" creationId="{CE875E1B-5141-B506-36F0-BCA749712A14}"/>
          </ac:spMkLst>
        </pc:spChg>
      </pc:sldChg>
      <pc:sldChg chg="addSp delSp modSp add mod">
        <pc:chgData name="Назар Щур" userId="3faffa111ac016f6" providerId="LiveId" clId="{A8255BDB-6769-4323-9D8D-29BD36D59145}" dt="2023-11-13T16:31:00.139" v="3271" actId="1036"/>
        <pc:sldMkLst>
          <pc:docMk/>
          <pc:sldMk cId="274686219" sldId="757"/>
        </pc:sldMkLst>
        <pc:spChg chg="mod">
          <ac:chgData name="Назар Щур" userId="3faffa111ac016f6" providerId="LiveId" clId="{A8255BDB-6769-4323-9D8D-29BD36D59145}" dt="2023-11-13T16:31:00.139" v="3271" actId="1036"/>
          <ac:spMkLst>
            <pc:docMk/>
            <pc:sldMk cId="274686219" sldId="757"/>
            <ac:spMk id="15" creationId="{CE875E1B-5141-B506-36F0-BCA749712A14}"/>
          </ac:spMkLst>
        </pc:spChg>
        <pc:picChg chg="del">
          <ac:chgData name="Назар Щур" userId="3faffa111ac016f6" providerId="LiveId" clId="{A8255BDB-6769-4323-9D8D-29BD36D59145}" dt="2023-11-13T16:22:27.743" v="3242" actId="478"/>
          <ac:picMkLst>
            <pc:docMk/>
            <pc:sldMk cId="274686219" sldId="757"/>
            <ac:picMk id="3" creationId="{60F920A0-DB79-822F-BD91-701215DB806F}"/>
          </ac:picMkLst>
        </pc:picChg>
        <pc:picChg chg="add mod ord modCrop">
          <ac:chgData name="Назар Щур" userId="3faffa111ac016f6" providerId="LiveId" clId="{A8255BDB-6769-4323-9D8D-29BD36D59145}" dt="2023-11-13T16:30:53.774" v="3256" actId="732"/>
          <ac:picMkLst>
            <pc:docMk/>
            <pc:sldMk cId="274686219" sldId="757"/>
            <ac:picMk id="4" creationId="{4E710D36-A50A-40E6-4D4D-A246D58DC0D7}"/>
          </ac:picMkLst>
        </pc:picChg>
        <pc:picChg chg="del">
          <ac:chgData name="Назар Щур" userId="3faffa111ac016f6" providerId="LiveId" clId="{A8255BDB-6769-4323-9D8D-29BD36D59145}" dt="2023-11-13T16:22:28.342" v="3243" actId="478"/>
          <ac:picMkLst>
            <pc:docMk/>
            <pc:sldMk cId="274686219" sldId="757"/>
            <ac:picMk id="5" creationId="{F19F4658-A234-B8EB-4AF4-0062E09FD262}"/>
          </ac:picMkLst>
        </pc:picChg>
      </pc:sldChg>
      <pc:sldChg chg="addSp delSp modSp add del mod">
        <pc:chgData name="Назар Щур" userId="3faffa111ac016f6" providerId="LiveId" clId="{A8255BDB-6769-4323-9D8D-29BD36D59145}" dt="2023-11-13T16:44:48.564" v="3299" actId="47"/>
        <pc:sldMkLst>
          <pc:docMk/>
          <pc:sldMk cId="628733307" sldId="758"/>
        </pc:sldMkLst>
        <pc:spChg chg="mod">
          <ac:chgData name="Назар Щур" userId="3faffa111ac016f6" providerId="LiveId" clId="{A8255BDB-6769-4323-9D8D-29BD36D59145}" dt="2023-11-13T16:42:04.730" v="3298" actId="207"/>
          <ac:spMkLst>
            <pc:docMk/>
            <pc:sldMk cId="628733307" sldId="758"/>
            <ac:spMk id="15" creationId="{CE875E1B-5141-B506-36F0-BCA749712A14}"/>
          </ac:spMkLst>
        </pc:spChg>
        <pc:picChg chg="del">
          <ac:chgData name="Назар Щур" userId="3faffa111ac016f6" providerId="LiveId" clId="{A8255BDB-6769-4323-9D8D-29BD36D59145}" dt="2023-11-13T16:31:06.901" v="3273" actId="478"/>
          <ac:picMkLst>
            <pc:docMk/>
            <pc:sldMk cId="628733307" sldId="758"/>
            <ac:picMk id="4" creationId="{4E710D36-A50A-40E6-4D4D-A246D58DC0D7}"/>
          </ac:picMkLst>
        </pc:picChg>
        <pc:picChg chg="add del">
          <ac:chgData name="Назар Щур" userId="3faffa111ac016f6" providerId="LiveId" clId="{A8255BDB-6769-4323-9D8D-29BD36D59145}" dt="2023-11-13T16:38:09.359" v="3276"/>
          <ac:picMkLst>
            <pc:docMk/>
            <pc:sldMk cId="628733307" sldId="758"/>
            <ac:picMk id="2050" creationId="{A591E1DB-14F7-9881-929F-DBA56690E5D7}"/>
          </ac:picMkLst>
        </pc:picChg>
        <pc:picChg chg="add del">
          <ac:chgData name="Назар Щур" userId="3faffa111ac016f6" providerId="LiveId" clId="{A8255BDB-6769-4323-9D8D-29BD36D59145}" dt="2023-11-13T16:38:46.960" v="3278" actId="478"/>
          <ac:picMkLst>
            <pc:docMk/>
            <pc:sldMk cId="628733307" sldId="758"/>
            <ac:picMk id="2052" creationId="{EC206EDC-DB6A-0CD9-6F36-96FF9A08C948}"/>
          </ac:picMkLst>
        </pc:picChg>
        <pc:picChg chg="add mod">
          <ac:chgData name="Назар Щур" userId="3faffa111ac016f6" providerId="LiveId" clId="{A8255BDB-6769-4323-9D8D-29BD36D59145}" dt="2023-11-13T16:40:30.764" v="3286" actId="732"/>
          <ac:picMkLst>
            <pc:docMk/>
            <pc:sldMk cId="628733307" sldId="758"/>
            <ac:picMk id="2054" creationId="{0A9D6256-E759-2C7C-CEB4-24ED3C2F3EE6}"/>
          </ac:picMkLst>
        </pc:picChg>
      </pc:sldChg>
      <pc:sldChg chg="addSp delSp modSp add mod delAnim modAnim">
        <pc:chgData name="Назар Щур" userId="3faffa111ac016f6" providerId="LiveId" clId="{A8255BDB-6769-4323-9D8D-29BD36D59145}" dt="2023-11-14T09:47:25.686" v="4403" actId="20577"/>
        <pc:sldMkLst>
          <pc:docMk/>
          <pc:sldMk cId="1842101164" sldId="759"/>
        </pc:sldMkLst>
        <pc:spChg chg="add del mod topLvl">
          <ac:chgData name="Назар Щур" userId="3faffa111ac016f6" providerId="LiveId" clId="{A8255BDB-6769-4323-9D8D-29BD36D59145}" dt="2023-11-14T09:32:39.013" v="4290" actId="1076"/>
          <ac:spMkLst>
            <pc:docMk/>
            <pc:sldMk cId="1842101164" sldId="759"/>
            <ac:spMk id="3" creationId="{95B5D735-8445-EB03-1156-9AADF6055073}"/>
          </ac:spMkLst>
        </pc:spChg>
        <pc:spChg chg="add del mod">
          <ac:chgData name="Назар Щур" userId="3faffa111ac016f6" providerId="LiveId" clId="{A8255BDB-6769-4323-9D8D-29BD36D59145}" dt="2023-11-14T09:18:34.379" v="4101" actId="165"/>
          <ac:spMkLst>
            <pc:docMk/>
            <pc:sldMk cId="1842101164" sldId="759"/>
            <ac:spMk id="4" creationId="{E4F3D380-38F4-DFEA-5603-9D11615E96E3}"/>
          </ac:spMkLst>
        </pc:spChg>
        <pc:spChg chg="add del">
          <ac:chgData name="Назар Щур" userId="3faffa111ac016f6" providerId="LiveId" clId="{A8255BDB-6769-4323-9D8D-29BD36D59145}" dt="2023-11-14T08:32:20.593" v="3524" actId="478"/>
          <ac:spMkLst>
            <pc:docMk/>
            <pc:sldMk cId="1842101164" sldId="759"/>
            <ac:spMk id="5" creationId="{DCDDC334-8ECA-DB57-D213-6C116BC5F642}"/>
          </ac:spMkLst>
        </pc:spChg>
        <pc:spChg chg="add mod topLvl">
          <ac:chgData name="Назар Щур" userId="3faffa111ac016f6" providerId="LiveId" clId="{A8255BDB-6769-4323-9D8D-29BD36D59145}" dt="2023-11-14T09:32:39.013" v="4290" actId="1076"/>
          <ac:spMkLst>
            <pc:docMk/>
            <pc:sldMk cId="1842101164" sldId="759"/>
            <ac:spMk id="6" creationId="{13562EBB-BAE6-7B79-E392-3274C79491AD}"/>
          </ac:spMkLst>
        </pc:spChg>
        <pc:spChg chg="add del mod">
          <ac:chgData name="Назар Щур" userId="3faffa111ac016f6" providerId="LiveId" clId="{A8255BDB-6769-4323-9D8D-29BD36D59145}" dt="2023-11-14T08:37:02.040" v="3569" actId="11529"/>
          <ac:spMkLst>
            <pc:docMk/>
            <pc:sldMk cId="1842101164" sldId="759"/>
            <ac:spMk id="7" creationId="{4F02518E-5CFB-0301-EB12-F4575D4F54CF}"/>
          </ac:spMkLst>
        </pc:spChg>
        <pc:spChg chg="add mod">
          <ac:chgData name="Назар Щур" userId="3faffa111ac016f6" providerId="LiveId" clId="{A8255BDB-6769-4323-9D8D-29BD36D59145}" dt="2023-11-14T09:18:34.379" v="4101" actId="165"/>
          <ac:spMkLst>
            <pc:docMk/>
            <pc:sldMk cId="1842101164" sldId="759"/>
            <ac:spMk id="8" creationId="{AFC5585C-F659-95B2-1AA9-FEBEF5897435}"/>
          </ac:spMkLst>
        </pc:spChg>
        <pc:spChg chg="add mod">
          <ac:chgData name="Назар Щур" userId="3faffa111ac016f6" providerId="LiveId" clId="{A8255BDB-6769-4323-9D8D-29BD36D59145}" dt="2023-11-14T09:18:34.379" v="4101" actId="165"/>
          <ac:spMkLst>
            <pc:docMk/>
            <pc:sldMk cId="1842101164" sldId="759"/>
            <ac:spMk id="9" creationId="{77EC3586-6F58-2B74-9269-A1D6A6E29DEF}"/>
          </ac:spMkLst>
        </pc:spChg>
        <pc:spChg chg="del mod">
          <ac:chgData name="Назар Щур" userId="3faffa111ac016f6" providerId="LiveId" clId="{A8255BDB-6769-4323-9D8D-29BD36D59145}" dt="2023-11-14T08:28:19.475" v="3402" actId="478"/>
          <ac:spMkLst>
            <pc:docMk/>
            <pc:sldMk cId="1842101164" sldId="759"/>
            <ac:spMk id="15" creationId="{CE875E1B-5141-B506-36F0-BCA749712A14}"/>
          </ac:spMkLst>
        </pc:spChg>
        <pc:spChg chg="add del mod">
          <ac:chgData name="Назар Щур" userId="3faffa111ac016f6" providerId="LiveId" clId="{A8255BDB-6769-4323-9D8D-29BD36D59145}" dt="2023-11-14T09:08:37.212" v="3924" actId="21"/>
          <ac:spMkLst>
            <pc:docMk/>
            <pc:sldMk cId="1842101164" sldId="759"/>
            <ac:spMk id="73" creationId="{52B9F569-032B-7698-25B8-9E757D5C6046}"/>
          </ac:spMkLst>
        </pc:spChg>
        <pc:spChg chg="add del mod">
          <ac:chgData name="Назар Щур" userId="3faffa111ac016f6" providerId="LiveId" clId="{A8255BDB-6769-4323-9D8D-29BD36D59145}" dt="2023-11-14T09:08:37.212" v="3924" actId="21"/>
          <ac:spMkLst>
            <pc:docMk/>
            <pc:sldMk cId="1842101164" sldId="759"/>
            <ac:spMk id="74" creationId="{0E781502-8C8F-C681-20E4-3BFC5F6EE1EA}"/>
          </ac:spMkLst>
        </pc:spChg>
        <pc:spChg chg="add mod ord">
          <ac:chgData name="Назар Щур" userId="3faffa111ac016f6" providerId="LiveId" clId="{A8255BDB-6769-4323-9D8D-29BD36D59145}" dt="2023-11-14T09:32:39.013" v="4290" actId="1076"/>
          <ac:spMkLst>
            <pc:docMk/>
            <pc:sldMk cId="1842101164" sldId="759"/>
            <ac:spMk id="85" creationId="{716E4E08-E67A-FDCA-0CBB-58C83CD9978E}"/>
          </ac:spMkLst>
        </pc:spChg>
        <pc:spChg chg="add mod ord">
          <ac:chgData name="Назар Щур" userId="3faffa111ac016f6" providerId="LiveId" clId="{A8255BDB-6769-4323-9D8D-29BD36D59145}" dt="2023-11-14T09:32:39.013" v="4290" actId="1076"/>
          <ac:spMkLst>
            <pc:docMk/>
            <pc:sldMk cId="1842101164" sldId="759"/>
            <ac:spMk id="86" creationId="{AC502265-9615-2148-1996-169F58AD1604}"/>
          </ac:spMkLst>
        </pc:spChg>
        <pc:spChg chg="add mod">
          <ac:chgData name="Назар Щур" userId="3faffa111ac016f6" providerId="LiveId" clId="{A8255BDB-6769-4323-9D8D-29BD36D59145}" dt="2023-11-14T09:32:39.013" v="4290" actId="1076"/>
          <ac:spMkLst>
            <pc:docMk/>
            <pc:sldMk cId="1842101164" sldId="759"/>
            <ac:spMk id="93" creationId="{26A50348-BB82-B105-61BA-7F8228F20362}"/>
          </ac:spMkLst>
        </pc:spChg>
        <pc:spChg chg="add mod">
          <ac:chgData name="Назар Щур" userId="3faffa111ac016f6" providerId="LiveId" clId="{A8255BDB-6769-4323-9D8D-29BD36D59145}" dt="2023-11-14T09:32:39.013" v="4290" actId="1076"/>
          <ac:spMkLst>
            <pc:docMk/>
            <pc:sldMk cId="1842101164" sldId="759"/>
            <ac:spMk id="95" creationId="{1CE957D3-F8DF-0D27-0556-D4E4A8D90E43}"/>
          </ac:spMkLst>
        </pc:spChg>
        <pc:spChg chg="add mod">
          <ac:chgData name="Назар Щур" userId="3faffa111ac016f6" providerId="LiveId" clId="{A8255BDB-6769-4323-9D8D-29BD36D59145}" dt="2023-11-14T09:32:39.013" v="4290" actId="1076"/>
          <ac:spMkLst>
            <pc:docMk/>
            <pc:sldMk cId="1842101164" sldId="759"/>
            <ac:spMk id="99" creationId="{D81BD9B6-62D3-1CC9-B0CC-30DC5CE00979}"/>
          </ac:spMkLst>
        </pc:spChg>
        <pc:spChg chg="add mod">
          <ac:chgData name="Назар Щур" userId="3faffa111ac016f6" providerId="LiveId" clId="{A8255BDB-6769-4323-9D8D-29BD36D59145}" dt="2023-11-14T09:47:25.686" v="4403" actId="20577"/>
          <ac:spMkLst>
            <pc:docMk/>
            <pc:sldMk cId="1842101164" sldId="759"/>
            <ac:spMk id="100" creationId="{A0D9937D-70FD-4DA8-8D40-BF00D83A08DC}"/>
          </ac:spMkLst>
        </pc:spChg>
        <pc:spChg chg="add mod">
          <ac:chgData name="Назар Щур" userId="3faffa111ac016f6" providerId="LiveId" clId="{A8255BDB-6769-4323-9D8D-29BD36D59145}" dt="2023-11-14T09:32:39.013" v="4290" actId="1076"/>
          <ac:spMkLst>
            <pc:docMk/>
            <pc:sldMk cId="1842101164" sldId="759"/>
            <ac:spMk id="111" creationId="{E2A8A4F3-480B-4855-B0D4-F018F24140A5}"/>
          </ac:spMkLst>
        </pc:spChg>
        <pc:spChg chg="add mod">
          <ac:chgData name="Назар Щур" userId="3faffa111ac016f6" providerId="LiveId" clId="{A8255BDB-6769-4323-9D8D-29BD36D59145}" dt="2023-11-14T09:34:17.484" v="4309" actId="207"/>
          <ac:spMkLst>
            <pc:docMk/>
            <pc:sldMk cId="1842101164" sldId="759"/>
            <ac:spMk id="112" creationId="{CDBD177E-C52C-9813-8894-810C998AC11C}"/>
          </ac:spMkLst>
        </pc:spChg>
        <pc:grpChg chg="add mod topLvl">
          <ac:chgData name="Назар Щур" userId="3faffa111ac016f6" providerId="LiveId" clId="{A8255BDB-6769-4323-9D8D-29BD36D59145}" dt="2023-11-14T09:32:39.013" v="4290" actId="1076"/>
          <ac:grpSpMkLst>
            <pc:docMk/>
            <pc:sldMk cId="1842101164" sldId="759"/>
            <ac:grpSpMk id="10" creationId="{9479B183-F56B-C172-2AAE-F5E0304F0D11}"/>
          </ac:grpSpMkLst>
        </pc:grpChg>
        <pc:grpChg chg="add mod topLvl">
          <ac:chgData name="Назар Щур" userId="3faffa111ac016f6" providerId="LiveId" clId="{A8255BDB-6769-4323-9D8D-29BD36D59145}" dt="2023-11-14T09:32:39.013" v="4290" actId="1076"/>
          <ac:grpSpMkLst>
            <pc:docMk/>
            <pc:sldMk cId="1842101164" sldId="759"/>
            <ac:grpSpMk id="65" creationId="{39611CD6-AF07-350C-28AF-A83DBBBDA054}"/>
          </ac:grpSpMkLst>
        </pc:grpChg>
        <pc:grpChg chg="add mod topLvl">
          <ac:chgData name="Назар Щур" userId="3faffa111ac016f6" providerId="LiveId" clId="{A8255BDB-6769-4323-9D8D-29BD36D59145}" dt="2023-11-14T09:32:39.013" v="4290" actId="1076"/>
          <ac:grpSpMkLst>
            <pc:docMk/>
            <pc:sldMk cId="1842101164" sldId="759"/>
            <ac:grpSpMk id="66" creationId="{7AD1E325-0852-B82B-37E4-3A35349D79FC}"/>
          </ac:grpSpMkLst>
        </pc:grpChg>
        <pc:grpChg chg="add del mod ord">
          <ac:chgData name="Назар Щур" userId="3faffa111ac016f6" providerId="LiveId" clId="{A8255BDB-6769-4323-9D8D-29BD36D59145}" dt="2023-11-14T09:18:34.379" v="4101" actId="165"/>
          <ac:grpSpMkLst>
            <pc:docMk/>
            <pc:sldMk cId="1842101164" sldId="759"/>
            <ac:grpSpMk id="84" creationId="{2054DBB5-15D2-6E2F-158A-A6139B3FF148}"/>
          </ac:grpSpMkLst>
        </pc:grpChg>
        <pc:graphicFrameChg chg="add del mod modGraphic">
          <ac:chgData name="Назар Щур" userId="3faffa111ac016f6" providerId="LiveId" clId="{A8255BDB-6769-4323-9D8D-29BD36D59145}" dt="2023-11-14T09:32:39.013" v="4290" actId="1076"/>
          <ac:graphicFrameMkLst>
            <pc:docMk/>
            <pc:sldMk cId="1842101164" sldId="759"/>
            <ac:graphicFrameMk id="83" creationId="{2D180576-B3F7-6993-8A12-FD923A6229A9}"/>
          </ac:graphicFrameMkLst>
        </pc:graphicFrameChg>
        <pc:picChg chg="add del mod">
          <ac:chgData name="Назар Щур" userId="3faffa111ac016f6" providerId="LiveId" clId="{A8255BDB-6769-4323-9D8D-29BD36D59145}" dt="2023-11-14T09:04:17.816" v="3889" actId="478"/>
          <ac:picMkLst>
            <pc:docMk/>
            <pc:sldMk cId="1842101164" sldId="759"/>
            <ac:picMk id="2" creationId="{132BFEC1-63C0-CEDC-1D83-ABABB2BD1B35}"/>
          </ac:picMkLst>
        </pc:picChg>
        <pc:picChg chg="add mod topLvl">
          <ac:chgData name="Назар Щур" userId="3faffa111ac016f6" providerId="LiveId" clId="{A8255BDB-6769-4323-9D8D-29BD36D59145}" dt="2023-11-14T09:32:39.013" v="4290" actId="1076"/>
          <ac:picMkLst>
            <pc:docMk/>
            <pc:sldMk cId="1842101164" sldId="759"/>
            <ac:picMk id="76" creationId="{07D2B616-2945-4FCE-979A-43E6D497DD4D}"/>
          </ac:picMkLst>
        </pc:picChg>
        <pc:picChg chg="add mod topLvl">
          <ac:chgData name="Назар Щур" userId="3faffa111ac016f6" providerId="LiveId" clId="{A8255BDB-6769-4323-9D8D-29BD36D59145}" dt="2023-11-14T09:32:39.013" v="4290" actId="1076"/>
          <ac:picMkLst>
            <pc:docMk/>
            <pc:sldMk cId="1842101164" sldId="759"/>
            <ac:picMk id="77" creationId="{30D9C56B-4944-79FD-C3ED-B0F36B14D854}"/>
          </ac:picMkLst>
        </pc:picChg>
        <pc:picChg chg="add mod topLvl">
          <ac:chgData name="Назар Щур" userId="3faffa111ac016f6" providerId="LiveId" clId="{A8255BDB-6769-4323-9D8D-29BD36D59145}" dt="2023-11-14T09:32:39.013" v="4290" actId="1076"/>
          <ac:picMkLst>
            <pc:docMk/>
            <pc:sldMk cId="1842101164" sldId="759"/>
            <ac:picMk id="78" creationId="{A0AD5905-665C-ED98-0076-EB2DAEC94A8C}"/>
          </ac:picMkLst>
        </pc:picChg>
        <pc:picChg chg="add mod topLvl">
          <ac:chgData name="Назар Щур" userId="3faffa111ac016f6" providerId="LiveId" clId="{A8255BDB-6769-4323-9D8D-29BD36D59145}" dt="2023-11-14T09:32:39.013" v="4290" actId="1076"/>
          <ac:picMkLst>
            <pc:docMk/>
            <pc:sldMk cId="1842101164" sldId="759"/>
            <ac:picMk id="79" creationId="{EC2A29DE-ED8A-2E39-3B01-D5583A1F5076}"/>
          </ac:picMkLst>
        </pc:picChg>
        <pc:picChg chg="add mod topLvl">
          <ac:chgData name="Назар Щур" userId="3faffa111ac016f6" providerId="LiveId" clId="{A8255BDB-6769-4323-9D8D-29BD36D59145}" dt="2023-11-14T09:32:39.013" v="4290" actId="1076"/>
          <ac:picMkLst>
            <pc:docMk/>
            <pc:sldMk cId="1842101164" sldId="759"/>
            <ac:picMk id="80" creationId="{CEC205A7-70F6-EFC3-4DDB-D2920880ED92}"/>
          </ac:picMkLst>
        </pc:picChg>
        <pc:picChg chg="add mod topLvl">
          <ac:chgData name="Назар Щур" userId="3faffa111ac016f6" providerId="LiveId" clId="{A8255BDB-6769-4323-9D8D-29BD36D59145}" dt="2023-11-14T09:32:39.013" v="4290" actId="1076"/>
          <ac:picMkLst>
            <pc:docMk/>
            <pc:sldMk cId="1842101164" sldId="759"/>
            <ac:picMk id="81" creationId="{2F7D51E7-C22C-17D0-B92A-DAF48397307B}"/>
          </ac:picMkLst>
        </pc:picChg>
        <pc:picChg chg="add mod topLvl">
          <ac:chgData name="Назар Щур" userId="3faffa111ac016f6" providerId="LiveId" clId="{A8255BDB-6769-4323-9D8D-29BD36D59145}" dt="2023-11-14T09:32:39.013" v="4290" actId="1076"/>
          <ac:picMkLst>
            <pc:docMk/>
            <pc:sldMk cId="1842101164" sldId="759"/>
            <ac:picMk id="82" creationId="{D587DE0C-D009-3E83-1B46-1D388572E634}"/>
          </ac:picMkLst>
        </pc:picChg>
        <pc:picChg chg="add del mod">
          <ac:chgData name="Назар Щур" userId="3faffa111ac016f6" providerId="LiveId" clId="{A8255BDB-6769-4323-9D8D-29BD36D59145}" dt="2023-11-14T09:32:31.425" v="4289" actId="478"/>
          <ac:picMkLst>
            <pc:docMk/>
            <pc:sldMk cId="1842101164" sldId="759"/>
            <ac:picMk id="101" creationId="{73C2049D-A06E-69E7-592E-2AEE928B7165}"/>
          </ac:picMkLst>
        </pc:picChg>
        <pc:cxnChg chg="add mod topLvl">
          <ac:chgData name="Назар Щур" userId="3faffa111ac016f6" providerId="LiveId" clId="{A8255BDB-6769-4323-9D8D-29BD36D59145}" dt="2023-11-14T09:32:39.013" v="4290" actId="1076"/>
          <ac:cxnSpMkLst>
            <pc:docMk/>
            <pc:sldMk cId="1842101164" sldId="759"/>
            <ac:cxnSpMk id="12" creationId="{DF091772-541B-183F-24F7-F25B9376288D}"/>
          </ac:cxnSpMkLst>
        </pc:cxnChg>
        <pc:cxnChg chg="add mod topLvl">
          <ac:chgData name="Назар Щур" userId="3faffa111ac016f6" providerId="LiveId" clId="{A8255BDB-6769-4323-9D8D-29BD36D59145}" dt="2023-11-14T09:32:39.013" v="4290" actId="1076"/>
          <ac:cxnSpMkLst>
            <pc:docMk/>
            <pc:sldMk cId="1842101164" sldId="759"/>
            <ac:cxnSpMk id="14" creationId="{D8956432-BBB6-DA42-0768-46B2A3FFAA23}"/>
          </ac:cxnSpMkLst>
        </pc:cxnChg>
        <pc:cxnChg chg="add mod topLvl">
          <ac:chgData name="Назар Щур" userId="3faffa111ac016f6" providerId="LiveId" clId="{A8255BDB-6769-4323-9D8D-29BD36D59145}" dt="2023-11-14T09:32:39.013" v="4290" actId="1076"/>
          <ac:cxnSpMkLst>
            <pc:docMk/>
            <pc:sldMk cId="1842101164" sldId="759"/>
            <ac:cxnSpMk id="18" creationId="{B3D4557C-8352-8D9F-9E5B-E60826F54953}"/>
          </ac:cxnSpMkLst>
        </pc:cxnChg>
        <pc:cxnChg chg="add mod topLvl">
          <ac:chgData name="Назар Щур" userId="3faffa111ac016f6" providerId="LiveId" clId="{A8255BDB-6769-4323-9D8D-29BD36D59145}" dt="2023-11-14T09:32:39.013" v="4290" actId="1076"/>
          <ac:cxnSpMkLst>
            <pc:docMk/>
            <pc:sldMk cId="1842101164" sldId="759"/>
            <ac:cxnSpMk id="21" creationId="{9D669BAA-CF00-7DA7-702E-BD15214DD990}"/>
          </ac:cxnSpMkLst>
        </pc:cxnChg>
        <pc:cxnChg chg="add mod topLvl">
          <ac:chgData name="Назар Щур" userId="3faffa111ac016f6" providerId="LiveId" clId="{A8255BDB-6769-4323-9D8D-29BD36D59145}" dt="2023-11-14T09:32:39.013" v="4290" actId="1076"/>
          <ac:cxnSpMkLst>
            <pc:docMk/>
            <pc:sldMk cId="1842101164" sldId="759"/>
            <ac:cxnSpMk id="22" creationId="{66E31DC4-1697-12FC-0360-C5035687ECA1}"/>
          </ac:cxnSpMkLst>
        </pc:cxnChg>
        <pc:cxnChg chg="add mod topLvl">
          <ac:chgData name="Назар Щур" userId="3faffa111ac016f6" providerId="LiveId" clId="{A8255BDB-6769-4323-9D8D-29BD36D59145}" dt="2023-11-14T09:32:39.013" v="4290" actId="1076"/>
          <ac:cxnSpMkLst>
            <pc:docMk/>
            <pc:sldMk cId="1842101164" sldId="759"/>
            <ac:cxnSpMk id="26" creationId="{63C3F66D-54FD-F99B-3AC0-0E6C5F302C0D}"/>
          </ac:cxnSpMkLst>
        </pc:cxnChg>
        <pc:cxnChg chg="add mod topLvl">
          <ac:chgData name="Назар Щур" userId="3faffa111ac016f6" providerId="LiveId" clId="{A8255BDB-6769-4323-9D8D-29BD36D59145}" dt="2023-11-14T09:32:39.013" v="4290" actId="1076"/>
          <ac:cxnSpMkLst>
            <pc:docMk/>
            <pc:sldMk cId="1842101164" sldId="759"/>
            <ac:cxnSpMk id="30" creationId="{655FE769-4C31-5995-DC2B-08408A8180F5}"/>
          </ac:cxnSpMkLst>
        </pc:cxnChg>
        <pc:cxnChg chg="add mod topLvl">
          <ac:chgData name="Назар Щур" userId="3faffa111ac016f6" providerId="LiveId" clId="{A8255BDB-6769-4323-9D8D-29BD36D59145}" dt="2023-11-14T09:32:39.013" v="4290" actId="1076"/>
          <ac:cxnSpMkLst>
            <pc:docMk/>
            <pc:sldMk cId="1842101164" sldId="759"/>
            <ac:cxnSpMk id="31" creationId="{C36AC8DF-092B-0832-642E-CE995C77602F}"/>
          </ac:cxnSpMkLst>
        </pc:cxnChg>
        <pc:cxnChg chg="add mod topLvl">
          <ac:chgData name="Назар Щур" userId="3faffa111ac016f6" providerId="LiveId" clId="{A8255BDB-6769-4323-9D8D-29BD36D59145}" dt="2023-11-14T09:32:39.013" v="4290" actId="1076"/>
          <ac:cxnSpMkLst>
            <pc:docMk/>
            <pc:sldMk cId="1842101164" sldId="759"/>
            <ac:cxnSpMk id="35" creationId="{EF0EA2E8-6805-FC4C-699C-BEF213EFA559}"/>
          </ac:cxnSpMkLst>
        </pc:cxnChg>
        <pc:cxnChg chg="add mod topLvl">
          <ac:chgData name="Назар Щур" userId="3faffa111ac016f6" providerId="LiveId" clId="{A8255BDB-6769-4323-9D8D-29BD36D59145}" dt="2023-11-14T09:32:39.013" v="4290" actId="1076"/>
          <ac:cxnSpMkLst>
            <pc:docMk/>
            <pc:sldMk cId="1842101164" sldId="759"/>
            <ac:cxnSpMk id="37" creationId="{F433E2C4-4968-B710-C02F-2454294281A0}"/>
          </ac:cxnSpMkLst>
        </pc:cxnChg>
        <pc:cxnChg chg="add mod topLvl">
          <ac:chgData name="Назар Щур" userId="3faffa111ac016f6" providerId="LiveId" clId="{A8255BDB-6769-4323-9D8D-29BD36D59145}" dt="2023-11-14T09:32:39.013" v="4290" actId="1076"/>
          <ac:cxnSpMkLst>
            <pc:docMk/>
            <pc:sldMk cId="1842101164" sldId="759"/>
            <ac:cxnSpMk id="40" creationId="{D32D2CD8-EC34-B14B-D154-B5778D46B11B}"/>
          </ac:cxnSpMkLst>
        </pc:cxnChg>
        <pc:cxnChg chg="add mod topLvl">
          <ac:chgData name="Назар Щур" userId="3faffa111ac016f6" providerId="LiveId" clId="{A8255BDB-6769-4323-9D8D-29BD36D59145}" dt="2023-11-14T09:32:39.013" v="4290" actId="1076"/>
          <ac:cxnSpMkLst>
            <pc:docMk/>
            <pc:sldMk cId="1842101164" sldId="759"/>
            <ac:cxnSpMk id="42" creationId="{FAFB69AD-658B-1483-2F05-EDCF29F9B879}"/>
          </ac:cxnSpMkLst>
        </pc:cxnChg>
        <pc:cxnChg chg="add mod topLvl">
          <ac:chgData name="Назар Щур" userId="3faffa111ac016f6" providerId="LiveId" clId="{A8255BDB-6769-4323-9D8D-29BD36D59145}" dt="2023-11-14T09:32:39.013" v="4290" actId="1076"/>
          <ac:cxnSpMkLst>
            <pc:docMk/>
            <pc:sldMk cId="1842101164" sldId="759"/>
            <ac:cxnSpMk id="46" creationId="{42C104AB-CE35-1BA2-3C7B-E5BECC793CC5}"/>
          </ac:cxnSpMkLst>
        </pc:cxnChg>
        <pc:cxnChg chg="add del mod">
          <ac:chgData name="Назар Щур" userId="3faffa111ac016f6" providerId="LiveId" clId="{A8255BDB-6769-4323-9D8D-29BD36D59145}" dt="2023-11-14T08:43:49.739" v="3792" actId="478"/>
          <ac:cxnSpMkLst>
            <pc:docMk/>
            <pc:sldMk cId="1842101164" sldId="759"/>
            <ac:cxnSpMk id="47" creationId="{A258CF82-D255-AFE8-E39A-832C6CDE1CEA}"/>
          </ac:cxnSpMkLst>
        </pc:cxnChg>
        <pc:cxnChg chg="add mod topLvl">
          <ac:chgData name="Назар Щур" userId="3faffa111ac016f6" providerId="LiveId" clId="{A8255BDB-6769-4323-9D8D-29BD36D59145}" dt="2023-11-14T09:32:39.013" v="4290" actId="1076"/>
          <ac:cxnSpMkLst>
            <pc:docMk/>
            <pc:sldMk cId="1842101164" sldId="759"/>
            <ac:cxnSpMk id="49" creationId="{9DDAEB38-BC40-B17A-28C2-79536D3A9C32}"/>
          </ac:cxnSpMkLst>
        </pc:cxnChg>
        <pc:cxnChg chg="add mod topLvl">
          <ac:chgData name="Назар Щур" userId="3faffa111ac016f6" providerId="LiveId" clId="{A8255BDB-6769-4323-9D8D-29BD36D59145}" dt="2023-11-14T09:32:39.013" v="4290" actId="1076"/>
          <ac:cxnSpMkLst>
            <pc:docMk/>
            <pc:sldMk cId="1842101164" sldId="759"/>
            <ac:cxnSpMk id="53" creationId="{3E6E89A9-0C64-C704-9A2F-879C253F0692}"/>
          </ac:cxnSpMkLst>
        </pc:cxnChg>
        <pc:cxnChg chg="add mod">
          <ac:chgData name="Назар Щур" userId="3faffa111ac016f6" providerId="LiveId" clId="{A8255BDB-6769-4323-9D8D-29BD36D59145}" dt="2023-11-14T09:18:34.379" v="4101" actId="165"/>
          <ac:cxnSpMkLst>
            <pc:docMk/>
            <pc:sldMk cId="1842101164" sldId="759"/>
            <ac:cxnSpMk id="56" creationId="{B56C0ABA-0BC2-0480-144A-2A15C8CA593C}"/>
          </ac:cxnSpMkLst>
        </pc:cxnChg>
        <pc:cxnChg chg="add mod">
          <ac:chgData name="Назар Щур" userId="3faffa111ac016f6" providerId="LiveId" clId="{A8255BDB-6769-4323-9D8D-29BD36D59145}" dt="2023-11-14T09:18:34.379" v="4101" actId="165"/>
          <ac:cxnSpMkLst>
            <pc:docMk/>
            <pc:sldMk cId="1842101164" sldId="759"/>
            <ac:cxnSpMk id="58" creationId="{BCA59AB2-3DD2-B152-D7B5-F9A25AFF1E44}"/>
          </ac:cxnSpMkLst>
        </pc:cxnChg>
        <pc:cxnChg chg="add mod">
          <ac:chgData name="Назар Щур" userId="3faffa111ac016f6" providerId="LiveId" clId="{A8255BDB-6769-4323-9D8D-29BD36D59145}" dt="2023-11-14T09:18:34.379" v="4101" actId="165"/>
          <ac:cxnSpMkLst>
            <pc:docMk/>
            <pc:sldMk cId="1842101164" sldId="759"/>
            <ac:cxnSpMk id="62" creationId="{33F7C3F7-3869-5639-598A-F1F8911A051A}"/>
          </ac:cxnSpMkLst>
        </pc:cxnChg>
        <pc:cxnChg chg="mod">
          <ac:chgData name="Назар Щур" userId="3faffa111ac016f6" providerId="LiveId" clId="{A8255BDB-6769-4323-9D8D-29BD36D59145}" dt="2023-11-14T09:18:34.379" v="4101" actId="165"/>
          <ac:cxnSpMkLst>
            <pc:docMk/>
            <pc:sldMk cId="1842101164" sldId="759"/>
            <ac:cxnSpMk id="67" creationId="{7F08404D-B658-0F3A-A75E-BD6711EE7FF4}"/>
          </ac:cxnSpMkLst>
        </pc:cxnChg>
        <pc:cxnChg chg="mod">
          <ac:chgData name="Назар Щур" userId="3faffa111ac016f6" providerId="LiveId" clId="{A8255BDB-6769-4323-9D8D-29BD36D59145}" dt="2023-11-14T09:18:34.379" v="4101" actId="165"/>
          <ac:cxnSpMkLst>
            <pc:docMk/>
            <pc:sldMk cId="1842101164" sldId="759"/>
            <ac:cxnSpMk id="68" creationId="{C54E44A4-51AF-AFE7-5FC0-DC72FE128A7F}"/>
          </ac:cxnSpMkLst>
        </pc:cxnChg>
        <pc:cxnChg chg="mod">
          <ac:chgData name="Назар Щур" userId="3faffa111ac016f6" providerId="LiveId" clId="{A8255BDB-6769-4323-9D8D-29BD36D59145}" dt="2023-11-14T09:18:34.379" v="4101" actId="165"/>
          <ac:cxnSpMkLst>
            <pc:docMk/>
            <pc:sldMk cId="1842101164" sldId="759"/>
            <ac:cxnSpMk id="69" creationId="{F4AE3B98-21BC-70AC-33EB-3873A8A68841}"/>
          </ac:cxnSpMkLst>
        </pc:cxnChg>
        <pc:cxnChg chg="add mod">
          <ac:chgData name="Назар Щур" userId="3faffa111ac016f6" providerId="LiveId" clId="{A8255BDB-6769-4323-9D8D-29BD36D59145}" dt="2023-11-14T09:32:39.013" v="4290" actId="1076"/>
          <ac:cxnSpMkLst>
            <pc:docMk/>
            <pc:sldMk cId="1842101164" sldId="759"/>
            <ac:cxnSpMk id="91" creationId="{148FD336-D9CD-7842-C000-65EC49D61969}"/>
          </ac:cxnSpMkLst>
        </pc:cxnChg>
        <pc:cxnChg chg="add mod">
          <ac:chgData name="Назар Щур" userId="3faffa111ac016f6" providerId="LiveId" clId="{A8255BDB-6769-4323-9D8D-29BD36D59145}" dt="2023-11-14T09:32:39.013" v="4290" actId="1076"/>
          <ac:cxnSpMkLst>
            <pc:docMk/>
            <pc:sldMk cId="1842101164" sldId="759"/>
            <ac:cxnSpMk id="96" creationId="{155A6599-8B77-D6E5-6478-E70372C78135}"/>
          </ac:cxnSpMkLst>
        </pc:cxnChg>
        <pc:cxnChg chg="add mod">
          <ac:chgData name="Назар Щур" userId="3faffa111ac016f6" providerId="LiveId" clId="{A8255BDB-6769-4323-9D8D-29BD36D59145}" dt="2023-11-14T09:32:39.013" v="4290" actId="1076"/>
          <ac:cxnSpMkLst>
            <pc:docMk/>
            <pc:sldMk cId="1842101164" sldId="759"/>
            <ac:cxnSpMk id="97" creationId="{33361336-49F0-21A6-4F28-BBADF113FABA}"/>
          </ac:cxnSpMkLst>
        </pc:cxnChg>
        <pc:cxnChg chg="add mod">
          <ac:chgData name="Назар Щур" userId="3faffa111ac016f6" providerId="LiveId" clId="{A8255BDB-6769-4323-9D8D-29BD36D59145}" dt="2023-11-14T09:32:39.013" v="4290" actId="1076"/>
          <ac:cxnSpMkLst>
            <pc:docMk/>
            <pc:sldMk cId="1842101164" sldId="759"/>
            <ac:cxnSpMk id="103" creationId="{EB5B81BD-39D3-A00E-5BA9-E4CEB77FEF11}"/>
          </ac:cxnSpMkLst>
        </pc:cxnChg>
        <pc:cxnChg chg="add mod">
          <ac:chgData name="Назар Щур" userId="3faffa111ac016f6" providerId="LiveId" clId="{A8255BDB-6769-4323-9D8D-29BD36D59145}" dt="2023-11-14T09:32:39.013" v="4290" actId="1076"/>
          <ac:cxnSpMkLst>
            <pc:docMk/>
            <pc:sldMk cId="1842101164" sldId="759"/>
            <ac:cxnSpMk id="108" creationId="{F76EC3C8-803E-E2F2-D889-3886363BED98}"/>
          </ac:cxnSpMkLst>
        </pc:cxnChg>
        <pc:cxnChg chg="add mod">
          <ac:chgData name="Назар Щур" userId="3faffa111ac016f6" providerId="LiveId" clId="{A8255BDB-6769-4323-9D8D-29BD36D59145}" dt="2023-11-14T09:32:39.013" v="4290" actId="1076"/>
          <ac:cxnSpMkLst>
            <pc:docMk/>
            <pc:sldMk cId="1842101164" sldId="759"/>
            <ac:cxnSpMk id="110" creationId="{689DD5D7-81B8-F31C-5E9F-65AEF9FD58E2}"/>
          </ac:cxnSpMkLst>
        </pc:cxnChg>
      </pc:sldChg>
      <pc:sldChg chg="addSp modSp add mod modAnim">
        <pc:chgData name="Назар Щур" userId="3faffa111ac016f6" providerId="LiveId" clId="{A8255BDB-6769-4323-9D8D-29BD36D59145}" dt="2023-11-14T09:48:18.289" v="4405" actId="20577"/>
        <pc:sldMkLst>
          <pc:docMk/>
          <pc:sldMk cId="4213358622" sldId="760"/>
        </pc:sldMkLst>
        <pc:spChg chg="mod">
          <ac:chgData name="Назар Щур" userId="3faffa111ac016f6" providerId="LiveId" clId="{A8255BDB-6769-4323-9D8D-29BD36D59145}" dt="2023-11-14T09:48:18.289" v="4405" actId="20577"/>
          <ac:spMkLst>
            <pc:docMk/>
            <pc:sldMk cId="4213358622" sldId="760"/>
            <ac:spMk id="15" creationId="{CE875E1B-5141-B506-36F0-BCA749712A14}"/>
          </ac:spMkLst>
        </pc:spChg>
        <pc:picChg chg="add mod">
          <ac:chgData name="Назар Щур" userId="3faffa111ac016f6" providerId="LiveId" clId="{A8255BDB-6769-4323-9D8D-29BD36D59145}" dt="2023-11-14T09:44:37.748" v="4397" actId="1036"/>
          <ac:picMkLst>
            <pc:docMk/>
            <pc:sldMk cId="4213358622" sldId="760"/>
            <ac:picMk id="2" creationId="{328E07C5-D563-8F04-7F29-F4E240DF182C}"/>
          </ac:picMkLst>
        </pc:picChg>
        <pc:picChg chg="add mod ord">
          <ac:chgData name="Назар Щур" userId="3faffa111ac016f6" providerId="LiveId" clId="{A8255BDB-6769-4323-9D8D-29BD36D59145}" dt="2023-11-14T09:44:37.748" v="4397" actId="1036"/>
          <ac:picMkLst>
            <pc:docMk/>
            <pc:sldMk cId="4213358622" sldId="760"/>
            <ac:picMk id="4" creationId="{2FFA2949-B85A-BC48-DDFA-654DAD03D83C}"/>
          </ac:picMkLst>
        </pc:picChg>
        <pc:picChg chg="add mod">
          <ac:chgData name="Назар Щур" userId="3faffa111ac016f6" providerId="LiveId" clId="{A8255BDB-6769-4323-9D8D-29BD36D59145}" dt="2023-11-14T09:43:53.988" v="4382" actId="571"/>
          <ac:picMkLst>
            <pc:docMk/>
            <pc:sldMk cId="4213358622" sldId="760"/>
            <ac:picMk id="5" creationId="{532F516C-4131-53CE-E521-E30314F035E5}"/>
          </ac:picMkLst>
        </pc:picChg>
      </pc:sldChg>
      <pc:sldChg chg="add del">
        <pc:chgData name="Назар Щур" userId="3faffa111ac016f6" providerId="LiveId" clId="{A8255BDB-6769-4323-9D8D-29BD36D59145}" dt="2023-11-13T16:59:38.317" v="3380" actId="2890"/>
        <pc:sldMkLst>
          <pc:docMk/>
          <pc:sldMk cId="1076481846" sldId="761"/>
        </pc:sldMkLst>
      </pc:sldChg>
      <pc:sldChg chg="add del">
        <pc:chgData name="Назар Щур" userId="3faffa111ac016f6" providerId="LiveId" clId="{A8255BDB-6769-4323-9D8D-29BD36D59145}" dt="2023-11-14T09:34:28.242" v="4311" actId="47"/>
        <pc:sldMkLst>
          <pc:docMk/>
          <pc:sldMk cId="2130649526" sldId="761"/>
        </pc:sldMkLst>
      </pc:sldChg>
      <pc:sldChg chg="addSp modSp new del mod modAnim">
        <pc:chgData name="Назар Щур" userId="3faffa111ac016f6" providerId="LiveId" clId="{A8255BDB-6769-4323-9D8D-29BD36D59145}" dt="2023-11-13T17:00:39.721" v="3396" actId="47"/>
        <pc:sldMkLst>
          <pc:docMk/>
          <pc:sldMk cId="3018878944" sldId="761"/>
        </pc:sldMkLst>
        <pc:spChg chg="add mod">
          <ac:chgData name="Назар Щур" userId="3faffa111ac016f6" providerId="LiveId" clId="{A8255BDB-6769-4323-9D8D-29BD36D59145}" dt="2023-11-13T16:59:51.602" v="3385" actId="14100"/>
          <ac:spMkLst>
            <pc:docMk/>
            <pc:sldMk cId="3018878944" sldId="761"/>
            <ac:spMk id="2" creationId="{24121A1C-4D1C-05D8-3DE5-C0106586DCA2}"/>
          </ac:spMkLst>
        </pc:spChg>
        <pc:picChg chg="add mod modCrop">
          <ac:chgData name="Назар Щур" userId="3faffa111ac016f6" providerId="LiveId" clId="{A8255BDB-6769-4323-9D8D-29BD36D59145}" dt="2023-11-13T17:00:16.829" v="3394" actId="732"/>
          <ac:picMkLst>
            <pc:docMk/>
            <pc:sldMk cId="3018878944" sldId="761"/>
            <ac:picMk id="3" creationId="{44AE999D-C728-382F-9ACD-D9DCA68C14FD}"/>
          </ac:picMkLst>
        </pc:picChg>
      </pc:sldChg>
      <pc:sldChg chg="addSp delSp modSp add del">
        <pc:chgData name="Назар Щур" userId="3faffa111ac016f6" providerId="LiveId" clId="{A8255BDB-6769-4323-9D8D-29BD36D59145}" dt="2023-11-14T09:34:24.807" v="4310" actId="47"/>
        <pc:sldMkLst>
          <pc:docMk/>
          <pc:sldMk cId="3803266141" sldId="762"/>
        </pc:sldMkLst>
        <pc:spChg chg="add del mod">
          <ac:chgData name="Назар Щур" userId="3faffa111ac016f6" providerId="LiveId" clId="{A8255BDB-6769-4323-9D8D-29BD36D59145}" dt="2023-11-14T09:22:13.268" v="4113"/>
          <ac:spMkLst>
            <pc:docMk/>
            <pc:sldMk cId="3803266141" sldId="762"/>
            <ac:spMk id="5" creationId="{348D2DA8-88B9-5B96-1788-D26F58C4331E}"/>
          </ac:spMkLst>
        </pc:spChg>
      </pc:sldChg>
    </pc:docChg>
  </pc:docChgLst>
  <pc:docChgLst>
    <pc:chgData name="Назар Щур" userId="3faffa111ac016f6" providerId="LiveId" clId="{28E452F0-C2B9-4165-9C88-939809F797CC}"/>
    <pc:docChg chg="undo custSel addSld delSld modSld sldOrd">
      <pc:chgData name="Назар Щур" userId="3faffa111ac016f6" providerId="LiveId" clId="{28E452F0-C2B9-4165-9C88-939809F797CC}" dt="2023-10-07T17:26:15.898" v="2485" actId="1076"/>
      <pc:docMkLst>
        <pc:docMk/>
      </pc:docMkLst>
      <pc:sldChg chg="addSp delSp modSp mod delAnim modAnim">
        <pc:chgData name="Назар Щур" userId="3faffa111ac016f6" providerId="LiveId" clId="{28E452F0-C2B9-4165-9C88-939809F797CC}" dt="2023-10-04T15:34:29.090" v="999" actId="1035"/>
        <pc:sldMkLst>
          <pc:docMk/>
          <pc:sldMk cId="3426136956" sldId="549"/>
        </pc:sldMkLst>
        <pc:spChg chg="add mod">
          <ac:chgData name="Назар Щур" userId="3faffa111ac016f6" providerId="LiveId" clId="{28E452F0-C2B9-4165-9C88-939809F797CC}" dt="2023-10-04T13:33:56.983" v="93" actId="1036"/>
          <ac:spMkLst>
            <pc:docMk/>
            <pc:sldMk cId="3426136956" sldId="549"/>
            <ac:spMk id="2" creationId="{37CC1BFD-1FD8-B115-4063-47ACB14EC03F}"/>
          </ac:spMkLst>
        </pc:spChg>
        <pc:spChg chg="del">
          <ac:chgData name="Назар Щур" userId="3faffa111ac016f6" providerId="LiveId" clId="{28E452F0-C2B9-4165-9C88-939809F797CC}" dt="2023-10-04T13:20:57.021" v="20" actId="478"/>
          <ac:spMkLst>
            <pc:docMk/>
            <pc:sldMk cId="3426136956" sldId="549"/>
            <ac:spMk id="16" creationId="{AC4EB71D-6865-123F-FF42-0D6934C19028}"/>
          </ac:spMkLst>
        </pc:spChg>
        <pc:spChg chg="del">
          <ac:chgData name="Назар Щур" userId="3faffa111ac016f6" providerId="LiveId" clId="{28E452F0-C2B9-4165-9C88-939809F797CC}" dt="2023-10-04T13:20:57.021" v="20" actId="478"/>
          <ac:spMkLst>
            <pc:docMk/>
            <pc:sldMk cId="3426136956" sldId="549"/>
            <ac:spMk id="21" creationId="{620517A1-4CDD-45AD-9297-43CB152338C6}"/>
          </ac:spMkLst>
        </pc:spChg>
        <pc:spChg chg="del">
          <ac:chgData name="Назар Щур" userId="3faffa111ac016f6" providerId="LiveId" clId="{28E452F0-C2B9-4165-9C88-939809F797CC}" dt="2023-10-04T13:20:59.125" v="21" actId="478"/>
          <ac:spMkLst>
            <pc:docMk/>
            <pc:sldMk cId="3426136956" sldId="549"/>
            <ac:spMk id="24" creationId="{0ECB060D-17C9-7EF7-52A2-D6F6B30DA3F8}"/>
          </ac:spMkLst>
        </pc:spChg>
        <pc:spChg chg="del">
          <ac:chgData name="Назар Щур" userId="3faffa111ac016f6" providerId="LiveId" clId="{28E452F0-C2B9-4165-9C88-939809F797CC}" dt="2023-10-04T13:20:57.021" v="20" actId="478"/>
          <ac:spMkLst>
            <pc:docMk/>
            <pc:sldMk cId="3426136956" sldId="549"/>
            <ac:spMk id="25" creationId="{26A07823-AD51-318D-CA0A-6B0E7DD3FCAD}"/>
          </ac:spMkLst>
        </pc:spChg>
        <pc:spChg chg="add mod">
          <ac:chgData name="Назар Щур" userId="3faffa111ac016f6" providerId="LiveId" clId="{28E452F0-C2B9-4165-9C88-939809F797CC}" dt="2023-10-04T15:34:29.090" v="999" actId="1035"/>
          <ac:spMkLst>
            <pc:docMk/>
            <pc:sldMk cId="3426136956" sldId="549"/>
            <ac:spMk id="27" creationId="{25CA652C-EE7B-1DBA-73D8-D060EF5A11C6}"/>
          </ac:spMkLst>
        </pc:spChg>
        <pc:spChg chg="del">
          <ac:chgData name="Назар Щур" userId="3faffa111ac016f6" providerId="LiveId" clId="{28E452F0-C2B9-4165-9C88-939809F797CC}" dt="2023-10-04T13:20:57.021" v="20" actId="478"/>
          <ac:spMkLst>
            <pc:docMk/>
            <pc:sldMk cId="3426136956" sldId="549"/>
            <ac:spMk id="33" creationId="{3F8EB329-39A8-4E33-9057-0BC2D34EA999}"/>
          </ac:spMkLst>
        </pc:spChg>
        <pc:spChg chg="mod">
          <ac:chgData name="Назар Щур" userId="3faffa111ac016f6" providerId="LiveId" clId="{28E452F0-C2B9-4165-9C88-939809F797CC}" dt="2023-10-04T13:20:45.601" v="18" actId="6549"/>
          <ac:spMkLst>
            <pc:docMk/>
            <pc:sldMk cId="3426136956" sldId="549"/>
            <ac:spMk id="39" creationId="{C91FF341-BA07-495E-B482-DD66522A87F3}"/>
          </ac:spMkLst>
        </pc:spChg>
        <pc:spChg chg="del">
          <ac:chgData name="Назар Щур" userId="3faffa111ac016f6" providerId="LiveId" clId="{28E452F0-C2B9-4165-9C88-939809F797CC}" dt="2023-10-04T13:20:57.021" v="20" actId="478"/>
          <ac:spMkLst>
            <pc:docMk/>
            <pc:sldMk cId="3426136956" sldId="549"/>
            <ac:spMk id="47" creationId="{C66E7453-C5B0-C83A-55EA-4125AA2FCF4B}"/>
          </ac:spMkLst>
        </pc:spChg>
        <pc:picChg chg="del">
          <ac:chgData name="Назар Щур" userId="3faffa111ac016f6" providerId="LiveId" clId="{28E452F0-C2B9-4165-9C88-939809F797CC}" dt="2023-10-04T13:20:57.021" v="20" actId="478"/>
          <ac:picMkLst>
            <pc:docMk/>
            <pc:sldMk cId="3426136956" sldId="549"/>
            <ac:picMk id="3" creationId="{9C485C5E-1BD4-39C9-5708-47446E8F1F58}"/>
          </ac:picMkLst>
        </pc:picChg>
        <pc:picChg chg="add del mod">
          <ac:chgData name="Назар Щур" userId="3faffa111ac016f6" providerId="LiveId" clId="{28E452F0-C2B9-4165-9C88-939809F797CC}" dt="2023-10-04T13:24:00.378" v="29" actId="478"/>
          <ac:picMkLst>
            <pc:docMk/>
            <pc:sldMk cId="3426136956" sldId="549"/>
            <ac:picMk id="4" creationId="{85F8462E-3ED9-50D0-3A0A-05B9815CC186}"/>
          </ac:picMkLst>
        </pc:picChg>
        <pc:picChg chg="del">
          <ac:chgData name="Назар Щур" userId="3faffa111ac016f6" providerId="LiveId" clId="{28E452F0-C2B9-4165-9C88-939809F797CC}" dt="2023-10-04T13:20:57.021" v="20" actId="478"/>
          <ac:picMkLst>
            <pc:docMk/>
            <pc:sldMk cId="3426136956" sldId="549"/>
            <ac:picMk id="5" creationId="{BF24F0CD-1539-B8DD-AADB-4D0DBD5D7E36}"/>
          </ac:picMkLst>
        </pc:picChg>
        <pc:picChg chg="add del mod">
          <ac:chgData name="Назар Щур" userId="3faffa111ac016f6" providerId="LiveId" clId="{28E452F0-C2B9-4165-9C88-939809F797CC}" dt="2023-10-04T13:24:00.378" v="29" actId="478"/>
          <ac:picMkLst>
            <pc:docMk/>
            <pc:sldMk cId="3426136956" sldId="549"/>
            <ac:picMk id="6" creationId="{5D6E7AF0-D90B-FF60-5612-3BBF75CD6A03}"/>
          </ac:picMkLst>
        </pc:picChg>
        <pc:picChg chg="add del mod">
          <ac:chgData name="Назар Щур" userId="3faffa111ac016f6" providerId="LiveId" clId="{28E452F0-C2B9-4165-9C88-939809F797CC}" dt="2023-10-04T13:24:00.378" v="29" actId="478"/>
          <ac:picMkLst>
            <pc:docMk/>
            <pc:sldMk cId="3426136956" sldId="549"/>
            <ac:picMk id="7" creationId="{0B10ACF5-69D6-7449-AC85-08216263DEE8}"/>
          </ac:picMkLst>
        </pc:picChg>
        <pc:picChg chg="add del mod">
          <ac:chgData name="Назар Щур" userId="3faffa111ac016f6" providerId="LiveId" clId="{28E452F0-C2B9-4165-9C88-939809F797CC}" dt="2023-10-04T13:24:00.378" v="29" actId="478"/>
          <ac:picMkLst>
            <pc:docMk/>
            <pc:sldMk cId="3426136956" sldId="549"/>
            <ac:picMk id="8" creationId="{36F12BA7-9E49-70F0-62CA-CB414694B23C}"/>
          </ac:picMkLst>
        </pc:picChg>
        <pc:picChg chg="add del mod">
          <ac:chgData name="Назар Щур" userId="3faffa111ac016f6" providerId="LiveId" clId="{28E452F0-C2B9-4165-9C88-939809F797CC}" dt="2023-10-04T13:24:00.378" v="29" actId="478"/>
          <ac:picMkLst>
            <pc:docMk/>
            <pc:sldMk cId="3426136956" sldId="549"/>
            <ac:picMk id="9" creationId="{BE95AB7A-803A-5519-366D-28ADE780EC42}"/>
          </ac:picMkLst>
        </pc:picChg>
        <pc:picChg chg="add del mod">
          <ac:chgData name="Назар Щур" userId="3faffa111ac016f6" providerId="LiveId" clId="{28E452F0-C2B9-4165-9C88-939809F797CC}" dt="2023-10-04T13:24:00.378" v="29" actId="478"/>
          <ac:picMkLst>
            <pc:docMk/>
            <pc:sldMk cId="3426136956" sldId="549"/>
            <ac:picMk id="10" creationId="{44416BF4-973E-9A0B-805C-04F2AC9351E4}"/>
          </ac:picMkLst>
        </pc:picChg>
        <pc:picChg chg="del">
          <ac:chgData name="Назар Щур" userId="3faffa111ac016f6" providerId="LiveId" clId="{28E452F0-C2B9-4165-9C88-939809F797CC}" dt="2023-10-04T13:20:57.021" v="20" actId="478"/>
          <ac:picMkLst>
            <pc:docMk/>
            <pc:sldMk cId="3426136956" sldId="549"/>
            <ac:picMk id="11" creationId="{92446C4D-D677-D6B0-1F00-4CCB3B0F482A}"/>
          </ac:picMkLst>
        </pc:picChg>
        <pc:picChg chg="add del mod">
          <ac:chgData name="Назар Щур" userId="3faffa111ac016f6" providerId="LiveId" clId="{28E452F0-C2B9-4165-9C88-939809F797CC}" dt="2023-10-04T13:24:00.378" v="29" actId="478"/>
          <ac:picMkLst>
            <pc:docMk/>
            <pc:sldMk cId="3426136956" sldId="549"/>
            <ac:picMk id="12" creationId="{931F85F3-1869-AB4C-B9D1-037F78BFD973}"/>
          </ac:picMkLst>
        </pc:picChg>
        <pc:picChg chg="add del mod">
          <ac:chgData name="Назар Щур" userId="3faffa111ac016f6" providerId="LiveId" clId="{28E452F0-C2B9-4165-9C88-939809F797CC}" dt="2023-10-04T13:24:00.378" v="29" actId="478"/>
          <ac:picMkLst>
            <pc:docMk/>
            <pc:sldMk cId="3426136956" sldId="549"/>
            <ac:picMk id="13" creationId="{DF49E37D-C75D-2247-E776-728A8846CBA8}"/>
          </ac:picMkLst>
        </pc:picChg>
        <pc:picChg chg="del">
          <ac:chgData name="Назар Щур" userId="3faffa111ac016f6" providerId="LiveId" clId="{28E452F0-C2B9-4165-9C88-939809F797CC}" dt="2023-10-04T13:20:59.125" v="21" actId="478"/>
          <ac:picMkLst>
            <pc:docMk/>
            <pc:sldMk cId="3426136956" sldId="549"/>
            <ac:picMk id="15" creationId="{454110AE-755D-663C-29E8-65D17F73E234}"/>
          </ac:picMkLst>
        </pc:picChg>
        <pc:picChg chg="add mod">
          <ac:chgData name="Назар Щур" userId="3faffa111ac016f6" providerId="LiveId" clId="{28E452F0-C2B9-4165-9C88-939809F797CC}" dt="2023-10-04T13:33:56.983" v="93" actId="1036"/>
          <ac:picMkLst>
            <pc:docMk/>
            <pc:sldMk cId="3426136956" sldId="549"/>
            <ac:picMk id="17" creationId="{54F5FA34-E711-C2FF-EF53-5CFC21E28485}"/>
          </ac:picMkLst>
        </pc:picChg>
        <pc:picChg chg="del">
          <ac:chgData name="Назар Щур" userId="3faffa111ac016f6" providerId="LiveId" clId="{28E452F0-C2B9-4165-9C88-939809F797CC}" dt="2023-10-04T13:20:57.021" v="20" actId="478"/>
          <ac:picMkLst>
            <pc:docMk/>
            <pc:sldMk cId="3426136956" sldId="549"/>
            <ac:picMk id="18" creationId="{0D0923C9-1F81-2599-362A-552553E562EA}"/>
          </ac:picMkLst>
        </pc:picChg>
        <pc:picChg chg="del">
          <ac:chgData name="Назар Щур" userId="3faffa111ac016f6" providerId="LiveId" clId="{28E452F0-C2B9-4165-9C88-939809F797CC}" dt="2023-10-04T13:20:57.021" v="20" actId="478"/>
          <ac:picMkLst>
            <pc:docMk/>
            <pc:sldMk cId="3426136956" sldId="549"/>
            <ac:picMk id="20" creationId="{C85C8313-87B3-7511-2D90-55F0C53B3B41}"/>
          </ac:picMkLst>
        </pc:picChg>
        <pc:picChg chg="add mod">
          <ac:chgData name="Назар Щур" userId="3faffa111ac016f6" providerId="LiveId" clId="{28E452F0-C2B9-4165-9C88-939809F797CC}" dt="2023-10-04T13:33:56.983" v="93" actId="1036"/>
          <ac:picMkLst>
            <pc:docMk/>
            <pc:sldMk cId="3426136956" sldId="549"/>
            <ac:picMk id="22" creationId="{536C32FB-818D-D67E-2167-9F46016292FB}"/>
          </ac:picMkLst>
        </pc:picChg>
        <pc:picChg chg="add mod">
          <ac:chgData name="Назар Щур" userId="3faffa111ac016f6" providerId="LiveId" clId="{28E452F0-C2B9-4165-9C88-939809F797CC}" dt="2023-10-04T13:33:56.983" v="93" actId="1036"/>
          <ac:picMkLst>
            <pc:docMk/>
            <pc:sldMk cId="3426136956" sldId="549"/>
            <ac:picMk id="26" creationId="{B6C87D6F-7760-DA6A-7871-C85C57811F1D}"/>
          </ac:picMkLst>
        </pc:picChg>
      </pc:sldChg>
      <pc:sldChg chg="modSp">
        <pc:chgData name="Назар Щур" userId="3faffa111ac016f6" providerId="LiveId" clId="{28E452F0-C2B9-4165-9C88-939809F797CC}" dt="2023-10-07T15:53:52.764" v="2281" actId="20577"/>
        <pc:sldMkLst>
          <pc:docMk/>
          <pc:sldMk cId="2672824407" sldId="558"/>
        </pc:sldMkLst>
        <pc:spChg chg="mod">
          <ac:chgData name="Назар Щур" userId="3faffa111ac016f6" providerId="LiveId" clId="{28E452F0-C2B9-4165-9C88-939809F797CC}" dt="2023-10-07T15:53:52.764" v="2281" actId="20577"/>
          <ac:spMkLst>
            <pc:docMk/>
            <pc:sldMk cId="2672824407" sldId="558"/>
            <ac:spMk id="7" creationId="{7EB5A6B8-942E-CE5C-3A08-B0E300F0E7E5}"/>
          </ac:spMkLst>
        </pc:spChg>
      </pc:sldChg>
      <pc:sldChg chg="modSp mod">
        <pc:chgData name="Назар Щур" userId="3faffa111ac016f6" providerId="LiveId" clId="{28E452F0-C2B9-4165-9C88-939809F797CC}" dt="2023-10-07T16:15:26.703" v="2466" actId="207"/>
        <pc:sldMkLst>
          <pc:docMk/>
          <pc:sldMk cId="3922085499" sldId="560"/>
        </pc:sldMkLst>
        <pc:spChg chg="mod">
          <ac:chgData name="Назар Щур" userId="3faffa111ac016f6" providerId="LiveId" clId="{28E452F0-C2B9-4165-9C88-939809F797CC}" dt="2023-10-04T13:15:06.297" v="15" actId="20577"/>
          <ac:spMkLst>
            <pc:docMk/>
            <pc:sldMk cId="3922085499" sldId="560"/>
            <ac:spMk id="6" creationId="{709299F7-FF27-4675-8B9F-FD203A32E452}"/>
          </ac:spMkLst>
        </pc:spChg>
        <pc:spChg chg="mod">
          <ac:chgData name="Назар Щур" userId="3faffa111ac016f6" providerId="LiveId" clId="{28E452F0-C2B9-4165-9C88-939809F797CC}" dt="2023-10-07T16:15:26.703" v="2466" actId="207"/>
          <ac:spMkLst>
            <pc:docMk/>
            <pc:sldMk cId="3922085499" sldId="560"/>
            <ac:spMk id="20" creationId="{147FD5F6-31C4-AC9C-1188-A91B58C60E0B}"/>
          </ac:spMkLst>
        </pc:spChg>
        <pc:spChg chg="mod">
          <ac:chgData name="Назар Щур" userId="3faffa111ac016f6" providerId="LiveId" clId="{28E452F0-C2B9-4165-9C88-939809F797CC}" dt="2023-10-05T11:56:37.818" v="1602" actId="20577"/>
          <ac:spMkLst>
            <pc:docMk/>
            <pc:sldMk cId="3922085499" sldId="560"/>
            <ac:spMk id="37" creationId="{698750E0-AAE8-B22E-706B-96CFEFD6FEEF}"/>
          </ac:spMkLst>
        </pc:spChg>
      </pc:sldChg>
      <pc:sldChg chg="addSp delSp modSp add del mod delAnim modAnim">
        <pc:chgData name="Назар Щур" userId="3faffa111ac016f6" providerId="LiveId" clId="{28E452F0-C2B9-4165-9C88-939809F797CC}" dt="2023-10-07T15:12:10.206" v="2077"/>
        <pc:sldMkLst>
          <pc:docMk/>
          <pc:sldMk cId="3272824781" sldId="563"/>
        </pc:sldMkLst>
        <pc:spChg chg="add mod">
          <ac:chgData name="Назар Щур" userId="3faffa111ac016f6" providerId="LiveId" clId="{28E452F0-C2B9-4165-9C88-939809F797CC}" dt="2023-10-07T15:10:20.917" v="2057" actId="14100"/>
          <ac:spMkLst>
            <pc:docMk/>
            <pc:sldMk cId="3272824781" sldId="563"/>
            <ac:spMk id="5" creationId="{7107079F-7B7D-8AEB-6684-DE6B0F07A5A4}"/>
          </ac:spMkLst>
        </pc:spChg>
        <pc:spChg chg="add mod">
          <ac:chgData name="Назар Щур" userId="3faffa111ac016f6" providerId="LiveId" clId="{28E452F0-C2B9-4165-9C88-939809F797CC}" dt="2023-10-07T15:10:52.506" v="2063"/>
          <ac:spMkLst>
            <pc:docMk/>
            <pc:sldMk cId="3272824781" sldId="563"/>
            <ac:spMk id="6" creationId="{C0919054-6329-56E2-5544-A1CF6DB63B37}"/>
          </ac:spMkLst>
        </pc:spChg>
        <pc:spChg chg="add mod">
          <ac:chgData name="Назар Щур" userId="3faffa111ac016f6" providerId="LiveId" clId="{28E452F0-C2B9-4165-9C88-939809F797CC}" dt="2023-10-07T15:11:16.154" v="2071" actId="14100"/>
          <ac:spMkLst>
            <pc:docMk/>
            <pc:sldMk cId="3272824781" sldId="563"/>
            <ac:spMk id="7" creationId="{9BFB4E5E-F712-6E3C-CEC7-C34D6952AC58}"/>
          </ac:spMkLst>
        </pc:spChg>
        <pc:spChg chg="add mod">
          <ac:chgData name="Назар Щур" userId="3faffa111ac016f6" providerId="LiveId" clId="{28E452F0-C2B9-4165-9C88-939809F797CC}" dt="2023-10-07T15:11:34.146" v="2075" actId="1076"/>
          <ac:spMkLst>
            <pc:docMk/>
            <pc:sldMk cId="3272824781" sldId="563"/>
            <ac:spMk id="8" creationId="{AC764251-7E47-CCD7-680E-ABEBA3E6A96A}"/>
          </ac:spMkLst>
        </pc:spChg>
        <pc:spChg chg="mod">
          <ac:chgData name="Назар Щур" userId="3faffa111ac016f6" providerId="LiveId" clId="{28E452F0-C2B9-4165-9C88-939809F797CC}" dt="2023-10-07T15:10:15.916" v="2056" actId="207"/>
          <ac:spMkLst>
            <pc:docMk/>
            <pc:sldMk cId="3272824781" sldId="563"/>
            <ac:spMk id="14" creationId="{8CD14838-D4E0-A101-6E14-2FBF58300CA4}"/>
          </ac:spMkLst>
        </pc:spChg>
        <pc:spChg chg="del mod">
          <ac:chgData name="Назар Щур" userId="3faffa111ac016f6" providerId="LiveId" clId="{28E452F0-C2B9-4165-9C88-939809F797CC}" dt="2023-10-07T15:08:43.956" v="2036" actId="478"/>
          <ac:spMkLst>
            <pc:docMk/>
            <pc:sldMk cId="3272824781" sldId="563"/>
            <ac:spMk id="17" creationId="{2C89FC8F-43DD-ADD5-848A-F5C2C3A652E7}"/>
          </ac:spMkLst>
        </pc:spChg>
        <pc:spChg chg="del">
          <ac:chgData name="Назар Щур" userId="3faffa111ac016f6" providerId="LiveId" clId="{28E452F0-C2B9-4165-9C88-939809F797CC}" dt="2023-10-07T15:06:42.270" v="2005" actId="478"/>
          <ac:spMkLst>
            <pc:docMk/>
            <pc:sldMk cId="3272824781" sldId="563"/>
            <ac:spMk id="19" creationId="{B2D7CB58-4ABA-A8FC-0EF1-52673620DF9C}"/>
          </ac:spMkLst>
        </pc:spChg>
        <pc:spChg chg="del">
          <ac:chgData name="Назар Щур" userId="3faffa111ac016f6" providerId="LiveId" clId="{28E452F0-C2B9-4165-9C88-939809F797CC}" dt="2023-10-07T15:06:42.270" v="2005" actId="478"/>
          <ac:spMkLst>
            <pc:docMk/>
            <pc:sldMk cId="3272824781" sldId="563"/>
            <ac:spMk id="22" creationId="{9DCC08C4-72A9-F0F5-2DE7-F32516442D42}"/>
          </ac:spMkLst>
        </pc:spChg>
        <pc:spChg chg="mod">
          <ac:chgData name="Назар Щур" userId="3faffa111ac016f6" providerId="LiveId" clId="{28E452F0-C2B9-4165-9C88-939809F797CC}" dt="2023-10-07T15:02:24.052" v="1999" actId="790"/>
          <ac:spMkLst>
            <pc:docMk/>
            <pc:sldMk cId="3272824781" sldId="563"/>
            <ac:spMk id="39" creationId="{C91FF341-BA07-495E-B482-DD66522A87F3}"/>
          </ac:spMkLst>
        </pc:spChg>
        <pc:picChg chg="add del mod">
          <ac:chgData name="Назар Щур" userId="3faffa111ac016f6" providerId="LiveId" clId="{28E452F0-C2B9-4165-9C88-939809F797CC}" dt="2023-10-07T15:07:14.253" v="2011" actId="478"/>
          <ac:picMkLst>
            <pc:docMk/>
            <pc:sldMk cId="3272824781" sldId="563"/>
            <ac:picMk id="3" creationId="{3017EC4D-75D3-048B-0D60-C2C6216507F1}"/>
          </ac:picMkLst>
        </pc:picChg>
        <pc:picChg chg="add mod">
          <ac:chgData name="Назар Щур" userId="3faffa111ac016f6" providerId="LiveId" clId="{28E452F0-C2B9-4165-9C88-939809F797CC}" dt="2023-10-07T15:11:45.817" v="2076" actId="1076"/>
          <ac:picMkLst>
            <pc:docMk/>
            <pc:sldMk cId="3272824781" sldId="563"/>
            <ac:picMk id="4" creationId="{EC0DC838-822F-9713-093F-41D65BCDB826}"/>
          </ac:picMkLst>
        </pc:picChg>
        <pc:picChg chg="del mod">
          <ac:chgData name="Назар Щур" userId="3faffa111ac016f6" providerId="LiveId" clId="{28E452F0-C2B9-4165-9C88-939809F797CC}" dt="2023-10-07T15:07:14.253" v="2011" actId="478"/>
          <ac:picMkLst>
            <pc:docMk/>
            <pc:sldMk cId="3272824781" sldId="563"/>
            <ac:picMk id="28" creationId="{7091A81F-4BF7-9FE9-2F7B-E918878CA576}"/>
          </ac:picMkLst>
        </pc:picChg>
        <pc:picChg chg="del mod">
          <ac:chgData name="Назар Щур" userId="3faffa111ac016f6" providerId="LiveId" clId="{28E452F0-C2B9-4165-9C88-939809F797CC}" dt="2023-10-07T15:06:30.495" v="2001" actId="478"/>
          <ac:picMkLst>
            <pc:docMk/>
            <pc:sldMk cId="3272824781" sldId="563"/>
            <ac:picMk id="32" creationId="{5CCC6DBE-0A95-6895-6F15-40995D3B0FCB}"/>
          </ac:picMkLst>
        </pc:picChg>
        <pc:picChg chg="del">
          <ac:chgData name="Назар Щур" userId="3faffa111ac016f6" providerId="LiveId" clId="{28E452F0-C2B9-4165-9C88-939809F797CC}" dt="2023-10-07T15:06:30.495" v="2001" actId="478"/>
          <ac:picMkLst>
            <pc:docMk/>
            <pc:sldMk cId="3272824781" sldId="563"/>
            <ac:picMk id="35" creationId="{0740BC96-CB06-7695-3D1A-73D6496921C6}"/>
          </ac:picMkLst>
        </pc:picChg>
        <pc:picChg chg="del">
          <ac:chgData name="Назар Щур" userId="3faffa111ac016f6" providerId="LiveId" clId="{28E452F0-C2B9-4165-9C88-939809F797CC}" dt="2023-10-07T15:06:30.495" v="2001" actId="478"/>
          <ac:picMkLst>
            <pc:docMk/>
            <pc:sldMk cId="3272824781" sldId="563"/>
            <ac:picMk id="37" creationId="{43AFA8C7-C98C-9094-CB8F-BF8A4FE891C8}"/>
          </ac:picMkLst>
        </pc:picChg>
        <pc:picChg chg="del">
          <ac:chgData name="Назар Щур" userId="3faffa111ac016f6" providerId="LiveId" clId="{28E452F0-C2B9-4165-9C88-939809F797CC}" dt="2023-10-07T15:06:30.495" v="2001" actId="478"/>
          <ac:picMkLst>
            <pc:docMk/>
            <pc:sldMk cId="3272824781" sldId="563"/>
            <ac:picMk id="45" creationId="{C1FF2212-46ED-6C34-7400-EB9D1A7A3746}"/>
          </ac:picMkLst>
        </pc:picChg>
        <pc:picChg chg="del">
          <ac:chgData name="Назар Щур" userId="3faffa111ac016f6" providerId="LiveId" clId="{28E452F0-C2B9-4165-9C88-939809F797CC}" dt="2023-10-07T15:06:30.495" v="2001" actId="478"/>
          <ac:picMkLst>
            <pc:docMk/>
            <pc:sldMk cId="3272824781" sldId="563"/>
            <ac:picMk id="49" creationId="{AA48193A-2AA4-639D-5D43-B7F91AB4014B}"/>
          </ac:picMkLst>
        </pc:picChg>
        <pc:picChg chg="del">
          <ac:chgData name="Назар Щур" userId="3faffa111ac016f6" providerId="LiveId" clId="{28E452F0-C2B9-4165-9C88-939809F797CC}" dt="2023-10-07T15:06:30.495" v="2001" actId="478"/>
          <ac:picMkLst>
            <pc:docMk/>
            <pc:sldMk cId="3272824781" sldId="563"/>
            <ac:picMk id="53" creationId="{B16A76FB-6549-374E-9868-AB22C9224100}"/>
          </ac:picMkLst>
        </pc:picChg>
        <pc:picChg chg="del">
          <ac:chgData name="Назар Щур" userId="3faffa111ac016f6" providerId="LiveId" clId="{28E452F0-C2B9-4165-9C88-939809F797CC}" dt="2023-10-07T15:06:30.495" v="2001" actId="478"/>
          <ac:picMkLst>
            <pc:docMk/>
            <pc:sldMk cId="3272824781" sldId="563"/>
            <ac:picMk id="55" creationId="{A357E199-87E4-58F4-DEFE-3E1D49A51E32}"/>
          </ac:picMkLst>
        </pc:picChg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4020649623" sldId="564"/>
        </pc:sldMkLst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2750060941" sldId="566"/>
        </pc:sldMkLst>
      </pc:sldChg>
      <pc:sldChg chg="modSp del mod">
        <pc:chgData name="Назар Щур" userId="3faffa111ac016f6" providerId="LiveId" clId="{28E452F0-C2B9-4165-9C88-939809F797CC}" dt="2023-10-04T16:02:57.369" v="1012" actId="47"/>
        <pc:sldMkLst>
          <pc:docMk/>
          <pc:sldMk cId="3721413326" sldId="569"/>
        </pc:sldMkLst>
        <pc:spChg chg="mod">
          <ac:chgData name="Назар Щур" userId="3faffa111ac016f6" providerId="LiveId" clId="{28E452F0-C2B9-4165-9C88-939809F797CC}" dt="2023-10-04T13:33:30.583" v="77" actId="1076"/>
          <ac:spMkLst>
            <pc:docMk/>
            <pc:sldMk cId="3721413326" sldId="569"/>
            <ac:spMk id="61" creationId="{484A987D-CB55-E034-2D9B-44A57E034459}"/>
          </ac:spMkLst>
        </pc:spChg>
        <pc:spChg chg="mod">
          <ac:chgData name="Назар Щур" userId="3faffa111ac016f6" providerId="LiveId" clId="{28E452F0-C2B9-4165-9C88-939809F797CC}" dt="2023-10-04T13:33:29.049" v="76" actId="1076"/>
          <ac:spMkLst>
            <pc:docMk/>
            <pc:sldMk cId="3721413326" sldId="569"/>
            <ac:spMk id="62" creationId="{6A48E5BE-44FA-4D32-99C9-728AC4C502A9}"/>
          </ac:spMkLst>
        </pc:spChg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1302513275" sldId="570"/>
        </pc:sldMkLst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1784172040" sldId="576"/>
        </pc:sldMkLst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479498066" sldId="577"/>
        </pc:sldMkLst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17476743" sldId="578"/>
        </pc:sldMkLst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964984693" sldId="580"/>
        </pc:sldMkLst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3600597309" sldId="581"/>
        </pc:sldMkLst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3038301706" sldId="582"/>
        </pc:sldMkLst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2644766072" sldId="585"/>
        </pc:sldMkLst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3848357109" sldId="586"/>
        </pc:sldMkLst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3827288627" sldId="588"/>
        </pc:sldMkLst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521697599" sldId="589"/>
        </pc:sldMkLst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2479866086" sldId="590"/>
        </pc:sldMkLst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2980341117" sldId="591"/>
        </pc:sldMkLst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3083081545" sldId="592"/>
        </pc:sldMkLst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437364857" sldId="593"/>
        </pc:sldMkLst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2079679484" sldId="594"/>
        </pc:sldMkLst>
      </pc:sldChg>
      <pc:sldChg chg="addSp delSp modSp mod delAnim modAnim">
        <pc:chgData name="Назар Щур" userId="3faffa111ac016f6" providerId="LiveId" clId="{28E452F0-C2B9-4165-9C88-939809F797CC}" dt="2023-10-07T16:09:06.974" v="2385"/>
        <pc:sldMkLst>
          <pc:docMk/>
          <pc:sldMk cId="2708073124" sldId="595"/>
        </pc:sldMkLst>
        <pc:spChg chg="del">
          <ac:chgData name="Назар Щур" userId="3faffa111ac016f6" providerId="LiveId" clId="{28E452F0-C2B9-4165-9C88-939809F797CC}" dt="2023-10-07T15:41:42.996" v="2139" actId="478"/>
          <ac:spMkLst>
            <pc:docMk/>
            <pc:sldMk cId="2708073124" sldId="595"/>
            <ac:spMk id="5" creationId="{D636BA20-4A8B-5F52-1496-00706C534DE2}"/>
          </ac:spMkLst>
        </pc:spChg>
        <pc:spChg chg="del">
          <ac:chgData name="Назар Щур" userId="3faffa111ac016f6" providerId="LiveId" clId="{28E452F0-C2B9-4165-9C88-939809F797CC}" dt="2023-10-07T15:41:42.996" v="2139" actId="478"/>
          <ac:spMkLst>
            <pc:docMk/>
            <pc:sldMk cId="2708073124" sldId="595"/>
            <ac:spMk id="6" creationId="{099F6304-3347-9571-9E4E-68F918B84912}"/>
          </ac:spMkLst>
        </pc:spChg>
        <pc:spChg chg="mod">
          <ac:chgData name="Назар Щур" userId="3faffa111ac016f6" providerId="LiveId" clId="{28E452F0-C2B9-4165-9C88-939809F797CC}" dt="2023-10-07T16:07:45.066" v="2353"/>
          <ac:spMkLst>
            <pc:docMk/>
            <pc:sldMk cId="2708073124" sldId="595"/>
            <ac:spMk id="15" creationId="{CE875E1B-5141-B506-36F0-BCA749712A14}"/>
          </ac:spMkLst>
        </pc:spChg>
        <pc:picChg chg="add mod ord">
          <ac:chgData name="Назар Щур" userId="3faffa111ac016f6" providerId="LiveId" clId="{28E452F0-C2B9-4165-9C88-939809F797CC}" dt="2023-10-07T15:42:14.212" v="2141" actId="167"/>
          <ac:picMkLst>
            <pc:docMk/>
            <pc:sldMk cId="2708073124" sldId="595"/>
            <ac:picMk id="2" creationId="{0C141EC9-4D37-8A2E-B0E4-5203FADA420C}"/>
          </ac:picMkLst>
        </pc:picChg>
        <pc:picChg chg="del">
          <ac:chgData name="Назар Щур" userId="3faffa111ac016f6" providerId="LiveId" clId="{28E452F0-C2B9-4165-9C88-939809F797CC}" dt="2023-10-07T15:41:42.996" v="2139" actId="478"/>
          <ac:picMkLst>
            <pc:docMk/>
            <pc:sldMk cId="2708073124" sldId="595"/>
            <ac:picMk id="3" creationId="{77B5FF93-CBA7-6ADB-CD06-28DCBAEA4312}"/>
          </ac:picMkLst>
        </pc:picChg>
        <pc:picChg chg="del">
          <ac:chgData name="Назар Щур" userId="3faffa111ac016f6" providerId="LiveId" clId="{28E452F0-C2B9-4165-9C88-939809F797CC}" dt="2023-10-07T15:41:42.996" v="2139" actId="478"/>
          <ac:picMkLst>
            <pc:docMk/>
            <pc:sldMk cId="2708073124" sldId="595"/>
            <ac:picMk id="8" creationId="{CAD696EE-8375-3B02-846B-856A6AD04866}"/>
          </ac:picMkLst>
        </pc:picChg>
      </pc:sldChg>
      <pc:sldChg chg="addSp modSp mod modAnim">
        <pc:chgData name="Назар Щур" userId="3faffa111ac016f6" providerId="LiveId" clId="{28E452F0-C2B9-4165-9C88-939809F797CC}" dt="2023-10-07T15:53:31.132" v="2278" actId="1076"/>
        <pc:sldMkLst>
          <pc:docMk/>
          <pc:sldMk cId="1400369938" sldId="597"/>
        </pc:sldMkLst>
        <pc:spChg chg="mod">
          <ac:chgData name="Назар Щур" userId="3faffa111ac016f6" providerId="LiveId" clId="{28E452F0-C2B9-4165-9C88-939809F797CC}" dt="2023-10-07T15:52:56.524" v="2268" actId="1076"/>
          <ac:spMkLst>
            <pc:docMk/>
            <pc:sldMk cId="1400369938" sldId="597"/>
            <ac:spMk id="2" creationId="{7D9C0B66-06FC-BA83-5C12-5DA5FF77EF08}"/>
          </ac:spMkLst>
        </pc:spChg>
        <pc:spChg chg="add mod">
          <ac:chgData name="Назар Щур" userId="3faffa111ac016f6" providerId="LiveId" clId="{28E452F0-C2B9-4165-9C88-939809F797CC}" dt="2023-10-07T15:53:31.132" v="2278" actId="1076"/>
          <ac:spMkLst>
            <pc:docMk/>
            <pc:sldMk cId="1400369938" sldId="597"/>
            <ac:spMk id="3" creationId="{CA33EAD9-B14F-91E1-929A-38D003DDE45F}"/>
          </ac:spMkLst>
        </pc:spChg>
        <pc:spChg chg="mod">
          <ac:chgData name="Назар Щур" userId="3faffa111ac016f6" providerId="LiveId" clId="{28E452F0-C2B9-4165-9C88-939809F797CC}" dt="2023-10-07T15:53:02.262" v="2269" actId="1076"/>
          <ac:spMkLst>
            <pc:docMk/>
            <pc:sldMk cId="1400369938" sldId="597"/>
            <ac:spMk id="4" creationId="{EB794896-23C6-910C-0FDC-CB6E521A9454}"/>
          </ac:spMkLst>
        </pc:spChg>
        <pc:spChg chg="mod">
          <ac:chgData name="Назар Щур" userId="3faffa111ac016f6" providerId="LiveId" clId="{28E452F0-C2B9-4165-9C88-939809F797CC}" dt="2023-10-07T15:53:08.534" v="2270" actId="1076"/>
          <ac:spMkLst>
            <pc:docMk/>
            <pc:sldMk cId="1400369938" sldId="597"/>
            <ac:spMk id="7" creationId="{CEE3644E-2C04-66D6-76F4-47E50384BA23}"/>
          </ac:spMkLst>
        </pc:spChg>
        <pc:spChg chg="mod">
          <ac:chgData name="Назар Щур" userId="3faffa111ac016f6" providerId="LiveId" clId="{28E452F0-C2B9-4165-9C88-939809F797CC}" dt="2023-10-07T15:53:24.314" v="2276"/>
          <ac:spMkLst>
            <pc:docMk/>
            <pc:sldMk cId="1400369938" sldId="597"/>
            <ac:spMk id="9" creationId="{7B5E0BDB-2348-8B49-9F5D-EA7C51F2F514}"/>
          </ac:spMkLst>
        </pc:spChg>
        <pc:spChg chg="mod">
          <ac:chgData name="Назар Щур" userId="3faffa111ac016f6" providerId="LiveId" clId="{28E452F0-C2B9-4165-9C88-939809F797CC}" dt="2023-10-07T15:53:27.748" v="2277"/>
          <ac:spMkLst>
            <pc:docMk/>
            <pc:sldMk cId="1400369938" sldId="597"/>
            <ac:spMk id="15" creationId="{CE875E1B-5141-B506-36F0-BCA749712A14}"/>
          </ac:spMkLst>
        </pc:spChg>
      </pc:sldChg>
      <pc:sldChg chg="add del">
        <pc:chgData name="Назар Щур" userId="3faffa111ac016f6" providerId="LiveId" clId="{28E452F0-C2B9-4165-9C88-939809F797CC}" dt="2023-10-04T16:02:57.369" v="1012" actId="47"/>
        <pc:sldMkLst>
          <pc:docMk/>
          <pc:sldMk cId="3424706089" sldId="598"/>
        </pc:sldMkLst>
      </pc:sldChg>
      <pc:sldChg chg="addSp delSp modSp add del mod delAnim modAnim">
        <pc:chgData name="Назар Щур" userId="3faffa111ac016f6" providerId="LiveId" clId="{28E452F0-C2B9-4165-9C88-939809F797CC}" dt="2023-10-04T14:22:25.333" v="482" actId="47"/>
        <pc:sldMkLst>
          <pc:docMk/>
          <pc:sldMk cId="520238941" sldId="599"/>
        </pc:sldMkLst>
        <pc:spChg chg="del">
          <ac:chgData name="Назар Щур" userId="3faffa111ac016f6" providerId="LiveId" clId="{28E452F0-C2B9-4165-9C88-939809F797CC}" dt="2023-10-04T13:34:38.645" v="100" actId="478"/>
          <ac:spMkLst>
            <pc:docMk/>
            <pc:sldMk cId="520238941" sldId="599"/>
            <ac:spMk id="2" creationId="{37CC1BFD-1FD8-B115-4063-47ACB14EC03F}"/>
          </ac:spMkLst>
        </pc:spChg>
        <pc:spChg chg="add mod">
          <ac:chgData name="Назар Щур" userId="3faffa111ac016f6" providerId="LiveId" clId="{28E452F0-C2B9-4165-9C88-939809F797CC}" dt="2023-10-04T14:09:13.508" v="336"/>
          <ac:spMkLst>
            <pc:docMk/>
            <pc:sldMk cId="520238941" sldId="599"/>
            <ac:spMk id="6" creationId="{61E6EF0B-44EF-545C-EB55-B5B023121019}"/>
          </ac:spMkLst>
        </pc:spChg>
        <pc:spChg chg="add mod">
          <ac:chgData name="Назар Щур" userId="3faffa111ac016f6" providerId="LiveId" clId="{28E452F0-C2B9-4165-9C88-939809F797CC}" dt="2023-10-04T14:09:10.476" v="335"/>
          <ac:spMkLst>
            <pc:docMk/>
            <pc:sldMk cId="520238941" sldId="599"/>
            <ac:spMk id="18" creationId="{73064949-CF9E-E0AD-26DE-E1029AB73789}"/>
          </ac:spMkLst>
        </pc:spChg>
        <pc:spChg chg="add mod">
          <ac:chgData name="Назар Щур" userId="3faffa111ac016f6" providerId="LiveId" clId="{28E452F0-C2B9-4165-9C88-939809F797CC}" dt="2023-10-04T14:11:47.266" v="359"/>
          <ac:spMkLst>
            <pc:docMk/>
            <pc:sldMk cId="520238941" sldId="599"/>
            <ac:spMk id="19" creationId="{65CE3C6C-DF67-F021-97F2-31C3D10D10CC}"/>
          </ac:spMkLst>
        </pc:spChg>
        <pc:spChg chg="add mod">
          <ac:chgData name="Назар Щур" userId="3faffa111ac016f6" providerId="LiveId" clId="{28E452F0-C2B9-4165-9C88-939809F797CC}" dt="2023-10-04T14:09:19.696" v="338"/>
          <ac:spMkLst>
            <pc:docMk/>
            <pc:sldMk cId="520238941" sldId="599"/>
            <ac:spMk id="20" creationId="{B68D07B1-E60B-AE56-8441-D2D15E3002C2}"/>
          </ac:spMkLst>
        </pc:spChg>
        <pc:spChg chg="add del mod">
          <ac:chgData name="Назар Щур" userId="3faffa111ac016f6" providerId="LiveId" clId="{28E452F0-C2B9-4165-9C88-939809F797CC}" dt="2023-10-04T14:10:34.515" v="352" actId="478"/>
          <ac:spMkLst>
            <pc:docMk/>
            <pc:sldMk cId="520238941" sldId="599"/>
            <ac:spMk id="21" creationId="{BEEA6D93-D24A-E1FD-FD26-33B441337EE7}"/>
          </ac:spMkLst>
        </pc:spChg>
        <pc:spChg chg="add mod">
          <ac:chgData name="Назар Щур" userId="3faffa111ac016f6" providerId="LiveId" clId="{28E452F0-C2B9-4165-9C88-939809F797CC}" dt="2023-10-04T14:10:58.620" v="358" actId="1076"/>
          <ac:spMkLst>
            <pc:docMk/>
            <pc:sldMk cId="520238941" sldId="599"/>
            <ac:spMk id="23" creationId="{EF42733D-5851-B6C9-AE75-C8903FB6D6E9}"/>
          </ac:spMkLst>
        </pc:spChg>
        <pc:spChg chg="del">
          <ac:chgData name="Назар Щур" userId="3faffa111ac016f6" providerId="LiveId" clId="{28E452F0-C2B9-4165-9C88-939809F797CC}" dt="2023-10-04T13:34:38.645" v="100" actId="478"/>
          <ac:spMkLst>
            <pc:docMk/>
            <pc:sldMk cId="520238941" sldId="599"/>
            <ac:spMk id="27" creationId="{25CA652C-EE7B-1DBA-73D8-D060EF5A11C6}"/>
          </ac:spMkLst>
        </pc:spChg>
        <pc:picChg chg="add del mod">
          <ac:chgData name="Назар Щур" userId="3faffa111ac016f6" providerId="LiveId" clId="{28E452F0-C2B9-4165-9C88-939809F797CC}" dt="2023-10-04T13:50:25.246" v="130" actId="478"/>
          <ac:picMkLst>
            <pc:docMk/>
            <pc:sldMk cId="520238941" sldId="599"/>
            <ac:picMk id="3" creationId="{ACAF4B24-5698-1E70-89D0-A779B9B66418}"/>
          </ac:picMkLst>
        </pc:picChg>
        <pc:picChg chg="add mod">
          <ac:chgData name="Назар Щур" userId="3faffa111ac016f6" providerId="LiveId" clId="{28E452F0-C2B9-4165-9C88-939809F797CC}" dt="2023-10-04T14:05:39.224" v="243" actId="1036"/>
          <ac:picMkLst>
            <pc:docMk/>
            <pc:sldMk cId="520238941" sldId="599"/>
            <ac:picMk id="5" creationId="{24D6E62D-F29B-2929-A9FF-9642D4842CA0}"/>
          </ac:picMkLst>
        </pc:picChg>
        <pc:picChg chg="add del mod">
          <ac:chgData name="Назар Щур" userId="3faffa111ac016f6" providerId="LiveId" clId="{28E452F0-C2B9-4165-9C88-939809F797CC}" dt="2023-10-04T13:56:00.799" v="191" actId="478"/>
          <ac:picMkLst>
            <pc:docMk/>
            <pc:sldMk cId="520238941" sldId="599"/>
            <ac:picMk id="8" creationId="{67615099-E7C9-FF62-B4DE-F76D64AE8205}"/>
          </ac:picMkLst>
        </pc:picChg>
        <pc:picChg chg="add mod">
          <ac:chgData name="Назар Щур" userId="3faffa111ac016f6" providerId="LiveId" clId="{28E452F0-C2B9-4165-9C88-939809F797CC}" dt="2023-10-04T14:08:32.302" v="330" actId="1076"/>
          <ac:picMkLst>
            <pc:docMk/>
            <pc:sldMk cId="520238941" sldId="599"/>
            <ac:picMk id="10" creationId="{BFF68EE9-17B5-5878-DC98-B790ACA885B3}"/>
          </ac:picMkLst>
        </pc:picChg>
        <pc:picChg chg="add mod">
          <ac:chgData name="Назар Щур" userId="3faffa111ac016f6" providerId="LiveId" clId="{28E452F0-C2B9-4165-9C88-939809F797CC}" dt="2023-10-04T14:08:51.130" v="334" actId="1076"/>
          <ac:picMkLst>
            <pc:docMk/>
            <pc:sldMk cId="520238941" sldId="599"/>
            <ac:picMk id="12" creationId="{54764519-7F42-5831-30C6-FF74086370F7}"/>
          </ac:picMkLst>
        </pc:picChg>
        <pc:picChg chg="add mod modCrop">
          <ac:chgData name="Назар Щур" userId="3faffa111ac016f6" providerId="LiveId" clId="{28E452F0-C2B9-4165-9C88-939809F797CC}" dt="2023-10-04T14:08:46.612" v="333" actId="1076"/>
          <ac:picMkLst>
            <pc:docMk/>
            <pc:sldMk cId="520238941" sldId="599"/>
            <ac:picMk id="14" creationId="{21E9C03B-9F2F-5B11-5466-5C8ED5AB57CD}"/>
          </ac:picMkLst>
        </pc:picChg>
        <pc:picChg chg="add del mod">
          <ac:chgData name="Назар Щур" userId="3faffa111ac016f6" providerId="LiveId" clId="{28E452F0-C2B9-4165-9C88-939809F797CC}" dt="2023-10-04T14:04:30.731" v="218" actId="478"/>
          <ac:picMkLst>
            <pc:docMk/>
            <pc:sldMk cId="520238941" sldId="599"/>
            <ac:picMk id="16" creationId="{5D3EADE2-B6CA-E710-1284-F481FC5DC416}"/>
          </ac:picMkLst>
        </pc:picChg>
        <pc:picChg chg="del">
          <ac:chgData name="Назар Щур" userId="3faffa111ac016f6" providerId="LiveId" clId="{28E452F0-C2B9-4165-9C88-939809F797CC}" dt="2023-10-04T13:34:38.645" v="100" actId="478"/>
          <ac:picMkLst>
            <pc:docMk/>
            <pc:sldMk cId="520238941" sldId="599"/>
            <ac:picMk id="17" creationId="{54F5FA34-E711-C2FF-EF53-5CFC21E28485}"/>
          </ac:picMkLst>
        </pc:picChg>
        <pc:picChg chg="del">
          <ac:chgData name="Назар Щур" userId="3faffa111ac016f6" providerId="LiveId" clId="{28E452F0-C2B9-4165-9C88-939809F797CC}" dt="2023-10-04T13:34:38.645" v="100" actId="478"/>
          <ac:picMkLst>
            <pc:docMk/>
            <pc:sldMk cId="520238941" sldId="599"/>
            <ac:picMk id="22" creationId="{536C32FB-818D-D67E-2167-9F46016292FB}"/>
          </ac:picMkLst>
        </pc:picChg>
        <pc:picChg chg="del">
          <ac:chgData name="Назар Щур" userId="3faffa111ac016f6" providerId="LiveId" clId="{28E452F0-C2B9-4165-9C88-939809F797CC}" dt="2023-10-04T13:34:38.645" v="100" actId="478"/>
          <ac:picMkLst>
            <pc:docMk/>
            <pc:sldMk cId="520238941" sldId="599"/>
            <ac:picMk id="26" creationId="{B6C87D6F-7760-DA6A-7871-C85C57811F1D}"/>
          </ac:picMkLst>
        </pc:picChg>
      </pc:sldChg>
      <pc:sldChg chg="modSp add del mod ord modAnim">
        <pc:chgData name="Назар Щур" userId="3faffa111ac016f6" providerId="LiveId" clId="{28E452F0-C2B9-4165-9C88-939809F797CC}" dt="2023-10-04T14:22:05.894" v="479" actId="47"/>
        <pc:sldMkLst>
          <pc:docMk/>
          <pc:sldMk cId="2239555253" sldId="600"/>
        </pc:sldMkLst>
        <pc:spChg chg="mod">
          <ac:chgData name="Назар Щур" userId="3faffa111ac016f6" providerId="LiveId" clId="{28E452F0-C2B9-4165-9C88-939809F797CC}" dt="2023-10-04T14:14:45.613" v="386"/>
          <ac:spMkLst>
            <pc:docMk/>
            <pc:sldMk cId="2239555253" sldId="600"/>
            <ac:spMk id="18" creationId="{73064949-CF9E-E0AD-26DE-E1029AB73789}"/>
          </ac:spMkLst>
        </pc:spChg>
        <pc:spChg chg="mod">
          <ac:chgData name="Назар Щур" userId="3faffa111ac016f6" providerId="LiveId" clId="{28E452F0-C2B9-4165-9C88-939809F797CC}" dt="2023-10-04T14:14:48.305" v="387"/>
          <ac:spMkLst>
            <pc:docMk/>
            <pc:sldMk cId="2239555253" sldId="600"/>
            <ac:spMk id="19" creationId="{65CE3C6C-DF67-F021-97F2-31C3D10D10CC}"/>
          </ac:spMkLst>
        </pc:spChg>
        <pc:spChg chg="mod">
          <ac:chgData name="Назар Щур" userId="3faffa111ac016f6" providerId="LiveId" clId="{28E452F0-C2B9-4165-9C88-939809F797CC}" dt="2023-10-04T14:14:51.023" v="388"/>
          <ac:spMkLst>
            <pc:docMk/>
            <pc:sldMk cId="2239555253" sldId="600"/>
            <ac:spMk id="20" creationId="{B68D07B1-E60B-AE56-8441-D2D15E3002C2}"/>
          </ac:spMkLst>
        </pc:spChg>
        <pc:picChg chg="mod">
          <ac:chgData name="Назар Щур" userId="3faffa111ac016f6" providerId="LiveId" clId="{28E452F0-C2B9-4165-9C88-939809F797CC}" dt="2023-10-04T14:14:05.580" v="379" actId="1076"/>
          <ac:picMkLst>
            <pc:docMk/>
            <pc:sldMk cId="2239555253" sldId="600"/>
            <ac:picMk id="10" creationId="{BFF68EE9-17B5-5878-DC98-B790ACA885B3}"/>
          </ac:picMkLst>
        </pc:picChg>
        <pc:picChg chg="mod">
          <ac:chgData name="Назар Щур" userId="3faffa111ac016f6" providerId="LiveId" clId="{28E452F0-C2B9-4165-9C88-939809F797CC}" dt="2023-10-04T14:14:11.274" v="381" actId="1076"/>
          <ac:picMkLst>
            <pc:docMk/>
            <pc:sldMk cId="2239555253" sldId="600"/>
            <ac:picMk id="12" creationId="{54764519-7F42-5831-30C6-FF74086370F7}"/>
          </ac:picMkLst>
        </pc:picChg>
        <pc:picChg chg="mod">
          <ac:chgData name="Назар Щур" userId="3faffa111ac016f6" providerId="LiveId" clId="{28E452F0-C2B9-4165-9C88-939809F797CC}" dt="2023-10-04T14:14:07.211" v="380" actId="1076"/>
          <ac:picMkLst>
            <pc:docMk/>
            <pc:sldMk cId="2239555253" sldId="600"/>
            <ac:picMk id="14" creationId="{21E9C03B-9F2F-5B11-5466-5C8ED5AB57CD}"/>
          </ac:picMkLst>
        </pc:picChg>
      </pc:sldChg>
      <pc:sldChg chg="modSp add del mod">
        <pc:chgData name="Назар Щур" userId="3faffa111ac016f6" providerId="LiveId" clId="{28E452F0-C2B9-4165-9C88-939809F797CC}" dt="2023-10-04T14:22:25.333" v="482" actId="47"/>
        <pc:sldMkLst>
          <pc:docMk/>
          <pc:sldMk cId="1081104200" sldId="601"/>
        </pc:sldMkLst>
        <pc:spChg chg="mod">
          <ac:chgData name="Назар Щур" userId="3faffa111ac016f6" providerId="LiveId" clId="{28E452F0-C2B9-4165-9C88-939809F797CC}" dt="2023-10-04T14:12:35.466" v="365" actId="404"/>
          <ac:spMkLst>
            <pc:docMk/>
            <pc:sldMk cId="1081104200" sldId="601"/>
            <ac:spMk id="18" creationId="{73064949-CF9E-E0AD-26DE-E1029AB73789}"/>
          </ac:spMkLst>
        </pc:spChg>
        <pc:spChg chg="mod">
          <ac:chgData name="Назар Щур" userId="3faffa111ac016f6" providerId="LiveId" clId="{28E452F0-C2B9-4165-9C88-939809F797CC}" dt="2023-10-04T14:12:50.879" v="369" actId="14100"/>
          <ac:spMkLst>
            <pc:docMk/>
            <pc:sldMk cId="1081104200" sldId="601"/>
            <ac:spMk id="19" creationId="{65CE3C6C-DF67-F021-97F2-31C3D10D10CC}"/>
          </ac:spMkLst>
        </pc:spChg>
        <pc:spChg chg="mod">
          <ac:chgData name="Назар Щур" userId="3faffa111ac016f6" providerId="LiveId" clId="{28E452F0-C2B9-4165-9C88-939809F797CC}" dt="2023-10-04T14:12:50.491" v="368" actId="14100"/>
          <ac:spMkLst>
            <pc:docMk/>
            <pc:sldMk cId="1081104200" sldId="601"/>
            <ac:spMk id="20" creationId="{B68D07B1-E60B-AE56-8441-D2D15E3002C2}"/>
          </ac:spMkLst>
        </pc:spChg>
      </pc:sldChg>
      <pc:sldChg chg="addSp delSp modSp add mod ord delAnim modAnim">
        <pc:chgData name="Назар Щур" userId="3faffa111ac016f6" providerId="LiveId" clId="{28E452F0-C2B9-4165-9C88-939809F797CC}" dt="2023-10-04T19:40:01.159" v="1024" actId="20577"/>
        <pc:sldMkLst>
          <pc:docMk/>
          <pc:sldMk cId="103704437" sldId="602"/>
        </pc:sldMkLst>
        <pc:spChg chg="add del mod">
          <ac:chgData name="Назар Щур" userId="3faffa111ac016f6" providerId="LiveId" clId="{28E452F0-C2B9-4165-9C88-939809F797CC}" dt="2023-10-04T14:21:52.186" v="471" actId="478"/>
          <ac:spMkLst>
            <pc:docMk/>
            <pc:sldMk cId="103704437" sldId="602"/>
            <ac:spMk id="2" creationId="{74107DB7-D538-8F77-E4EA-2201C8F58B7D}"/>
          </ac:spMkLst>
        </pc:spChg>
        <pc:spChg chg="add del mod">
          <ac:chgData name="Назар Щур" userId="3faffa111ac016f6" providerId="LiveId" clId="{28E452F0-C2B9-4165-9C88-939809F797CC}" dt="2023-10-04T14:21:52.186" v="471" actId="478"/>
          <ac:spMkLst>
            <pc:docMk/>
            <pc:sldMk cId="103704437" sldId="602"/>
            <ac:spMk id="3" creationId="{8C82C53E-65F8-1093-F3B4-1A1960E79421}"/>
          </ac:spMkLst>
        </pc:spChg>
        <pc:spChg chg="add del mod">
          <ac:chgData name="Назар Щур" userId="3faffa111ac016f6" providerId="LiveId" clId="{28E452F0-C2B9-4165-9C88-939809F797CC}" dt="2023-10-04T14:21:52.186" v="471" actId="478"/>
          <ac:spMkLst>
            <pc:docMk/>
            <pc:sldMk cId="103704437" sldId="602"/>
            <ac:spMk id="4" creationId="{0D6329C6-2567-A4EE-8717-898EFB565B93}"/>
          </ac:spMkLst>
        </pc:spChg>
        <pc:spChg chg="add mod">
          <ac:chgData name="Назар Щур" userId="3faffa111ac016f6" providerId="LiveId" clId="{28E452F0-C2B9-4165-9C88-939809F797CC}" dt="2023-10-04T14:22:02.532" v="478" actId="1035"/>
          <ac:spMkLst>
            <pc:docMk/>
            <pc:sldMk cId="103704437" sldId="602"/>
            <ac:spMk id="7" creationId="{691EFB3F-D747-3300-E5CA-5B67C99F5EC0}"/>
          </ac:spMkLst>
        </pc:spChg>
        <pc:spChg chg="mod">
          <ac:chgData name="Назар Щур" userId="3faffa111ac016f6" providerId="LiveId" clId="{28E452F0-C2B9-4165-9C88-939809F797CC}" dt="2023-10-04T14:20:34.404" v="451"/>
          <ac:spMkLst>
            <pc:docMk/>
            <pc:sldMk cId="103704437" sldId="602"/>
            <ac:spMk id="18" creationId="{73064949-CF9E-E0AD-26DE-E1029AB73789}"/>
          </ac:spMkLst>
        </pc:spChg>
        <pc:spChg chg="mod">
          <ac:chgData name="Назар Щур" userId="3faffa111ac016f6" providerId="LiveId" clId="{28E452F0-C2B9-4165-9C88-939809F797CC}" dt="2023-10-04T19:40:01.159" v="1024" actId="20577"/>
          <ac:spMkLst>
            <pc:docMk/>
            <pc:sldMk cId="103704437" sldId="602"/>
            <ac:spMk id="19" creationId="{65CE3C6C-DF67-F021-97F2-31C3D10D10CC}"/>
          </ac:spMkLst>
        </pc:spChg>
        <pc:spChg chg="mod">
          <ac:chgData name="Назар Щур" userId="3faffa111ac016f6" providerId="LiveId" clId="{28E452F0-C2B9-4165-9C88-939809F797CC}" dt="2023-10-04T14:20:39.125" v="453"/>
          <ac:spMkLst>
            <pc:docMk/>
            <pc:sldMk cId="103704437" sldId="602"/>
            <ac:spMk id="20" creationId="{B68D07B1-E60B-AE56-8441-D2D15E3002C2}"/>
          </ac:spMkLst>
        </pc:spChg>
        <pc:spChg chg="del">
          <ac:chgData name="Назар Щур" userId="3faffa111ac016f6" providerId="LiveId" clId="{28E452F0-C2B9-4165-9C88-939809F797CC}" dt="2023-10-04T14:14:56.575" v="390" actId="478"/>
          <ac:spMkLst>
            <pc:docMk/>
            <pc:sldMk cId="103704437" sldId="602"/>
            <ac:spMk id="21" creationId="{BEEA6D93-D24A-E1FD-FD26-33B441337EE7}"/>
          </ac:spMkLst>
        </pc:spChg>
        <pc:picChg chg="mod">
          <ac:chgData name="Назар Щур" userId="3faffa111ac016f6" providerId="LiveId" clId="{28E452F0-C2B9-4165-9C88-939809F797CC}" dt="2023-10-04T14:20:13.339" v="445" actId="1076"/>
          <ac:picMkLst>
            <pc:docMk/>
            <pc:sldMk cId="103704437" sldId="602"/>
            <ac:picMk id="10" creationId="{BFF68EE9-17B5-5878-DC98-B790ACA885B3}"/>
          </ac:picMkLst>
        </pc:picChg>
        <pc:picChg chg="mod">
          <ac:chgData name="Назар Щур" userId="3faffa111ac016f6" providerId="LiveId" clId="{28E452F0-C2B9-4165-9C88-939809F797CC}" dt="2023-10-04T14:19:52.888" v="441" actId="1076"/>
          <ac:picMkLst>
            <pc:docMk/>
            <pc:sldMk cId="103704437" sldId="602"/>
            <ac:picMk id="12" creationId="{54764519-7F42-5831-30C6-FF74086370F7}"/>
          </ac:picMkLst>
        </pc:picChg>
      </pc:sldChg>
      <pc:sldChg chg="addSp delSp add del mod addAnim delAnim">
        <pc:chgData name="Назар Щур" userId="3faffa111ac016f6" providerId="LiveId" clId="{28E452F0-C2B9-4165-9C88-939809F797CC}" dt="2023-10-04T14:14:42.230" v="385" actId="2890"/>
        <pc:sldMkLst>
          <pc:docMk/>
          <pc:sldMk cId="4127599161" sldId="602"/>
        </pc:sldMkLst>
        <pc:spChg chg="add del">
          <ac:chgData name="Назар Щур" userId="3faffa111ac016f6" providerId="LiveId" clId="{28E452F0-C2B9-4165-9C88-939809F797CC}" dt="2023-10-04T14:14:41.529" v="384" actId="478"/>
          <ac:spMkLst>
            <pc:docMk/>
            <pc:sldMk cId="4127599161" sldId="602"/>
            <ac:spMk id="21" creationId="{BEEA6D93-D24A-E1FD-FD26-33B441337EE7}"/>
          </ac:spMkLst>
        </pc:spChg>
      </pc:sldChg>
      <pc:sldChg chg="modSp add mod modAnim">
        <pc:chgData name="Назар Щур" userId="3faffa111ac016f6" providerId="LiveId" clId="{28E452F0-C2B9-4165-9C88-939809F797CC}" dt="2023-10-04T19:40:07.399" v="1025"/>
        <pc:sldMkLst>
          <pc:docMk/>
          <pc:sldMk cId="3859913015" sldId="603"/>
        </pc:sldMkLst>
        <pc:spChg chg="mod">
          <ac:chgData name="Назар Щур" userId="3faffa111ac016f6" providerId="LiveId" clId="{28E452F0-C2B9-4165-9C88-939809F797CC}" dt="2023-10-04T15:35:03.920" v="1000" actId="20577"/>
          <ac:spMkLst>
            <pc:docMk/>
            <pc:sldMk cId="3859913015" sldId="603"/>
            <ac:spMk id="3" creationId="{8C82C53E-65F8-1093-F3B4-1A1960E79421}"/>
          </ac:spMkLst>
        </pc:spChg>
        <pc:spChg chg="mod">
          <ac:chgData name="Назар Щур" userId="3faffa111ac016f6" providerId="LiveId" clId="{28E452F0-C2B9-4165-9C88-939809F797CC}" dt="2023-10-04T19:40:07.399" v="1025"/>
          <ac:spMkLst>
            <pc:docMk/>
            <pc:sldMk cId="3859913015" sldId="603"/>
            <ac:spMk id="19" creationId="{65CE3C6C-DF67-F021-97F2-31C3D10D10CC}"/>
          </ac:spMkLst>
        </pc:spChg>
      </pc:sldChg>
      <pc:sldChg chg="addSp delSp modSp add del mod ord delAnim modAnim">
        <pc:chgData name="Назар Щур" userId="3faffa111ac016f6" providerId="LiveId" clId="{28E452F0-C2B9-4165-9C88-939809F797CC}" dt="2023-10-07T17:26:15.898" v="2485" actId="1076"/>
        <pc:sldMkLst>
          <pc:docMk/>
          <pc:sldMk cId="3729712141" sldId="604"/>
        </pc:sldMkLst>
        <pc:spChg chg="del">
          <ac:chgData name="Назар Щур" userId="3faffa111ac016f6" providerId="LiveId" clId="{28E452F0-C2B9-4165-9C88-939809F797CC}" dt="2023-10-04T14:27:07.082" v="484" actId="478"/>
          <ac:spMkLst>
            <pc:docMk/>
            <pc:sldMk cId="3729712141" sldId="604"/>
            <ac:spMk id="2" creationId="{74107DB7-D538-8F77-E4EA-2201C8F58B7D}"/>
          </ac:spMkLst>
        </pc:spChg>
        <pc:spChg chg="del">
          <ac:chgData name="Назар Щур" userId="3faffa111ac016f6" providerId="LiveId" clId="{28E452F0-C2B9-4165-9C88-939809F797CC}" dt="2023-10-04T14:27:07.082" v="484" actId="478"/>
          <ac:spMkLst>
            <pc:docMk/>
            <pc:sldMk cId="3729712141" sldId="604"/>
            <ac:spMk id="3" creationId="{8C82C53E-65F8-1093-F3B4-1A1960E79421}"/>
          </ac:spMkLst>
        </pc:spChg>
        <pc:spChg chg="del">
          <ac:chgData name="Назар Щур" userId="3faffa111ac016f6" providerId="LiveId" clId="{28E452F0-C2B9-4165-9C88-939809F797CC}" dt="2023-10-04T14:27:07.082" v="484" actId="478"/>
          <ac:spMkLst>
            <pc:docMk/>
            <pc:sldMk cId="3729712141" sldId="604"/>
            <ac:spMk id="4" creationId="{0D6329C6-2567-A4EE-8717-898EFB565B93}"/>
          </ac:spMkLst>
        </pc:spChg>
        <pc:spChg chg="del">
          <ac:chgData name="Назар Щур" userId="3faffa111ac016f6" providerId="LiveId" clId="{28E452F0-C2B9-4165-9C88-939809F797CC}" dt="2023-10-04T14:27:07.082" v="484" actId="478"/>
          <ac:spMkLst>
            <pc:docMk/>
            <pc:sldMk cId="3729712141" sldId="604"/>
            <ac:spMk id="6" creationId="{61E6EF0B-44EF-545C-EB55-B5B023121019}"/>
          </ac:spMkLst>
        </pc:spChg>
        <pc:spChg chg="add mod">
          <ac:chgData name="Назар Щур" userId="3faffa111ac016f6" providerId="LiveId" clId="{28E452F0-C2B9-4165-9C88-939809F797CC}" dt="2023-10-07T17:26:11.463" v="2484" actId="1076"/>
          <ac:spMkLst>
            <pc:docMk/>
            <pc:sldMk cId="3729712141" sldId="604"/>
            <ac:spMk id="7" creationId="{552DAE13-7F09-8EF2-F2B3-C8B1C3EBD080}"/>
          </ac:spMkLst>
        </pc:spChg>
        <pc:spChg chg="del">
          <ac:chgData name="Назар Щур" userId="3faffa111ac016f6" providerId="LiveId" clId="{28E452F0-C2B9-4165-9C88-939809F797CC}" dt="2023-10-04T14:27:07.082" v="484" actId="478"/>
          <ac:spMkLst>
            <pc:docMk/>
            <pc:sldMk cId="3729712141" sldId="604"/>
            <ac:spMk id="18" creationId="{73064949-CF9E-E0AD-26DE-E1029AB73789}"/>
          </ac:spMkLst>
        </pc:spChg>
        <pc:spChg chg="del">
          <ac:chgData name="Назар Щур" userId="3faffa111ac016f6" providerId="LiveId" clId="{28E452F0-C2B9-4165-9C88-939809F797CC}" dt="2023-10-04T14:27:07.082" v="484" actId="478"/>
          <ac:spMkLst>
            <pc:docMk/>
            <pc:sldMk cId="3729712141" sldId="604"/>
            <ac:spMk id="19" creationId="{65CE3C6C-DF67-F021-97F2-31C3D10D10CC}"/>
          </ac:spMkLst>
        </pc:spChg>
        <pc:spChg chg="del">
          <ac:chgData name="Назар Щур" userId="3faffa111ac016f6" providerId="LiveId" clId="{28E452F0-C2B9-4165-9C88-939809F797CC}" dt="2023-10-04T14:27:07.082" v="484" actId="478"/>
          <ac:spMkLst>
            <pc:docMk/>
            <pc:sldMk cId="3729712141" sldId="604"/>
            <ac:spMk id="20" creationId="{B68D07B1-E60B-AE56-8441-D2D15E3002C2}"/>
          </ac:spMkLst>
        </pc:spChg>
        <pc:picChg chg="del">
          <ac:chgData name="Назар Щур" userId="3faffa111ac016f6" providerId="LiveId" clId="{28E452F0-C2B9-4165-9C88-939809F797CC}" dt="2023-10-04T14:27:07.082" v="484" actId="478"/>
          <ac:picMkLst>
            <pc:docMk/>
            <pc:sldMk cId="3729712141" sldId="604"/>
            <ac:picMk id="5" creationId="{24D6E62D-F29B-2929-A9FF-9642D4842CA0}"/>
          </ac:picMkLst>
        </pc:picChg>
        <pc:picChg chg="add mod">
          <ac:chgData name="Назар Щур" userId="3faffa111ac016f6" providerId="LiveId" clId="{28E452F0-C2B9-4165-9C88-939809F797CC}" dt="2023-10-07T17:26:15.898" v="2485" actId="1076"/>
          <ac:picMkLst>
            <pc:docMk/>
            <pc:sldMk cId="3729712141" sldId="604"/>
            <ac:picMk id="9" creationId="{371D8D8C-DC1F-8D29-E2A0-80866E8F036B}"/>
          </ac:picMkLst>
        </pc:picChg>
        <pc:picChg chg="del">
          <ac:chgData name="Назар Щур" userId="3faffa111ac016f6" providerId="LiveId" clId="{28E452F0-C2B9-4165-9C88-939809F797CC}" dt="2023-10-04T14:27:07.082" v="484" actId="478"/>
          <ac:picMkLst>
            <pc:docMk/>
            <pc:sldMk cId="3729712141" sldId="604"/>
            <ac:picMk id="10" creationId="{BFF68EE9-17B5-5878-DC98-B790ACA885B3}"/>
          </ac:picMkLst>
        </pc:picChg>
        <pc:picChg chg="del">
          <ac:chgData name="Назар Щур" userId="3faffa111ac016f6" providerId="LiveId" clId="{28E452F0-C2B9-4165-9C88-939809F797CC}" dt="2023-10-04T14:27:07.082" v="484" actId="478"/>
          <ac:picMkLst>
            <pc:docMk/>
            <pc:sldMk cId="3729712141" sldId="604"/>
            <ac:picMk id="12" creationId="{54764519-7F42-5831-30C6-FF74086370F7}"/>
          </ac:picMkLst>
        </pc:picChg>
        <pc:picChg chg="add del mod">
          <ac:chgData name="Назар Щур" userId="3faffa111ac016f6" providerId="LiveId" clId="{28E452F0-C2B9-4165-9C88-939809F797CC}" dt="2023-10-04T14:33:57.416" v="499" actId="478"/>
          <ac:picMkLst>
            <pc:docMk/>
            <pc:sldMk cId="3729712141" sldId="604"/>
            <ac:picMk id="13" creationId="{18529F73-A1DB-6615-9F95-3D59D822C550}"/>
          </ac:picMkLst>
        </pc:picChg>
        <pc:picChg chg="del">
          <ac:chgData name="Назар Щур" userId="3faffa111ac016f6" providerId="LiveId" clId="{28E452F0-C2B9-4165-9C88-939809F797CC}" dt="2023-10-04T14:27:07.082" v="484" actId="478"/>
          <ac:picMkLst>
            <pc:docMk/>
            <pc:sldMk cId="3729712141" sldId="604"/>
            <ac:picMk id="14" creationId="{21E9C03B-9F2F-5B11-5466-5C8ED5AB57CD}"/>
          </ac:picMkLst>
        </pc:picChg>
        <pc:picChg chg="add mod">
          <ac:chgData name="Назар Щур" userId="3faffa111ac016f6" providerId="LiveId" clId="{28E452F0-C2B9-4165-9C88-939809F797CC}" dt="2023-10-07T17:26:15.898" v="2485" actId="1076"/>
          <ac:picMkLst>
            <pc:docMk/>
            <pc:sldMk cId="3729712141" sldId="604"/>
            <ac:picMk id="16" creationId="{F3D2151A-AEBB-ED8C-25B5-A4E53ED260C2}"/>
          </ac:picMkLst>
        </pc:picChg>
      </pc:sldChg>
      <pc:sldChg chg="addSp delSp modSp add del mod modTransition addAnim delAnim modAnim">
        <pc:chgData name="Назар Щур" userId="3faffa111ac016f6" providerId="LiveId" clId="{28E452F0-C2B9-4165-9C88-939809F797CC}" dt="2023-10-05T12:36:10.415" v="1606" actId="47"/>
        <pc:sldMkLst>
          <pc:docMk/>
          <pc:sldMk cId="1802131376" sldId="605"/>
        </pc:sldMkLst>
        <pc:spChg chg="add mod ord">
          <ac:chgData name="Назар Щур" userId="3faffa111ac016f6" providerId="LiveId" clId="{28E452F0-C2B9-4165-9C88-939809F797CC}" dt="2023-10-04T15:18:05.183" v="894" actId="1035"/>
          <ac:spMkLst>
            <pc:docMk/>
            <pc:sldMk cId="1802131376" sldId="605"/>
            <ac:spMk id="2" creationId="{49E35FDA-109E-53B3-2440-6B66F14226AB}"/>
          </ac:spMkLst>
        </pc:spChg>
        <pc:spChg chg="del">
          <ac:chgData name="Назар Щур" userId="3faffa111ac016f6" providerId="LiveId" clId="{28E452F0-C2B9-4165-9C88-939809F797CC}" dt="2023-10-04T14:39:29.541" v="528" actId="478"/>
          <ac:spMkLst>
            <pc:docMk/>
            <pc:sldMk cId="1802131376" sldId="605"/>
            <ac:spMk id="7" creationId="{552DAE13-7F09-8EF2-F2B3-C8B1C3EBD080}"/>
          </ac:spMkLst>
        </pc:spChg>
        <pc:spChg chg="add mod">
          <ac:chgData name="Назар Щур" userId="3faffa111ac016f6" providerId="LiveId" clId="{28E452F0-C2B9-4165-9C88-939809F797CC}" dt="2023-10-04T15:18:05.183" v="894" actId="1035"/>
          <ac:spMkLst>
            <pc:docMk/>
            <pc:sldMk cId="1802131376" sldId="605"/>
            <ac:spMk id="8" creationId="{6D2E042A-958D-5F18-7587-C7FD7ADDC1E1}"/>
          </ac:spMkLst>
        </pc:spChg>
        <pc:spChg chg="add mod">
          <ac:chgData name="Назар Щур" userId="3faffa111ac016f6" providerId="LiveId" clId="{28E452F0-C2B9-4165-9C88-939809F797CC}" dt="2023-10-04T15:18:05.183" v="894" actId="1035"/>
          <ac:spMkLst>
            <pc:docMk/>
            <pc:sldMk cId="1802131376" sldId="605"/>
            <ac:spMk id="10" creationId="{83AEE393-740C-B3EE-EB50-4D24352181EA}"/>
          </ac:spMkLst>
        </pc:spChg>
        <pc:spChg chg="add mod">
          <ac:chgData name="Назар Щур" userId="3faffa111ac016f6" providerId="LiveId" clId="{28E452F0-C2B9-4165-9C88-939809F797CC}" dt="2023-10-04T15:18:05.183" v="894" actId="1035"/>
          <ac:spMkLst>
            <pc:docMk/>
            <pc:sldMk cId="1802131376" sldId="605"/>
            <ac:spMk id="11" creationId="{29183FB9-E930-C5AF-D724-0BCB99569C0F}"/>
          </ac:spMkLst>
        </pc:spChg>
        <pc:spChg chg="add del mod">
          <ac:chgData name="Назар Щур" userId="3faffa111ac016f6" providerId="LiveId" clId="{28E452F0-C2B9-4165-9C88-939809F797CC}" dt="2023-10-04T15:10:58.199" v="712" actId="478"/>
          <ac:spMkLst>
            <pc:docMk/>
            <pc:sldMk cId="1802131376" sldId="605"/>
            <ac:spMk id="12" creationId="{D316C628-1567-7B86-14E6-E13D10A6272A}"/>
          </ac:spMkLst>
        </pc:spChg>
        <pc:spChg chg="add mod">
          <ac:chgData name="Назар Щур" userId="3faffa111ac016f6" providerId="LiveId" clId="{28E452F0-C2B9-4165-9C88-939809F797CC}" dt="2023-10-04T15:18:05.183" v="894" actId="1035"/>
          <ac:spMkLst>
            <pc:docMk/>
            <pc:sldMk cId="1802131376" sldId="605"/>
            <ac:spMk id="13" creationId="{974DDEDD-6C5C-8F75-D5E0-1759FC2B0B2D}"/>
          </ac:spMkLst>
        </pc:spChg>
        <pc:spChg chg="add mod">
          <ac:chgData name="Назар Щур" userId="3faffa111ac016f6" providerId="LiveId" clId="{28E452F0-C2B9-4165-9C88-939809F797CC}" dt="2023-10-04T15:18:12.336" v="895" actId="1076"/>
          <ac:spMkLst>
            <pc:docMk/>
            <pc:sldMk cId="1802131376" sldId="605"/>
            <ac:spMk id="14" creationId="{1372C82D-B7FD-8746-A0CD-6E8CC30CDC46}"/>
          </ac:spMkLst>
        </pc:spChg>
        <pc:picChg chg="add del mod">
          <ac:chgData name="Назар Щур" userId="3faffa111ac016f6" providerId="LiveId" clId="{28E452F0-C2B9-4165-9C88-939809F797CC}" dt="2023-10-05T10:54:57.881" v="1282" actId="478"/>
          <ac:picMkLst>
            <pc:docMk/>
            <pc:sldMk cId="1802131376" sldId="605"/>
            <ac:picMk id="3" creationId="{F664A883-6C30-4C42-2737-3944BB571228}"/>
          </ac:picMkLst>
        </pc:picChg>
        <pc:picChg chg="add mod">
          <ac:chgData name="Назар Щур" userId="3faffa111ac016f6" providerId="LiveId" clId="{28E452F0-C2B9-4165-9C88-939809F797CC}" dt="2023-10-04T15:18:05.183" v="894" actId="1035"/>
          <ac:picMkLst>
            <pc:docMk/>
            <pc:sldMk cId="1802131376" sldId="605"/>
            <ac:picMk id="4" creationId="{400584C5-6E4B-ED2F-54A1-C19898F94CA2}"/>
          </ac:picMkLst>
        </pc:picChg>
        <pc:picChg chg="add del mod">
          <ac:chgData name="Назар Щур" userId="3faffa111ac016f6" providerId="LiveId" clId="{28E452F0-C2B9-4165-9C88-939809F797CC}" dt="2023-10-05T10:56:37.641" v="1306" actId="478"/>
          <ac:picMkLst>
            <pc:docMk/>
            <pc:sldMk cId="1802131376" sldId="605"/>
            <ac:picMk id="5" creationId="{20B1E55C-3BE7-4F97-8A88-1C4F397A93FA}"/>
          </ac:picMkLst>
        </pc:picChg>
        <pc:picChg chg="add mod modCrop">
          <ac:chgData name="Назар Щур" userId="3faffa111ac016f6" providerId="LiveId" clId="{28E452F0-C2B9-4165-9C88-939809F797CC}" dt="2023-10-04T15:18:05.183" v="894" actId="1035"/>
          <ac:picMkLst>
            <pc:docMk/>
            <pc:sldMk cId="1802131376" sldId="605"/>
            <ac:picMk id="6" creationId="{ED490C51-3AFC-2E81-299C-E8EE50B13BAB}"/>
          </ac:picMkLst>
        </pc:picChg>
        <pc:picChg chg="add del mod">
          <ac:chgData name="Назар Щур" userId="3faffa111ac016f6" providerId="LiveId" clId="{28E452F0-C2B9-4165-9C88-939809F797CC}" dt="2023-10-05T10:53:33.772" v="1273"/>
          <ac:picMkLst>
            <pc:docMk/>
            <pc:sldMk cId="1802131376" sldId="605"/>
            <ac:picMk id="7" creationId="{61F2069F-5FDC-F9D5-B9FA-C9A70600BB3B}"/>
          </ac:picMkLst>
        </pc:picChg>
        <pc:picChg chg="del mod">
          <ac:chgData name="Назар Щур" userId="3faffa111ac016f6" providerId="LiveId" clId="{28E452F0-C2B9-4165-9C88-939809F797CC}" dt="2023-10-05T10:50:56.567" v="1239" actId="478"/>
          <ac:picMkLst>
            <pc:docMk/>
            <pc:sldMk cId="1802131376" sldId="605"/>
            <ac:picMk id="9" creationId="{371D8D8C-DC1F-8D29-E2A0-80866E8F036B}"/>
          </ac:picMkLst>
        </pc:picChg>
        <pc:picChg chg="add del mod">
          <ac:chgData name="Назар Щур" userId="3faffa111ac016f6" providerId="LiveId" clId="{28E452F0-C2B9-4165-9C88-939809F797CC}" dt="2023-10-05T10:53:33.772" v="1273"/>
          <ac:picMkLst>
            <pc:docMk/>
            <pc:sldMk cId="1802131376" sldId="605"/>
            <ac:picMk id="12" creationId="{F963F48D-878D-0A1F-CCBF-1F542E418B07}"/>
          </ac:picMkLst>
        </pc:picChg>
        <pc:picChg chg="add del mod">
          <ac:chgData name="Назар Щур" userId="3faffa111ac016f6" providerId="LiveId" clId="{28E452F0-C2B9-4165-9C88-939809F797CC}" dt="2023-10-05T10:56:37.641" v="1306" actId="478"/>
          <ac:picMkLst>
            <pc:docMk/>
            <pc:sldMk cId="1802131376" sldId="605"/>
            <ac:picMk id="15" creationId="{7B64C5F3-07C9-DC19-CC7E-E098AAEED16A}"/>
          </ac:picMkLst>
        </pc:picChg>
        <pc:picChg chg="del mod">
          <ac:chgData name="Назар Щур" userId="3faffa111ac016f6" providerId="LiveId" clId="{28E452F0-C2B9-4165-9C88-939809F797CC}" dt="2023-10-05T10:50:56.567" v="1239" actId="478"/>
          <ac:picMkLst>
            <pc:docMk/>
            <pc:sldMk cId="1802131376" sldId="605"/>
            <ac:picMk id="16" creationId="{F3D2151A-AEBB-ED8C-25B5-A4E53ED260C2}"/>
          </ac:picMkLst>
        </pc:picChg>
        <pc:picChg chg="add mod">
          <ac:chgData name="Назар Щур" userId="3faffa111ac016f6" providerId="LiveId" clId="{28E452F0-C2B9-4165-9C88-939809F797CC}" dt="2023-10-05T10:57:05.719" v="1315" actId="1076"/>
          <ac:picMkLst>
            <pc:docMk/>
            <pc:sldMk cId="1802131376" sldId="605"/>
            <ac:picMk id="17" creationId="{CC099C14-412F-1829-D5D6-CF2C44AE787F}"/>
          </ac:picMkLst>
        </pc:picChg>
        <pc:picChg chg="add mod">
          <ac:chgData name="Назар Щур" userId="3faffa111ac016f6" providerId="LiveId" clId="{28E452F0-C2B9-4165-9C88-939809F797CC}" dt="2023-10-05T10:57:09.053" v="1316" actId="1076"/>
          <ac:picMkLst>
            <pc:docMk/>
            <pc:sldMk cId="1802131376" sldId="605"/>
            <ac:picMk id="18" creationId="{ACE5D47A-B200-E5DD-46AB-D6239E784138}"/>
          </ac:picMkLst>
        </pc:picChg>
        <pc:picChg chg="add del mod">
          <ac:chgData name="Назар Щур" userId="3faffa111ac016f6" providerId="LiveId" clId="{28E452F0-C2B9-4165-9C88-939809F797CC}" dt="2023-10-04T14:54:17.974" v="544" actId="478"/>
          <ac:picMkLst>
            <pc:docMk/>
            <pc:sldMk cId="1802131376" sldId="605"/>
            <ac:picMk id="1026" creationId="{C301E7C3-D7BE-3279-1FBB-FE35EB470332}"/>
          </ac:picMkLst>
        </pc:picChg>
        <pc:picChg chg="add del mod">
          <ac:chgData name="Назар Щур" userId="3faffa111ac016f6" providerId="LiveId" clId="{28E452F0-C2B9-4165-9C88-939809F797CC}" dt="2023-10-04T14:54:18.644" v="545" actId="478"/>
          <ac:picMkLst>
            <pc:docMk/>
            <pc:sldMk cId="1802131376" sldId="605"/>
            <ac:picMk id="1028" creationId="{68B6BBF7-04AF-6840-F79A-19373DC5B935}"/>
          </ac:picMkLst>
        </pc:picChg>
      </pc:sldChg>
      <pc:sldChg chg="addSp delSp modSp add mod delAnim modAnim">
        <pc:chgData name="Назар Щур" userId="3faffa111ac016f6" providerId="LiveId" clId="{28E452F0-C2B9-4165-9C88-939809F797CC}" dt="2023-10-05T12:36:35.406" v="1622" actId="1037"/>
        <pc:sldMkLst>
          <pc:docMk/>
          <pc:sldMk cId="3699677685" sldId="606"/>
        </pc:sldMkLst>
        <pc:spChg chg="del">
          <ac:chgData name="Назар Щур" userId="3faffa111ac016f6" providerId="LiveId" clId="{28E452F0-C2B9-4165-9C88-939809F797CC}" dt="2023-10-04T15:18:44.181" v="898" actId="478"/>
          <ac:spMkLst>
            <pc:docMk/>
            <pc:sldMk cId="3699677685" sldId="606"/>
            <ac:spMk id="2" creationId="{49E35FDA-109E-53B3-2440-6B66F14226AB}"/>
          </ac:spMkLst>
        </pc:spChg>
        <pc:spChg chg="del mod">
          <ac:chgData name="Назар Щур" userId="3faffa111ac016f6" providerId="LiveId" clId="{28E452F0-C2B9-4165-9C88-939809F797CC}" dt="2023-10-04T15:20:06.112" v="912" actId="478"/>
          <ac:spMkLst>
            <pc:docMk/>
            <pc:sldMk cId="3699677685" sldId="606"/>
            <ac:spMk id="8" creationId="{6D2E042A-958D-5F18-7587-C7FD7ADDC1E1}"/>
          </ac:spMkLst>
        </pc:spChg>
        <pc:spChg chg="del">
          <ac:chgData name="Назар Щур" userId="3faffa111ac016f6" providerId="LiveId" clId="{28E452F0-C2B9-4165-9C88-939809F797CC}" dt="2023-10-04T15:18:44.181" v="898" actId="478"/>
          <ac:spMkLst>
            <pc:docMk/>
            <pc:sldMk cId="3699677685" sldId="606"/>
            <ac:spMk id="10" creationId="{83AEE393-740C-B3EE-EB50-4D24352181EA}"/>
          </ac:spMkLst>
        </pc:spChg>
        <pc:spChg chg="del">
          <ac:chgData name="Назар Щур" userId="3faffa111ac016f6" providerId="LiveId" clId="{28E452F0-C2B9-4165-9C88-939809F797CC}" dt="2023-10-04T15:18:44.181" v="898" actId="478"/>
          <ac:spMkLst>
            <pc:docMk/>
            <pc:sldMk cId="3699677685" sldId="606"/>
            <ac:spMk id="11" creationId="{29183FB9-E930-C5AF-D724-0BCB99569C0F}"/>
          </ac:spMkLst>
        </pc:spChg>
        <pc:spChg chg="del">
          <ac:chgData name="Назар Щур" userId="3faffa111ac016f6" providerId="LiveId" clId="{28E452F0-C2B9-4165-9C88-939809F797CC}" dt="2023-10-04T15:18:44.181" v="898" actId="478"/>
          <ac:spMkLst>
            <pc:docMk/>
            <pc:sldMk cId="3699677685" sldId="606"/>
            <ac:spMk id="13" creationId="{974DDEDD-6C5C-8F75-D5E0-1759FC2B0B2D}"/>
          </ac:spMkLst>
        </pc:spChg>
        <pc:spChg chg="del">
          <ac:chgData name="Назар Щур" userId="3faffa111ac016f6" providerId="LiveId" clId="{28E452F0-C2B9-4165-9C88-939809F797CC}" dt="2023-10-04T15:18:44.181" v="898" actId="478"/>
          <ac:spMkLst>
            <pc:docMk/>
            <pc:sldMk cId="3699677685" sldId="606"/>
            <ac:spMk id="14" creationId="{1372C82D-B7FD-8746-A0CD-6E8CC30CDC46}"/>
          </ac:spMkLst>
        </pc:spChg>
        <pc:spChg chg="add mod">
          <ac:chgData name="Назар Щур" userId="3faffa111ac016f6" providerId="LiveId" clId="{28E452F0-C2B9-4165-9C88-939809F797CC}" dt="2023-10-05T12:36:35.406" v="1622" actId="1037"/>
          <ac:spMkLst>
            <pc:docMk/>
            <pc:sldMk cId="3699677685" sldId="606"/>
            <ac:spMk id="15" creationId="{87495FF4-96ED-5A4F-373E-28CE04B5C3E2}"/>
          </ac:spMkLst>
        </pc:spChg>
        <pc:spChg chg="add mod">
          <ac:chgData name="Назар Щур" userId="3faffa111ac016f6" providerId="LiveId" clId="{28E452F0-C2B9-4165-9C88-939809F797CC}" dt="2023-10-04T15:33:40.158" v="983" actId="1076"/>
          <ac:spMkLst>
            <pc:docMk/>
            <pc:sldMk cId="3699677685" sldId="606"/>
            <ac:spMk id="17" creationId="{303B29EA-A9FB-78CA-EFF6-54D8ADD56820}"/>
          </ac:spMkLst>
        </pc:spChg>
        <pc:picChg chg="add mod ord">
          <ac:chgData name="Назар Щур" userId="3faffa111ac016f6" providerId="LiveId" clId="{28E452F0-C2B9-4165-9C88-939809F797CC}" dt="2023-10-05T12:36:29.752" v="1613" actId="1076"/>
          <ac:picMkLst>
            <pc:docMk/>
            <pc:sldMk cId="3699677685" sldId="606"/>
            <ac:picMk id="2" creationId="{866CB3FE-621D-234C-4A87-BBB413C373EC}"/>
          </ac:picMkLst>
        </pc:picChg>
        <pc:picChg chg="add mod">
          <ac:chgData name="Назар Щур" userId="3faffa111ac016f6" providerId="LiveId" clId="{28E452F0-C2B9-4165-9C88-939809F797CC}" dt="2023-10-05T10:58:08.917" v="1330" actId="1076"/>
          <ac:picMkLst>
            <pc:docMk/>
            <pc:sldMk cId="3699677685" sldId="606"/>
            <ac:picMk id="3" creationId="{B67BCE0E-DB39-66DB-AE8A-E399D936E02B}"/>
          </ac:picMkLst>
        </pc:picChg>
        <pc:picChg chg="del">
          <ac:chgData name="Назар Щур" userId="3faffa111ac016f6" providerId="LiveId" clId="{28E452F0-C2B9-4165-9C88-939809F797CC}" dt="2023-10-04T15:18:44.181" v="898" actId="478"/>
          <ac:picMkLst>
            <pc:docMk/>
            <pc:sldMk cId="3699677685" sldId="606"/>
            <ac:picMk id="4" creationId="{400584C5-6E4B-ED2F-54A1-C19898F94CA2}"/>
          </ac:picMkLst>
        </pc:picChg>
        <pc:picChg chg="add mod ord">
          <ac:chgData name="Назар Щур" userId="3faffa111ac016f6" providerId="LiveId" clId="{28E452F0-C2B9-4165-9C88-939809F797CC}" dt="2023-10-04T15:32:02.830" v="965" actId="1076"/>
          <ac:picMkLst>
            <pc:docMk/>
            <pc:sldMk cId="3699677685" sldId="606"/>
            <ac:picMk id="5" creationId="{7160C790-00E0-995D-DE3A-8A1F6A8CAE52}"/>
          </ac:picMkLst>
        </pc:picChg>
        <pc:picChg chg="del mod">
          <ac:chgData name="Назар Щур" userId="3faffa111ac016f6" providerId="LiveId" clId="{28E452F0-C2B9-4165-9C88-939809F797CC}" dt="2023-10-04T15:20:00.127" v="909" actId="478"/>
          <ac:picMkLst>
            <pc:docMk/>
            <pc:sldMk cId="3699677685" sldId="606"/>
            <ac:picMk id="6" creationId="{ED490C51-3AFC-2E81-299C-E8EE50B13BAB}"/>
          </ac:picMkLst>
        </pc:picChg>
        <pc:picChg chg="del mod ord">
          <ac:chgData name="Назар Щур" userId="3faffa111ac016f6" providerId="LiveId" clId="{28E452F0-C2B9-4165-9C88-939809F797CC}" dt="2023-10-05T10:57:29.236" v="1318" actId="478"/>
          <ac:picMkLst>
            <pc:docMk/>
            <pc:sldMk cId="3699677685" sldId="606"/>
            <ac:picMk id="9" creationId="{371D8D8C-DC1F-8D29-E2A0-80866E8F036B}"/>
          </ac:picMkLst>
        </pc:picChg>
        <pc:picChg chg="add mod">
          <ac:chgData name="Назар Щур" userId="3faffa111ac016f6" providerId="LiveId" clId="{28E452F0-C2B9-4165-9C88-939809F797CC}" dt="2023-10-04T15:32:02.830" v="965" actId="1076"/>
          <ac:picMkLst>
            <pc:docMk/>
            <pc:sldMk cId="3699677685" sldId="606"/>
            <ac:picMk id="12" creationId="{E1D25FAF-F29A-C934-2CFF-5B91978D40D7}"/>
          </ac:picMkLst>
        </pc:picChg>
        <pc:picChg chg="del mod ord">
          <ac:chgData name="Назар Щур" userId="3faffa111ac016f6" providerId="LiveId" clId="{28E452F0-C2B9-4165-9C88-939809F797CC}" dt="2023-10-05T10:57:31.492" v="1320" actId="478"/>
          <ac:picMkLst>
            <pc:docMk/>
            <pc:sldMk cId="3699677685" sldId="606"/>
            <ac:picMk id="16" creationId="{F3D2151A-AEBB-ED8C-25B5-A4E53ED260C2}"/>
          </ac:picMkLst>
        </pc:picChg>
      </pc:sldChg>
      <pc:sldChg chg="addSp delSp modSp add mod delAnim modAnim">
        <pc:chgData name="Назар Щур" userId="3faffa111ac016f6" providerId="LiveId" clId="{28E452F0-C2B9-4165-9C88-939809F797CC}" dt="2023-10-05T10:18:28.030" v="1052" actId="1076"/>
        <pc:sldMkLst>
          <pc:docMk/>
          <pc:sldMk cId="165164422" sldId="607"/>
        </pc:sldMkLst>
        <pc:spChg chg="add mod">
          <ac:chgData name="Назар Щур" userId="3faffa111ac016f6" providerId="LiveId" clId="{28E452F0-C2B9-4165-9C88-939809F797CC}" dt="2023-10-05T10:18:28.030" v="1052" actId="1076"/>
          <ac:spMkLst>
            <pc:docMk/>
            <pc:sldMk cId="165164422" sldId="607"/>
            <ac:spMk id="3" creationId="{8932C3AF-DEBE-C607-165C-40961A4F44F0}"/>
          </ac:spMkLst>
        </pc:spChg>
        <pc:spChg chg="del">
          <ac:chgData name="Назар Щур" userId="3faffa111ac016f6" providerId="LiveId" clId="{28E452F0-C2B9-4165-9C88-939809F797CC}" dt="2023-10-04T15:38:29.954" v="1006" actId="478"/>
          <ac:spMkLst>
            <pc:docMk/>
            <pc:sldMk cId="165164422" sldId="607"/>
            <ac:spMk id="15" creationId="{87495FF4-96ED-5A4F-373E-28CE04B5C3E2}"/>
          </ac:spMkLst>
        </pc:spChg>
        <pc:spChg chg="del">
          <ac:chgData name="Назар Щур" userId="3faffa111ac016f6" providerId="LiveId" clId="{28E452F0-C2B9-4165-9C88-939809F797CC}" dt="2023-10-04T15:38:27.382" v="1004" actId="478"/>
          <ac:spMkLst>
            <pc:docMk/>
            <pc:sldMk cId="165164422" sldId="607"/>
            <ac:spMk id="17" creationId="{303B29EA-A9FB-78CA-EFF6-54D8ADD56820}"/>
          </ac:spMkLst>
        </pc:spChg>
        <pc:picChg chg="add mod ord">
          <ac:chgData name="Назар Щур" userId="3faffa111ac016f6" providerId="LiveId" clId="{28E452F0-C2B9-4165-9C88-939809F797CC}" dt="2023-10-04T16:00:50.550" v="1008" actId="167"/>
          <ac:picMkLst>
            <pc:docMk/>
            <pc:sldMk cId="165164422" sldId="607"/>
            <ac:picMk id="2" creationId="{9757316C-5D25-4219-D438-BABE21148EB1}"/>
          </ac:picMkLst>
        </pc:picChg>
        <pc:picChg chg="del">
          <ac:chgData name="Назар Щур" userId="3faffa111ac016f6" providerId="LiveId" clId="{28E452F0-C2B9-4165-9C88-939809F797CC}" dt="2023-10-04T15:38:27.382" v="1004" actId="478"/>
          <ac:picMkLst>
            <pc:docMk/>
            <pc:sldMk cId="165164422" sldId="607"/>
            <ac:picMk id="5" creationId="{7160C790-00E0-995D-DE3A-8A1F6A8CAE52}"/>
          </ac:picMkLst>
        </pc:picChg>
        <pc:picChg chg="del">
          <ac:chgData name="Назар Щур" userId="3faffa111ac016f6" providerId="LiveId" clId="{28E452F0-C2B9-4165-9C88-939809F797CC}" dt="2023-10-04T15:38:29.109" v="1005" actId="478"/>
          <ac:picMkLst>
            <pc:docMk/>
            <pc:sldMk cId="165164422" sldId="607"/>
            <ac:picMk id="9" creationId="{371D8D8C-DC1F-8D29-E2A0-80866E8F036B}"/>
          </ac:picMkLst>
        </pc:picChg>
        <pc:picChg chg="del">
          <ac:chgData name="Назар Щур" userId="3faffa111ac016f6" providerId="LiveId" clId="{28E452F0-C2B9-4165-9C88-939809F797CC}" dt="2023-10-04T15:38:27.382" v="1004" actId="478"/>
          <ac:picMkLst>
            <pc:docMk/>
            <pc:sldMk cId="165164422" sldId="607"/>
            <ac:picMk id="12" creationId="{E1D25FAF-F29A-C934-2CFF-5B91978D40D7}"/>
          </ac:picMkLst>
        </pc:picChg>
        <pc:picChg chg="del">
          <ac:chgData name="Назар Щур" userId="3faffa111ac016f6" providerId="LiveId" clId="{28E452F0-C2B9-4165-9C88-939809F797CC}" dt="2023-10-04T15:38:27.382" v="1004" actId="478"/>
          <ac:picMkLst>
            <pc:docMk/>
            <pc:sldMk cId="165164422" sldId="607"/>
            <ac:picMk id="16" creationId="{F3D2151A-AEBB-ED8C-25B5-A4E53ED260C2}"/>
          </ac:picMkLst>
        </pc:picChg>
      </pc:sldChg>
      <pc:sldChg chg="addSp delSp modSp add mod delAnim modAnim">
        <pc:chgData name="Назар Щур" userId="3faffa111ac016f6" providerId="LiveId" clId="{28E452F0-C2B9-4165-9C88-939809F797CC}" dt="2023-10-05T11:06:28.050" v="1390" actId="1076"/>
        <pc:sldMkLst>
          <pc:docMk/>
          <pc:sldMk cId="789103187" sldId="608"/>
        </pc:sldMkLst>
        <pc:spChg chg="add mod">
          <ac:chgData name="Назар Щур" userId="3faffa111ac016f6" providerId="LiveId" clId="{28E452F0-C2B9-4165-9C88-939809F797CC}" dt="2023-10-05T10:34:49.563" v="1156" actId="1076"/>
          <ac:spMkLst>
            <pc:docMk/>
            <pc:sldMk cId="789103187" sldId="608"/>
            <ac:spMk id="2" creationId="{14BBD517-5ED9-1D05-50BD-A0CE1D5D310D}"/>
          </ac:spMkLst>
        </pc:spChg>
        <pc:spChg chg="add mod">
          <ac:chgData name="Назар Щур" userId="3faffa111ac016f6" providerId="LiveId" clId="{28E452F0-C2B9-4165-9C88-939809F797CC}" dt="2023-10-05T10:34:49.563" v="1156" actId="1076"/>
          <ac:spMkLst>
            <pc:docMk/>
            <pc:sldMk cId="789103187" sldId="608"/>
            <ac:spMk id="3" creationId="{A4DC1631-E658-D245-0D9A-EF1B20D6AC53}"/>
          </ac:spMkLst>
        </pc:spChg>
        <pc:spChg chg="add del mod">
          <ac:chgData name="Назар Щур" userId="3faffa111ac016f6" providerId="LiveId" clId="{28E452F0-C2B9-4165-9C88-939809F797CC}" dt="2023-10-05T11:02:09.314" v="1352" actId="478"/>
          <ac:spMkLst>
            <pc:docMk/>
            <pc:sldMk cId="789103187" sldId="608"/>
            <ac:spMk id="5" creationId="{2151742C-BA06-01D4-0442-BA376A9043FC}"/>
          </ac:spMkLst>
        </pc:spChg>
        <pc:spChg chg="add del mod">
          <ac:chgData name="Назар Щур" userId="3faffa111ac016f6" providerId="LiveId" clId="{28E452F0-C2B9-4165-9C88-939809F797CC}" dt="2023-10-05T11:02:09.314" v="1352" actId="478"/>
          <ac:spMkLst>
            <pc:docMk/>
            <pc:sldMk cId="789103187" sldId="608"/>
            <ac:spMk id="6" creationId="{56391C02-6564-4201-B183-2E331059FCC9}"/>
          </ac:spMkLst>
        </pc:spChg>
        <pc:spChg chg="add del mod">
          <ac:chgData name="Назар Щур" userId="3faffa111ac016f6" providerId="LiveId" clId="{28E452F0-C2B9-4165-9C88-939809F797CC}" dt="2023-10-05T11:02:09.314" v="1352" actId="478"/>
          <ac:spMkLst>
            <pc:docMk/>
            <pc:sldMk cId="789103187" sldId="608"/>
            <ac:spMk id="7" creationId="{AC8323CC-07CB-08E8-2332-F58A386260C5}"/>
          </ac:spMkLst>
        </pc:spChg>
        <pc:spChg chg="add mod">
          <ac:chgData name="Назар Щур" userId="3faffa111ac016f6" providerId="LiveId" clId="{28E452F0-C2B9-4165-9C88-939809F797CC}" dt="2023-10-05T11:06:28.050" v="1390" actId="1076"/>
          <ac:spMkLst>
            <pc:docMk/>
            <pc:sldMk cId="789103187" sldId="608"/>
            <ac:spMk id="10" creationId="{35BAAD6D-0B40-19AC-4466-9F8B5110E080}"/>
          </ac:spMkLst>
        </pc:spChg>
        <pc:spChg chg="add del mod">
          <ac:chgData name="Назар Щур" userId="3faffa111ac016f6" providerId="LiveId" clId="{28E452F0-C2B9-4165-9C88-939809F797CC}" dt="2023-10-05T10:37:43.865" v="1190" actId="478"/>
          <ac:spMkLst>
            <pc:docMk/>
            <pc:sldMk cId="789103187" sldId="608"/>
            <ac:spMk id="11" creationId="{6A2E5100-2B09-C84E-E422-689BB24CF8EF}"/>
          </ac:spMkLst>
        </pc:spChg>
        <pc:spChg chg="mod">
          <ac:chgData name="Назар Щур" userId="3faffa111ac016f6" providerId="LiveId" clId="{28E452F0-C2B9-4165-9C88-939809F797CC}" dt="2023-10-05T10:18:58.698" v="1053"/>
          <ac:spMkLst>
            <pc:docMk/>
            <pc:sldMk cId="789103187" sldId="608"/>
            <ac:spMk id="39" creationId="{C91FF341-BA07-495E-B482-DD66522A87F3}"/>
          </ac:spMkLst>
        </pc:spChg>
        <pc:picChg chg="del">
          <ac:chgData name="Назар Щур" userId="3faffa111ac016f6" providerId="LiveId" clId="{28E452F0-C2B9-4165-9C88-939809F797CC}" dt="2023-10-04T16:01:03.671" v="1011" actId="478"/>
          <ac:picMkLst>
            <pc:docMk/>
            <pc:sldMk cId="789103187" sldId="608"/>
            <ac:picMk id="2" creationId="{9757316C-5D25-4219-D438-BABE21148EB1}"/>
          </ac:picMkLst>
        </pc:picChg>
        <pc:picChg chg="add mod">
          <ac:chgData name="Назар Щур" userId="3faffa111ac016f6" providerId="LiveId" clId="{28E452F0-C2B9-4165-9C88-939809F797CC}" dt="2023-10-05T10:37:23.581" v="1185" actId="1076"/>
          <ac:picMkLst>
            <pc:docMk/>
            <pc:sldMk cId="789103187" sldId="608"/>
            <ac:picMk id="4" creationId="{C11A0341-A474-DD77-B054-45E96DE61010}"/>
          </ac:picMkLst>
        </pc:picChg>
        <pc:picChg chg="add del mod ord modCrop">
          <ac:chgData name="Назар Щур" userId="3faffa111ac016f6" providerId="LiveId" clId="{28E452F0-C2B9-4165-9C88-939809F797CC}" dt="2023-10-05T11:06:07.515" v="1384" actId="478"/>
          <ac:picMkLst>
            <pc:docMk/>
            <pc:sldMk cId="789103187" sldId="608"/>
            <ac:picMk id="9" creationId="{B80EA5A5-4D61-6180-FBEC-D608F2D93299}"/>
          </ac:picMkLst>
        </pc:picChg>
        <pc:picChg chg="add mod ord">
          <ac:chgData name="Назар Щур" userId="3faffa111ac016f6" providerId="LiveId" clId="{28E452F0-C2B9-4165-9C88-939809F797CC}" dt="2023-10-05T11:06:10.612" v="1386" actId="167"/>
          <ac:picMkLst>
            <pc:docMk/>
            <pc:sldMk cId="789103187" sldId="608"/>
            <ac:picMk id="12" creationId="{B8F27EBF-7A6D-F733-35C4-9C77E821F4E6}"/>
          </ac:picMkLst>
        </pc:picChg>
      </pc:sldChg>
      <pc:sldChg chg="addSp delSp modSp add del mod delAnim modAnim">
        <pc:chgData name="Назар Щур" userId="3faffa111ac016f6" providerId="LiveId" clId="{28E452F0-C2B9-4165-9C88-939809F797CC}" dt="2023-10-05T12:36:05.012" v="1604" actId="47"/>
        <pc:sldMkLst>
          <pc:docMk/>
          <pc:sldMk cId="45297587" sldId="609"/>
        </pc:sldMkLst>
        <pc:spChg chg="mod">
          <ac:chgData name="Назар Щур" userId="3faffa111ac016f6" providerId="LiveId" clId="{28E452F0-C2B9-4165-9C88-939809F797CC}" dt="2023-10-05T10:50:12.123" v="1234"/>
          <ac:spMkLst>
            <pc:docMk/>
            <pc:sldMk cId="45297587" sldId="609"/>
            <ac:spMk id="7" creationId="{552DAE13-7F09-8EF2-F2B3-C8B1C3EBD080}"/>
          </ac:spMkLst>
        </pc:spChg>
        <pc:picChg chg="add mod ord">
          <ac:chgData name="Назар Щур" userId="3faffa111ac016f6" providerId="LiveId" clId="{28E452F0-C2B9-4165-9C88-939809F797CC}" dt="2023-10-05T10:49:56.192" v="1227" actId="1076"/>
          <ac:picMkLst>
            <pc:docMk/>
            <pc:sldMk cId="45297587" sldId="609"/>
            <ac:picMk id="3" creationId="{520DE544-87A9-1B9A-7C08-DE494CA86B96}"/>
          </ac:picMkLst>
        </pc:picChg>
        <pc:picChg chg="add del mod">
          <ac:chgData name="Назар Щур" userId="3faffa111ac016f6" providerId="LiveId" clId="{28E452F0-C2B9-4165-9C88-939809F797CC}" dt="2023-10-05T10:55:25.768" v="1287" actId="478"/>
          <ac:picMkLst>
            <pc:docMk/>
            <pc:sldMk cId="45297587" sldId="609"/>
            <ac:picMk id="5" creationId="{0F6E88BB-7D62-644C-F1A1-304831471DEC}"/>
          </ac:picMkLst>
        </pc:picChg>
        <pc:picChg chg="add del mod ord">
          <ac:chgData name="Назар Щур" userId="3faffa111ac016f6" providerId="LiveId" clId="{28E452F0-C2B9-4165-9C88-939809F797CC}" dt="2023-10-05T10:51:53.042" v="1252" actId="478"/>
          <ac:picMkLst>
            <pc:docMk/>
            <pc:sldMk cId="45297587" sldId="609"/>
            <ac:picMk id="8" creationId="{39062CD7-3286-D500-66E5-7CCF454EF616}"/>
          </ac:picMkLst>
        </pc:picChg>
        <pc:picChg chg="del">
          <ac:chgData name="Назар Щур" userId="3faffa111ac016f6" providerId="LiveId" clId="{28E452F0-C2B9-4165-9C88-939809F797CC}" dt="2023-10-05T10:44:40.684" v="1194" actId="478"/>
          <ac:picMkLst>
            <pc:docMk/>
            <pc:sldMk cId="45297587" sldId="609"/>
            <ac:picMk id="9" creationId="{371D8D8C-DC1F-8D29-E2A0-80866E8F036B}"/>
          </ac:picMkLst>
        </pc:picChg>
        <pc:picChg chg="add del mod">
          <ac:chgData name="Назар Щур" userId="3faffa111ac016f6" providerId="LiveId" clId="{28E452F0-C2B9-4165-9C88-939809F797CC}" dt="2023-10-05T10:55:25.768" v="1287" actId="478"/>
          <ac:picMkLst>
            <pc:docMk/>
            <pc:sldMk cId="45297587" sldId="609"/>
            <ac:picMk id="11" creationId="{6A1F6A83-230A-A023-E909-12D7FD413529}"/>
          </ac:picMkLst>
        </pc:picChg>
        <pc:picChg chg="add del mod">
          <ac:chgData name="Назар Щур" userId="3faffa111ac016f6" providerId="LiveId" clId="{28E452F0-C2B9-4165-9C88-939809F797CC}" dt="2023-10-05T10:55:25.768" v="1287" actId="478"/>
          <ac:picMkLst>
            <pc:docMk/>
            <pc:sldMk cId="45297587" sldId="609"/>
            <ac:picMk id="13" creationId="{18D9C32F-ACC2-A6C4-E6DB-70E6149C965D}"/>
          </ac:picMkLst>
        </pc:picChg>
        <pc:picChg chg="add mod">
          <ac:chgData name="Назар Щур" userId="3faffa111ac016f6" providerId="LiveId" clId="{28E452F0-C2B9-4165-9C88-939809F797CC}" dt="2023-10-05T10:56:22.765" v="1304" actId="1076"/>
          <ac:picMkLst>
            <pc:docMk/>
            <pc:sldMk cId="45297587" sldId="609"/>
            <ac:picMk id="14" creationId="{32E30A89-C2C9-32F2-B8C1-ECD2FDF0F172}"/>
          </ac:picMkLst>
        </pc:picChg>
        <pc:picChg chg="add mod">
          <ac:chgData name="Назар Щур" userId="3faffa111ac016f6" providerId="LiveId" clId="{28E452F0-C2B9-4165-9C88-939809F797CC}" dt="2023-10-05T10:56:25.404" v="1305" actId="1076"/>
          <ac:picMkLst>
            <pc:docMk/>
            <pc:sldMk cId="45297587" sldId="609"/>
            <ac:picMk id="15" creationId="{FAB26E28-8C14-8089-267A-EB8276332FAB}"/>
          </ac:picMkLst>
        </pc:picChg>
        <pc:picChg chg="del">
          <ac:chgData name="Назар Щур" userId="3faffa111ac016f6" providerId="LiveId" clId="{28E452F0-C2B9-4165-9C88-939809F797CC}" dt="2023-10-05T10:44:40.684" v="1194" actId="478"/>
          <ac:picMkLst>
            <pc:docMk/>
            <pc:sldMk cId="45297587" sldId="609"/>
            <ac:picMk id="16" creationId="{F3D2151A-AEBB-ED8C-25B5-A4E53ED260C2}"/>
          </ac:picMkLst>
        </pc:picChg>
      </pc:sldChg>
      <pc:sldChg chg="modSp add del modAnim">
        <pc:chgData name="Назар Щур" userId="3faffa111ac016f6" providerId="LiveId" clId="{28E452F0-C2B9-4165-9C88-939809F797CC}" dt="2023-10-04T19:42:24.195" v="1032" actId="47"/>
        <pc:sldMkLst>
          <pc:docMk/>
          <pc:sldMk cId="2285298995" sldId="609"/>
        </pc:sldMkLst>
        <pc:spChg chg="mod">
          <ac:chgData name="Назар Щур" userId="3faffa111ac016f6" providerId="LiveId" clId="{28E452F0-C2B9-4165-9C88-939809F797CC}" dt="2023-10-04T19:41:39.388" v="1027"/>
          <ac:spMkLst>
            <pc:docMk/>
            <pc:sldMk cId="2285298995" sldId="609"/>
            <ac:spMk id="18" creationId="{73064949-CF9E-E0AD-26DE-E1029AB73789}"/>
          </ac:spMkLst>
        </pc:spChg>
        <pc:spChg chg="mod">
          <ac:chgData name="Назар Щур" userId="3faffa111ac016f6" providerId="LiveId" clId="{28E452F0-C2B9-4165-9C88-939809F797CC}" dt="2023-10-04T19:41:59.190" v="1030" actId="6549"/>
          <ac:spMkLst>
            <pc:docMk/>
            <pc:sldMk cId="2285298995" sldId="609"/>
            <ac:spMk id="20" creationId="{B68D07B1-E60B-AE56-8441-D2D15E3002C2}"/>
          </ac:spMkLst>
        </pc:spChg>
      </pc:sldChg>
      <pc:sldChg chg="add del">
        <pc:chgData name="Назар Щур" userId="3faffa111ac016f6" providerId="LiveId" clId="{28E452F0-C2B9-4165-9C88-939809F797CC}" dt="2023-10-05T11:29:40.456" v="1509" actId="47"/>
        <pc:sldMkLst>
          <pc:docMk/>
          <pc:sldMk cId="1439923499" sldId="610"/>
        </pc:sldMkLst>
      </pc:sldChg>
      <pc:sldChg chg="add del">
        <pc:chgData name="Назар Щур" userId="3faffa111ac016f6" providerId="LiveId" clId="{28E452F0-C2B9-4165-9C88-939809F797CC}" dt="2023-10-05T11:00:12.011" v="1350" actId="47"/>
        <pc:sldMkLst>
          <pc:docMk/>
          <pc:sldMk cId="3227321903" sldId="610"/>
        </pc:sldMkLst>
      </pc:sldChg>
      <pc:sldChg chg="addSp delSp modSp add mod modAnim">
        <pc:chgData name="Назар Щур" userId="3faffa111ac016f6" providerId="LiveId" clId="{28E452F0-C2B9-4165-9C88-939809F797CC}" dt="2023-10-05T11:09:52.332" v="1407"/>
        <pc:sldMkLst>
          <pc:docMk/>
          <pc:sldMk cId="3917763297" sldId="611"/>
        </pc:sldMkLst>
        <pc:spChg chg="add mod">
          <ac:chgData name="Назар Щур" userId="3faffa111ac016f6" providerId="LiveId" clId="{28E452F0-C2B9-4165-9C88-939809F797CC}" dt="2023-10-05T11:04:21.226" v="1374"/>
          <ac:spMkLst>
            <pc:docMk/>
            <pc:sldMk cId="3917763297" sldId="611"/>
            <ac:spMk id="5" creationId="{F9815682-B401-0769-58D1-0DD6C0FFF46A}"/>
          </ac:spMkLst>
        </pc:spChg>
        <pc:spChg chg="add mod">
          <ac:chgData name="Назар Щур" userId="3faffa111ac016f6" providerId="LiveId" clId="{28E452F0-C2B9-4165-9C88-939809F797CC}" dt="2023-10-05T11:06:58.392" v="1395"/>
          <ac:spMkLst>
            <pc:docMk/>
            <pc:sldMk cId="3917763297" sldId="611"/>
            <ac:spMk id="6" creationId="{21AEC432-5583-5A81-C870-275780A5A30F}"/>
          </ac:spMkLst>
        </pc:spChg>
        <pc:spChg chg="add mod">
          <ac:chgData name="Назар Щур" userId="3faffa111ac016f6" providerId="LiveId" clId="{28E452F0-C2B9-4165-9C88-939809F797CC}" dt="2023-10-05T11:08:58.055" v="1405" actId="1076"/>
          <ac:spMkLst>
            <pc:docMk/>
            <pc:sldMk cId="3917763297" sldId="611"/>
            <ac:spMk id="7" creationId="{BB391E75-FC22-CDF1-2CEF-647D75F08434}"/>
          </ac:spMkLst>
        </pc:spChg>
        <pc:spChg chg="del">
          <ac:chgData name="Назар Щур" userId="3faffa111ac016f6" providerId="LiveId" clId="{28E452F0-C2B9-4165-9C88-939809F797CC}" dt="2023-10-05T11:03:42.110" v="1364" actId="478"/>
          <ac:spMkLst>
            <pc:docMk/>
            <pc:sldMk cId="3917763297" sldId="611"/>
            <ac:spMk id="10" creationId="{35BAAD6D-0B40-19AC-4466-9F8B5110E080}"/>
          </ac:spMkLst>
        </pc:spChg>
        <pc:picChg chg="mod modCrop">
          <ac:chgData name="Назар Щур" userId="3faffa111ac016f6" providerId="LiveId" clId="{28E452F0-C2B9-4165-9C88-939809F797CC}" dt="2023-10-05T11:06:01.834" v="1383" actId="732"/>
          <ac:picMkLst>
            <pc:docMk/>
            <pc:sldMk cId="3917763297" sldId="611"/>
            <ac:picMk id="9" creationId="{B80EA5A5-4D61-6180-FBEC-D608F2D93299}"/>
          </ac:picMkLst>
        </pc:picChg>
      </pc:sldChg>
      <pc:sldChg chg="addSp delSp modSp add mod modAnim">
        <pc:chgData name="Назар Щур" userId="3faffa111ac016f6" providerId="LiveId" clId="{28E452F0-C2B9-4165-9C88-939809F797CC}" dt="2023-10-07T16:17:15.308" v="2469"/>
        <pc:sldMkLst>
          <pc:docMk/>
          <pc:sldMk cId="652317079" sldId="612"/>
        </pc:sldMkLst>
        <pc:spChg chg="del">
          <ac:chgData name="Назар Щур" userId="3faffa111ac016f6" providerId="LiveId" clId="{28E452F0-C2B9-4165-9C88-939809F797CC}" dt="2023-10-05T11:06:53.690" v="1394" actId="478"/>
          <ac:spMkLst>
            <pc:docMk/>
            <pc:sldMk cId="652317079" sldId="612"/>
            <ac:spMk id="6" creationId="{21AEC432-5583-5A81-C870-275780A5A30F}"/>
          </ac:spMkLst>
        </pc:spChg>
        <pc:spChg chg="add mod">
          <ac:chgData name="Назар Щур" userId="3faffa111ac016f6" providerId="LiveId" clId="{28E452F0-C2B9-4165-9C88-939809F797CC}" dt="2023-10-05T11:07:09.459" v="1397" actId="1076"/>
          <ac:spMkLst>
            <pc:docMk/>
            <pc:sldMk cId="652317079" sldId="612"/>
            <ac:spMk id="7" creationId="{929C8075-B892-3F33-5451-1558E66D7EBC}"/>
          </ac:spMkLst>
        </pc:spChg>
        <pc:spChg chg="add mod">
          <ac:chgData name="Назар Щур" userId="3faffa111ac016f6" providerId="LiveId" clId="{28E452F0-C2B9-4165-9C88-939809F797CC}" dt="2023-10-05T11:09:54.278" v="1408"/>
          <ac:spMkLst>
            <pc:docMk/>
            <pc:sldMk cId="652317079" sldId="612"/>
            <ac:spMk id="8" creationId="{239F1F00-3341-9422-76C7-A5A6B0B7AA5F}"/>
          </ac:spMkLst>
        </pc:spChg>
        <pc:spChg chg="add mod">
          <ac:chgData name="Назар Щур" userId="3faffa111ac016f6" providerId="LiveId" clId="{28E452F0-C2B9-4165-9C88-939809F797CC}" dt="2023-10-05T11:11:56.891" v="1415"/>
          <ac:spMkLst>
            <pc:docMk/>
            <pc:sldMk cId="652317079" sldId="612"/>
            <ac:spMk id="10" creationId="{DD362401-EC38-641B-35FF-898014C9231A}"/>
          </ac:spMkLst>
        </pc:spChg>
      </pc:sldChg>
      <pc:sldChg chg="addSp delSp modSp add mod delAnim modAnim">
        <pc:chgData name="Назар Щур" userId="3faffa111ac016f6" providerId="LiveId" clId="{28E452F0-C2B9-4165-9C88-939809F797CC}" dt="2023-10-05T11:28:31.626" v="1500"/>
        <pc:sldMkLst>
          <pc:docMk/>
          <pc:sldMk cId="2900428695" sldId="613"/>
        </pc:sldMkLst>
        <pc:spChg chg="add mod">
          <ac:chgData name="Назар Щур" userId="3faffa111ac016f6" providerId="LiveId" clId="{28E452F0-C2B9-4165-9C88-939809F797CC}" dt="2023-10-05T11:14:44.049" v="1433"/>
          <ac:spMkLst>
            <pc:docMk/>
            <pc:sldMk cId="2900428695" sldId="613"/>
            <ac:spMk id="6" creationId="{BD520E67-9AA1-95B8-E59C-99A2D7DA137F}"/>
          </ac:spMkLst>
        </pc:spChg>
        <pc:spChg chg="del">
          <ac:chgData name="Назар Щур" userId="3faffa111ac016f6" providerId="LiveId" clId="{28E452F0-C2B9-4165-9C88-939809F797CC}" dt="2023-10-05T11:12:17.199" v="1418" actId="478"/>
          <ac:spMkLst>
            <pc:docMk/>
            <pc:sldMk cId="2900428695" sldId="613"/>
            <ac:spMk id="8" creationId="{239F1F00-3341-9422-76C7-A5A6B0B7AA5F}"/>
          </ac:spMkLst>
        </pc:spChg>
        <pc:spChg chg="del">
          <ac:chgData name="Назар Щур" userId="3faffa111ac016f6" providerId="LiveId" clId="{28E452F0-C2B9-4165-9C88-939809F797CC}" dt="2023-10-05T11:12:16.096" v="1417" actId="478"/>
          <ac:spMkLst>
            <pc:docMk/>
            <pc:sldMk cId="2900428695" sldId="613"/>
            <ac:spMk id="10" creationId="{DD362401-EC38-641B-35FF-898014C9231A}"/>
          </ac:spMkLst>
        </pc:spChg>
        <pc:picChg chg="mod">
          <ac:chgData name="Назар Щур" userId="3faffa111ac016f6" providerId="LiveId" clId="{28E452F0-C2B9-4165-9C88-939809F797CC}" dt="2023-10-05T11:28:08.853" v="1495" actId="1076"/>
          <ac:picMkLst>
            <pc:docMk/>
            <pc:sldMk cId="2900428695" sldId="613"/>
            <ac:picMk id="4" creationId="{C11A0341-A474-DD77-B054-45E96DE61010}"/>
          </ac:picMkLst>
        </pc:picChg>
        <pc:picChg chg="del">
          <ac:chgData name="Назар Щур" userId="3faffa111ac016f6" providerId="LiveId" clId="{28E452F0-C2B9-4165-9C88-939809F797CC}" dt="2023-10-05T11:14:46.239" v="1434" actId="478"/>
          <ac:picMkLst>
            <pc:docMk/>
            <pc:sldMk cId="2900428695" sldId="613"/>
            <ac:picMk id="9" creationId="{B80EA5A5-4D61-6180-FBEC-D608F2D93299}"/>
          </ac:picMkLst>
        </pc:picChg>
        <pc:picChg chg="add mod">
          <ac:chgData name="Назар Щур" userId="3faffa111ac016f6" providerId="LiveId" clId="{28E452F0-C2B9-4165-9C88-939809F797CC}" dt="2023-10-05T11:28:08.853" v="1495" actId="1076"/>
          <ac:picMkLst>
            <pc:docMk/>
            <pc:sldMk cId="2900428695" sldId="613"/>
            <ac:picMk id="12" creationId="{483DF89B-B028-69AB-28B7-A6988748416B}"/>
          </ac:picMkLst>
        </pc:picChg>
        <pc:picChg chg="add del mod">
          <ac:chgData name="Назар Щур" userId="3faffa111ac016f6" providerId="LiveId" clId="{28E452F0-C2B9-4165-9C88-939809F797CC}" dt="2023-10-05T11:26:11.379" v="1458" actId="478"/>
          <ac:picMkLst>
            <pc:docMk/>
            <pc:sldMk cId="2900428695" sldId="613"/>
            <ac:picMk id="14" creationId="{07EF18A1-0629-91C0-DB04-7181708F0209}"/>
          </ac:picMkLst>
        </pc:picChg>
        <pc:picChg chg="add mod">
          <ac:chgData name="Назар Щур" userId="3faffa111ac016f6" providerId="LiveId" clId="{28E452F0-C2B9-4165-9C88-939809F797CC}" dt="2023-10-05T11:28:08.853" v="1495" actId="1076"/>
          <ac:picMkLst>
            <pc:docMk/>
            <pc:sldMk cId="2900428695" sldId="613"/>
            <ac:picMk id="16" creationId="{08E2AF05-1062-E896-E7E0-A6A480631F5E}"/>
          </ac:picMkLst>
        </pc:picChg>
        <pc:picChg chg="add mod">
          <ac:chgData name="Назар Щур" userId="3faffa111ac016f6" providerId="LiveId" clId="{28E452F0-C2B9-4165-9C88-939809F797CC}" dt="2023-10-05T11:28:08.853" v="1495" actId="1076"/>
          <ac:picMkLst>
            <pc:docMk/>
            <pc:sldMk cId="2900428695" sldId="613"/>
            <ac:picMk id="18" creationId="{2B34712E-6D8B-E531-57D6-BAC89AB84A86}"/>
          </ac:picMkLst>
        </pc:picChg>
      </pc:sldChg>
      <pc:sldChg chg="addSp delSp modSp add mod modAnim">
        <pc:chgData name="Назар Щур" userId="3faffa111ac016f6" providerId="LiveId" clId="{28E452F0-C2B9-4165-9C88-939809F797CC}" dt="2023-10-05T11:34:43.105" v="1513"/>
        <pc:sldMkLst>
          <pc:docMk/>
          <pc:sldMk cId="2398213071" sldId="614"/>
        </pc:sldMkLst>
        <pc:spChg chg="del">
          <ac:chgData name="Назар Щур" userId="3faffa111ac016f6" providerId="LiveId" clId="{28E452F0-C2B9-4165-9C88-939809F797CC}" dt="2023-10-05T11:29:18.185" v="1505" actId="478"/>
          <ac:spMkLst>
            <pc:docMk/>
            <pc:sldMk cId="2398213071" sldId="614"/>
            <ac:spMk id="6" creationId="{BD520E67-9AA1-95B8-E59C-99A2D7DA137F}"/>
          </ac:spMkLst>
        </pc:spChg>
        <pc:spChg chg="add mod">
          <ac:chgData name="Назар Щур" userId="3faffa111ac016f6" providerId="LiveId" clId="{28E452F0-C2B9-4165-9C88-939809F797CC}" dt="2023-10-05T11:29:12.340" v="1503" actId="1076"/>
          <ac:spMkLst>
            <pc:docMk/>
            <pc:sldMk cId="2398213071" sldId="614"/>
            <ac:spMk id="8" creationId="{818CD099-42FF-9C0B-BEE2-197BDA1471D9}"/>
          </ac:spMkLst>
        </pc:spChg>
        <pc:spChg chg="add mod">
          <ac:chgData name="Назар Щур" userId="3faffa111ac016f6" providerId="LiveId" clId="{28E452F0-C2B9-4165-9C88-939809F797CC}" dt="2023-10-05T11:29:35.752" v="1508" actId="207"/>
          <ac:spMkLst>
            <pc:docMk/>
            <pc:sldMk cId="2398213071" sldId="614"/>
            <ac:spMk id="9" creationId="{5EB2D846-4E8C-AE85-23E7-C7B951C3301B}"/>
          </ac:spMkLst>
        </pc:spChg>
      </pc:sldChg>
      <pc:sldChg chg="addSp delSp modSp add mod delAnim modAnim">
        <pc:chgData name="Назар Щур" userId="3faffa111ac016f6" providerId="LiveId" clId="{28E452F0-C2B9-4165-9C88-939809F797CC}" dt="2023-10-07T14:39:26.999" v="1918" actId="20577"/>
        <pc:sldMkLst>
          <pc:docMk/>
          <pc:sldMk cId="677226845" sldId="615"/>
        </pc:sldMkLst>
        <pc:spChg chg="del">
          <ac:chgData name="Назар Щур" userId="3faffa111ac016f6" providerId="LiveId" clId="{28E452F0-C2B9-4165-9C88-939809F797CC}" dt="2023-10-05T11:34:36.846" v="1512" actId="478"/>
          <ac:spMkLst>
            <pc:docMk/>
            <pc:sldMk cId="677226845" sldId="615"/>
            <ac:spMk id="2" creationId="{14BBD517-5ED9-1D05-50BD-A0CE1D5D310D}"/>
          </ac:spMkLst>
        </pc:spChg>
        <pc:spChg chg="add del mod topLvl">
          <ac:chgData name="Назар Щур" userId="3faffa111ac016f6" providerId="LiveId" clId="{28E452F0-C2B9-4165-9C88-939809F797CC}" dt="2023-10-07T14:30:45.204" v="1820" actId="478"/>
          <ac:spMkLst>
            <pc:docMk/>
            <pc:sldMk cId="677226845" sldId="615"/>
            <ac:spMk id="2" creationId="{1666B6BB-0C2D-470F-996E-C42C83EFF51F}"/>
          </ac:spMkLst>
        </pc:spChg>
        <pc:spChg chg="del">
          <ac:chgData name="Назар Щур" userId="3faffa111ac016f6" providerId="LiveId" clId="{28E452F0-C2B9-4165-9C88-939809F797CC}" dt="2023-10-05T11:34:36.846" v="1512" actId="478"/>
          <ac:spMkLst>
            <pc:docMk/>
            <pc:sldMk cId="677226845" sldId="615"/>
            <ac:spMk id="3" creationId="{A4DC1631-E658-D245-0D9A-EF1B20D6AC53}"/>
          </ac:spMkLst>
        </pc:spChg>
        <pc:spChg chg="add del mod topLvl">
          <ac:chgData name="Назар Щур" userId="3faffa111ac016f6" providerId="LiveId" clId="{28E452F0-C2B9-4165-9C88-939809F797CC}" dt="2023-10-07T14:28:41.810" v="1797" actId="478"/>
          <ac:spMkLst>
            <pc:docMk/>
            <pc:sldMk cId="677226845" sldId="615"/>
            <ac:spMk id="4" creationId="{B22719A4-7EFF-70BE-6667-3462D7CC21BC}"/>
          </ac:spMkLst>
        </pc:spChg>
        <pc:spChg chg="add del mod">
          <ac:chgData name="Назар Щур" userId="3faffa111ac016f6" providerId="LiveId" clId="{28E452F0-C2B9-4165-9C88-939809F797CC}" dt="2023-10-07T14:20:55.947" v="1710" actId="478"/>
          <ac:spMkLst>
            <pc:docMk/>
            <pc:sldMk cId="677226845" sldId="615"/>
            <ac:spMk id="5" creationId="{1342F4AF-4E40-E423-9ABB-3FB7432D097A}"/>
          </ac:spMkLst>
        </pc:spChg>
        <pc:spChg chg="del">
          <ac:chgData name="Назар Щур" userId="3faffa111ac016f6" providerId="LiveId" clId="{28E452F0-C2B9-4165-9C88-939809F797CC}" dt="2023-10-05T11:34:36.846" v="1512" actId="478"/>
          <ac:spMkLst>
            <pc:docMk/>
            <pc:sldMk cId="677226845" sldId="615"/>
            <ac:spMk id="5" creationId="{F9815682-B401-0769-58D1-0DD6C0FFF46A}"/>
          </ac:spMkLst>
        </pc:spChg>
        <pc:spChg chg="add del mod topLvl">
          <ac:chgData name="Назар Щур" userId="3faffa111ac016f6" providerId="LiveId" clId="{28E452F0-C2B9-4165-9C88-939809F797CC}" dt="2023-10-07T14:29:32.747" v="1818" actId="164"/>
          <ac:spMkLst>
            <pc:docMk/>
            <pc:sldMk cId="677226845" sldId="615"/>
            <ac:spMk id="6" creationId="{596BBC63-4C56-82CC-0A9D-14B2D7077F2E}"/>
          </ac:spMkLst>
        </pc:spChg>
        <pc:spChg chg="del">
          <ac:chgData name="Назар Щур" userId="3faffa111ac016f6" providerId="LiveId" clId="{28E452F0-C2B9-4165-9C88-939809F797CC}" dt="2023-10-05T11:34:36.846" v="1512" actId="478"/>
          <ac:spMkLst>
            <pc:docMk/>
            <pc:sldMk cId="677226845" sldId="615"/>
            <ac:spMk id="7" creationId="{929C8075-B892-3F33-5451-1558E66D7EBC}"/>
          </ac:spMkLst>
        </pc:spChg>
        <pc:spChg chg="del">
          <ac:chgData name="Назар Щур" userId="3faffa111ac016f6" providerId="LiveId" clId="{28E452F0-C2B9-4165-9C88-939809F797CC}" dt="2023-10-05T11:34:36.846" v="1512" actId="478"/>
          <ac:spMkLst>
            <pc:docMk/>
            <pc:sldMk cId="677226845" sldId="615"/>
            <ac:spMk id="8" creationId="{818CD099-42FF-9C0B-BEE2-197BDA1471D9}"/>
          </ac:spMkLst>
        </pc:spChg>
        <pc:spChg chg="add mod">
          <ac:chgData name="Назар Щур" userId="3faffa111ac016f6" providerId="LiveId" clId="{28E452F0-C2B9-4165-9C88-939809F797CC}" dt="2023-10-07T14:29:32.747" v="1818" actId="164"/>
          <ac:spMkLst>
            <pc:docMk/>
            <pc:sldMk cId="677226845" sldId="615"/>
            <ac:spMk id="8" creationId="{F268FA8E-3711-8E1E-D4BD-5F011F94CA4D}"/>
          </ac:spMkLst>
        </pc:spChg>
        <pc:spChg chg="del">
          <ac:chgData name="Назар Щур" userId="3faffa111ac016f6" providerId="LiveId" clId="{28E452F0-C2B9-4165-9C88-939809F797CC}" dt="2023-10-05T11:34:36.846" v="1512" actId="478"/>
          <ac:spMkLst>
            <pc:docMk/>
            <pc:sldMk cId="677226845" sldId="615"/>
            <ac:spMk id="9" creationId="{5EB2D846-4E8C-AE85-23E7-C7B951C3301B}"/>
          </ac:spMkLst>
        </pc:spChg>
        <pc:spChg chg="add mod">
          <ac:chgData name="Назар Щур" userId="3faffa111ac016f6" providerId="LiveId" clId="{28E452F0-C2B9-4165-9C88-939809F797CC}" dt="2023-10-07T14:39:20.727" v="1908" actId="20577"/>
          <ac:spMkLst>
            <pc:docMk/>
            <pc:sldMk cId="677226845" sldId="615"/>
            <ac:spMk id="10" creationId="{60ECD758-493C-40C0-FEE3-73F3174F60CB}"/>
          </ac:spMkLst>
        </pc:spChg>
        <pc:spChg chg="add mod">
          <ac:chgData name="Назар Щур" userId="3faffa111ac016f6" providerId="LiveId" clId="{28E452F0-C2B9-4165-9C88-939809F797CC}" dt="2023-10-07T14:32:11.546" v="1860" actId="1076"/>
          <ac:spMkLst>
            <pc:docMk/>
            <pc:sldMk cId="677226845" sldId="615"/>
            <ac:spMk id="11" creationId="{5BC20762-1A14-D8AC-7690-4DD0ED3D9BBB}"/>
          </ac:spMkLst>
        </pc:spChg>
        <pc:spChg chg="add mod">
          <ac:chgData name="Назар Щур" userId="3faffa111ac016f6" providerId="LiveId" clId="{28E452F0-C2B9-4165-9C88-939809F797CC}" dt="2023-10-07T14:32:11.546" v="1860" actId="1076"/>
          <ac:spMkLst>
            <pc:docMk/>
            <pc:sldMk cId="677226845" sldId="615"/>
            <ac:spMk id="13" creationId="{28212F3D-8CBC-CBD5-31B9-FBFEE3EEB6D7}"/>
          </ac:spMkLst>
        </pc:spChg>
        <pc:spChg chg="add mod">
          <ac:chgData name="Назар Щур" userId="3faffa111ac016f6" providerId="LiveId" clId="{28E452F0-C2B9-4165-9C88-939809F797CC}" dt="2023-10-07T14:32:11.546" v="1860" actId="1076"/>
          <ac:spMkLst>
            <pc:docMk/>
            <pc:sldMk cId="677226845" sldId="615"/>
            <ac:spMk id="14" creationId="{F85A4709-D93D-FF3E-06AE-2F4992D865A7}"/>
          </ac:spMkLst>
        </pc:spChg>
        <pc:spChg chg="add mod">
          <ac:chgData name="Назар Щур" userId="3faffa111ac016f6" providerId="LiveId" clId="{28E452F0-C2B9-4165-9C88-939809F797CC}" dt="2023-10-07T14:32:11.546" v="1860" actId="1076"/>
          <ac:spMkLst>
            <pc:docMk/>
            <pc:sldMk cId="677226845" sldId="615"/>
            <ac:spMk id="15" creationId="{7C339383-78C6-B595-3034-D3A9B428E600}"/>
          </ac:spMkLst>
        </pc:spChg>
        <pc:spChg chg="add mod">
          <ac:chgData name="Назар Щур" userId="3faffa111ac016f6" providerId="LiveId" clId="{28E452F0-C2B9-4165-9C88-939809F797CC}" dt="2023-10-07T14:39:26.999" v="1918" actId="20577"/>
          <ac:spMkLst>
            <pc:docMk/>
            <pc:sldMk cId="677226845" sldId="615"/>
            <ac:spMk id="17" creationId="{A9BDD7C2-720E-5A12-9449-2A7D54C612B6}"/>
          </ac:spMkLst>
        </pc:spChg>
        <pc:spChg chg="mod">
          <ac:chgData name="Назар Щур" userId="3faffa111ac016f6" providerId="LiveId" clId="{28E452F0-C2B9-4165-9C88-939809F797CC}" dt="2023-10-05T11:35:14.834" v="1517"/>
          <ac:spMkLst>
            <pc:docMk/>
            <pc:sldMk cId="677226845" sldId="615"/>
            <ac:spMk id="39" creationId="{C91FF341-BA07-495E-B482-DD66522A87F3}"/>
          </ac:spMkLst>
        </pc:spChg>
        <pc:grpChg chg="add del mod">
          <ac:chgData name="Назар Щур" userId="3faffa111ac016f6" providerId="LiveId" clId="{28E452F0-C2B9-4165-9C88-939809F797CC}" dt="2023-10-07T14:28:32.014" v="1793" actId="165"/>
          <ac:grpSpMkLst>
            <pc:docMk/>
            <pc:sldMk cId="677226845" sldId="615"/>
            <ac:grpSpMk id="7" creationId="{389BF741-230D-213E-EF27-F657C58F4251}"/>
          </ac:grpSpMkLst>
        </pc:grpChg>
        <pc:grpChg chg="add mod">
          <ac:chgData name="Назар Щур" userId="3faffa111ac016f6" providerId="LiveId" clId="{28E452F0-C2B9-4165-9C88-939809F797CC}" dt="2023-10-07T14:29:28.736" v="1817" actId="164"/>
          <ac:grpSpMkLst>
            <pc:docMk/>
            <pc:sldMk cId="677226845" sldId="615"/>
            <ac:grpSpMk id="9" creationId="{FEFD2EDE-EB7C-0E29-994D-5B2FC974B528}"/>
          </ac:grpSpMkLst>
        </pc:grpChg>
        <pc:grpChg chg="add del mod">
          <ac:chgData name="Назар Щур" userId="3faffa111ac016f6" providerId="LiveId" clId="{28E452F0-C2B9-4165-9C88-939809F797CC}" dt="2023-10-07T14:30:47.144" v="1821" actId="478"/>
          <ac:grpSpMkLst>
            <pc:docMk/>
            <pc:sldMk cId="677226845" sldId="615"/>
            <ac:grpSpMk id="12" creationId="{AFD124C3-2D97-7712-432D-725DD33E6BF9}"/>
          </ac:grpSpMkLst>
        </pc:grpChg>
        <pc:picChg chg="add mod modCrop">
          <ac:chgData name="Назар Щур" userId="3faffa111ac016f6" providerId="LiveId" clId="{28E452F0-C2B9-4165-9C88-939809F797CC}" dt="2023-10-07T14:32:43.964" v="1865" actId="1076"/>
          <ac:picMkLst>
            <pc:docMk/>
            <pc:sldMk cId="677226845" sldId="615"/>
            <ac:picMk id="3" creationId="{AB248DCC-9A1D-CCB0-2897-B3DE1E67F027}"/>
          </ac:picMkLst>
        </pc:picChg>
        <pc:picChg chg="del">
          <ac:chgData name="Назар Щур" userId="3faffa111ac016f6" providerId="LiveId" clId="{28E452F0-C2B9-4165-9C88-939809F797CC}" dt="2023-10-05T11:34:36.846" v="1512" actId="478"/>
          <ac:picMkLst>
            <pc:docMk/>
            <pc:sldMk cId="677226845" sldId="615"/>
            <ac:picMk id="4" creationId="{C11A0341-A474-DD77-B054-45E96DE61010}"/>
          </ac:picMkLst>
        </pc:picChg>
        <pc:picChg chg="add del mod">
          <ac:chgData name="Назар Щур" userId="3faffa111ac016f6" providerId="LiveId" clId="{28E452F0-C2B9-4165-9C88-939809F797CC}" dt="2023-10-07T12:40:37.425" v="1627" actId="478"/>
          <ac:picMkLst>
            <pc:docMk/>
            <pc:sldMk cId="677226845" sldId="615"/>
            <ac:picMk id="6" creationId="{6A660742-E368-C208-26F5-BD63CBABF5DD}"/>
          </ac:picMkLst>
        </pc:picChg>
        <pc:picChg chg="del">
          <ac:chgData name="Назар Щур" userId="3faffa111ac016f6" providerId="LiveId" clId="{28E452F0-C2B9-4165-9C88-939809F797CC}" dt="2023-10-05T11:34:36.846" v="1512" actId="478"/>
          <ac:picMkLst>
            <pc:docMk/>
            <pc:sldMk cId="677226845" sldId="615"/>
            <ac:picMk id="12" creationId="{483DF89B-B028-69AB-28B7-A6988748416B}"/>
          </ac:picMkLst>
        </pc:picChg>
        <pc:picChg chg="del">
          <ac:chgData name="Назар Щур" userId="3faffa111ac016f6" providerId="LiveId" clId="{28E452F0-C2B9-4165-9C88-939809F797CC}" dt="2023-10-05T11:34:36.846" v="1512" actId="478"/>
          <ac:picMkLst>
            <pc:docMk/>
            <pc:sldMk cId="677226845" sldId="615"/>
            <ac:picMk id="16" creationId="{08E2AF05-1062-E896-E7E0-A6A480631F5E}"/>
          </ac:picMkLst>
        </pc:picChg>
        <pc:picChg chg="del">
          <ac:chgData name="Назар Щур" userId="3faffa111ac016f6" providerId="LiveId" clId="{28E452F0-C2B9-4165-9C88-939809F797CC}" dt="2023-10-05T11:34:36.846" v="1512" actId="478"/>
          <ac:picMkLst>
            <pc:docMk/>
            <pc:sldMk cId="677226845" sldId="615"/>
            <ac:picMk id="18" creationId="{2B34712E-6D8B-E531-57D6-BAC89AB84A86}"/>
          </ac:picMkLst>
        </pc:picChg>
        <pc:picChg chg="add del mod">
          <ac:chgData name="Назар Щур" userId="3faffa111ac016f6" providerId="LiveId" clId="{28E452F0-C2B9-4165-9C88-939809F797CC}" dt="2023-10-07T14:23:03.873" v="1769" actId="478"/>
          <ac:picMkLst>
            <pc:docMk/>
            <pc:sldMk cId="677226845" sldId="615"/>
            <ac:picMk id="1026" creationId="{7F57A857-5076-FA2B-31CF-0736A3694778}"/>
          </ac:picMkLst>
        </pc:picChg>
        <pc:picChg chg="add del mod">
          <ac:chgData name="Назар Щур" userId="3faffa111ac016f6" providerId="LiveId" clId="{28E452F0-C2B9-4165-9C88-939809F797CC}" dt="2023-10-07T13:03:12.719" v="1631"/>
          <ac:picMkLst>
            <pc:docMk/>
            <pc:sldMk cId="677226845" sldId="615"/>
            <ac:picMk id="1026" creationId="{F83BADEF-969B-A5D2-732A-A007CF5A504B}"/>
          </ac:picMkLst>
        </pc:picChg>
        <pc:picChg chg="add del">
          <ac:chgData name="Назар Щур" userId="3faffa111ac016f6" providerId="LiveId" clId="{28E452F0-C2B9-4165-9C88-939809F797CC}" dt="2023-10-07T13:03:21.422" v="1633"/>
          <ac:picMkLst>
            <pc:docMk/>
            <pc:sldMk cId="677226845" sldId="615"/>
            <ac:picMk id="1028" creationId="{DF043BF8-26BF-17EC-87A1-46ABB20B294B}"/>
          </ac:picMkLst>
        </pc:picChg>
      </pc:sldChg>
      <pc:sldChg chg="addSp delSp modSp add del mod delAnim modAnim">
        <pc:chgData name="Назар Щур" userId="3faffa111ac016f6" providerId="LiveId" clId="{28E452F0-C2B9-4165-9C88-939809F797CC}" dt="2023-10-07T14:59:03.242" v="1996" actId="47"/>
        <pc:sldMkLst>
          <pc:docMk/>
          <pc:sldMk cId="3659655695" sldId="616"/>
        </pc:sldMkLst>
        <pc:spChg chg="add mod">
          <ac:chgData name="Назар Щур" userId="3faffa111ac016f6" providerId="LiveId" clId="{28E452F0-C2B9-4165-9C88-939809F797CC}" dt="2023-10-05T12:42:33.294" v="1625" actId="20577"/>
          <ac:spMkLst>
            <pc:docMk/>
            <pc:sldMk cId="3659655695" sldId="616"/>
            <ac:spMk id="2" creationId="{8CDEE47B-9D54-B3C4-4768-AA5183BAFB4A}"/>
          </ac:spMkLst>
        </pc:spChg>
        <pc:spChg chg="del">
          <ac:chgData name="Назар Щур" userId="3faffa111ac016f6" providerId="LiveId" clId="{28E452F0-C2B9-4165-9C88-939809F797CC}" dt="2023-10-05T11:40:05.399" v="1565" actId="478"/>
          <ac:spMkLst>
            <pc:docMk/>
            <pc:sldMk cId="3659655695" sldId="616"/>
            <ac:spMk id="10" creationId="{60ECD758-493C-40C0-FEE3-73F3174F60CB}"/>
          </ac:spMkLst>
        </pc:spChg>
        <pc:spChg chg="del">
          <ac:chgData name="Назар Щур" userId="3faffa111ac016f6" providerId="LiveId" clId="{28E452F0-C2B9-4165-9C88-939809F797CC}" dt="2023-10-05T11:40:05.399" v="1565" actId="478"/>
          <ac:spMkLst>
            <pc:docMk/>
            <pc:sldMk cId="3659655695" sldId="616"/>
            <ac:spMk id="11" creationId="{5BC20762-1A14-D8AC-7690-4DD0ED3D9BBB}"/>
          </ac:spMkLst>
        </pc:spChg>
        <pc:spChg chg="del">
          <ac:chgData name="Назар Щур" userId="3faffa111ac016f6" providerId="LiveId" clId="{28E452F0-C2B9-4165-9C88-939809F797CC}" dt="2023-10-05T11:40:05.399" v="1565" actId="478"/>
          <ac:spMkLst>
            <pc:docMk/>
            <pc:sldMk cId="3659655695" sldId="616"/>
            <ac:spMk id="13" creationId="{28212F3D-8CBC-CBD5-31B9-FBFEE3EEB6D7}"/>
          </ac:spMkLst>
        </pc:spChg>
        <pc:spChg chg="del">
          <ac:chgData name="Назар Щур" userId="3faffa111ac016f6" providerId="LiveId" clId="{28E452F0-C2B9-4165-9C88-939809F797CC}" dt="2023-10-05T11:40:05.399" v="1565" actId="478"/>
          <ac:spMkLst>
            <pc:docMk/>
            <pc:sldMk cId="3659655695" sldId="616"/>
            <ac:spMk id="14" creationId="{F85A4709-D93D-FF3E-06AE-2F4992D865A7}"/>
          </ac:spMkLst>
        </pc:spChg>
        <pc:spChg chg="del">
          <ac:chgData name="Назар Щур" userId="3faffa111ac016f6" providerId="LiveId" clId="{28E452F0-C2B9-4165-9C88-939809F797CC}" dt="2023-10-05T11:40:05.399" v="1565" actId="478"/>
          <ac:spMkLst>
            <pc:docMk/>
            <pc:sldMk cId="3659655695" sldId="616"/>
            <ac:spMk id="15" creationId="{7C339383-78C6-B595-3034-D3A9B428E600}"/>
          </ac:spMkLst>
        </pc:spChg>
        <pc:spChg chg="del">
          <ac:chgData name="Назар Щур" userId="3faffa111ac016f6" providerId="LiveId" clId="{28E452F0-C2B9-4165-9C88-939809F797CC}" dt="2023-10-05T11:40:05.399" v="1565" actId="478"/>
          <ac:spMkLst>
            <pc:docMk/>
            <pc:sldMk cId="3659655695" sldId="616"/>
            <ac:spMk id="17" creationId="{A9BDD7C2-720E-5A12-9449-2A7D54C612B6}"/>
          </ac:spMkLst>
        </pc:spChg>
        <pc:picChg chg="add mod">
          <ac:chgData name="Назар Щур" userId="3faffa111ac016f6" providerId="LiveId" clId="{28E452F0-C2B9-4165-9C88-939809F797CC}" dt="2023-10-05T11:40:41.853" v="1568"/>
          <ac:picMkLst>
            <pc:docMk/>
            <pc:sldMk cId="3659655695" sldId="616"/>
            <ac:picMk id="3" creationId="{9CBDCE71-B15D-530E-F8A3-F210802F99E0}"/>
          </ac:picMkLst>
        </pc:picChg>
        <pc:picChg chg="add mod">
          <ac:chgData name="Назар Щур" userId="3faffa111ac016f6" providerId="LiveId" clId="{28E452F0-C2B9-4165-9C88-939809F797CC}" dt="2023-10-05T11:40:41.853" v="1568"/>
          <ac:picMkLst>
            <pc:docMk/>
            <pc:sldMk cId="3659655695" sldId="616"/>
            <ac:picMk id="4" creationId="{DBC3A9C4-341F-F449-22E2-2E35056E7F6D}"/>
          </ac:picMkLst>
        </pc:picChg>
        <pc:picChg chg="add mod">
          <ac:chgData name="Назар Щур" userId="3faffa111ac016f6" providerId="LiveId" clId="{28E452F0-C2B9-4165-9C88-939809F797CC}" dt="2023-10-05T11:40:41.853" v="1568"/>
          <ac:picMkLst>
            <pc:docMk/>
            <pc:sldMk cId="3659655695" sldId="616"/>
            <ac:picMk id="5" creationId="{23BF2496-628E-6AFD-6B9D-B1468F0F0750}"/>
          </ac:picMkLst>
        </pc:picChg>
        <pc:picChg chg="del">
          <ac:chgData name="Назар Щур" userId="3faffa111ac016f6" providerId="LiveId" clId="{28E452F0-C2B9-4165-9C88-939809F797CC}" dt="2023-10-05T11:40:06.453" v="1566" actId="478"/>
          <ac:picMkLst>
            <pc:docMk/>
            <pc:sldMk cId="3659655695" sldId="616"/>
            <ac:picMk id="6" creationId="{6A660742-E368-C208-26F5-BD63CBABF5DD}"/>
          </ac:picMkLst>
        </pc:picChg>
        <pc:picChg chg="add mod">
          <ac:chgData name="Назар Щур" userId="3faffa111ac016f6" providerId="LiveId" clId="{28E452F0-C2B9-4165-9C88-939809F797CC}" dt="2023-10-05T11:40:41.853" v="1568"/>
          <ac:picMkLst>
            <pc:docMk/>
            <pc:sldMk cId="3659655695" sldId="616"/>
            <ac:picMk id="7" creationId="{A3018BB8-4986-EBF1-7BD6-49B0F129ECE9}"/>
          </ac:picMkLst>
        </pc:picChg>
        <pc:picChg chg="add mod">
          <ac:chgData name="Назар Щур" userId="3faffa111ac016f6" providerId="LiveId" clId="{28E452F0-C2B9-4165-9C88-939809F797CC}" dt="2023-10-05T11:40:41.853" v="1568"/>
          <ac:picMkLst>
            <pc:docMk/>
            <pc:sldMk cId="3659655695" sldId="616"/>
            <ac:picMk id="8" creationId="{025E416A-BEC9-BB24-4AE6-175F5195DC8D}"/>
          </ac:picMkLst>
        </pc:picChg>
        <pc:picChg chg="add mod">
          <ac:chgData name="Назар Щур" userId="3faffa111ac016f6" providerId="LiveId" clId="{28E452F0-C2B9-4165-9C88-939809F797CC}" dt="2023-10-05T11:40:41.853" v="1568"/>
          <ac:picMkLst>
            <pc:docMk/>
            <pc:sldMk cId="3659655695" sldId="616"/>
            <ac:picMk id="9" creationId="{CCCC023B-D841-6494-639A-E958699E463E}"/>
          </ac:picMkLst>
        </pc:picChg>
        <pc:picChg chg="add mod">
          <ac:chgData name="Назар Щур" userId="3faffa111ac016f6" providerId="LiveId" clId="{28E452F0-C2B9-4165-9C88-939809F797CC}" dt="2023-10-05T11:40:41.853" v="1568"/>
          <ac:picMkLst>
            <pc:docMk/>
            <pc:sldMk cId="3659655695" sldId="616"/>
            <ac:picMk id="12" creationId="{03E93E8A-6EF5-7FBC-62DF-ECDA449FEE06}"/>
          </ac:picMkLst>
        </pc:picChg>
        <pc:picChg chg="add mod">
          <ac:chgData name="Назар Щур" userId="3faffa111ac016f6" providerId="LiveId" clId="{28E452F0-C2B9-4165-9C88-939809F797CC}" dt="2023-10-05T11:40:41.853" v="1568"/>
          <ac:picMkLst>
            <pc:docMk/>
            <pc:sldMk cId="3659655695" sldId="616"/>
            <ac:picMk id="16" creationId="{F3D10CA0-FCAA-B628-66AE-AB0A7269CD49}"/>
          </ac:picMkLst>
        </pc:picChg>
        <pc:picChg chg="add mod">
          <ac:chgData name="Назар Щур" userId="3faffa111ac016f6" providerId="LiveId" clId="{28E452F0-C2B9-4165-9C88-939809F797CC}" dt="2023-10-05T11:40:41.853" v="1568"/>
          <ac:picMkLst>
            <pc:docMk/>
            <pc:sldMk cId="3659655695" sldId="616"/>
            <ac:picMk id="18" creationId="{4172D598-02CE-09DF-1001-BB37999735EE}"/>
          </ac:picMkLst>
        </pc:picChg>
        <pc:picChg chg="add mod">
          <ac:chgData name="Назар Щур" userId="3faffa111ac016f6" providerId="LiveId" clId="{28E452F0-C2B9-4165-9C88-939809F797CC}" dt="2023-10-05T11:41:50.420" v="1596" actId="1076"/>
          <ac:picMkLst>
            <pc:docMk/>
            <pc:sldMk cId="3659655695" sldId="616"/>
            <ac:picMk id="19" creationId="{0234A59C-A1C6-2155-64DA-5C25121DA063}"/>
          </ac:picMkLst>
        </pc:picChg>
      </pc:sldChg>
      <pc:sldChg chg="add">
        <pc:chgData name="Назар Щур" userId="3faffa111ac016f6" providerId="LiveId" clId="{28E452F0-C2B9-4165-9C88-939809F797CC}" dt="2023-10-05T12:36:08.715" v="1605"/>
        <pc:sldMkLst>
          <pc:docMk/>
          <pc:sldMk cId="1628608415" sldId="617"/>
        </pc:sldMkLst>
      </pc:sldChg>
      <pc:sldChg chg="add del">
        <pc:chgData name="Назар Щур" userId="3faffa111ac016f6" providerId="LiveId" clId="{28E452F0-C2B9-4165-9C88-939809F797CC}" dt="2023-10-07T14:59:03.242" v="1996" actId="47"/>
        <pc:sldMkLst>
          <pc:docMk/>
          <pc:sldMk cId="3573476175" sldId="618"/>
        </pc:sldMkLst>
      </pc:sldChg>
      <pc:sldChg chg="add del replId">
        <pc:chgData name="Назар Щур" userId="3faffa111ac016f6" providerId="LiveId" clId="{28E452F0-C2B9-4165-9C88-939809F797CC}" dt="2023-10-07T14:59:03.242" v="1996" actId="47"/>
        <pc:sldMkLst>
          <pc:docMk/>
          <pc:sldMk cId="1865446570" sldId="619"/>
        </pc:sldMkLst>
      </pc:sldChg>
      <pc:sldChg chg="add del">
        <pc:chgData name="Назар Щур" userId="3faffa111ac016f6" providerId="LiveId" clId="{28E452F0-C2B9-4165-9C88-939809F797CC}" dt="2023-10-07T14:58:10.894" v="1993" actId="47"/>
        <pc:sldMkLst>
          <pc:docMk/>
          <pc:sldMk cId="3508989320" sldId="620"/>
        </pc:sldMkLst>
      </pc:sldChg>
      <pc:sldChg chg="addSp delSp modSp add del mod modTransition delAnim modAnim">
        <pc:chgData name="Назар Щур" userId="3faffa111ac016f6" providerId="LiveId" clId="{28E452F0-C2B9-4165-9C88-939809F797CC}" dt="2023-10-07T14:58:08.378" v="1992" actId="47"/>
        <pc:sldMkLst>
          <pc:docMk/>
          <pc:sldMk cId="1569479261" sldId="621"/>
        </pc:sldMkLst>
        <pc:spChg chg="add mod">
          <ac:chgData name="Назар Щур" userId="3faffa111ac016f6" providerId="LiveId" clId="{28E452F0-C2B9-4165-9C88-939809F797CC}" dt="2023-10-07T14:35:36.945" v="1900" actId="1076"/>
          <ac:spMkLst>
            <pc:docMk/>
            <pc:sldMk cId="1569479261" sldId="621"/>
            <ac:spMk id="2" creationId="{3B1CD201-5679-FE5F-CD74-7E3B5053F2CE}"/>
          </ac:spMkLst>
        </pc:spChg>
        <pc:spChg chg="add mod">
          <ac:chgData name="Назар Щур" userId="3faffa111ac016f6" providerId="LiveId" clId="{28E452F0-C2B9-4165-9C88-939809F797CC}" dt="2023-10-07T14:34:29.753" v="1885" actId="1076"/>
          <ac:spMkLst>
            <pc:docMk/>
            <pc:sldMk cId="1569479261" sldId="621"/>
            <ac:spMk id="4" creationId="{CFDBEAF0-6FF6-6EB0-66DD-C1142FD1AEA1}"/>
          </ac:spMkLst>
        </pc:spChg>
        <pc:spChg chg="mod">
          <ac:chgData name="Назар Щур" userId="3faffa111ac016f6" providerId="LiveId" clId="{28E452F0-C2B9-4165-9C88-939809F797CC}" dt="2023-10-07T14:34:24.563" v="1884"/>
          <ac:spMkLst>
            <pc:docMk/>
            <pc:sldMk cId="1569479261" sldId="621"/>
            <ac:spMk id="6" creationId="{00B1F3A0-F9C1-AB70-92B1-EA4173EAEDC8}"/>
          </ac:spMkLst>
        </pc:spChg>
        <pc:spChg chg="mod">
          <ac:chgData name="Назар Щур" userId="3faffa111ac016f6" providerId="LiveId" clId="{28E452F0-C2B9-4165-9C88-939809F797CC}" dt="2023-10-07T14:34:24.563" v="1884"/>
          <ac:spMkLst>
            <pc:docMk/>
            <pc:sldMk cId="1569479261" sldId="621"/>
            <ac:spMk id="7" creationId="{2EA15C0A-DC02-E259-20D8-CC5C7F1253E4}"/>
          </ac:spMkLst>
        </pc:spChg>
        <pc:spChg chg="del">
          <ac:chgData name="Назар Щур" userId="3faffa111ac016f6" providerId="LiveId" clId="{28E452F0-C2B9-4165-9C88-939809F797CC}" dt="2023-10-07T14:33:15.638" v="1869" actId="478"/>
          <ac:spMkLst>
            <pc:docMk/>
            <pc:sldMk cId="1569479261" sldId="621"/>
            <ac:spMk id="10" creationId="{60ECD758-493C-40C0-FEE3-73F3174F60CB}"/>
          </ac:spMkLst>
        </pc:spChg>
        <pc:spChg chg="del">
          <ac:chgData name="Назар Щур" userId="3faffa111ac016f6" providerId="LiveId" clId="{28E452F0-C2B9-4165-9C88-939809F797CC}" dt="2023-10-07T14:33:15.638" v="1869" actId="478"/>
          <ac:spMkLst>
            <pc:docMk/>
            <pc:sldMk cId="1569479261" sldId="621"/>
            <ac:spMk id="11" creationId="{5BC20762-1A14-D8AC-7690-4DD0ED3D9BBB}"/>
          </ac:spMkLst>
        </pc:spChg>
        <pc:spChg chg="del">
          <ac:chgData name="Назар Щур" userId="3faffa111ac016f6" providerId="LiveId" clId="{28E452F0-C2B9-4165-9C88-939809F797CC}" dt="2023-10-07T14:33:15.638" v="1869" actId="478"/>
          <ac:spMkLst>
            <pc:docMk/>
            <pc:sldMk cId="1569479261" sldId="621"/>
            <ac:spMk id="13" creationId="{28212F3D-8CBC-CBD5-31B9-FBFEE3EEB6D7}"/>
          </ac:spMkLst>
        </pc:spChg>
        <pc:spChg chg="del">
          <ac:chgData name="Назар Щур" userId="3faffa111ac016f6" providerId="LiveId" clId="{28E452F0-C2B9-4165-9C88-939809F797CC}" dt="2023-10-07T14:33:15.638" v="1869" actId="478"/>
          <ac:spMkLst>
            <pc:docMk/>
            <pc:sldMk cId="1569479261" sldId="621"/>
            <ac:spMk id="14" creationId="{F85A4709-D93D-FF3E-06AE-2F4992D865A7}"/>
          </ac:spMkLst>
        </pc:spChg>
        <pc:spChg chg="del">
          <ac:chgData name="Назар Щур" userId="3faffa111ac016f6" providerId="LiveId" clId="{28E452F0-C2B9-4165-9C88-939809F797CC}" dt="2023-10-07T14:33:15.638" v="1869" actId="478"/>
          <ac:spMkLst>
            <pc:docMk/>
            <pc:sldMk cId="1569479261" sldId="621"/>
            <ac:spMk id="15" creationId="{7C339383-78C6-B595-3034-D3A9B428E600}"/>
          </ac:spMkLst>
        </pc:spChg>
        <pc:spChg chg="del">
          <ac:chgData name="Назар Щур" userId="3faffa111ac016f6" providerId="LiveId" clId="{28E452F0-C2B9-4165-9C88-939809F797CC}" dt="2023-10-07T14:33:15.638" v="1869" actId="478"/>
          <ac:spMkLst>
            <pc:docMk/>
            <pc:sldMk cId="1569479261" sldId="621"/>
            <ac:spMk id="17" creationId="{A9BDD7C2-720E-5A12-9449-2A7D54C612B6}"/>
          </ac:spMkLst>
        </pc:spChg>
        <pc:grpChg chg="add mod">
          <ac:chgData name="Назар Щур" userId="3faffa111ac016f6" providerId="LiveId" clId="{28E452F0-C2B9-4165-9C88-939809F797CC}" dt="2023-10-07T14:34:29.753" v="1885" actId="1076"/>
          <ac:grpSpMkLst>
            <pc:docMk/>
            <pc:sldMk cId="1569479261" sldId="621"/>
            <ac:grpSpMk id="5" creationId="{CBA54B42-DFB8-3903-7907-60B4E3201DB7}"/>
          </ac:grpSpMkLst>
        </pc:grpChg>
        <pc:picChg chg="mod ord modCrop">
          <ac:chgData name="Назар Щур" userId="3faffa111ac016f6" providerId="LiveId" clId="{28E452F0-C2B9-4165-9C88-939809F797CC}" dt="2023-10-07T14:40:46.012" v="1921" actId="1076"/>
          <ac:picMkLst>
            <pc:docMk/>
            <pc:sldMk cId="1569479261" sldId="621"/>
            <ac:picMk id="3" creationId="{AB248DCC-9A1D-CCB0-2897-B3DE1E67F027}"/>
          </ac:picMkLst>
        </pc:picChg>
        <pc:picChg chg="add del mod">
          <ac:chgData name="Назар Щур" userId="3faffa111ac016f6" providerId="LiveId" clId="{28E452F0-C2B9-4165-9C88-939809F797CC}" dt="2023-10-07T14:40:51.222" v="1924" actId="478"/>
          <ac:picMkLst>
            <pc:docMk/>
            <pc:sldMk cId="1569479261" sldId="621"/>
            <ac:picMk id="9" creationId="{EF2ACA0A-2196-9419-F442-E022F81D2522}"/>
          </ac:picMkLst>
        </pc:picChg>
      </pc:sldChg>
      <pc:sldChg chg="addSp delSp modSp add del mod delAnim">
        <pc:chgData name="Назар Щур" userId="3faffa111ac016f6" providerId="LiveId" clId="{28E452F0-C2B9-4165-9C88-939809F797CC}" dt="2023-10-07T14:46:20.431" v="1946" actId="47"/>
        <pc:sldMkLst>
          <pc:docMk/>
          <pc:sldMk cId="204596470" sldId="622"/>
        </pc:sldMkLst>
        <pc:grpChg chg="del">
          <ac:chgData name="Назар Щур" userId="3faffa111ac016f6" providerId="LiveId" clId="{28E452F0-C2B9-4165-9C88-939809F797CC}" dt="2023-10-07T14:44:22.038" v="1927" actId="478"/>
          <ac:grpSpMkLst>
            <pc:docMk/>
            <pc:sldMk cId="204596470" sldId="622"/>
            <ac:grpSpMk id="5" creationId="{CBA54B42-DFB8-3903-7907-60B4E3201DB7}"/>
          </ac:grpSpMkLst>
        </pc:grpChg>
        <pc:picChg chg="add mod">
          <ac:chgData name="Назар Щур" userId="3faffa111ac016f6" providerId="LiveId" clId="{28E452F0-C2B9-4165-9C88-939809F797CC}" dt="2023-10-07T14:44:47.826" v="1932" actId="1076"/>
          <ac:picMkLst>
            <pc:docMk/>
            <pc:sldMk cId="204596470" sldId="622"/>
            <ac:picMk id="9" creationId="{0D6CB90C-6EDD-166F-B6B5-20F851D24F88}"/>
          </ac:picMkLst>
        </pc:picChg>
      </pc:sldChg>
      <pc:sldChg chg="addSp delSp modSp add del mod">
        <pc:chgData name="Назар Щур" userId="3faffa111ac016f6" providerId="LiveId" clId="{28E452F0-C2B9-4165-9C88-939809F797CC}" dt="2023-10-07T14:58:08.378" v="1992" actId="47"/>
        <pc:sldMkLst>
          <pc:docMk/>
          <pc:sldMk cId="636900021" sldId="623"/>
        </pc:sldMkLst>
        <pc:picChg chg="add mod">
          <ac:chgData name="Назар Щур" userId="3faffa111ac016f6" providerId="LiveId" clId="{28E452F0-C2B9-4165-9C88-939809F797CC}" dt="2023-10-07T14:49:35.930" v="1951" actId="1076"/>
          <ac:picMkLst>
            <pc:docMk/>
            <pc:sldMk cId="636900021" sldId="623"/>
            <ac:picMk id="6" creationId="{4D3A393C-8386-EDED-DE1D-276371ADD615}"/>
          </ac:picMkLst>
        </pc:picChg>
        <pc:picChg chg="add mod">
          <ac:chgData name="Назар Щур" userId="3faffa111ac016f6" providerId="LiveId" clId="{28E452F0-C2B9-4165-9C88-939809F797CC}" dt="2023-10-07T14:50:30.597" v="1959"/>
          <ac:picMkLst>
            <pc:docMk/>
            <pc:sldMk cId="636900021" sldId="623"/>
            <ac:picMk id="8" creationId="{27A4F637-CBA7-2BB5-203F-ADEAA6AE53C7}"/>
          </ac:picMkLst>
        </pc:picChg>
        <pc:picChg chg="del mod">
          <ac:chgData name="Назар Щур" userId="3faffa111ac016f6" providerId="LiveId" clId="{28E452F0-C2B9-4165-9C88-939809F797CC}" dt="2023-10-07T14:45:36.979" v="1935" actId="478"/>
          <ac:picMkLst>
            <pc:docMk/>
            <pc:sldMk cId="636900021" sldId="623"/>
            <ac:picMk id="9" creationId="{0D6CB90C-6EDD-166F-B6B5-20F851D24F88}"/>
          </ac:picMkLst>
        </pc:picChg>
      </pc:sldChg>
      <pc:sldChg chg="addSp delSp modSp add del mod modAnim">
        <pc:chgData name="Назар Щур" userId="3faffa111ac016f6" providerId="LiveId" clId="{28E452F0-C2B9-4165-9C88-939809F797CC}" dt="2023-10-07T15:24:18.685" v="2137" actId="47"/>
        <pc:sldMkLst>
          <pc:docMk/>
          <pc:sldMk cId="1053933104" sldId="624"/>
        </pc:sldMkLst>
        <pc:spChg chg="mod">
          <ac:chgData name="Назар Щур" userId="3faffa111ac016f6" providerId="LiveId" clId="{28E452F0-C2B9-4165-9C88-939809F797CC}" dt="2023-10-07T15:14:35.106" v="2088" actId="1076"/>
          <ac:spMkLst>
            <pc:docMk/>
            <pc:sldMk cId="1053933104" sldId="624"/>
            <ac:spMk id="2" creationId="{3B1CD201-5679-FE5F-CD74-7E3B5053F2CE}"/>
          </ac:spMkLst>
        </pc:spChg>
        <pc:spChg chg="add mod">
          <ac:chgData name="Назар Щур" userId="3faffa111ac016f6" providerId="LiveId" clId="{28E452F0-C2B9-4165-9C88-939809F797CC}" dt="2023-10-07T15:14:37.758" v="2089" actId="1076"/>
          <ac:spMkLst>
            <pc:docMk/>
            <pc:sldMk cId="1053933104" sldId="624"/>
            <ac:spMk id="13" creationId="{FC158844-565A-69FE-64D0-8D260BC503FC}"/>
          </ac:spMkLst>
        </pc:spChg>
        <pc:picChg chg="del">
          <ac:chgData name="Назар Щур" userId="3faffa111ac016f6" providerId="LiveId" clId="{28E452F0-C2B9-4165-9C88-939809F797CC}" dt="2023-10-07T14:52:01.563" v="1964" actId="478"/>
          <ac:picMkLst>
            <pc:docMk/>
            <pc:sldMk cId="1053933104" sldId="624"/>
            <ac:picMk id="6" creationId="{4D3A393C-8386-EDED-DE1D-276371ADD615}"/>
          </ac:picMkLst>
        </pc:picChg>
        <pc:picChg chg="add del mod">
          <ac:chgData name="Назар Щур" userId="3faffa111ac016f6" providerId="LiveId" clId="{28E452F0-C2B9-4165-9C88-939809F797CC}" dt="2023-10-07T14:56:29.319" v="1975" actId="478"/>
          <ac:picMkLst>
            <pc:docMk/>
            <pc:sldMk cId="1053933104" sldId="624"/>
            <ac:picMk id="7" creationId="{D1E2C2FB-A188-CF05-9EBB-C1E4A9ED3C19}"/>
          </ac:picMkLst>
        </pc:picChg>
        <pc:picChg chg="del">
          <ac:chgData name="Назар Щур" userId="3faffa111ac016f6" providerId="LiveId" clId="{28E452F0-C2B9-4165-9C88-939809F797CC}" dt="2023-10-07T14:52:01.563" v="1964" actId="478"/>
          <ac:picMkLst>
            <pc:docMk/>
            <pc:sldMk cId="1053933104" sldId="624"/>
            <ac:picMk id="8" creationId="{27A4F637-CBA7-2BB5-203F-ADEAA6AE53C7}"/>
          </ac:picMkLst>
        </pc:picChg>
        <pc:picChg chg="add del mod">
          <ac:chgData name="Назар Щур" userId="3faffa111ac016f6" providerId="LiveId" clId="{28E452F0-C2B9-4165-9C88-939809F797CC}" dt="2023-10-07T14:56:54.899" v="1980" actId="478"/>
          <ac:picMkLst>
            <pc:docMk/>
            <pc:sldMk cId="1053933104" sldId="624"/>
            <ac:picMk id="10" creationId="{F6B0ABBB-5116-B5CA-5158-9B23EEDC9542}"/>
          </ac:picMkLst>
        </pc:picChg>
        <pc:picChg chg="add mod">
          <ac:chgData name="Назар Щур" userId="3faffa111ac016f6" providerId="LiveId" clId="{28E452F0-C2B9-4165-9C88-939809F797CC}" dt="2023-10-07T14:57:25.540" v="1991" actId="1035"/>
          <ac:picMkLst>
            <pc:docMk/>
            <pc:sldMk cId="1053933104" sldId="624"/>
            <ac:picMk id="12" creationId="{09F81714-592D-858A-7015-BDD64B58E2BC}"/>
          </ac:picMkLst>
        </pc:picChg>
      </pc:sldChg>
      <pc:sldChg chg="addSp delSp modSp add mod delAnim modAnim">
        <pc:chgData name="Назар Щур" userId="3faffa111ac016f6" providerId="LiveId" clId="{28E452F0-C2B9-4165-9C88-939809F797CC}" dt="2023-10-07T15:24:15.336" v="2136"/>
        <pc:sldMkLst>
          <pc:docMk/>
          <pc:sldMk cId="4232690013" sldId="625"/>
        </pc:sldMkLst>
        <pc:spChg chg="del">
          <ac:chgData name="Назар Щур" userId="3faffa111ac016f6" providerId="LiveId" clId="{28E452F0-C2B9-4165-9C88-939809F797CC}" dt="2023-10-07T15:19:29.205" v="2093" actId="478"/>
          <ac:spMkLst>
            <pc:docMk/>
            <pc:sldMk cId="4232690013" sldId="625"/>
            <ac:spMk id="4" creationId="{CFDBEAF0-6FF6-6EB0-66DD-C1142FD1AEA1}"/>
          </ac:spMkLst>
        </pc:spChg>
        <pc:picChg chg="mod modCrop">
          <ac:chgData name="Назар Щур" userId="3faffa111ac016f6" providerId="LiveId" clId="{28E452F0-C2B9-4165-9C88-939809F797CC}" dt="2023-10-07T15:23:39.914" v="2129" actId="1076"/>
          <ac:picMkLst>
            <pc:docMk/>
            <pc:sldMk cId="4232690013" sldId="625"/>
            <ac:picMk id="3" creationId="{AB248DCC-9A1D-CCB0-2897-B3DE1E67F027}"/>
          </ac:picMkLst>
        </pc:picChg>
        <pc:picChg chg="add del mod modCrop">
          <ac:chgData name="Назар Щур" userId="3faffa111ac016f6" providerId="LiveId" clId="{28E452F0-C2B9-4165-9C88-939809F797CC}" dt="2023-10-07T15:22:39.343" v="2115" actId="478"/>
          <ac:picMkLst>
            <pc:docMk/>
            <pc:sldMk cId="4232690013" sldId="625"/>
            <ac:picMk id="6" creationId="{F35670AE-9BEF-E60A-BCCA-20018898E55D}"/>
          </ac:picMkLst>
        </pc:picChg>
        <pc:picChg chg="add mod modCrop">
          <ac:chgData name="Назар Щур" userId="3faffa111ac016f6" providerId="LiveId" clId="{28E452F0-C2B9-4165-9C88-939809F797CC}" dt="2023-10-07T15:23:54.669" v="2133" actId="1076"/>
          <ac:picMkLst>
            <pc:docMk/>
            <pc:sldMk cId="4232690013" sldId="625"/>
            <ac:picMk id="8" creationId="{DEDCEABA-F416-21DC-8FA7-BD5B2D3E77A1}"/>
          </ac:picMkLst>
        </pc:picChg>
        <pc:picChg chg="del">
          <ac:chgData name="Назар Щур" userId="3faffa111ac016f6" providerId="LiveId" clId="{28E452F0-C2B9-4165-9C88-939809F797CC}" dt="2023-10-07T15:19:31.015" v="2094" actId="478"/>
          <ac:picMkLst>
            <pc:docMk/>
            <pc:sldMk cId="4232690013" sldId="625"/>
            <ac:picMk id="12" creationId="{09F81714-592D-858A-7015-BDD64B58E2BC}"/>
          </ac:picMkLst>
        </pc:picChg>
      </pc:sldChg>
      <pc:sldChg chg="add del">
        <pc:chgData name="Назар Щур" userId="3faffa111ac016f6" providerId="LiveId" clId="{28E452F0-C2B9-4165-9C88-939809F797CC}" dt="2023-10-07T15:47:24.235" v="2196" actId="47"/>
        <pc:sldMkLst>
          <pc:docMk/>
          <pc:sldMk cId="3489733948" sldId="626"/>
        </pc:sldMkLst>
      </pc:sldChg>
      <pc:sldChg chg="addSp delSp modSp add mod modAnim">
        <pc:chgData name="Назар Щур" userId="3faffa111ac016f6" providerId="LiveId" clId="{28E452F0-C2B9-4165-9C88-939809F797CC}" dt="2023-10-07T16:09:11.679" v="2387"/>
        <pc:sldMkLst>
          <pc:docMk/>
          <pc:sldMk cId="1827166463" sldId="627"/>
        </pc:sldMkLst>
        <pc:spChg chg="mod">
          <ac:chgData name="Назар Щур" userId="3faffa111ac016f6" providerId="LiveId" clId="{28E452F0-C2B9-4165-9C88-939809F797CC}" dt="2023-10-07T16:07:48.885" v="2354"/>
          <ac:spMkLst>
            <pc:docMk/>
            <pc:sldMk cId="1827166463" sldId="627"/>
            <ac:spMk id="15" creationId="{CE875E1B-5141-B506-36F0-BCA749712A14}"/>
          </ac:spMkLst>
        </pc:spChg>
        <pc:picChg chg="del">
          <ac:chgData name="Назар Щур" userId="3faffa111ac016f6" providerId="LiveId" clId="{28E452F0-C2B9-4165-9C88-939809F797CC}" dt="2023-10-07T15:43:44.050" v="2156" actId="478"/>
          <ac:picMkLst>
            <pc:docMk/>
            <pc:sldMk cId="1827166463" sldId="627"/>
            <ac:picMk id="2" creationId="{0C141EC9-4D37-8A2E-B0E4-5203FADA420C}"/>
          </ac:picMkLst>
        </pc:picChg>
        <pc:picChg chg="add mod ord">
          <ac:chgData name="Назар Щур" userId="3faffa111ac016f6" providerId="LiveId" clId="{28E452F0-C2B9-4165-9C88-939809F797CC}" dt="2023-10-07T15:43:58.807" v="2158" actId="167"/>
          <ac:picMkLst>
            <pc:docMk/>
            <pc:sldMk cId="1827166463" sldId="627"/>
            <ac:picMk id="3" creationId="{B32EC208-5888-CF68-3688-75C6A688CEE8}"/>
          </ac:picMkLst>
        </pc:picChg>
      </pc:sldChg>
      <pc:sldChg chg="addSp delSp modSp add mod modAnim">
        <pc:chgData name="Назар Щур" userId="3faffa111ac016f6" providerId="LiveId" clId="{28E452F0-C2B9-4165-9C88-939809F797CC}" dt="2023-10-07T16:10:08.241" v="2405"/>
        <pc:sldMkLst>
          <pc:docMk/>
          <pc:sldMk cId="3084329716" sldId="628"/>
        </pc:sldMkLst>
        <pc:spChg chg="mod">
          <ac:chgData name="Назар Щур" userId="3faffa111ac016f6" providerId="LiveId" clId="{28E452F0-C2B9-4165-9C88-939809F797CC}" dt="2023-10-07T16:10:08.241" v="2405"/>
          <ac:spMkLst>
            <pc:docMk/>
            <pc:sldMk cId="3084329716" sldId="628"/>
            <ac:spMk id="15" creationId="{CE875E1B-5141-B506-36F0-BCA749712A14}"/>
          </ac:spMkLst>
        </pc:spChg>
        <pc:picChg chg="add mod">
          <ac:chgData name="Назар Щур" userId="3faffa111ac016f6" providerId="LiveId" clId="{28E452F0-C2B9-4165-9C88-939809F797CC}" dt="2023-10-07T15:46:07.605" v="2182" actId="1076"/>
          <ac:picMkLst>
            <pc:docMk/>
            <pc:sldMk cId="3084329716" sldId="628"/>
            <ac:picMk id="2" creationId="{248A4810-584B-BF96-64A3-1188BA39076A}"/>
          </ac:picMkLst>
        </pc:picChg>
        <pc:picChg chg="del">
          <ac:chgData name="Назар Щур" userId="3faffa111ac016f6" providerId="LiveId" clId="{28E452F0-C2B9-4165-9C88-939809F797CC}" dt="2023-10-07T15:45:40.255" v="2171" actId="478"/>
          <ac:picMkLst>
            <pc:docMk/>
            <pc:sldMk cId="3084329716" sldId="628"/>
            <ac:picMk id="3" creationId="{B32EC208-5888-CF68-3688-75C6A688CEE8}"/>
          </ac:picMkLst>
        </pc:picChg>
        <pc:picChg chg="add mod">
          <ac:chgData name="Назар Щур" userId="3faffa111ac016f6" providerId="LiveId" clId="{28E452F0-C2B9-4165-9C88-939809F797CC}" dt="2023-10-07T15:46:07.605" v="2182" actId="1076"/>
          <ac:picMkLst>
            <pc:docMk/>
            <pc:sldMk cId="3084329716" sldId="628"/>
            <ac:picMk id="4" creationId="{3B8F60B7-8C31-DE9B-FDB2-E9D1E04ADAD4}"/>
          </ac:picMkLst>
        </pc:picChg>
        <pc:picChg chg="add mod">
          <ac:chgData name="Назар Щур" userId="3faffa111ac016f6" providerId="LiveId" clId="{28E452F0-C2B9-4165-9C88-939809F797CC}" dt="2023-10-07T15:46:07.605" v="2182" actId="1076"/>
          <ac:picMkLst>
            <pc:docMk/>
            <pc:sldMk cId="3084329716" sldId="628"/>
            <ac:picMk id="5" creationId="{5A8459F4-6C27-56D1-954A-02132BE52390}"/>
          </ac:picMkLst>
        </pc:picChg>
        <pc:picChg chg="add mod">
          <ac:chgData name="Назар Щур" userId="3faffa111ac016f6" providerId="LiveId" clId="{28E452F0-C2B9-4165-9C88-939809F797CC}" dt="2023-10-07T15:46:07.605" v="2182" actId="1076"/>
          <ac:picMkLst>
            <pc:docMk/>
            <pc:sldMk cId="3084329716" sldId="628"/>
            <ac:picMk id="6" creationId="{9420F294-01A9-00D6-9149-0262ED2AF75F}"/>
          </ac:picMkLst>
        </pc:picChg>
        <pc:picChg chg="add mod">
          <ac:chgData name="Назар Щур" userId="3faffa111ac016f6" providerId="LiveId" clId="{28E452F0-C2B9-4165-9C88-939809F797CC}" dt="2023-10-07T15:46:07.605" v="2182" actId="1076"/>
          <ac:picMkLst>
            <pc:docMk/>
            <pc:sldMk cId="3084329716" sldId="628"/>
            <ac:picMk id="7" creationId="{42680504-E960-241C-1C08-DB475676300D}"/>
          </ac:picMkLst>
        </pc:picChg>
      </pc:sldChg>
      <pc:sldChg chg="addSp delSp modSp add mod modAnim">
        <pc:chgData name="Назар Щур" userId="3faffa111ac016f6" providerId="LiveId" clId="{28E452F0-C2B9-4165-9C88-939809F797CC}" dt="2023-10-07T16:10:20.749" v="2410"/>
        <pc:sldMkLst>
          <pc:docMk/>
          <pc:sldMk cId="3574398298" sldId="629"/>
        </pc:sldMkLst>
        <pc:spChg chg="mod">
          <ac:chgData name="Назар Щур" userId="3faffa111ac016f6" providerId="LiveId" clId="{28E452F0-C2B9-4165-9C88-939809F797CC}" dt="2023-10-07T16:10:12.041" v="2406"/>
          <ac:spMkLst>
            <pc:docMk/>
            <pc:sldMk cId="3574398298" sldId="629"/>
            <ac:spMk id="15" creationId="{CE875E1B-5141-B506-36F0-BCA749712A14}"/>
          </ac:spMkLst>
        </pc:spChg>
        <pc:graphicFrameChg chg="add mod modGraphic">
          <ac:chgData name="Назар Щур" userId="3faffa111ac016f6" providerId="LiveId" clId="{28E452F0-C2B9-4165-9C88-939809F797CC}" dt="2023-10-07T15:47:10.135" v="2194" actId="20577"/>
          <ac:graphicFrameMkLst>
            <pc:docMk/>
            <pc:sldMk cId="3574398298" sldId="629"/>
            <ac:graphicFrameMk id="3" creationId="{04D8DD89-DBBF-3753-7AC1-2C9B57367A74}"/>
          </ac:graphicFrameMkLst>
        </pc:graphicFrameChg>
        <pc:picChg chg="del">
          <ac:chgData name="Назар Щур" userId="3faffa111ac016f6" providerId="LiveId" clId="{28E452F0-C2B9-4165-9C88-939809F797CC}" dt="2023-10-07T15:46:34.893" v="2188" actId="478"/>
          <ac:picMkLst>
            <pc:docMk/>
            <pc:sldMk cId="3574398298" sldId="629"/>
            <ac:picMk id="2" creationId="{248A4810-584B-BF96-64A3-1188BA39076A}"/>
          </ac:picMkLst>
        </pc:picChg>
        <pc:picChg chg="del">
          <ac:chgData name="Назар Щур" userId="3faffa111ac016f6" providerId="LiveId" clId="{28E452F0-C2B9-4165-9C88-939809F797CC}" dt="2023-10-07T15:46:34.893" v="2188" actId="478"/>
          <ac:picMkLst>
            <pc:docMk/>
            <pc:sldMk cId="3574398298" sldId="629"/>
            <ac:picMk id="4" creationId="{3B8F60B7-8C31-DE9B-FDB2-E9D1E04ADAD4}"/>
          </ac:picMkLst>
        </pc:picChg>
        <pc:picChg chg="del">
          <ac:chgData name="Назар Щур" userId="3faffa111ac016f6" providerId="LiveId" clId="{28E452F0-C2B9-4165-9C88-939809F797CC}" dt="2023-10-07T15:46:34.893" v="2188" actId="478"/>
          <ac:picMkLst>
            <pc:docMk/>
            <pc:sldMk cId="3574398298" sldId="629"/>
            <ac:picMk id="5" creationId="{5A8459F4-6C27-56D1-954A-02132BE52390}"/>
          </ac:picMkLst>
        </pc:picChg>
        <pc:picChg chg="del">
          <ac:chgData name="Назар Щур" userId="3faffa111ac016f6" providerId="LiveId" clId="{28E452F0-C2B9-4165-9C88-939809F797CC}" dt="2023-10-07T15:46:34.893" v="2188" actId="478"/>
          <ac:picMkLst>
            <pc:docMk/>
            <pc:sldMk cId="3574398298" sldId="629"/>
            <ac:picMk id="6" creationId="{9420F294-01A9-00D6-9149-0262ED2AF75F}"/>
          </ac:picMkLst>
        </pc:picChg>
        <pc:picChg chg="del">
          <ac:chgData name="Назар Щур" userId="3faffa111ac016f6" providerId="LiveId" clId="{28E452F0-C2B9-4165-9C88-939809F797CC}" dt="2023-10-07T15:46:34.893" v="2188" actId="478"/>
          <ac:picMkLst>
            <pc:docMk/>
            <pc:sldMk cId="3574398298" sldId="629"/>
            <ac:picMk id="7" creationId="{42680504-E960-241C-1C08-DB475676300D}"/>
          </ac:picMkLst>
        </pc:picChg>
      </pc:sldChg>
      <pc:sldChg chg="addSp delSp modSp add mod delAnim modAnim">
        <pc:chgData name="Назар Щур" userId="3faffa111ac016f6" providerId="LiveId" clId="{28E452F0-C2B9-4165-9C88-939809F797CC}" dt="2023-10-07T16:19:56.412" v="2471"/>
        <pc:sldMkLst>
          <pc:docMk/>
          <pc:sldMk cId="3559206633" sldId="630"/>
        </pc:sldMkLst>
        <pc:spChg chg="add mod">
          <ac:chgData name="Назар Щур" userId="3faffa111ac016f6" providerId="LiveId" clId="{28E452F0-C2B9-4165-9C88-939809F797CC}" dt="2023-10-07T15:51:05.388" v="2247"/>
          <ac:spMkLst>
            <pc:docMk/>
            <pc:sldMk cId="3559206633" sldId="630"/>
            <ac:spMk id="4" creationId="{A634B2A1-3AA3-B37A-0696-79044B1914C0}"/>
          </ac:spMkLst>
        </pc:spChg>
        <pc:spChg chg="add mod">
          <ac:chgData name="Назар Щур" userId="3faffa111ac016f6" providerId="LiveId" clId="{28E452F0-C2B9-4165-9C88-939809F797CC}" dt="2023-10-07T15:51:08.291" v="2248"/>
          <ac:spMkLst>
            <pc:docMk/>
            <pc:sldMk cId="3559206633" sldId="630"/>
            <ac:spMk id="5" creationId="{6BD0A0EB-79B8-6194-57C4-076184A20201}"/>
          </ac:spMkLst>
        </pc:spChg>
        <pc:spChg chg="add mod">
          <ac:chgData name="Назар Щур" userId="3faffa111ac016f6" providerId="LiveId" clId="{28E452F0-C2B9-4165-9C88-939809F797CC}" dt="2023-10-07T15:51:11.094" v="2249"/>
          <ac:spMkLst>
            <pc:docMk/>
            <pc:sldMk cId="3559206633" sldId="630"/>
            <ac:spMk id="6" creationId="{895F321A-5D6E-A5CD-E50B-CB16CACAAAD8}"/>
          </ac:spMkLst>
        </pc:spChg>
        <pc:spChg chg="add mod">
          <ac:chgData name="Назар Щур" userId="3faffa111ac016f6" providerId="LiveId" clId="{28E452F0-C2B9-4165-9C88-939809F797CC}" dt="2023-10-07T15:51:13.825" v="2250"/>
          <ac:spMkLst>
            <pc:docMk/>
            <pc:sldMk cId="3559206633" sldId="630"/>
            <ac:spMk id="7" creationId="{95BD2047-4457-FBD5-D7C1-1668E46982F5}"/>
          </ac:spMkLst>
        </pc:spChg>
        <pc:spChg chg="add mod">
          <ac:chgData name="Назар Щур" userId="3faffa111ac016f6" providerId="LiveId" clId="{28E452F0-C2B9-4165-9C88-939809F797CC}" dt="2023-10-07T15:51:17.644" v="2251"/>
          <ac:spMkLst>
            <pc:docMk/>
            <pc:sldMk cId="3559206633" sldId="630"/>
            <ac:spMk id="8" creationId="{6505DAB4-23DE-F469-5540-D178B57DE7F8}"/>
          </ac:spMkLst>
        </pc:spChg>
        <pc:spChg chg="mod">
          <ac:chgData name="Назар Щур" userId="3faffa111ac016f6" providerId="LiveId" clId="{28E452F0-C2B9-4165-9C88-939809F797CC}" dt="2023-10-07T15:51:02.355" v="2246"/>
          <ac:spMkLst>
            <pc:docMk/>
            <pc:sldMk cId="3559206633" sldId="630"/>
            <ac:spMk id="15" creationId="{CE875E1B-5141-B506-36F0-BCA749712A14}"/>
          </ac:spMkLst>
        </pc:spChg>
        <pc:graphicFrameChg chg="del">
          <ac:chgData name="Назар Щур" userId="3faffa111ac016f6" providerId="LiveId" clId="{28E452F0-C2B9-4165-9C88-939809F797CC}" dt="2023-10-07T15:47:30.339" v="2197" actId="478"/>
          <ac:graphicFrameMkLst>
            <pc:docMk/>
            <pc:sldMk cId="3559206633" sldId="630"/>
            <ac:graphicFrameMk id="3" creationId="{04D8DD89-DBBF-3753-7AC1-2C9B57367A74}"/>
          </ac:graphicFrameMkLst>
        </pc:graphicFrameChg>
        <pc:picChg chg="add mod">
          <ac:chgData name="Назар Щур" userId="3faffa111ac016f6" providerId="LiveId" clId="{28E452F0-C2B9-4165-9C88-939809F797CC}" dt="2023-10-07T15:50:26.809" v="2240" actId="1076"/>
          <ac:picMkLst>
            <pc:docMk/>
            <pc:sldMk cId="3559206633" sldId="630"/>
            <ac:picMk id="2" creationId="{DE5CC6B5-A393-3F6F-F4A1-F0165C456EBD}"/>
          </ac:picMkLst>
        </pc:picChg>
      </pc:sldChg>
      <pc:sldChg chg="addSp delSp modSp add mod modAnim">
        <pc:chgData name="Назар Щур" userId="3faffa111ac016f6" providerId="LiveId" clId="{28E452F0-C2B9-4165-9C88-939809F797CC}" dt="2023-10-07T16:09:37.086" v="2394" actId="1076"/>
        <pc:sldMkLst>
          <pc:docMk/>
          <pc:sldMk cId="3501267835" sldId="631"/>
        </pc:sldMkLst>
        <pc:spChg chg="mod ord">
          <ac:chgData name="Назар Щур" userId="3faffa111ac016f6" providerId="LiveId" clId="{28E452F0-C2B9-4165-9C88-939809F797CC}" dt="2023-10-07T16:09:16.722" v="2388"/>
          <ac:spMkLst>
            <pc:docMk/>
            <pc:sldMk cId="3501267835" sldId="631"/>
            <ac:spMk id="15" creationId="{CE875E1B-5141-B506-36F0-BCA749712A14}"/>
          </ac:spMkLst>
        </pc:spChg>
        <pc:picChg chg="del">
          <ac:chgData name="Назар Щур" userId="3faffa111ac016f6" providerId="LiveId" clId="{28E452F0-C2B9-4165-9C88-939809F797CC}" dt="2023-10-07T15:54:08.170" v="2283" actId="478"/>
          <ac:picMkLst>
            <pc:docMk/>
            <pc:sldMk cId="3501267835" sldId="631"/>
            <ac:picMk id="3" creationId="{B32EC208-5888-CF68-3688-75C6A688CEE8}"/>
          </ac:picMkLst>
        </pc:picChg>
        <pc:picChg chg="add del mod">
          <ac:chgData name="Назар Щур" userId="3faffa111ac016f6" providerId="LiveId" clId="{28E452F0-C2B9-4165-9C88-939809F797CC}" dt="2023-10-07T15:58:43.513" v="2296" actId="478"/>
          <ac:picMkLst>
            <pc:docMk/>
            <pc:sldMk cId="3501267835" sldId="631"/>
            <ac:picMk id="2050" creationId="{22F702D7-D3CA-0DA8-2C21-8F4B0AB94092}"/>
          </ac:picMkLst>
        </pc:picChg>
        <pc:picChg chg="add del mod">
          <ac:chgData name="Назар Щур" userId="3faffa111ac016f6" providerId="LiveId" clId="{28E452F0-C2B9-4165-9C88-939809F797CC}" dt="2023-10-07T16:00:56.443" v="2300" actId="478"/>
          <ac:picMkLst>
            <pc:docMk/>
            <pc:sldMk cId="3501267835" sldId="631"/>
            <ac:picMk id="2052" creationId="{672F804F-3F8C-06C8-27D6-F010AFF766BA}"/>
          </ac:picMkLst>
        </pc:picChg>
        <pc:picChg chg="add mod">
          <ac:chgData name="Назар Щур" userId="3faffa111ac016f6" providerId="LiveId" clId="{28E452F0-C2B9-4165-9C88-939809F797CC}" dt="2023-10-07T16:09:37.086" v="2394" actId="1076"/>
          <ac:picMkLst>
            <pc:docMk/>
            <pc:sldMk cId="3501267835" sldId="631"/>
            <ac:picMk id="2054" creationId="{9AE46E99-2379-41E3-D200-20E4A349DE3E}"/>
          </ac:picMkLst>
        </pc:picChg>
        <pc:picChg chg="add mod">
          <ac:chgData name="Назар Щур" userId="3faffa111ac016f6" providerId="LiveId" clId="{28E452F0-C2B9-4165-9C88-939809F797CC}" dt="2023-10-07T16:08:15.018" v="2366" actId="1076"/>
          <ac:picMkLst>
            <pc:docMk/>
            <pc:sldMk cId="3501267835" sldId="631"/>
            <ac:picMk id="2056" creationId="{F1C7B6AE-4A8D-19DA-047B-FF8B1798837C}"/>
          </ac:picMkLst>
        </pc:picChg>
      </pc:sldChg>
      <pc:sldChg chg="addSp delSp modSp add mod modAnim">
        <pc:chgData name="Назар Щур" userId="3faffa111ac016f6" providerId="LiveId" clId="{28E452F0-C2B9-4165-9C88-939809F797CC}" dt="2023-10-07T16:09:48.532" v="2398"/>
        <pc:sldMkLst>
          <pc:docMk/>
          <pc:sldMk cId="2076619403" sldId="632"/>
        </pc:sldMkLst>
        <pc:spChg chg="mod">
          <ac:chgData name="Назар Щур" userId="3faffa111ac016f6" providerId="LiveId" clId="{28E452F0-C2B9-4165-9C88-939809F797CC}" dt="2023-10-07T16:09:41.571" v="2395"/>
          <ac:spMkLst>
            <pc:docMk/>
            <pc:sldMk cId="2076619403" sldId="632"/>
            <ac:spMk id="15" creationId="{CE875E1B-5141-B506-36F0-BCA749712A14}"/>
          </ac:spMkLst>
        </pc:spChg>
        <pc:picChg chg="add mod ord modCrop">
          <ac:chgData name="Назар Щур" userId="3faffa111ac016f6" providerId="LiveId" clId="{28E452F0-C2B9-4165-9C88-939809F797CC}" dt="2023-10-07T16:07:14.307" v="2346" actId="14100"/>
          <ac:picMkLst>
            <pc:docMk/>
            <pc:sldMk cId="2076619403" sldId="632"/>
            <ac:picMk id="3" creationId="{67CE87FC-8DC8-D270-2A6E-24232CA04F58}"/>
          </ac:picMkLst>
        </pc:picChg>
        <pc:picChg chg="del">
          <ac:chgData name="Назар Щур" userId="3faffa111ac016f6" providerId="LiveId" clId="{28E452F0-C2B9-4165-9C88-939809F797CC}" dt="2023-10-07T16:03:16.171" v="2326" actId="478"/>
          <ac:picMkLst>
            <pc:docMk/>
            <pc:sldMk cId="2076619403" sldId="632"/>
            <ac:picMk id="2054" creationId="{9AE46E99-2379-41E3-D200-20E4A349DE3E}"/>
          </ac:picMkLst>
        </pc:picChg>
        <pc:picChg chg="del">
          <ac:chgData name="Назар Щур" userId="3faffa111ac016f6" providerId="LiveId" clId="{28E452F0-C2B9-4165-9C88-939809F797CC}" dt="2023-10-07T16:03:16.171" v="2326" actId="478"/>
          <ac:picMkLst>
            <pc:docMk/>
            <pc:sldMk cId="2076619403" sldId="632"/>
            <ac:picMk id="2056" creationId="{F1C7B6AE-4A8D-19DA-047B-FF8B1798837C}"/>
          </ac:picMkLst>
        </pc:picChg>
        <pc:picChg chg="add del">
          <ac:chgData name="Назар Щур" userId="3faffa111ac016f6" providerId="LiveId" clId="{28E452F0-C2B9-4165-9C88-939809F797CC}" dt="2023-10-07T16:05:49.682" v="2333"/>
          <ac:picMkLst>
            <pc:docMk/>
            <pc:sldMk cId="2076619403" sldId="632"/>
            <ac:picMk id="3074" creationId="{B9FF0178-B1F7-C77A-96F9-9763AB4F738A}"/>
          </ac:picMkLst>
        </pc:picChg>
      </pc:sldChg>
      <pc:sldChg chg="addSp delSp modSp add del mod delAnim">
        <pc:chgData name="Назар Щур" userId="3faffa111ac016f6" providerId="LiveId" clId="{28E452F0-C2B9-4165-9C88-939809F797CC}" dt="2023-10-07T16:13:41.130" v="2441" actId="47"/>
        <pc:sldMkLst>
          <pc:docMk/>
          <pc:sldMk cId="1034350286" sldId="633"/>
        </pc:sldMkLst>
        <pc:spChg chg="del">
          <ac:chgData name="Назар Щур" userId="3faffa111ac016f6" providerId="LiveId" clId="{28E452F0-C2B9-4165-9C88-939809F797CC}" dt="2023-10-07T16:11:53.286" v="2417" actId="478"/>
          <ac:spMkLst>
            <pc:docMk/>
            <pc:sldMk cId="1034350286" sldId="633"/>
            <ac:spMk id="2" creationId="{14BBD517-5ED9-1D05-50BD-A0CE1D5D310D}"/>
          </ac:spMkLst>
        </pc:spChg>
        <pc:spChg chg="del">
          <ac:chgData name="Назар Щур" userId="3faffa111ac016f6" providerId="LiveId" clId="{28E452F0-C2B9-4165-9C88-939809F797CC}" dt="2023-10-07T16:11:53.286" v="2417" actId="478"/>
          <ac:spMkLst>
            <pc:docMk/>
            <pc:sldMk cId="1034350286" sldId="633"/>
            <ac:spMk id="3" creationId="{A4DC1631-E658-D245-0D9A-EF1B20D6AC53}"/>
          </ac:spMkLst>
        </pc:spChg>
        <pc:spChg chg="del">
          <ac:chgData name="Назар Щур" userId="3faffa111ac016f6" providerId="LiveId" clId="{28E452F0-C2B9-4165-9C88-939809F797CC}" dt="2023-10-07T16:11:53.286" v="2417" actId="478"/>
          <ac:spMkLst>
            <pc:docMk/>
            <pc:sldMk cId="1034350286" sldId="633"/>
            <ac:spMk id="5" creationId="{F9815682-B401-0769-58D1-0DD6C0FFF46A}"/>
          </ac:spMkLst>
        </pc:spChg>
        <pc:spChg chg="del">
          <ac:chgData name="Назар Щур" userId="3faffa111ac016f6" providerId="LiveId" clId="{28E452F0-C2B9-4165-9C88-939809F797CC}" dt="2023-10-07T16:11:53.286" v="2417" actId="478"/>
          <ac:spMkLst>
            <pc:docMk/>
            <pc:sldMk cId="1034350286" sldId="633"/>
            <ac:spMk id="7" creationId="{929C8075-B892-3F33-5451-1558E66D7EBC}"/>
          </ac:spMkLst>
        </pc:spChg>
        <pc:spChg chg="del">
          <ac:chgData name="Назар Щур" userId="3faffa111ac016f6" providerId="LiveId" clId="{28E452F0-C2B9-4165-9C88-939809F797CC}" dt="2023-10-07T16:11:50.862" v="2415" actId="478"/>
          <ac:spMkLst>
            <pc:docMk/>
            <pc:sldMk cId="1034350286" sldId="633"/>
            <ac:spMk id="8" creationId="{239F1F00-3341-9422-76C7-A5A6B0B7AA5F}"/>
          </ac:spMkLst>
        </pc:spChg>
        <pc:spChg chg="del">
          <ac:chgData name="Назар Щур" userId="3faffa111ac016f6" providerId="LiveId" clId="{28E452F0-C2B9-4165-9C88-939809F797CC}" dt="2023-10-07T16:11:51.744" v="2416" actId="478"/>
          <ac:spMkLst>
            <pc:docMk/>
            <pc:sldMk cId="1034350286" sldId="633"/>
            <ac:spMk id="10" creationId="{DD362401-EC38-641B-35FF-898014C9231A}"/>
          </ac:spMkLst>
        </pc:spChg>
        <pc:grpChg chg="add mod">
          <ac:chgData name="Назар Щур" userId="3faffa111ac016f6" providerId="LiveId" clId="{28E452F0-C2B9-4165-9C88-939809F797CC}" dt="2023-10-07T16:13:16.411" v="2439" actId="14100"/>
          <ac:grpSpMkLst>
            <pc:docMk/>
            <pc:sldMk cId="1034350286" sldId="633"/>
            <ac:grpSpMk id="6" creationId="{97BC3CA5-4F23-1D48-0AEE-EE094A168103}"/>
          </ac:grpSpMkLst>
        </pc:grpChg>
        <pc:grpChg chg="del">
          <ac:chgData name="Назар Щур" userId="3faffa111ac016f6" providerId="LiveId" clId="{28E452F0-C2B9-4165-9C88-939809F797CC}" dt="2023-10-07T16:11:53.940" v="2418" actId="478"/>
          <ac:grpSpMkLst>
            <pc:docMk/>
            <pc:sldMk cId="1034350286" sldId="633"/>
            <ac:grpSpMk id="48" creationId="{DA23F0F7-8E5B-0D5B-55D4-73B215C945D2}"/>
          </ac:grpSpMkLst>
        </pc:grpChg>
        <pc:picChg chg="mod">
          <ac:chgData name="Назар Щур" userId="3faffa111ac016f6" providerId="LiveId" clId="{28E452F0-C2B9-4165-9C88-939809F797CC}" dt="2023-10-07T16:12:09.770" v="2420" actId="164"/>
          <ac:picMkLst>
            <pc:docMk/>
            <pc:sldMk cId="1034350286" sldId="633"/>
            <ac:picMk id="4" creationId="{C11A0341-A474-DD77-B054-45E96DE61010}"/>
          </ac:picMkLst>
        </pc:picChg>
        <pc:picChg chg="mod">
          <ac:chgData name="Назар Щур" userId="3faffa111ac016f6" providerId="LiveId" clId="{28E452F0-C2B9-4165-9C88-939809F797CC}" dt="2023-10-07T16:12:09.770" v="2420" actId="164"/>
          <ac:picMkLst>
            <pc:docMk/>
            <pc:sldMk cId="1034350286" sldId="633"/>
            <ac:picMk id="9" creationId="{B80EA5A5-4D61-6180-FBEC-D608F2D93299}"/>
          </ac:picMkLst>
        </pc:picChg>
      </pc:sldChg>
      <pc:sldChg chg="add del ord">
        <pc:chgData name="Назар Щур" userId="3faffa111ac016f6" providerId="LiveId" clId="{28E452F0-C2B9-4165-9C88-939809F797CC}" dt="2023-10-07T16:07:40.482" v="2352" actId="47"/>
        <pc:sldMkLst>
          <pc:docMk/>
          <pc:sldMk cId="3873033533" sldId="633"/>
        </pc:sldMkLst>
      </pc:sldChg>
      <pc:sldChg chg="add del">
        <pc:chgData name="Назар Щур" userId="3faffa111ac016f6" providerId="LiveId" clId="{28E452F0-C2B9-4165-9C88-939809F797CC}" dt="2023-10-07T16:15:32.444" v="2467" actId="47"/>
        <pc:sldMkLst>
          <pc:docMk/>
          <pc:sldMk cId="3222448824" sldId="634"/>
        </pc:sldMkLst>
      </pc:sldChg>
      <pc:sldChg chg="addSp delSp modSp new del mod modAnim">
        <pc:chgData name="Назар Щур" userId="3faffa111ac016f6" providerId="LiveId" clId="{28E452F0-C2B9-4165-9C88-939809F797CC}" dt="2023-10-07T16:15:33.545" v="2468" actId="47"/>
        <pc:sldMkLst>
          <pc:docMk/>
          <pc:sldMk cId="804462447" sldId="635"/>
        </pc:sldMkLst>
        <pc:spChg chg="add mod">
          <ac:chgData name="Назар Щур" userId="3faffa111ac016f6" providerId="LiveId" clId="{28E452F0-C2B9-4165-9C88-939809F797CC}" dt="2023-10-07T16:12:58.890" v="2434" actId="14100"/>
          <ac:spMkLst>
            <pc:docMk/>
            <pc:sldMk cId="804462447" sldId="635"/>
            <ac:spMk id="5" creationId="{CBABDB57-CE56-E427-3E53-312679FCFA82}"/>
          </ac:spMkLst>
        </pc:spChg>
        <pc:grpChg chg="add del mod">
          <ac:chgData name="Назар Щур" userId="3faffa111ac016f6" providerId="LiveId" clId="{28E452F0-C2B9-4165-9C88-939809F797CC}" dt="2023-10-07T16:12:45.751" v="2428"/>
          <ac:grpSpMkLst>
            <pc:docMk/>
            <pc:sldMk cId="804462447" sldId="635"/>
            <ac:grpSpMk id="2" creationId="{6257655D-7291-C713-4D83-B09DCCCF98ED}"/>
          </ac:grpSpMkLst>
        </pc:grpChg>
        <pc:grpChg chg="add del mod">
          <ac:chgData name="Назар Щур" userId="3faffa111ac016f6" providerId="LiveId" clId="{28E452F0-C2B9-4165-9C88-939809F797CC}" dt="2023-10-07T16:13:01.575" v="2436"/>
          <ac:grpSpMkLst>
            <pc:docMk/>
            <pc:sldMk cId="804462447" sldId="635"/>
            <ac:grpSpMk id="6" creationId="{6B904145-7667-2EB7-2B23-9718F3C40A57}"/>
          </ac:grpSpMkLst>
        </pc:grpChg>
        <pc:grpChg chg="add del mod">
          <ac:chgData name="Назар Щур" userId="3faffa111ac016f6" providerId="LiveId" clId="{28E452F0-C2B9-4165-9C88-939809F797CC}" dt="2023-10-07T16:14:55.435" v="2459" actId="478"/>
          <ac:grpSpMkLst>
            <pc:docMk/>
            <pc:sldMk cId="804462447" sldId="635"/>
            <ac:grpSpMk id="12" creationId="{F4B9F78E-E82E-ED76-D4DB-7919B66B48E9}"/>
          </ac:grpSpMkLst>
        </pc:grpChg>
        <pc:picChg chg="mod">
          <ac:chgData name="Назар Щур" userId="3faffa111ac016f6" providerId="LiveId" clId="{28E452F0-C2B9-4165-9C88-939809F797CC}" dt="2023-10-07T16:12:44.639" v="2427"/>
          <ac:picMkLst>
            <pc:docMk/>
            <pc:sldMk cId="804462447" sldId="635"/>
            <ac:picMk id="3" creationId="{4EE247EA-9909-2AAC-D139-87F78536644D}"/>
          </ac:picMkLst>
        </pc:picChg>
        <pc:picChg chg="mod">
          <ac:chgData name="Назар Щур" userId="3faffa111ac016f6" providerId="LiveId" clId="{28E452F0-C2B9-4165-9C88-939809F797CC}" dt="2023-10-07T16:12:44.639" v="2427"/>
          <ac:picMkLst>
            <pc:docMk/>
            <pc:sldMk cId="804462447" sldId="635"/>
            <ac:picMk id="4" creationId="{B5BA2B4E-E3F8-8083-AE39-5C3405746C72}"/>
          </ac:picMkLst>
        </pc:picChg>
        <pc:picChg chg="mod">
          <ac:chgData name="Назар Щур" userId="3faffa111ac016f6" providerId="LiveId" clId="{28E452F0-C2B9-4165-9C88-939809F797CC}" dt="2023-10-07T16:13:00.924" v="2435"/>
          <ac:picMkLst>
            <pc:docMk/>
            <pc:sldMk cId="804462447" sldId="635"/>
            <ac:picMk id="7" creationId="{E0C67D87-A6FD-7D7A-9A2F-06E178BA3377}"/>
          </ac:picMkLst>
        </pc:picChg>
        <pc:picChg chg="mod">
          <ac:chgData name="Назар Щур" userId="3faffa111ac016f6" providerId="LiveId" clId="{28E452F0-C2B9-4165-9C88-939809F797CC}" dt="2023-10-07T16:13:00.924" v="2435"/>
          <ac:picMkLst>
            <pc:docMk/>
            <pc:sldMk cId="804462447" sldId="635"/>
            <ac:picMk id="8" creationId="{B09E6154-AD55-857C-E35D-827570370C9B}"/>
          </ac:picMkLst>
        </pc:picChg>
        <pc:picChg chg="add del mod modCrop">
          <ac:chgData name="Назар Щур" userId="3faffa111ac016f6" providerId="LiveId" clId="{28E452F0-C2B9-4165-9C88-939809F797CC}" dt="2023-10-07T16:14:24.387" v="2451" actId="478"/>
          <ac:picMkLst>
            <pc:docMk/>
            <pc:sldMk cId="804462447" sldId="635"/>
            <ac:picMk id="9" creationId="{B4697379-D8CD-E199-803F-AC51E2B4A682}"/>
          </ac:picMkLst>
        </pc:picChg>
        <pc:picChg chg="add mod">
          <ac:chgData name="Назар Щур" userId="3faffa111ac016f6" providerId="LiveId" clId="{28E452F0-C2B9-4165-9C88-939809F797CC}" dt="2023-10-07T16:14:50.251" v="2457" actId="164"/>
          <ac:picMkLst>
            <pc:docMk/>
            <pc:sldMk cId="804462447" sldId="635"/>
            <ac:picMk id="10" creationId="{16B03921-8209-E036-E1CA-B39A80E91D4C}"/>
          </ac:picMkLst>
        </pc:picChg>
        <pc:picChg chg="add mod">
          <ac:chgData name="Назар Щур" userId="3faffa111ac016f6" providerId="LiveId" clId="{28E452F0-C2B9-4165-9C88-939809F797CC}" dt="2023-10-07T16:14:50.251" v="2457" actId="164"/>
          <ac:picMkLst>
            <pc:docMk/>
            <pc:sldMk cId="804462447" sldId="635"/>
            <ac:picMk id="11" creationId="{8C5520F7-EF69-DE14-4EDF-C4B33F664F86}"/>
          </ac:picMkLst>
        </pc:picChg>
        <pc:picChg chg="add mod modCrop">
          <ac:chgData name="Назар Щур" userId="3faffa111ac016f6" providerId="LiveId" clId="{28E452F0-C2B9-4165-9C88-939809F797CC}" dt="2023-10-07T16:15:13.351" v="2465" actId="14100"/>
          <ac:picMkLst>
            <pc:docMk/>
            <pc:sldMk cId="804462447" sldId="635"/>
            <ac:picMk id="13" creationId="{4ED3E718-65A1-9A3A-AAAC-F27EDD6886E3}"/>
          </ac:picMkLst>
        </pc:picChg>
      </pc:sldChg>
    </pc:docChg>
  </pc:docChgLst>
  <pc:docChgLst>
    <pc:chgData name="Назар Щур" userId="3faffa111ac016f6" providerId="LiveId" clId="{70065201-3D55-48CD-8E9D-D09E949A6E98}"/>
    <pc:docChg chg="undo custSel addSld delSld modSld sldOrd">
      <pc:chgData name="Назар Щур" userId="3faffa111ac016f6" providerId="LiveId" clId="{70065201-3D55-48CD-8E9D-D09E949A6E98}" dt="2023-10-28T09:31:40.627" v="2135"/>
      <pc:docMkLst>
        <pc:docMk/>
      </pc:docMkLst>
      <pc:sldChg chg="modSp">
        <pc:chgData name="Назар Щур" userId="3faffa111ac016f6" providerId="LiveId" clId="{70065201-3D55-48CD-8E9D-D09E949A6E98}" dt="2023-10-28T08:36:40.441" v="2130" actId="20577"/>
        <pc:sldMkLst>
          <pc:docMk/>
          <pc:sldMk cId="2672824407" sldId="558"/>
        </pc:sldMkLst>
        <pc:spChg chg="mod">
          <ac:chgData name="Назар Щур" userId="3faffa111ac016f6" providerId="LiveId" clId="{70065201-3D55-48CD-8E9D-D09E949A6E98}" dt="2023-10-28T08:36:40.441" v="2130" actId="20577"/>
          <ac:spMkLst>
            <pc:docMk/>
            <pc:sldMk cId="2672824407" sldId="558"/>
            <ac:spMk id="7" creationId="{7EB5A6B8-942E-CE5C-3A08-B0E300F0E7E5}"/>
          </ac:spMkLst>
        </pc:spChg>
      </pc:sldChg>
      <pc:sldChg chg="addSp delSp modSp mod delAnim modAnim">
        <pc:chgData name="Назар Щур" userId="3faffa111ac016f6" providerId="LiveId" clId="{70065201-3D55-48CD-8E9D-D09E949A6E98}" dt="2023-10-27T16:15:38.879" v="1226"/>
        <pc:sldMkLst>
          <pc:docMk/>
          <pc:sldMk cId="3922085499" sldId="560"/>
        </pc:sldMkLst>
        <pc:spChg chg="mod">
          <ac:chgData name="Назар Щур" userId="3faffa111ac016f6" providerId="LiveId" clId="{70065201-3D55-48CD-8E9D-D09E949A6E98}" dt="2023-10-27T16:15:17.799" v="1223" actId="1076"/>
          <ac:spMkLst>
            <pc:docMk/>
            <pc:sldMk cId="3922085499" sldId="560"/>
            <ac:spMk id="20" creationId="{147FD5F6-31C4-AC9C-1188-A91B58C60E0B}"/>
          </ac:spMkLst>
        </pc:spChg>
        <pc:spChg chg="mod">
          <ac:chgData name="Назар Щур" userId="3faffa111ac016f6" providerId="LiveId" clId="{70065201-3D55-48CD-8E9D-D09E949A6E98}" dt="2023-10-27T16:14:21.190" v="1209" actId="404"/>
          <ac:spMkLst>
            <pc:docMk/>
            <pc:sldMk cId="3922085499" sldId="560"/>
            <ac:spMk id="39" creationId="{B10DAD94-7367-6093-08D5-E88F7B28BD8E}"/>
          </ac:spMkLst>
        </pc:spChg>
        <pc:spChg chg="mod">
          <ac:chgData name="Назар Щур" userId="3faffa111ac016f6" providerId="LiveId" clId="{70065201-3D55-48CD-8E9D-D09E949A6E98}" dt="2023-10-27T16:14:21.190" v="1209" actId="404"/>
          <ac:spMkLst>
            <pc:docMk/>
            <pc:sldMk cId="3922085499" sldId="560"/>
            <ac:spMk id="40" creationId="{CEE7AF50-83BC-A125-8810-3819AE48EFCA}"/>
          </ac:spMkLst>
        </pc:spChg>
        <pc:spChg chg="mod">
          <ac:chgData name="Назар Щур" userId="3faffa111ac016f6" providerId="LiveId" clId="{70065201-3D55-48CD-8E9D-D09E949A6E98}" dt="2023-10-27T16:14:21.190" v="1209" actId="404"/>
          <ac:spMkLst>
            <pc:docMk/>
            <pc:sldMk cId="3922085499" sldId="560"/>
            <ac:spMk id="41" creationId="{605CCBDA-2C1D-BB7B-4E2C-FA64156DD927}"/>
          </ac:spMkLst>
        </pc:spChg>
        <pc:spChg chg="mod">
          <ac:chgData name="Назар Щур" userId="3faffa111ac016f6" providerId="LiveId" clId="{70065201-3D55-48CD-8E9D-D09E949A6E98}" dt="2023-10-27T16:14:21.190" v="1209" actId="404"/>
          <ac:spMkLst>
            <pc:docMk/>
            <pc:sldMk cId="3922085499" sldId="560"/>
            <ac:spMk id="42" creationId="{C27EB077-35A2-7D66-C275-62F399325536}"/>
          </ac:spMkLst>
        </pc:spChg>
        <pc:spChg chg="mod">
          <ac:chgData name="Назар Щур" userId="3faffa111ac016f6" providerId="LiveId" clId="{70065201-3D55-48CD-8E9D-D09E949A6E98}" dt="2023-10-27T16:14:21.190" v="1209" actId="404"/>
          <ac:spMkLst>
            <pc:docMk/>
            <pc:sldMk cId="3922085499" sldId="560"/>
            <ac:spMk id="43" creationId="{E9BAA366-E022-046B-0B8C-6744CB8B88DC}"/>
          </ac:spMkLst>
        </pc:spChg>
        <pc:spChg chg="mod">
          <ac:chgData name="Назар Щур" userId="3faffa111ac016f6" providerId="LiveId" clId="{70065201-3D55-48CD-8E9D-D09E949A6E98}" dt="2023-10-27T16:14:21.190" v="1209" actId="404"/>
          <ac:spMkLst>
            <pc:docMk/>
            <pc:sldMk cId="3922085499" sldId="560"/>
            <ac:spMk id="44" creationId="{11E6901F-5D2D-67C4-B779-62BCBE8FD71C}"/>
          </ac:spMkLst>
        </pc:spChg>
        <pc:spChg chg="mod">
          <ac:chgData name="Назар Щур" userId="3faffa111ac016f6" providerId="LiveId" clId="{70065201-3D55-48CD-8E9D-D09E949A6E98}" dt="2023-10-27T16:14:21.190" v="1209" actId="404"/>
          <ac:spMkLst>
            <pc:docMk/>
            <pc:sldMk cId="3922085499" sldId="560"/>
            <ac:spMk id="45" creationId="{014F9159-CA0F-102F-425C-0B7D35598C5D}"/>
          </ac:spMkLst>
        </pc:spChg>
        <pc:spChg chg="mod">
          <ac:chgData name="Назар Щур" userId="3faffa111ac016f6" providerId="LiveId" clId="{70065201-3D55-48CD-8E9D-D09E949A6E98}" dt="2023-10-27T16:14:21.190" v="1209" actId="404"/>
          <ac:spMkLst>
            <pc:docMk/>
            <pc:sldMk cId="3922085499" sldId="560"/>
            <ac:spMk id="46" creationId="{5308973B-43CB-C688-59A7-259FCC2CF6DF}"/>
          </ac:spMkLst>
        </pc:spChg>
        <pc:spChg chg="mod">
          <ac:chgData name="Назар Щур" userId="3faffa111ac016f6" providerId="LiveId" clId="{70065201-3D55-48CD-8E9D-D09E949A6E98}" dt="2023-10-27T16:14:21.190" v="1209" actId="404"/>
          <ac:spMkLst>
            <pc:docMk/>
            <pc:sldMk cId="3922085499" sldId="560"/>
            <ac:spMk id="47" creationId="{1C25A44B-1052-76C9-EDC9-664278F1EF13}"/>
          </ac:spMkLst>
        </pc:spChg>
        <pc:spChg chg="mod">
          <ac:chgData name="Назар Щур" userId="3faffa111ac016f6" providerId="LiveId" clId="{70065201-3D55-48CD-8E9D-D09E949A6E98}" dt="2023-10-27T16:14:21.190" v="1209" actId="404"/>
          <ac:spMkLst>
            <pc:docMk/>
            <pc:sldMk cId="3922085499" sldId="560"/>
            <ac:spMk id="49" creationId="{DC4CEDDA-EFA9-E88D-1469-0AAEA1829A7C}"/>
          </ac:spMkLst>
        </pc:spChg>
        <pc:spChg chg="mod">
          <ac:chgData name="Назар Щур" userId="3faffa111ac016f6" providerId="LiveId" clId="{70065201-3D55-48CD-8E9D-D09E949A6E98}" dt="2023-10-27T16:14:21.190" v="1209" actId="404"/>
          <ac:spMkLst>
            <pc:docMk/>
            <pc:sldMk cId="3922085499" sldId="560"/>
            <ac:spMk id="50" creationId="{7CA27414-A4C9-7B73-71DE-94A8A7B38A7B}"/>
          </ac:spMkLst>
        </pc:spChg>
        <pc:spChg chg="mod">
          <ac:chgData name="Назар Щур" userId="3faffa111ac016f6" providerId="LiveId" clId="{70065201-3D55-48CD-8E9D-D09E949A6E98}" dt="2023-10-27T16:14:21.190" v="1209" actId="404"/>
          <ac:spMkLst>
            <pc:docMk/>
            <pc:sldMk cId="3922085499" sldId="560"/>
            <ac:spMk id="51" creationId="{FA026664-F037-71A8-950E-C2E08E9F7237}"/>
          </ac:spMkLst>
        </pc:spChg>
        <pc:spChg chg="mod">
          <ac:chgData name="Назар Щур" userId="3faffa111ac016f6" providerId="LiveId" clId="{70065201-3D55-48CD-8E9D-D09E949A6E98}" dt="2023-10-27T16:14:21.190" v="1209" actId="404"/>
          <ac:spMkLst>
            <pc:docMk/>
            <pc:sldMk cId="3922085499" sldId="560"/>
            <ac:spMk id="53" creationId="{1D5257EC-EE9D-6D38-4F4E-AFE67093AEF4}"/>
          </ac:spMkLst>
        </pc:spChg>
        <pc:spChg chg="mod">
          <ac:chgData name="Назар Щур" userId="3faffa111ac016f6" providerId="LiveId" clId="{70065201-3D55-48CD-8E9D-D09E949A6E98}" dt="2023-10-27T16:14:21.190" v="1209" actId="404"/>
          <ac:spMkLst>
            <pc:docMk/>
            <pc:sldMk cId="3922085499" sldId="560"/>
            <ac:spMk id="55" creationId="{767F16A7-EEE2-C7F5-8503-8087A87EC4BF}"/>
          </ac:spMkLst>
        </pc:spChg>
        <pc:spChg chg="mod">
          <ac:chgData name="Назар Щур" userId="3faffa111ac016f6" providerId="LiveId" clId="{70065201-3D55-48CD-8E9D-D09E949A6E98}" dt="2023-10-27T16:14:21.190" v="1209" actId="404"/>
          <ac:spMkLst>
            <pc:docMk/>
            <pc:sldMk cId="3922085499" sldId="560"/>
            <ac:spMk id="57" creationId="{6A81C7BF-A806-1409-A7C8-55A7823EAF5E}"/>
          </ac:spMkLst>
        </pc:spChg>
        <pc:spChg chg="add del mod topLvl">
          <ac:chgData name="Назар Щур" userId="3faffa111ac016f6" providerId="LiveId" clId="{70065201-3D55-48CD-8E9D-D09E949A6E98}" dt="2023-10-27T16:15:10.009" v="1221" actId="478"/>
          <ac:spMkLst>
            <pc:docMk/>
            <pc:sldMk cId="3922085499" sldId="560"/>
            <ac:spMk id="59" creationId="{020115A0-9D04-4878-9054-19331450634C}"/>
          </ac:spMkLst>
        </pc:spChg>
        <pc:spChg chg="add del mod">
          <ac:chgData name="Назар Щур" userId="3faffa111ac016f6" providerId="LiveId" clId="{70065201-3D55-48CD-8E9D-D09E949A6E98}" dt="2023-10-27T16:14:42.972" v="1213" actId="478"/>
          <ac:spMkLst>
            <pc:docMk/>
            <pc:sldMk cId="3922085499" sldId="560"/>
            <ac:spMk id="61" creationId="{152B150A-38BD-C15A-B63B-1F640CD17D78}"/>
          </ac:spMkLst>
        </pc:spChg>
        <pc:spChg chg="add del mod">
          <ac:chgData name="Назар Щур" userId="3faffa111ac016f6" providerId="LiveId" clId="{70065201-3D55-48CD-8E9D-D09E949A6E98}" dt="2023-10-27T16:14:52.863" v="1215" actId="478"/>
          <ac:spMkLst>
            <pc:docMk/>
            <pc:sldMk cId="3922085499" sldId="560"/>
            <ac:spMk id="64" creationId="{B7CC9F5E-E55B-F044-A9FC-48D420DE2229}"/>
          </ac:spMkLst>
        </pc:spChg>
        <pc:spChg chg="add del mod">
          <ac:chgData name="Назар Щур" userId="3faffa111ac016f6" providerId="LiveId" clId="{70065201-3D55-48CD-8E9D-D09E949A6E98}" dt="2023-10-27T16:15:06.207" v="1220" actId="478"/>
          <ac:spMkLst>
            <pc:docMk/>
            <pc:sldMk cId="3922085499" sldId="560"/>
            <ac:spMk id="67" creationId="{EA75B1C8-DB88-F55D-E5C9-5BEA13B79B18}"/>
          </ac:spMkLst>
        </pc:spChg>
        <pc:spChg chg="add del mod">
          <ac:chgData name="Назар Щур" userId="3faffa111ac016f6" providerId="LiveId" clId="{70065201-3D55-48CD-8E9D-D09E949A6E98}" dt="2023-10-27T16:14:58.077" v="1217" actId="478"/>
          <ac:spMkLst>
            <pc:docMk/>
            <pc:sldMk cId="3922085499" sldId="560"/>
            <ac:spMk id="68" creationId="{DADA54F7-32FF-C577-3535-5441CAC7E14F}"/>
          </ac:spMkLst>
        </pc:spChg>
        <pc:grpChg chg="del">
          <ac:chgData name="Назар Щур" userId="3faffa111ac016f6" providerId="LiveId" clId="{70065201-3D55-48CD-8E9D-D09E949A6E98}" dt="2023-10-27T16:14:00.220" v="1202" actId="478"/>
          <ac:grpSpMkLst>
            <pc:docMk/>
            <pc:sldMk cId="3922085499" sldId="560"/>
            <ac:grpSpMk id="2" creationId="{15D80E85-338C-17A2-2ADF-268E301AAA51}"/>
          </ac:grpSpMkLst>
        </pc:grpChg>
        <pc:grpChg chg="add mod topLvl">
          <ac:chgData name="Назар Щур" userId="3faffa111ac016f6" providerId="LiveId" clId="{70065201-3D55-48CD-8E9D-D09E949A6E98}" dt="2023-10-27T16:15:29.331" v="1224" actId="1076"/>
          <ac:grpSpMkLst>
            <pc:docMk/>
            <pc:sldMk cId="3922085499" sldId="560"/>
            <ac:grpSpMk id="10" creationId="{4AC3BFF0-452F-37E6-1FA9-4BAFE5D4D7E4}"/>
          </ac:grpSpMkLst>
        </pc:grpChg>
        <pc:grpChg chg="mod">
          <ac:chgData name="Назар Щур" userId="3faffa111ac016f6" providerId="LiveId" clId="{70065201-3D55-48CD-8E9D-D09E949A6E98}" dt="2023-10-27T16:14:21.190" v="1209" actId="404"/>
          <ac:grpSpMkLst>
            <pc:docMk/>
            <pc:sldMk cId="3922085499" sldId="560"/>
            <ac:grpSpMk id="11" creationId="{44238D51-3FBD-8D9B-1F1B-DBD69AC507B9}"/>
          </ac:grpSpMkLst>
        </pc:grpChg>
        <pc:grpChg chg="mod">
          <ac:chgData name="Назар Щур" userId="3faffa111ac016f6" providerId="LiveId" clId="{70065201-3D55-48CD-8E9D-D09E949A6E98}" dt="2023-10-27T16:14:21.190" v="1209" actId="404"/>
          <ac:grpSpMkLst>
            <pc:docMk/>
            <pc:sldMk cId="3922085499" sldId="560"/>
            <ac:grpSpMk id="14" creationId="{4D07A429-7AD7-680E-357F-679F543EC788}"/>
          </ac:grpSpMkLst>
        </pc:grpChg>
        <pc:grpChg chg="add del mod">
          <ac:chgData name="Назар Щур" userId="3faffa111ac016f6" providerId="LiveId" clId="{70065201-3D55-48CD-8E9D-D09E949A6E98}" dt="2023-10-27T16:15:10.009" v="1221" actId="478"/>
          <ac:grpSpMkLst>
            <pc:docMk/>
            <pc:sldMk cId="3922085499" sldId="560"/>
            <ac:grpSpMk id="69" creationId="{5170E762-6517-12E8-C62F-C868B2B1E220}"/>
          </ac:grpSpMkLst>
        </pc:grpChg>
        <pc:cxnChg chg="add del mod">
          <ac:chgData name="Назар Щур" userId="3faffa111ac016f6" providerId="LiveId" clId="{70065201-3D55-48CD-8E9D-D09E949A6E98}" dt="2023-10-27T16:14:45.887" v="1214" actId="478"/>
          <ac:cxnSpMkLst>
            <pc:docMk/>
            <pc:sldMk cId="3922085499" sldId="560"/>
            <ac:cxnSpMk id="60" creationId="{1838834C-C549-E32B-A8B5-622891AF193C}"/>
          </ac:cxnSpMkLst>
        </pc:cxnChg>
        <pc:cxnChg chg="add del mod">
          <ac:chgData name="Назар Щур" userId="3faffa111ac016f6" providerId="LiveId" clId="{70065201-3D55-48CD-8E9D-D09E949A6E98}" dt="2023-10-27T16:14:55.712" v="1216" actId="478"/>
          <ac:cxnSpMkLst>
            <pc:docMk/>
            <pc:sldMk cId="3922085499" sldId="560"/>
            <ac:cxnSpMk id="63" creationId="{82BA5EFB-AEF7-86C9-8268-774993FC1F33}"/>
          </ac:cxnSpMkLst>
        </pc:cxnChg>
        <pc:cxnChg chg="add del mod">
          <ac:chgData name="Назар Щур" userId="3faffa111ac016f6" providerId="LiveId" clId="{70065201-3D55-48CD-8E9D-D09E949A6E98}" dt="2023-10-27T16:15:03.458" v="1219" actId="478"/>
          <ac:cxnSpMkLst>
            <pc:docMk/>
            <pc:sldMk cId="3922085499" sldId="560"/>
            <ac:cxnSpMk id="65" creationId="{DB11F409-FD9F-C329-34CA-97867013FAA9}"/>
          </ac:cxnSpMkLst>
        </pc:cxnChg>
        <pc:cxnChg chg="add del mod">
          <ac:chgData name="Назар Щур" userId="3faffa111ac016f6" providerId="LiveId" clId="{70065201-3D55-48CD-8E9D-D09E949A6E98}" dt="2023-10-27T16:15:00.720" v="1218" actId="478"/>
          <ac:cxnSpMkLst>
            <pc:docMk/>
            <pc:sldMk cId="3922085499" sldId="560"/>
            <ac:cxnSpMk id="66" creationId="{A2293B76-8677-1A5B-34F2-4568FBB5A9D2}"/>
          </ac:cxnSpMkLst>
        </pc:cxnChg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2708073124" sldId="595"/>
        </pc:sldMkLst>
      </pc:sldChg>
      <pc:sldChg chg="add del">
        <pc:chgData name="Назар Щур" userId="3faffa111ac016f6" providerId="LiveId" clId="{70065201-3D55-48CD-8E9D-D09E949A6E98}" dt="2023-10-28T07:49:39.480" v="1259" actId="47"/>
        <pc:sldMkLst>
          <pc:docMk/>
          <pc:sldMk cId="3559206633" sldId="630"/>
        </pc:sldMkLst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3719337370" sldId="634"/>
        </pc:sldMkLst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3329598534" sldId="635"/>
        </pc:sldMkLst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2520946108" sldId="641"/>
        </pc:sldMkLst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2207241568" sldId="642"/>
        </pc:sldMkLst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94547224" sldId="643"/>
        </pc:sldMkLst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3322213620" sldId="646"/>
        </pc:sldMkLst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435375034" sldId="648"/>
        </pc:sldMkLst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1588581576" sldId="649"/>
        </pc:sldMkLst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2907231507" sldId="653"/>
        </pc:sldMkLst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1096979474" sldId="654"/>
        </pc:sldMkLst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2051933921" sldId="657"/>
        </pc:sldMkLst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3827435739" sldId="658"/>
        </pc:sldMkLst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1307663215" sldId="660"/>
        </pc:sldMkLst>
      </pc:sldChg>
      <pc:sldChg chg="addSp delSp modSp add del mod delAnim modAnim">
        <pc:chgData name="Назар Щур" userId="3faffa111ac016f6" providerId="LiveId" clId="{70065201-3D55-48CD-8E9D-D09E949A6E98}" dt="2023-10-28T08:36:47.878" v="2131"/>
        <pc:sldMkLst>
          <pc:docMk/>
          <pc:sldMk cId="1763463162" sldId="661"/>
        </pc:sldMkLst>
        <pc:spChg chg="del">
          <ac:chgData name="Назар Щур" userId="3faffa111ac016f6" providerId="LiveId" clId="{70065201-3D55-48CD-8E9D-D09E949A6E98}" dt="2023-10-27T16:55:11.491" v="1247" actId="478"/>
          <ac:spMkLst>
            <pc:docMk/>
            <pc:sldMk cId="1763463162" sldId="661"/>
            <ac:spMk id="7" creationId="{9CA31C1F-364F-32C3-0D30-4BA39BCC11FA}"/>
          </ac:spMkLst>
        </pc:spChg>
        <pc:spChg chg="mod">
          <ac:chgData name="Назар Щур" userId="3faffa111ac016f6" providerId="LiveId" clId="{70065201-3D55-48CD-8E9D-D09E949A6E98}" dt="2023-10-27T16:55:39.373" v="1256"/>
          <ac:spMkLst>
            <pc:docMk/>
            <pc:sldMk cId="1763463162" sldId="661"/>
            <ac:spMk id="15" creationId="{CE875E1B-5141-B506-36F0-BCA749712A14}"/>
          </ac:spMkLst>
        </pc:spChg>
        <pc:spChg chg="del">
          <ac:chgData name="Назар Щур" userId="3faffa111ac016f6" providerId="LiveId" clId="{70065201-3D55-48CD-8E9D-D09E949A6E98}" dt="2023-10-27T16:55:11.491" v="1247" actId="478"/>
          <ac:spMkLst>
            <pc:docMk/>
            <pc:sldMk cId="1763463162" sldId="661"/>
            <ac:spMk id="20" creationId="{F4A36BEC-F4C0-EF96-40E4-FE4858C46E22}"/>
          </ac:spMkLst>
        </pc:spChg>
        <pc:grpChg chg="del">
          <ac:chgData name="Назар Щур" userId="3faffa111ac016f6" providerId="LiveId" clId="{70065201-3D55-48CD-8E9D-D09E949A6E98}" dt="2023-10-27T16:55:09.881" v="1246" actId="478"/>
          <ac:grpSpMkLst>
            <pc:docMk/>
            <pc:sldMk cId="1763463162" sldId="661"/>
            <ac:grpSpMk id="12" creationId="{6D91D010-CFE9-B10D-FAC3-8FC88B876CE2}"/>
          </ac:grpSpMkLst>
        </pc:grpChg>
        <pc:grpChg chg="del">
          <ac:chgData name="Назар Щур" userId="3faffa111ac016f6" providerId="LiveId" clId="{70065201-3D55-48CD-8E9D-D09E949A6E98}" dt="2023-10-27T16:55:09.881" v="1246" actId="478"/>
          <ac:grpSpMkLst>
            <pc:docMk/>
            <pc:sldMk cId="1763463162" sldId="661"/>
            <ac:grpSpMk id="16" creationId="{EBBE6736-9942-C12F-548E-06202D04F9B6}"/>
          </ac:grpSpMkLst>
        </pc:grpChg>
        <pc:picChg chg="add mod">
          <ac:chgData name="Назар Щур" userId="3faffa111ac016f6" providerId="LiveId" clId="{70065201-3D55-48CD-8E9D-D09E949A6E98}" dt="2023-10-27T16:55:59.205" v="1257"/>
          <ac:picMkLst>
            <pc:docMk/>
            <pc:sldMk cId="1763463162" sldId="661"/>
            <ac:picMk id="2" creationId="{629245BB-1006-16B3-D652-47CC1223DC82}"/>
          </ac:picMkLst>
        </pc:picChg>
        <pc:picChg chg="del">
          <ac:chgData name="Назар Щур" userId="3faffa111ac016f6" providerId="LiveId" clId="{70065201-3D55-48CD-8E9D-D09E949A6E98}" dt="2023-10-27T16:55:11.491" v="1247" actId="478"/>
          <ac:picMkLst>
            <pc:docMk/>
            <pc:sldMk cId="1763463162" sldId="661"/>
            <ac:picMk id="23" creationId="{C4730C4E-DBC1-5463-79D1-A533AF9623A6}"/>
          </ac:picMkLst>
        </pc:picChg>
      </pc:sldChg>
      <pc:sldChg chg="add del">
        <pc:chgData name="Назар Щур" userId="3faffa111ac016f6" providerId="LiveId" clId="{70065201-3D55-48CD-8E9D-D09E949A6E98}" dt="2023-10-28T07:49:41.649" v="1260" actId="47"/>
        <pc:sldMkLst>
          <pc:docMk/>
          <pc:sldMk cId="1145028160" sldId="663"/>
        </pc:sldMkLst>
      </pc:sldChg>
      <pc:sldChg chg="addSp delSp modSp mod delAnim modAnim">
        <pc:chgData name="Назар Щур" userId="3faffa111ac016f6" providerId="LiveId" clId="{70065201-3D55-48CD-8E9D-D09E949A6E98}" dt="2023-10-28T08:33:53.512" v="2118" actId="20577"/>
        <pc:sldMkLst>
          <pc:docMk/>
          <pc:sldMk cId="3240620752" sldId="665"/>
        </pc:sldMkLst>
        <pc:spChg chg="add mod">
          <ac:chgData name="Назар Щур" userId="3faffa111ac016f6" providerId="LiveId" clId="{70065201-3D55-48CD-8E9D-D09E949A6E98}" dt="2023-10-28T08:33:53.512" v="2118" actId="20577"/>
          <ac:spMkLst>
            <pc:docMk/>
            <pc:sldMk cId="3240620752" sldId="665"/>
            <ac:spMk id="2" creationId="{2B42C2C2-96BA-F2D1-9CB9-472A157FCA06}"/>
          </ac:spMkLst>
        </pc:spChg>
        <pc:spChg chg="mod">
          <ac:chgData name="Назар Щур" userId="3faffa111ac016f6" providerId="LiveId" clId="{70065201-3D55-48CD-8E9D-D09E949A6E98}" dt="2023-10-28T08:33:26.725" v="2110" actId="1035"/>
          <ac:spMkLst>
            <pc:docMk/>
            <pc:sldMk cId="3240620752" sldId="665"/>
            <ac:spMk id="3" creationId="{BBBF63A4-90A9-6118-2E92-968316D3A855}"/>
          </ac:spMkLst>
        </pc:spChg>
        <pc:spChg chg="del">
          <ac:chgData name="Назар Щур" userId="3faffa111ac016f6" providerId="LiveId" clId="{70065201-3D55-48CD-8E9D-D09E949A6E98}" dt="2023-10-28T08:00:07.532" v="1293" actId="478"/>
          <ac:spMkLst>
            <pc:docMk/>
            <pc:sldMk cId="3240620752" sldId="665"/>
            <ac:spMk id="4" creationId="{EB794896-23C6-910C-0FDC-CB6E521A9454}"/>
          </ac:spMkLst>
        </pc:spChg>
        <pc:spChg chg="add mod">
          <ac:chgData name="Назар Щур" userId="3faffa111ac016f6" providerId="LiveId" clId="{70065201-3D55-48CD-8E9D-D09E949A6E98}" dt="2023-10-28T08:33:26.725" v="2110" actId="1035"/>
          <ac:spMkLst>
            <pc:docMk/>
            <pc:sldMk cId="3240620752" sldId="665"/>
            <ac:spMk id="6" creationId="{7776F8D6-7EED-A2E3-A63A-BF2851C5448E}"/>
          </ac:spMkLst>
        </pc:spChg>
        <pc:spChg chg="del">
          <ac:chgData name="Назар Щур" userId="3faffa111ac016f6" providerId="LiveId" clId="{70065201-3D55-48CD-8E9D-D09E949A6E98}" dt="2023-10-28T08:00:07.532" v="1293" actId="478"/>
          <ac:spMkLst>
            <pc:docMk/>
            <pc:sldMk cId="3240620752" sldId="665"/>
            <ac:spMk id="7" creationId="{83B9FF6E-015E-03A2-B39F-F3CE1A30C27F}"/>
          </ac:spMkLst>
        </pc:spChg>
        <pc:spChg chg="del">
          <ac:chgData name="Назар Щур" userId="3faffa111ac016f6" providerId="LiveId" clId="{70065201-3D55-48CD-8E9D-D09E949A6E98}" dt="2023-10-28T08:00:07.532" v="1293" actId="478"/>
          <ac:spMkLst>
            <pc:docMk/>
            <pc:sldMk cId="3240620752" sldId="665"/>
            <ac:spMk id="8" creationId="{ABBE095F-74B8-D2BC-ADF4-53517363B16C}"/>
          </ac:spMkLst>
        </pc:spChg>
        <pc:spChg chg="add mod">
          <ac:chgData name="Назар Щур" userId="3faffa111ac016f6" providerId="LiveId" clId="{70065201-3D55-48CD-8E9D-D09E949A6E98}" dt="2023-10-28T08:33:26.725" v="2110" actId="1035"/>
          <ac:spMkLst>
            <pc:docMk/>
            <pc:sldMk cId="3240620752" sldId="665"/>
            <ac:spMk id="9" creationId="{5793AF92-CEF8-8364-2738-01B20F102CD6}"/>
          </ac:spMkLst>
        </pc:spChg>
        <pc:spChg chg="del">
          <ac:chgData name="Назар Щур" userId="3faffa111ac016f6" providerId="LiveId" clId="{70065201-3D55-48CD-8E9D-D09E949A6E98}" dt="2023-10-28T08:00:07.532" v="1293" actId="478"/>
          <ac:spMkLst>
            <pc:docMk/>
            <pc:sldMk cId="3240620752" sldId="665"/>
            <ac:spMk id="12" creationId="{37FBF4EB-6D2A-A739-2252-5A1049AEC8AA}"/>
          </ac:spMkLst>
        </pc:spChg>
        <pc:spChg chg="mod">
          <ac:chgData name="Назар Щур" userId="3faffa111ac016f6" providerId="LiveId" clId="{70065201-3D55-48CD-8E9D-D09E949A6E98}" dt="2023-10-28T08:33:26.725" v="2110" actId="1035"/>
          <ac:spMkLst>
            <pc:docMk/>
            <pc:sldMk cId="3240620752" sldId="665"/>
            <ac:spMk id="13" creationId="{E7043ECB-9783-9EDC-1BC5-015957EB4B76}"/>
          </ac:spMkLst>
        </pc:spChg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3441506127" sldId="666"/>
        </pc:sldMkLst>
      </pc:sldChg>
      <pc:sldChg chg="addSp modSp mod modAnim">
        <pc:chgData name="Назар Щур" userId="3faffa111ac016f6" providerId="LiveId" clId="{70065201-3D55-48CD-8E9D-D09E949A6E98}" dt="2023-10-27T15:58:01.666" v="968" actId="20577"/>
        <pc:sldMkLst>
          <pc:docMk/>
          <pc:sldMk cId="2444325253" sldId="667"/>
        </pc:sldMkLst>
        <pc:spChg chg="add mod">
          <ac:chgData name="Назар Щур" userId="3faffa111ac016f6" providerId="LiveId" clId="{70065201-3D55-48CD-8E9D-D09E949A6E98}" dt="2023-10-27T15:52:59.020" v="885" actId="20577"/>
          <ac:spMkLst>
            <pc:docMk/>
            <pc:sldMk cId="2444325253" sldId="667"/>
            <ac:spMk id="2" creationId="{D1BBA751-F696-5DC9-12F2-911571DD38C1}"/>
          </ac:spMkLst>
        </pc:spChg>
        <pc:spChg chg="add mod">
          <ac:chgData name="Назар Щур" userId="3faffa111ac016f6" providerId="LiveId" clId="{70065201-3D55-48CD-8E9D-D09E949A6E98}" dt="2023-10-27T15:49:05.585" v="832"/>
          <ac:spMkLst>
            <pc:docMk/>
            <pc:sldMk cId="2444325253" sldId="667"/>
            <ac:spMk id="6" creationId="{F45758E2-AB99-65C0-6C24-7F4A0EF56755}"/>
          </ac:spMkLst>
        </pc:spChg>
        <pc:spChg chg="add mod">
          <ac:chgData name="Назар Щур" userId="3faffa111ac016f6" providerId="LiveId" clId="{70065201-3D55-48CD-8E9D-D09E949A6E98}" dt="2023-10-27T15:49:08.688" v="833"/>
          <ac:spMkLst>
            <pc:docMk/>
            <pc:sldMk cId="2444325253" sldId="667"/>
            <ac:spMk id="7" creationId="{8298ACAD-FA99-5503-C89E-B8F2C06D4972}"/>
          </ac:spMkLst>
        </pc:spChg>
        <pc:spChg chg="mod">
          <ac:chgData name="Назар Щур" userId="3faffa111ac016f6" providerId="LiveId" clId="{70065201-3D55-48CD-8E9D-D09E949A6E98}" dt="2023-10-27T15:58:01.666" v="968" actId="20577"/>
          <ac:spMkLst>
            <pc:docMk/>
            <pc:sldMk cId="2444325253" sldId="667"/>
            <ac:spMk id="39" creationId="{C91FF341-BA07-495E-B482-DD66522A87F3}"/>
          </ac:spMkLst>
        </pc:spChg>
        <pc:grpChg chg="mod">
          <ac:chgData name="Назар Щур" userId="3faffa111ac016f6" providerId="LiveId" clId="{70065201-3D55-48CD-8E9D-D09E949A6E98}" dt="2023-10-27T15:48:13.771" v="824" actId="1036"/>
          <ac:grpSpMkLst>
            <pc:docMk/>
            <pc:sldMk cId="2444325253" sldId="667"/>
            <ac:grpSpMk id="5" creationId="{4AB77689-B2E7-92A8-F4D4-4A9537F110C8}"/>
          </ac:grpSpMkLst>
        </pc:grpChg>
        <pc:grpChg chg="mod">
          <ac:chgData name="Назар Щур" userId="3faffa111ac016f6" providerId="LiveId" clId="{70065201-3D55-48CD-8E9D-D09E949A6E98}" dt="2023-10-27T15:48:13.771" v="824" actId="1036"/>
          <ac:grpSpMkLst>
            <pc:docMk/>
            <pc:sldMk cId="2444325253" sldId="667"/>
            <ac:grpSpMk id="1053" creationId="{01FCBB05-03A3-84D7-8223-883F86B4E9FD}"/>
          </ac:grpSpMkLst>
        </pc:grpChg>
      </pc:sldChg>
      <pc:sldChg chg="modSp mod">
        <pc:chgData name="Назар Щур" userId="3faffa111ac016f6" providerId="LiveId" clId="{70065201-3D55-48CD-8E9D-D09E949A6E98}" dt="2023-10-27T15:49:44.776" v="835" actId="207"/>
        <pc:sldMkLst>
          <pc:docMk/>
          <pc:sldMk cId="1113229630" sldId="668"/>
        </pc:sldMkLst>
        <pc:spChg chg="mod">
          <ac:chgData name="Назар Щур" userId="3faffa111ac016f6" providerId="LiveId" clId="{70065201-3D55-48CD-8E9D-D09E949A6E98}" dt="2023-10-27T15:49:44.776" v="835" actId="207"/>
          <ac:spMkLst>
            <pc:docMk/>
            <pc:sldMk cId="1113229630" sldId="668"/>
            <ac:spMk id="3" creationId="{5C1239A1-D377-FBEC-E53A-11646CAF160A}"/>
          </ac:spMkLst>
        </pc:spChg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1223153926" sldId="669"/>
        </pc:sldMkLst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15796787" sldId="670"/>
        </pc:sldMkLst>
      </pc:sldChg>
      <pc:sldChg chg="addSp delSp modSp del mod ord modTransition delAnim modAnim">
        <pc:chgData name="Назар Щур" userId="3faffa111ac016f6" providerId="LiveId" clId="{70065201-3D55-48CD-8E9D-D09E949A6E98}" dt="2023-10-27T13:46:28.071" v="604" actId="47"/>
        <pc:sldMkLst>
          <pc:docMk/>
          <pc:sldMk cId="3140636580" sldId="672"/>
        </pc:sldMkLst>
        <pc:spChg chg="add mod">
          <ac:chgData name="Назар Щур" userId="3faffa111ac016f6" providerId="LiveId" clId="{70065201-3D55-48CD-8E9D-D09E949A6E98}" dt="2023-10-27T13:08:42.555" v="113" actId="1076"/>
          <ac:spMkLst>
            <pc:docMk/>
            <pc:sldMk cId="3140636580" sldId="672"/>
            <ac:spMk id="4" creationId="{FB7FDA35-513C-1A77-28DE-CA295CF9E42D}"/>
          </ac:spMkLst>
        </pc:spChg>
        <pc:spChg chg="add del mod">
          <ac:chgData name="Назар Щур" userId="3faffa111ac016f6" providerId="LiveId" clId="{70065201-3D55-48CD-8E9D-D09E949A6E98}" dt="2023-10-27T13:03:26.554" v="32" actId="478"/>
          <ac:spMkLst>
            <pc:docMk/>
            <pc:sldMk cId="3140636580" sldId="672"/>
            <ac:spMk id="10" creationId="{799E291D-E4F1-2596-EFFE-028203DDD7DC}"/>
          </ac:spMkLst>
        </pc:spChg>
        <pc:spChg chg="add mod">
          <ac:chgData name="Назар Щур" userId="3faffa111ac016f6" providerId="LiveId" clId="{70065201-3D55-48CD-8E9D-D09E949A6E98}" dt="2023-10-27T13:11:18.487" v="183" actId="1076"/>
          <ac:spMkLst>
            <pc:docMk/>
            <pc:sldMk cId="3140636580" sldId="672"/>
            <ac:spMk id="14" creationId="{C742A552-0D1F-A9C0-A3F3-C1F974548164}"/>
          </ac:spMkLst>
        </pc:spChg>
        <pc:spChg chg="add mod">
          <ac:chgData name="Назар Щур" userId="3faffa111ac016f6" providerId="LiveId" clId="{70065201-3D55-48CD-8E9D-D09E949A6E98}" dt="2023-10-27T13:11:15.589" v="182" actId="1076"/>
          <ac:spMkLst>
            <pc:docMk/>
            <pc:sldMk cId="3140636580" sldId="672"/>
            <ac:spMk id="18" creationId="{016CC7DE-A23C-7CB4-5EE6-F0CDD03B93A4}"/>
          </ac:spMkLst>
        </pc:spChg>
        <pc:spChg chg="add mod">
          <ac:chgData name="Назар Щур" userId="3faffa111ac016f6" providerId="LiveId" clId="{70065201-3D55-48CD-8E9D-D09E949A6E98}" dt="2023-10-27T13:11:09.642" v="181" actId="1035"/>
          <ac:spMkLst>
            <pc:docMk/>
            <pc:sldMk cId="3140636580" sldId="672"/>
            <ac:spMk id="49" creationId="{8BFCF20E-80CE-2162-C2C1-175C22FEC2A4}"/>
          </ac:spMkLst>
        </pc:spChg>
        <pc:spChg chg="add mod">
          <ac:chgData name="Назар Щур" userId="3faffa111ac016f6" providerId="LiveId" clId="{70065201-3D55-48CD-8E9D-D09E949A6E98}" dt="2023-10-27T13:10:20.841" v="155" actId="1036"/>
          <ac:spMkLst>
            <pc:docMk/>
            <pc:sldMk cId="3140636580" sldId="672"/>
            <ac:spMk id="50" creationId="{0FC30D33-B1E9-F508-A7AF-582F0DEC1126}"/>
          </ac:spMkLst>
        </pc:spChg>
        <pc:spChg chg="add mod">
          <ac:chgData name="Назар Щур" userId="3faffa111ac016f6" providerId="LiveId" clId="{70065201-3D55-48CD-8E9D-D09E949A6E98}" dt="2023-10-27T13:26:50.956" v="216" actId="1035"/>
          <ac:spMkLst>
            <pc:docMk/>
            <pc:sldMk cId="3140636580" sldId="672"/>
            <ac:spMk id="51" creationId="{0550C186-C27D-C599-D280-3A79F69421B5}"/>
          </ac:spMkLst>
        </pc:spChg>
        <pc:spChg chg="add mod">
          <ac:chgData name="Назар Щур" userId="3faffa111ac016f6" providerId="LiveId" clId="{70065201-3D55-48CD-8E9D-D09E949A6E98}" dt="2023-10-27T13:41:00.448" v="487" actId="1038"/>
          <ac:spMkLst>
            <pc:docMk/>
            <pc:sldMk cId="3140636580" sldId="672"/>
            <ac:spMk id="69" creationId="{4E022731-70AB-382A-7896-A8330BAC49BC}"/>
          </ac:spMkLst>
        </pc:spChg>
        <pc:spChg chg="add del mod">
          <ac:chgData name="Назар Щур" userId="3faffa111ac016f6" providerId="LiveId" clId="{70065201-3D55-48CD-8E9D-D09E949A6E98}" dt="2023-10-27T13:40:15.815" v="468" actId="478"/>
          <ac:spMkLst>
            <pc:docMk/>
            <pc:sldMk cId="3140636580" sldId="672"/>
            <ac:spMk id="70" creationId="{9012FE62-73CF-A811-687B-88F27552CD53}"/>
          </ac:spMkLst>
        </pc:spChg>
        <pc:spChg chg="mod">
          <ac:chgData name="Назар Щур" userId="3faffa111ac016f6" providerId="LiveId" clId="{70065201-3D55-48CD-8E9D-D09E949A6E98}" dt="2023-10-27T13:36:07.141" v="384" actId="165"/>
          <ac:spMkLst>
            <pc:docMk/>
            <pc:sldMk cId="3140636580" sldId="672"/>
            <ac:spMk id="74" creationId="{3533CFCD-0E6B-A971-4E96-FDE25BDF4901}"/>
          </ac:spMkLst>
        </pc:spChg>
        <pc:spChg chg="mod">
          <ac:chgData name="Назар Щур" userId="3faffa111ac016f6" providerId="LiveId" clId="{70065201-3D55-48CD-8E9D-D09E949A6E98}" dt="2023-10-27T13:36:07.141" v="384" actId="165"/>
          <ac:spMkLst>
            <pc:docMk/>
            <pc:sldMk cId="3140636580" sldId="672"/>
            <ac:spMk id="75" creationId="{68C6B7B2-B2E3-F55E-C1BA-99C3F9295CBC}"/>
          </ac:spMkLst>
        </pc:spChg>
        <pc:spChg chg="mod">
          <ac:chgData name="Назар Щур" userId="3faffa111ac016f6" providerId="LiveId" clId="{70065201-3D55-48CD-8E9D-D09E949A6E98}" dt="2023-10-27T13:36:07.141" v="384" actId="165"/>
          <ac:spMkLst>
            <pc:docMk/>
            <pc:sldMk cId="3140636580" sldId="672"/>
            <ac:spMk id="76" creationId="{2A80D0C5-9298-33DA-A1E5-4754AB255994}"/>
          </ac:spMkLst>
        </pc:spChg>
        <pc:spChg chg="mod">
          <ac:chgData name="Назар Щур" userId="3faffa111ac016f6" providerId="LiveId" clId="{70065201-3D55-48CD-8E9D-D09E949A6E98}" dt="2023-10-27T13:36:07.141" v="384" actId="165"/>
          <ac:spMkLst>
            <pc:docMk/>
            <pc:sldMk cId="3140636580" sldId="672"/>
            <ac:spMk id="77" creationId="{B4DDA30A-690E-75FD-F033-453513DCFC07}"/>
          </ac:spMkLst>
        </pc:spChg>
        <pc:spChg chg="mod">
          <ac:chgData name="Назар Щур" userId="3faffa111ac016f6" providerId="LiveId" clId="{70065201-3D55-48CD-8E9D-D09E949A6E98}" dt="2023-10-27T13:36:07.141" v="384" actId="165"/>
          <ac:spMkLst>
            <pc:docMk/>
            <pc:sldMk cId="3140636580" sldId="672"/>
            <ac:spMk id="78" creationId="{E97642AB-743B-0B24-27E1-9FC34C6D9ED0}"/>
          </ac:spMkLst>
        </pc:spChg>
        <pc:spChg chg="mod">
          <ac:chgData name="Назар Щур" userId="3faffa111ac016f6" providerId="LiveId" clId="{70065201-3D55-48CD-8E9D-D09E949A6E98}" dt="2023-10-27T13:36:07.141" v="384" actId="165"/>
          <ac:spMkLst>
            <pc:docMk/>
            <pc:sldMk cId="3140636580" sldId="672"/>
            <ac:spMk id="79" creationId="{BAC30CA7-B209-CFB3-042F-F88A73DF92BE}"/>
          </ac:spMkLst>
        </pc:spChg>
        <pc:spChg chg="mod">
          <ac:chgData name="Назар Щур" userId="3faffa111ac016f6" providerId="LiveId" clId="{70065201-3D55-48CD-8E9D-D09E949A6E98}" dt="2023-10-27T13:36:07.141" v="384" actId="165"/>
          <ac:spMkLst>
            <pc:docMk/>
            <pc:sldMk cId="3140636580" sldId="672"/>
            <ac:spMk id="80" creationId="{390165F2-0C80-8DF7-9484-0366FE621378}"/>
          </ac:spMkLst>
        </pc:spChg>
        <pc:spChg chg="mod">
          <ac:chgData name="Назар Щур" userId="3faffa111ac016f6" providerId="LiveId" clId="{70065201-3D55-48CD-8E9D-D09E949A6E98}" dt="2023-10-27T13:36:07.141" v="384" actId="165"/>
          <ac:spMkLst>
            <pc:docMk/>
            <pc:sldMk cId="3140636580" sldId="672"/>
            <ac:spMk id="81" creationId="{BCC22B30-F42A-DC79-404E-F924F407C8C9}"/>
          </ac:spMkLst>
        </pc:spChg>
        <pc:spChg chg="mod">
          <ac:chgData name="Назар Щур" userId="3faffa111ac016f6" providerId="LiveId" clId="{70065201-3D55-48CD-8E9D-D09E949A6E98}" dt="2023-10-27T13:36:07.141" v="384" actId="165"/>
          <ac:spMkLst>
            <pc:docMk/>
            <pc:sldMk cId="3140636580" sldId="672"/>
            <ac:spMk id="82" creationId="{F966199C-F40A-2407-871F-08CE880FBD8C}"/>
          </ac:spMkLst>
        </pc:spChg>
        <pc:spChg chg="mod">
          <ac:chgData name="Назар Щур" userId="3faffa111ac016f6" providerId="LiveId" clId="{70065201-3D55-48CD-8E9D-D09E949A6E98}" dt="2023-10-27T13:36:07.141" v="384" actId="165"/>
          <ac:spMkLst>
            <pc:docMk/>
            <pc:sldMk cId="3140636580" sldId="672"/>
            <ac:spMk id="83" creationId="{985D789A-7E6A-E498-E576-2110559BDE2B}"/>
          </ac:spMkLst>
        </pc:spChg>
        <pc:spChg chg="mod">
          <ac:chgData name="Назар Щур" userId="3faffa111ac016f6" providerId="LiveId" clId="{70065201-3D55-48CD-8E9D-D09E949A6E98}" dt="2023-10-27T13:36:07.141" v="384" actId="165"/>
          <ac:spMkLst>
            <pc:docMk/>
            <pc:sldMk cId="3140636580" sldId="672"/>
            <ac:spMk id="84" creationId="{67B97107-0ED6-9B34-2245-6E08BDD9EDB8}"/>
          </ac:spMkLst>
        </pc:spChg>
        <pc:spChg chg="mod">
          <ac:chgData name="Назар Щур" userId="3faffa111ac016f6" providerId="LiveId" clId="{70065201-3D55-48CD-8E9D-D09E949A6E98}" dt="2023-10-27T13:36:07.141" v="384" actId="165"/>
          <ac:spMkLst>
            <pc:docMk/>
            <pc:sldMk cId="3140636580" sldId="672"/>
            <ac:spMk id="85" creationId="{26FA01BF-980A-3443-C957-C9F26F8728BE}"/>
          </ac:spMkLst>
        </pc:spChg>
        <pc:spChg chg="mod">
          <ac:chgData name="Назар Щур" userId="3faffa111ac016f6" providerId="LiveId" clId="{70065201-3D55-48CD-8E9D-D09E949A6E98}" dt="2023-10-27T13:36:07.141" v="384" actId="165"/>
          <ac:spMkLst>
            <pc:docMk/>
            <pc:sldMk cId="3140636580" sldId="672"/>
            <ac:spMk id="86" creationId="{A04CF2D7-15B4-F405-07D7-D8462AD22158}"/>
          </ac:spMkLst>
        </pc:spChg>
        <pc:spChg chg="mod">
          <ac:chgData name="Назар Щур" userId="3faffa111ac016f6" providerId="LiveId" clId="{70065201-3D55-48CD-8E9D-D09E949A6E98}" dt="2023-10-27T13:36:07.141" v="384" actId="165"/>
          <ac:spMkLst>
            <pc:docMk/>
            <pc:sldMk cId="3140636580" sldId="672"/>
            <ac:spMk id="87" creationId="{ECA6FC5B-3DBB-0DDF-9EF2-D6F877781084}"/>
          </ac:spMkLst>
        </pc:spChg>
        <pc:spChg chg="mod">
          <ac:chgData name="Назар Щур" userId="3faffa111ac016f6" providerId="LiveId" clId="{70065201-3D55-48CD-8E9D-D09E949A6E98}" dt="2023-10-27T13:36:07.141" v="384" actId="165"/>
          <ac:spMkLst>
            <pc:docMk/>
            <pc:sldMk cId="3140636580" sldId="672"/>
            <ac:spMk id="88" creationId="{3E6EC006-3D25-9BC5-759B-D77FB9F32E76}"/>
          </ac:spMkLst>
        </pc:spChg>
        <pc:spChg chg="add mod">
          <ac:chgData name="Назар Щур" userId="3faffa111ac016f6" providerId="LiveId" clId="{70065201-3D55-48CD-8E9D-D09E949A6E98}" dt="2023-10-27T13:41:29.334" v="495" actId="1076"/>
          <ac:spMkLst>
            <pc:docMk/>
            <pc:sldMk cId="3140636580" sldId="672"/>
            <ac:spMk id="107" creationId="{9739666B-3AF9-39E5-DF69-FD10D9FBC941}"/>
          </ac:spMkLst>
        </pc:spChg>
        <pc:spChg chg="add mod">
          <ac:chgData name="Назар Щур" userId="3faffa111ac016f6" providerId="LiveId" clId="{70065201-3D55-48CD-8E9D-D09E949A6E98}" dt="2023-10-27T13:41:00.448" v="487" actId="1038"/>
          <ac:spMkLst>
            <pc:docMk/>
            <pc:sldMk cId="3140636580" sldId="672"/>
            <ac:spMk id="108" creationId="{C1ABE5A2-A0A4-BC52-5854-72C9F3F5A6E0}"/>
          </ac:spMkLst>
        </pc:spChg>
        <pc:spChg chg="add mod">
          <ac:chgData name="Назар Щур" userId="3faffa111ac016f6" providerId="LiveId" clId="{70065201-3D55-48CD-8E9D-D09E949A6E98}" dt="2023-10-27T13:42:49.664" v="536" actId="1076"/>
          <ac:spMkLst>
            <pc:docMk/>
            <pc:sldMk cId="3140636580" sldId="672"/>
            <ac:spMk id="109" creationId="{0715ED5F-17AA-B67F-91A8-066C4BE25853}"/>
          </ac:spMkLst>
        </pc:spChg>
        <pc:grpChg chg="del mod">
          <ac:chgData name="Назар Щур" userId="3faffa111ac016f6" providerId="LiveId" clId="{70065201-3D55-48CD-8E9D-D09E949A6E98}" dt="2023-10-27T13:07:21.240" v="97" actId="478"/>
          <ac:grpSpMkLst>
            <pc:docMk/>
            <pc:sldMk cId="3140636580" sldId="672"/>
            <ac:grpSpMk id="2" creationId="{9266C8A1-9D07-39B1-4FE7-B3D2C6F9C764}"/>
          </ac:grpSpMkLst>
        </pc:grpChg>
        <pc:grpChg chg="mod">
          <ac:chgData name="Назар Щур" userId="3faffa111ac016f6" providerId="LiveId" clId="{70065201-3D55-48CD-8E9D-D09E949A6E98}" dt="2023-10-27T13:08:42.555" v="113" actId="1076"/>
          <ac:grpSpMkLst>
            <pc:docMk/>
            <pc:sldMk cId="3140636580" sldId="672"/>
            <ac:grpSpMk id="45" creationId="{9CF0F561-C219-3B12-C156-B1FA948EFA82}"/>
          </ac:grpSpMkLst>
        </pc:grpChg>
        <pc:grpChg chg="add mod ord topLvl">
          <ac:chgData name="Назар Щур" userId="3faffa111ac016f6" providerId="LiveId" clId="{70065201-3D55-48CD-8E9D-D09E949A6E98}" dt="2023-10-27T13:42:05.265" v="532" actId="1036"/>
          <ac:grpSpMkLst>
            <pc:docMk/>
            <pc:sldMk cId="3140636580" sldId="672"/>
            <ac:grpSpMk id="71" creationId="{C8E208BB-6247-6AA8-EB33-3FE0D2DA4E0A}"/>
          </ac:grpSpMkLst>
        </pc:grpChg>
        <pc:grpChg chg="mod">
          <ac:chgData name="Назар Щур" userId="3faffa111ac016f6" providerId="LiveId" clId="{70065201-3D55-48CD-8E9D-D09E949A6E98}" dt="2023-10-27T13:36:07.141" v="384" actId="165"/>
          <ac:grpSpMkLst>
            <pc:docMk/>
            <pc:sldMk cId="3140636580" sldId="672"/>
            <ac:grpSpMk id="72" creationId="{E52BD530-9BAC-7B42-F0FD-2F7B96F13B15}"/>
          </ac:grpSpMkLst>
        </pc:grpChg>
        <pc:grpChg chg="mod">
          <ac:chgData name="Назар Щур" userId="3faffa111ac016f6" providerId="LiveId" clId="{70065201-3D55-48CD-8E9D-D09E949A6E98}" dt="2023-10-27T13:36:07.141" v="384" actId="165"/>
          <ac:grpSpMkLst>
            <pc:docMk/>
            <pc:sldMk cId="3140636580" sldId="672"/>
            <ac:grpSpMk id="73" creationId="{A0E1619B-2097-41D5-86C6-A3F1AAF14CD2}"/>
          </ac:grpSpMkLst>
        </pc:grpChg>
        <pc:grpChg chg="add del mod">
          <ac:chgData name="Назар Щур" userId="3faffa111ac016f6" providerId="LiveId" clId="{70065201-3D55-48CD-8E9D-D09E949A6E98}" dt="2023-10-27T13:36:07.141" v="384" actId="165"/>
          <ac:grpSpMkLst>
            <pc:docMk/>
            <pc:sldMk cId="3140636580" sldId="672"/>
            <ac:grpSpMk id="104" creationId="{6D6503A0-F6E3-151A-FFE8-B79B7791328D}"/>
          </ac:grpSpMkLst>
        </pc:grpChg>
        <pc:picChg chg="add mod topLvl">
          <ac:chgData name="Назар Щур" userId="3faffa111ac016f6" providerId="LiveId" clId="{70065201-3D55-48CD-8E9D-D09E949A6E98}" dt="2023-10-27T13:41:39.183" v="522" actId="1036"/>
          <ac:picMkLst>
            <pc:docMk/>
            <pc:sldMk cId="3140636580" sldId="672"/>
            <ac:picMk id="90" creationId="{9A8440A3-7023-3E7E-390C-36128BD254D8}"/>
          </ac:picMkLst>
        </pc:picChg>
        <pc:picChg chg="add mod topLvl modCrop">
          <ac:chgData name="Назар Щур" userId="3faffa111ac016f6" providerId="LiveId" clId="{70065201-3D55-48CD-8E9D-D09E949A6E98}" dt="2023-10-27T13:41:39.183" v="522" actId="1036"/>
          <ac:picMkLst>
            <pc:docMk/>
            <pc:sldMk cId="3140636580" sldId="672"/>
            <ac:picMk id="92" creationId="{20EB85FF-4D65-A1ED-7378-C60B11A494B5}"/>
          </ac:picMkLst>
        </pc:picChg>
        <pc:picChg chg="add mod ord topLvl">
          <ac:chgData name="Назар Щур" userId="3faffa111ac016f6" providerId="LiveId" clId="{70065201-3D55-48CD-8E9D-D09E949A6E98}" dt="2023-10-27T13:42:05.265" v="532" actId="1036"/>
          <ac:picMkLst>
            <pc:docMk/>
            <pc:sldMk cId="3140636580" sldId="672"/>
            <ac:picMk id="97" creationId="{3832F756-AED4-9FDC-8EEE-F0E80D584D95}"/>
          </ac:picMkLst>
        </pc:picChg>
        <pc:picChg chg="add del mod">
          <ac:chgData name="Назар Щур" userId="3faffa111ac016f6" providerId="LiveId" clId="{70065201-3D55-48CD-8E9D-D09E949A6E98}" dt="2023-10-27T13:07:22.082" v="98" actId="478"/>
          <ac:picMkLst>
            <pc:docMk/>
            <pc:sldMk cId="3140636580" sldId="672"/>
            <ac:picMk id="1026" creationId="{315F8504-CB41-F1B0-8034-192F696BFF90}"/>
          </ac:picMkLst>
        </pc:picChg>
        <pc:picChg chg="add del mod">
          <ac:chgData name="Назар Щур" userId="3faffa111ac016f6" providerId="LiveId" clId="{70065201-3D55-48CD-8E9D-D09E949A6E98}" dt="2023-10-27T13:43:37.201" v="538" actId="478"/>
          <ac:picMkLst>
            <pc:docMk/>
            <pc:sldMk cId="3140636580" sldId="672"/>
            <ac:picMk id="1028" creationId="{6519F003-9BE7-14AE-F618-69D630B2F95F}"/>
          </ac:picMkLst>
        </pc:picChg>
        <pc:picChg chg="add del mod">
          <ac:chgData name="Назар Щур" userId="3faffa111ac016f6" providerId="LiveId" clId="{70065201-3D55-48CD-8E9D-D09E949A6E98}" dt="2023-10-27T13:30:00.621" v="234" actId="478"/>
          <ac:picMkLst>
            <pc:docMk/>
            <pc:sldMk cId="3140636580" sldId="672"/>
            <ac:picMk id="1030" creationId="{F2D91E8B-71C5-8F56-CBE8-41A416E0859C}"/>
          </ac:picMkLst>
        </pc:picChg>
        <pc:cxnChg chg="add mod">
          <ac:chgData name="Назар Щур" userId="3faffa111ac016f6" providerId="LiveId" clId="{70065201-3D55-48CD-8E9D-D09E949A6E98}" dt="2023-10-27T13:08:42.555" v="113" actId="1076"/>
          <ac:cxnSpMkLst>
            <pc:docMk/>
            <pc:sldMk cId="3140636580" sldId="672"/>
            <ac:cxnSpMk id="11" creationId="{7943FB3C-6669-D744-8921-5D5AE3ADAB9E}"/>
          </ac:cxnSpMkLst>
        </pc:cxnChg>
        <pc:cxnChg chg="add mod">
          <ac:chgData name="Назар Щур" userId="3faffa111ac016f6" providerId="LiveId" clId="{70065201-3D55-48CD-8E9D-D09E949A6E98}" dt="2023-10-27T13:08:42.555" v="113" actId="1076"/>
          <ac:cxnSpMkLst>
            <pc:docMk/>
            <pc:sldMk cId="3140636580" sldId="672"/>
            <ac:cxnSpMk id="15" creationId="{7B484357-D9D4-D830-4CF4-6BE34FCF6D01}"/>
          </ac:cxnSpMkLst>
        </pc:cxnChg>
        <pc:cxnChg chg="add mod">
          <ac:chgData name="Назар Щур" userId="3faffa111ac016f6" providerId="LiveId" clId="{70065201-3D55-48CD-8E9D-D09E949A6E98}" dt="2023-10-27T13:11:00.602" v="170" actId="1076"/>
          <ac:cxnSpMkLst>
            <pc:docMk/>
            <pc:sldMk cId="3140636580" sldId="672"/>
            <ac:cxnSpMk id="19" creationId="{8DF84B5C-951B-05A9-355C-5114E4550777}"/>
          </ac:cxnSpMkLst>
        </pc:cxnChg>
        <pc:cxnChg chg="add mod">
          <ac:chgData name="Назар Щур" userId="3faffa111ac016f6" providerId="LiveId" clId="{70065201-3D55-48CD-8E9D-D09E949A6E98}" dt="2023-10-27T13:11:05.453" v="171" actId="1076"/>
          <ac:cxnSpMkLst>
            <pc:docMk/>
            <pc:sldMk cId="3140636580" sldId="672"/>
            <ac:cxnSpMk id="24" creationId="{7DC8C22D-86F3-214A-4E26-F5598C26A974}"/>
          </ac:cxnSpMkLst>
        </pc:cxnChg>
        <pc:cxnChg chg="add mod topLvl">
          <ac:chgData name="Назар Щур" userId="3faffa111ac016f6" providerId="LiveId" clId="{70065201-3D55-48CD-8E9D-D09E949A6E98}" dt="2023-10-27T13:41:39.183" v="522" actId="1036"/>
          <ac:cxnSpMkLst>
            <pc:docMk/>
            <pc:sldMk cId="3140636580" sldId="672"/>
            <ac:cxnSpMk id="93" creationId="{1CEC08AB-18D8-5599-AC83-136480F6BDD2}"/>
          </ac:cxnSpMkLst>
        </pc:cxnChg>
        <pc:cxnChg chg="add mod topLvl">
          <ac:chgData name="Назар Щур" userId="3faffa111ac016f6" providerId="LiveId" clId="{70065201-3D55-48CD-8E9D-D09E949A6E98}" dt="2023-10-27T13:41:39.183" v="522" actId="1036"/>
          <ac:cxnSpMkLst>
            <pc:docMk/>
            <pc:sldMk cId="3140636580" sldId="672"/>
            <ac:cxnSpMk id="95" creationId="{9F558288-38A1-C79C-6E98-300433ECE894}"/>
          </ac:cxnSpMkLst>
        </pc:cxnChg>
        <pc:cxnChg chg="add del mod topLvl">
          <ac:chgData name="Назар Щур" userId="3faffa111ac016f6" providerId="LiveId" clId="{70065201-3D55-48CD-8E9D-D09E949A6E98}" dt="2023-10-27T13:36:21.017" v="387" actId="478"/>
          <ac:cxnSpMkLst>
            <pc:docMk/>
            <pc:sldMk cId="3140636580" sldId="672"/>
            <ac:cxnSpMk id="98" creationId="{F080893A-9CEC-7444-B6EC-61A466B9F6DC}"/>
          </ac:cxnSpMkLst>
        </pc:cxnChg>
        <pc:cxnChg chg="add del mod topLvl">
          <ac:chgData name="Назар Щур" userId="3faffa111ac016f6" providerId="LiveId" clId="{70065201-3D55-48CD-8E9D-D09E949A6E98}" dt="2023-10-27T13:36:20.120" v="386" actId="478"/>
          <ac:cxnSpMkLst>
            <pc:docMk/>
            <pc:sldMk cId="3140636580" sldId="672"/>
            <ac:cxnSpMk id="99" creationId="{D249EFDF-AA2F-C2F1-BFAD-AD8A5225F940}"/>
          </ac:cxnSpMkLst>
        </pc:cxnChg>
        <pc:cxnChg chg="add mod">
          <ac:chgData name="Назар Щур" userId="3faffa111ac016f6" providerId="LiveId" clId="{70065201-3D55-48CD-8E9D-D09E949A6E98}" dt="2023-10-27T13:42:05.265" v="532" actId="1036"/>
          <ac:cxnSpMkLst>
            <pc:docMk/>
            <pc:sldMk cId="3140636580" sldId="672"/>
            <ac:cxnSpMk id="105" creationId="{88FE9BA5-2634-05E8-A060-FD2B04F3C9AA}"/>
          </ac:cxnSpMkLst>
        </pc:cxnChg>
        <pc:cxnChg chg="add mod">
          <ac:chgData name="Назар Щур" userId="3faffa111ac016f6" providerId="LiveId" clId="{70065201-3D55-48CD-8E9D-D09E949A6E98}" dt="2023-10-27T13:42:05.265" v="532" actId="1036"/>
          <ac:cxnSpMkLst>
            <pc:docMk/>
            <pc:sldMk cId="3140636580" sldId="672"/>
            <ac:cxnSpMk id="106" creationId="{F4A0F9D6-33CA-4E05-6A95-CE4803908497}"/>
          </ac:cxnSpMkLst>
        </pc:cxnChg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3914058908" sldId="673"/>
        </pc:sldMkLst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4223334746" sldId="675"/>
        </pc:sldMkLst>
      </pc:sldChg>
      <pc:sldChg chg="modSp add mod ord">
        <pc:chgData name="Назар Щур" userId="3faffa111ac016f6" providerId="LiveId" clId="{70065201-3D55-48CD-8E9D-D09E949A6E98}" dt="2023-10-27T15:57:57.440" v="967" actId="20577"/>
        <pc:sldMkLst>
          <pc:docMk/>
          <pc:sldMk cId="3525667890" sldId="676"/>
        </pc:sldMkLst>
        <pc:spChg chg="mod">
          <ac:chgData name="Назар Щур" userId="3faffa111ac016f6" providerId="LiveId" clId="{70065201-3D55-48CD-8E9D-D09E949A6E98}" dt="2023-10-27T13:45:54.566" v="587" actId="1035"/>
          <ac:spMkLst>
            <pc:docMk/>
            <pc:sldMk cId="3525667890" sldId="676"/>
            <ac:spMk id="4" creationId="{FB7FDA35-513C-1A77-28DE-CA295CF9E42D}"/>
          </ac:spMkLst>
        </pc:spChg>
        <pc:spChg chg="mod">
          <ac:chgData name="Назар Щур" userId="3faffa111ac016f6" providerId="LiveId" clId="{70065201-3D55-48CD-8E9D-D09E949A6E98}" dt="2023-10-27T13:45:54.566" v="587" actId="1035"/>
          <ac:spMkLst>
            <pc:docMk/>
            <pc:sldMk cId="3525667890" sldId="676"/>
            <ac:spMk id="14" creationId="{C742A552-0D1F-A9C0-A3F3-C1F974548164}"/>
          </ac:spMkLst>
        </pc:spChg>
        <pc:spChg chg="mod">
          <ac:chgData name="Назар Щур" userId="3faffa111ac016f6" providerId="LiveId" clId="{70065201-3D55-48CD-8E9D-D09E949A6E98}" dt="2023-10-27T13:45:54.566" v="587" actId="1035"/>
          <ac:spMkLst>
            <pc:docMk/>
            <pc:sldMk cId="3525667890" sldId="676"/>
            <ac:spMk id="18" creationId="{016CC7DE-A23C-7CB4-5EE6-F0CDD03B93A4}"/>
          </ac:spMkLst>
        </pc:spChg>
        <pc:spChg chg="mod">
          <ac:chgData name="Назар Щур" userId="3faffa111ac016f6" providerId="LiveId" clId="{70065201-3D55-48CD-8E9D-D09E949A6E98}" dt="2023-10-27T15:57:57.440" v="967" actId="20577"/>
          <ac:spMkLst>
            <pc:docMk/>
            <pc:sldMk cId="3525667890" sldId="676"/>
            <ac:spMk id="39" creationId="{C91FF341-BA07-495E-B482-DD66522A87F3}"/>
          </ac:spMkLst>
        </pc:spChg>
        <pc:spChg chg="mod">
          <ac:chgData name="Назар Щур" userId="3faffa111ac016f6" providerId="LiveId" clId="{70065201-3D55-48CD-8E9D-D09E949A6E98}" dt="2023-10-27T13:45:54.566" v="587" actId="1035"/>
          <ac:spMkLst>
            <pc:docMk/>
            <pc:sldMk cId="3525667890" sldId="676"/>
            <ac:spMk id="49" creationId="{8BFCF20E-80CE-2162-C2C1-175C22FEC2A4}"/>
          </ac:spMkLst>
        </pc:spChg>
        <pc:spChg chg="mod">
          <ac:chgData name="Назар Щур" userId="3faffa111ac016f6" providerId="LiveId" clId="{70065201-3D55-48CD-8E9D-D09E949A6E98}" dt="2023-10-27T13:45:54.566" v="587" actId="1035"/>
          <ac:spMkLst>
            <pc:docMk/>
            <pc:sldMk cId="3525667890" sldId="676"/>
            <ac:spMk id="50" creationId="{0FC30D33-B1E9-F508-A7AF-582F0DEC1126}"/>
          </ac:spMkLst>
        </pc:spChg>
        <pc:spChg chg="mod">
          <ac:chgData name="Назар Щур" userId="3faffa111ac016f6" providerId="LiveId" clId="{70065201-3D55-48CD-8E9D-D09E949A6E98}" dt="2023-10-27T13:45:30.284" v="566" actId="1035"/>
          <ac:spMkLst>
            <pc:docMk/>
            <pc:sldMk cId="3525667890" sldId="676"/>
            <ac:spMk id="51" creationId="{0550C186-C27D-C599-D280-3A79F69421B5}"/>
          </ac:spMkLst>
        </pc:spChg>
        <pc:spChg chg="mod">
          <ac:chgData name="Назар Щур" userId="3faffa111ac016f6" providerId="LiveId" clId="{70065201-3D55-48CD-8E9D-D09E949A6E98}" dt="2023-10-27T13:46:22.255" v="601"/>
          <ac:spMkLst>
            <pc:docMk/>
            <pc:sldMk cId="3525667890" sldId="676"/>
            <ac:spMk id="107" creationId="{9739666B-3AF9-39E5-DF69-FD10D9FBC941}"/>
          </ac:spMkLst>
        </pc:spChg>
        <pc:spChg chg="mod">
          <ac:chgData name="Назар Щур" userId="3faffa111ac016f6" providerId="LiveId" clId="{70065201-3D55-48CD-8E9D-D09E949A6E98}" dt="2023-10-27T13:46:19.598" v="600"/>
          <ac:spMkLst>
            <pc:docMk/>
            <pc:sldMk cId="3525667890" sldId="676"/>
            <ac:spMk id="109" creationId="{0715ED5F-17AA-B67F-91A8-066C4BE25853}"/>
          </ac:spMkLst>
        </pc:spChg>
        <pc:grpChg chg="mod">
          <ac:chgData name="Назар Щур" userId="3faffa111ac016f6" providerId="LiveId" clId="{70065201-3D55-48CD-8E9D-D09E949A6E98}" dt="2023-10-27T13:45:54.566" v="587" actId="1035"/>
          <ac:grpSpMkLst>
            <pc:docMk/>
            <pc:sldMk cId="3525667890" sldId="676"/>
            <ac:grpSpMk id="45" creationId="{9CF0F561-C219-3B12-C156-B1FA948EFA82}"/>
          </ac:grpSpMkLst>
        </pc:grpChg>
        <pc:grpChg chg="mod">
          <ac:chgData name="Назар Щур" userId="3faffa111ac016f6" providerId="LiveId" clId="{70065201-3D55-48CD-8E9D-D09E949A6E98}" dt="2023-10-27T13:46:00.510" v="591" actId="1035"/>
          <ac:grpSpMkLst>
            <pc:docMk/>
            <pc:sldMk cId="3525667890" sldId="676"/>
            <ac:grpSpMk id="71" creationId="{C8E208BB-6247-6AA8-EB33-3FE0D2DA4E0A}"/>
          </ac:grpSpMkLst>
        </pc:grpChg>
        <pc:picChg chg="mod">
          <ac:chgData name="Назар Щур" userId="3faffa111ac016f6" providerId="LiveId" clId="{70065201-3D55-48CD-8E9D-D09E949A6E98}" dt="2023-10-27T13:45:46.676" v="572" actId="1036"/>
          <ac:picMkLst>
            <pc:docMk/>
            <pc:sldMk cId="3525667890" sldId="676"/>
            <ac:picMk id="90" creationId="{9A8440A3-7023-3E7E-390C-36128BD254D8}"/>
          </ac:picMkLst>
        </pc:picChg>
        <pc:picChg chg="mod">
          <ac:chgData name="Назар Щур" userId="3faffa111ac016f6" providerId="LiveId" clId="{70065201-3D55-48CD-8E9D-D09E949A6E98}" dt="2023-10-27T13:45:46.676" v="572" actId="1036"/>
          <ac:picMkLst>
            <pc:docMk/>
            <pc:sldMk cId="3525667890" sldId="676"/>
            <ac:picMk id="92" creationId="{20EB85FF-4D65-A1ED-7378-C60B11A494B5}"/>
          </ac:picMkLst>
        </pc:picChg>
        <pc:picChg chg="mod modCrop">
          <ac:chgData name="Назар Щур" userId="3faffa111ac016f6" providerId="LiveId" clId="{70065201-3D55-48CD-8E9D-D09E949A6E98}" dt="2023-10-27T13:46:00.510" v="591" actId="1035"/>
          <ac:picMkLst>
            <pc:docMk/>
            <pc:sldMk cId="3525667890" sldId="676"/>
            <ac:picMk id="97" creationId="{3832F756-AED4-9FDC-8EEE-F0E80D584D95}"/>
          </ac:picMkLst>
        </pc:picChg>
        <pc:cxnChg chg="mod">
          <ac:chgData name="Назар Щур" userId="3faffa111ac016f6" providerId="LiveId" clId="{70065201-3D55-48CD-8E9D-D09E949A6E98}" dt="2023-10-27T13:45:54.566" v="587" actId="1035"/>
          <ac:cxnSpMkLst>
            <pc:docMk/>
            <pc:sldMk cId="3525667890" sldId="676"/>
            <ac:cxnSpMk id="11" creationId="{7943FB3C-6669-D744-8921-5D5AE3ADAB9E}"/>
          </ac:cxnSpMkLst>
        </pc:cxnChg>
        <pc:cxnChg chg="mod">
          <ac:chgData name="Назар Щур" userId="3faffa111ac016f6" providerId="LiveId" clId="{70065201-3D55-48CD-8E9D-D09E949A6E98}" dt="2023-10-27T13:45:54.566" v="587" actId="1035"/>
          <ac:cxnSpMkLst>
            <pc:docMk/>
            <pc:sldMk cId="3525667890" sldId="676"/>
            <ac:cxnSpMk id="15" creationId="{7B484357-D9D4-D830-4CF4-6BE34FCF6D01}"/>
          </ac:cxnSpMkLst>
        </pc:cxnChg>
        <pc:cxnChg chg="mod">
          <ac:chgData name="Назар Щур" userId="3faffa111ac016f6" providerId="LiveId" clId="{70065201-3D55-48CD-8E9D-D09E949A6E98}" dt="2023-10-27T13:45:54.566" v="587" actId="1035"/>
          <ac:cxnSpMkLst>
            <pc:docMk/>
            <pc:sldMk cId="3525667890" sldId="676"/>
            <ac:cxnSpMk id="19" creationId="{8DF84B5C-951B-05A9-355C-5114E4550777}"/>
          </ac:cxnSpMkLst>
        </pc:cxnChg>
        <pc:cxnChg chg="mod">
          <ac:chgData name="Назар Щур" userId="3faffa111ac016f6" providerId="LiveId" clId="{70065201-3D55-48CD-8E9D-D09E949A6E98}" dt="2023-10-27T13:45:54.566" v="587" actId="1035"/>
          <ac:cxnSpMkLst>
            <pc:docMk/>
            <pc:sldMk cId="3525667890" sldId="676"/>
            <ac:cxnSpMk id="24" creationId="{7DC8C22D-86F3-214A-4E26-F5598C26A974}"/>
          </ac:cxnSpMkLst>
        </pc:cxnChg>
        <pc:cxnChg chg="mod">
          <ac:chgData name="Назар Щур" userId="3faffa111ac016f6" providerId="LiveId" clId="{70065201-3D55-48CD-8E9D-D09E949A6E98}" dt="2023-10-27T13:45:46.676" v="572" actId="1036"/>
          <ac:cxnSpMkLst>
            <pc:docMk/>
            <pc:sldMk cId="3525667890" sldId="676"/>
            <ac:cxnSpMk id="93" creationId="{1CEC08AB-18D8-5599-AC83-136480F6BDD2}"/>
          </ac:cxnSpMkLst>
        </pc:cxnChg>
        <pc:cxnChg chg="mod">
          <ac:chgData name="Назар Щур" userId="3faffa111ac016f6" providerId="LiveId" clId="{70065201-3D55-48CD-8E9D-D09E949A6E98}" dt="2023-10-27T13:45:46.676" v="572" actId="1036"/>
          <ac:cxnSpMkLst>
            <pc:docMk/>
            <pc:sldMk cId="3525667890" sldId="676"/>
            <ac:cxnSpMk id="95" creationId="{9F558288-38A1-C79C-6E98-300433ECE894}"/>
          </ac:cxnSpMkLst>
        </pc:cxnChg>
        <pc:cxnChg chg="mod">
          <ac:chgData name="Назар Щур" userId="3faffa111ac016f6" providerId="LiveId" clId="{70065201-3D55-48CD-8E9D-D09E949A6E98}" dt="2023-10-27T13:46:00.510" v="591" actId="1035"/>
          <ac:cxnSpMkLst>
            <pc:docMk/>
            <pc:sldMk cId="3525667890" sldId="676"/>
            <ac:cxnSpMk id="105" creationId="{88FE9BA5-2634-05E8-A060-FD2B04F3C9AA}"/>
          </ac:cxnSpMkLst>
        </pc:cxnChg>
        <pc:cxnChg chg="mod">
          <ac:chgData name="Назар Щур" userId="3faffa111ac016f6" providerId="LiveId" clId="{70065201-3D55-48CD-8E9D-D09E949A6E98}" dt="2023-10-27T13:46:00.510" v="591" actId="1035"/>
          <ac:cxnSpMkLst>
            <pc:docMk/>
            <pc:sldMk cId="3525667890" sldId="676"/>
            <ac:cxnSpMk id="106" creationId="{F4A0F9D6-33CA-4E05-6A95-CE4803908497}"/>
          </ac:cxnSpMkLst>
        </pc:cxnChg>
      </pc:sldChg>
      <pc:sldChg chg="addSp delSp modSp add mod modTransition delAnim modAnim">
        <pc:chgData name="Назар Щур" userId="3faffa111ac016f6" providerId="LiveId" clId="{70065201-3D55-48CD-8E9D-D09E949A6E98}" dt="2023-10-27T15:57:53.044" v="966" actId="20577"/>
        <pc:sldMkLst>
          <pc:docMk/>
          <pc:sldMk cId="1125774956" sldId="677"/>
        </pc:sldMkLst>
        <pc:spChg chg="add mod">
          <ac:chgData name="Назар Щур" userId="3faffa111ac016f6" providerId="LiveId" clId="{70065201-3D55-48CD-8E9D-D09E949A6E98}" dt="2023-10-27T15:40:32.360" v="645"/>
          <ac:spMkLst>
            <pc:docMk/>
            <pc:sldMk cId="1125774956" sldId="677"/>
            <ac:spMk id="2" creationId="{47A0AD06-0FBC-044B-3149-B85600E7869F}"/>
          </ac:spMkLst>
        </pc:spChg>
        <pc:spChg chg="add mod">
          <ac:chgData name="Назар Щур" userId="3faffa111ac016f6" providerId="LiveId" clId="{70065201-3D55-48CD-8E9D-D09E949A6E98}" dt="2023-10-27T15:38:49.124" v="635"/>
          <ac:spMkLst>
            <pc:docMk/>
            <pc:sldMk cId="1125774956" sldId="677"/>
            <ac:spMk id="3" creationId="{1B884116-6416-09A5-769B-63AF43B84894}"/>
          </ac:spMkLst>
        </pc:spChg>
        <pc:spChg chg="add mod">
          <ac:chgData name="Назар Щур" userId="3faffa111ac016f6" providerId="LiveId" clId="{70065201-3D55-48CD-8E9D-D09E949A6E98}" dt="2023-10-27T15:40:35.139" v="646"/>
          <ac:spMkLst>
            <pc:docMk/>
            <pc:sldMk cId="1125774956" sldId="677"/>
            <ac:spMk id="5" creationId="{D9E7BC71-84FF-DFF8-B119-6D043716AE2A}"/>
          </ac:spMkLst>
        </pc:spChg>
        <pc:spChg chg="mod">
          <ac:chgData name="Назар Щур" userId="3faffa111ac016f6" providerId="LiveId" clId="{70065201-3D55-48CD-8E9D-D09E949A6E98}" dt="2023-10-27T15:57:53.044" v="966" actId="20577"/>
          <ac:spMkLst>
            <pc:docMk/>
            <pc:sldMk cId="1125774956" sldId="677"/>
            <ac:spMk id="39" creationId="{C91FF341-BA07-495E-B482-DD66522A87F3}"/>
          </ac:spMkLst>
        </pc:spChg>
        <pc:spChg chg="mod">
          <ac:chgData name="Назар Щур" userId="3faffa111ac016f6" providerId="LiveId" clId="{70065201-3D55-48CD-8E9D-D09E949A6E98}" dt="2023-10-27T15:37:02.243" v="616"/>
          <ac:spMkLst>
            <pc:docMk/>
            <pc:sldMk cId="1125774956" sldId="677"/>
            <ac:spMk id="69" creationId="{4E022731-70AB-382A-7896-A8330BAC49BC}"/>
          </ac:spMkLst>
        </pc:spChg>
        <pc:spChg chg="del">
          <ac:chgData name="Назар Щур" userId="3faffa111ac016f6" providerId="LiveId" clId="{70065201-3D55-48CD-8E9D-D09E949A6E98}" dt="2023-10-27T15:36:17.113" v="611" actId="478"/>
          <ac:spMkLst>
            <pc:docMk/>
            <pc:sldMk cId="1125774956" sldId="677"/>
            <ac:spMk id="107" creationId="{9739666B-3AF9-39E5-DF69-FD10D9FBC941}"/>
          </ac:spMkLst>
        </pc:spChg>
        <pc:spChg chg="del">
          <ac:chgData name="Назар Щур" userId="3faffa111ac016f6" providerId="LiveId" clId="{70065201-3D55-48CD-8E9D-D09E949A6E98}" dt="2023-10-27T15:36:14.522" v="610" actId="478"/>
          <ac:spMkLst>
            <pc:docMk/>
            <pc:sldMk cId="1125774956" sldId="677"/>
            <ac:spMk id="108" creationId="{C1ABE5A2-A0A4-BC52-5854-72C9F3F5A6E0}"/>
          </ac:spMkLst>
        </pc:spChg>
        <pc:spChg chg="del">
          <ac:chgData name="Назар Щур" userId="3faffa111ac016f6" providerId="LiveId" clId="{70065201-3D55-48CD-8E9D-D09E949A6E98}" dt="2023-10-27T15:36:17.113" v="611" actId="478"/>
          <ac:spMkLst>
            <pc:docMk/>
            <pc:sldMk cId="1125774956" sldId="677"/>
            <ac:spMk id="109" creationId="{0715ED5F-17AA-B67F-91A8-066C4BE25853}"/>
          </ac:spMkLst>
        </pc:spChg>
        <pc:grpChg chg="del">
          <ac:chgData name="Назар Щур" userId="3faffa111ac016f6" providerId="LiveId" clId="{70065201-3D55-48CD-8E9D-D09E949A6E98}" dt="2023-10-27T15:36:17.113" v="611" actId="478"/>
          <ac:grpSpMkLst>
            <pc:docMk/>
            <pc:sldMk cId="1125774956" sldId="677"/>
            <ac:grpSpMk id="71" creationId="{C8E208BB-6247-6AA8-EB33-3FE0D2DA4E0A}"/>
          </ac:grpSpMkLst>
        </pc:grpChg>
        <pc:picChg chg="add mod">
          <ac:chgData name="Назар Щур" userId="3faffa111ac016f6" providerId="LiveId" clId="{70065201-3D55-48CD-8E9D-D09E949A6E98}" dt="2023-10-27T15:41:06.392" v="654" actId="1076"/>
          <ac:picMkLst>
            <pc:docMk/>
            <pc:sldMk cId="1125774956" sldId="677"/>
            <ac:picMk id="6" creationId="{E9A44A00-8B48-00CA-2E88-4B35004A6FE9}"/>
          </ac:picMkLst>
        </pc:picChg>
        <pc:picChg chg="del">
          <ac:chgData name="Назар Щур" userId="3faffa111ac016f6" providerId="LiveId" clId="{70065201-3D55-48CD-8E9D-D09E949A6E98}" dt="2023-10-27T15:36:17.113" v="611" actId="478"/>
          <ac:picMkLst>
            <pc:docMk/>
            <pc:sldMk cId="1125774956" sldId="677"/>
            <ac:picMk id="90" creationId="{9A8440A3-7023-3E7E-390C-36128BD254D8}"/>
          </ac:picMkLst>
        </pc:picChg>
        <pc:picChg chg="del">
          <ac:chgData name="Назар Щур" userId="3faffa111ac016f6" providerId="LiveId" clId="{70065201-3D55-48CD-8E9D-D09E949A6E98}" dt="2023-10-27T15:36:17.113" v="611" actId="478"/>
          <ac:picMkLst>
            <pc:docMk/>
            <pc:sldMk cId="1125774956" sldId="677"/>
            <ac:picMk id="92" creationId="{20EB85FF-4D65-A1ED-7378-C60B11A494B5}"/>
          </ac:picMkLst>
        </pc:picChg>
        <pc:picChg chg="del">
          <ac:chgData name="Назар Щур" userId="3faffa111ac016f6" providerId="LiveId" clId="{70065201-3D55-48CD-8E9D-D09E949A6E98}" dt="2023-10-27T15:36:17.113" v="611" actId="478"/>
          <ac:picMkLst>
            <pc:docMk/>
            <pc:sldMk cId="1125774956" sldId="677"/>
            <ac:picMk id="97" creationId="{3832F756-AED4-9FDC-8EEE-F0E80D584D95}"/>
          </ac:picMkLst>
        </pc:picChg>
        <pc:cxnChg chg="del">
          <ac:chgData name="Назар Щур" userId="3faffa111ac016f6" providerId="LiveId" clId="{70065201-3D55-48CD-8E9D-D09E949A6E98}" dt="2023-10-27T15:36:17.113" v="611" actId="478"/>
          <ac:cxnSpMkLst>
            <pc:docMk/>
            <pc:sldMk cId="1125774956" sldId="677"/>
            <ac:cxnSpMk id="93" creationId="{1CEC08AB-18D8-5599-AC83-136480F6BDD2}"/>
          </ac:cxnSpMkLst>
        </pc:cxnChg>
        <pc:cxnChg chg="del">
          <ac:chgData name="Назар Щур" userId="3faffa111ac016f6" providerId="LiveId" clId="{70065201-3D55-48CD-8E9D-D09E949A6E98}" dt="2023-10-27T15:36:17.113" v="611" actId="478"/>
          <ac:cxnSpMkLst>
            <pc:docMk/>
            <pc:sldMk cId="1125774956" sldId="677"/>
            <ac:cxnSpMk id="95" creationId="{9F558288-38A1-C79C-6E98-300433ECE894}"/>
          </ac:cxnSpMkLst>
        </pc:cxnChg>
        <pc:cxnChg chg="del">
          <ac:chgData name="Назар Щур" userId="3faffa111ac016f6" providerId="LiveId" clId="{70065201-3D55-48CD-8E9D-D09E949A6E98}" dt="2023-10-27T15:36:17.113" v="611" actId="478"/>
          <ac:cxnSpMkLst>
            <pc:docMk/>
            <pc:sldMk cId="1125774956" sldId="677"/>
            <ac:cxnSpMk id="105" creationId="{88FE9BA5-2634-05E8-A060-FD2B04F3C9AA}"/>
          </ac:cxnSpMkLst>
        </pc:cxnChg>
        <pc:cxnChg chg="del">
          <ac:chgData name="Назар Щур" userId="3faffa111ac016f6" providerId="LiveId" clId="{70065201-3D55-48CD-8E9D-D09E949A6E98}" dt="2023-10-27T15:36:17.113" v="611" actId="478"/>
          <ac:cxnSpMkLst>
            <pc:docMk/>
            <pc:sldMk cId="1125774956" sldId="677"/>
            <ac:cxnSpMk id="106" creationId="{F4A0F9D6-33CA-4E05-6A95-CE4803908497}"/>
          </ac:cxnSpMkLst>
        </pc:cxnChg>
      </pc:sldChg>
      <pc:sldChg chg="addSp delSp modSp add mod ord delAnim modAnim">
        <pc:chgData name="Назар Щур" userId="3faffa111ac016f6" providerId="LiveId" clId="{70065201-3D55-48CD-8E9D-D09E949A6E98}" dt="2023-10-27T15:58:05.827" v="970" actId="20577"/>
        <pc:sldMkLst>
          <pc:docMk/>
          <pc:sldMk cId="2188531247" sldId="678"/>
        </pc:sldMkLst>
        <pc:spChg chg="del">
          <ac:chgData name="Назар Щур" userId="3faffa111ac016f6" providerId="LiveId" clId="{70065201-3D55-48CD-8E9D-D09E949A6E98}" dt="2023-10-27T15:53:55.500" v="899" actId="478"/>
          <ac:spMkLst>
            <pc:docMk/>
            <pc:sldMk cId="2188531247" sldId="678"/>
            <ac:spMk id="2" creationId="{47A0AD06-0FBC-044B-3149-B85600E7869F}"/>
          </ac:spMkLst>
        </pc:spChg>
        <pc:spChg chg="del">
          <ac:chgData name="Назар Щур" userId="3faffa111ac016f6" providerId="LiveId" clId="{70065201-3D55-48CD-8E9D-D09E949A6E98}" dt="2023-10-27T15:53:53.150" v="897" actId="478"/>
          <ac:spMkLst>
            <pc:docMk/>
            <pc:sldMk cId="2188531247" sldId="678"/>
            <ac:spMk id="3" creationId="{1B884116-6416-09A5-769B-63AF43B84894}"/>
          </ac:spMkLst>
        </pc:spChg>
        <pc:spChg chg="del">
          <ac:chgData name="Назар Щур" userId="3faffa111ac016f6" providerId="LiveId" clId="{70065201-3D55-48CD-8E9D-D09E949A6E98}" dt="2023-10-27T15:53:53.150" v="897" actId="478"/>
          <ac:spMkLst>
            <pc:docMk/>
            <pc:sldMk cId="2188531247" sldId="678"/>
            <ac:spMk id="4" creationId="{FB7FDA35-513C-1A77-28DE-CA295CF9E42D}"/>
          </ac:spMkLst>
        </pc:spChg>
        <pc:spChg chg="del">
          <ac:chgData name="Назар Щур" userId="3faffa111ac016f6" providerId="LiveId" clId="{70065201-3D55-48CD-8E9D-D09E949A6E98}" dt="2023-10-27T15:53:56.315" v="900" actId="478"/>
          <ac:spMkLst>
            <pc:docMk/>
            <pc:sldMk cId="2188531247" sldId="678"/>
            <ac:spMk id="5" creationId="{D9E7BC71-84FF-DFF8-B119-6D043716AE2A}"/>
          </ac:spMkLst>
        </pc:spChg>
        <pc:spChg chg="add mod">
          <ac:chgData name="Назар Щур" userId="3faffa111ac016f6" providerId="LiveId" clId="{70065201-3D55-48CD-8E9D-D09E949A6E98}" dt="2023-10-27T15:56:05.945" v="930"/>
          <ac:spMkLst>
            <pc:docMk/>
            <pc:sldMk cId="2188531247" sldId="678"/>
            <ac:spMk id="7" creationId="{F50B9FF5-040F-5D90-F6B6-A9D4220338D6}"/>
          </ac:spMkLst>
        </pc:spChg>
        <pc:spChg chg="add mod">
          <ac:chgData name="Назар Щур" userId="3faffa111ac016f6" providerId="LiveId" clId="{70065201-3D55-48CD-8E9D-D09E949A6E98}" dt="2023-10-27T15:56:44.835" v="937"/>
          <ac:spMkLst>
            <pc:docMk/>
            <pc:sldMk cId="2188531247" sldId="678"/>
            <ac:spMk id="8" creationId="{A62AA05E-2BE1-2826-CDD4-887A1109D5C5}"/>
          </ac:spMkLst>
        </pc:spChg>
        <pc:spChg chg="add mod">
          <ac:chgData name="Назар Щур" userId="3faffa111ac016f6" providerId="LiveId" clId="{70065201-3D55-48CD-8E9D-D09E949A6E98}" dt="2023-10-27T15:57:11.976" v="961" actId="1036"/>
          <ac:spMkLst>
            <pc:docMk/>
            <pc:sldMk cId="2188531247" sldId="678"/>
            <ac:spMk id="9" creationId="{B615FB12-1AC9-CDDC-A37C-0EBBE858FE7A}"/>
          </ac:spMkLst>
        </pc:spChg>
        <pc:spChg chg="add mod">
          <ac:chgData name="Назар Щур" userId="3faffa111ac016f6" providerId="LiveId" clId="{70065201-3D55-48CD-8E9D-D09E949A6E98}" dt="2023-10-27T15:57:17.242" v="962"/>
          <ac:spMkLst>
            <pc:docMk/>
            <pc:sldMk cId="2188531247" sldId="678"/>
            <ac:spMk id="10" creationId="{448DF3FF-084A-4146-5CFA-733982269389}"/>
          </ac:spMkLst>
        </pc:spChg>
        <pc:spChg chg="del">
          <ac:chgData name="Назар Щур" userId="3faffa111ac016f6" providerId="LiveId" clId="{70065201-3D55-48CD-8E9D-D09E949A6E98}" dt="2023-10-27T15:53:53.150" v="897" actId="478"/>
          <ac:spMkLst>
            <pc:docMk/>
            <pc:sldMk cId="2188531247" sldId="678"/>
            <ac:spMk id="14" creationId="{C742A552-0D1F-A9C0-A3F3-C1F974548164}"/>
          </ac:spMkLst>
        </pc:spChg>
        <pc:spChg chg="del">
          <ac:chgData name="Назар Щур" userId="3faffa111ac016f6" providerId="LiveId" clId="{70065201-3D55-48CD-8E9D-D09E949A6E98}" dt="2023-10-27T15:53:53.150" v="897" actId="478"/>
          <ac:spMkLst>
            <pc:docMk/>
            <pc:sldMk cId="2188531247" sldId="678"/>
            <ac:spMk id="18" creationId="{016CC7DE-A23C-7CB4-5EE6-F0CDD03B93A4}"/>
          </ac:spMkLst>
        </pc:spChg>
        <pc:spChg chg="mod">
          <ac:chgData name="Назар Щур" userId="3faffa111ac016f6" providerId="LiveId" clId="{70065201-3D55-48CD-8E9D-D09E949A6E98}" dt="2023-10-27T15:58:05.827" v="970" actId="20577"/>
          <ac:spMkLst>
            <pc:docMk/>
            <pc:sldMk cId="2188531247" sldId="678"/>
            <ac:spMk id="39" creationId="{C91FF341-BA07-495E-B482-DD66522A87F3}"/>
          </ac:spMkLst>
        </pc:spChg>
        <pc:spChg chg="del">
          <ac:chgData name="Назар Щур" userId="3faffa111ac016f6" providerId="LiveId" clId="{70065201-3D55-48CD-8E9D-D09E949A6E98}" dt="2023-10-27T15:53:53.150" v="897" actId="478"/>
          <ac:spMkLst>
            <pc:docMk/>
            <pc:sldMk cId="2188531247" sldId="678"/>
            <ac:spMk id="49" creationId="{8BFCF20E-80CE-2162-C2C1-175C22FEC2A4}"/>
          </ac:spMkLst>
        </pc:spChg>
        <pc:spChg chg="del">
          <ac:chgData name="Назар Щур" userId="3faffa111ac016f6" providerId="LiveId" clId="{70065201-3D55-48CD-8E9D-D09E949A6E98}" dt="2023-10-27T15:53:53.150" v="897" actId="478"/>
          <ac:spMkLst>
            <pc:docMk/>
            <pc:sldMk cId="2188531247" sldId="678"/>
            <ac:spMk id="50" creationId="{0FC30D33-B1E9-F508-A7AF-582F0DEC1126}"/>
          </ac:spMkLst>
        </pc:spChg>
        <pc:spChg chg="del">
          <ac:chgData name="Назар Щур" userId="3faffa111ac016f6" providerId="LiveId" clId="{70065201-3D55-48CD-8E9D-D09E949A6E98}" dt="2023-10-27T15:53:54.568" v="898" actId="478"/>
          <ac:spMkLst>
            <pc:docMk/>
            <pc:sldMk cId="2188531247" sldId="678"/>
            <ac:spMk id="51" creationId="{0550C186-C27D-C599-D280-3A79F69421B5}"/>
          </ac:spMkLst>
        </pc:spChg>
        <pc:spChg chg="del">
          <ac:chgData name="Назар Щур" userId="3faffa111ac016f6" providerId="LiveId" clId="{70065201-3D55-48CD-8E9D-D09E949A6E98}" dt="2023-10-27T15:53:53.150" v="897" actId="478"/>
          <ac:spMkLst>
            <pc:docMk/>
            <pc:sldMk cId="2188531247" sldId="678"/>
            <ac:spMk id="69" creationId="{4E022731-70AB-382A-7896-A8330BAC49BC}"/>
          </ac:spMkLst>
        </pc:spChg>
        <pc:grpChg chg="del">
          <ac:chgData name="Назар Щур" userId="3faffa111ac016f6" providerId="LiveId" clId="{70065201-3D55-48CD-8E9D-D09E949A6E98}" dt="2023-10-27T15:53:53.150" v="897" actId="478"/>
          <ac:grpSpMkLst>
            <pc:docMk/>
            <pc:sldMk cId="2188531247" sldId="678"/>
            <ac:grpSpMk id="45" creationId="{9CF0F561-C219-3B12-C156-B1FA948EFA82}"/>
          </ac:grpSpMkLst>
        </pc:grpChg>
        <pc:picChg chg="mod">
          <ac:chgData name="Назар Щур" userId="3faffa111ac016f6" providerId="LiveId" clId="{70065201-3D55-48CD-8E9D-D09E949A6E98}" dt="2023-10-27T15:54:03.110" v="903" actId="1076"/>
          <ac:picMkLst>
            <pc:docMk/>
            <pc:sldMk cId="2188531247" sldId="678"/>
            <ac:picMk id="6" creationId="{E9A44A00-8B48-00CA-2E88-4B35004A6FE9}"/>
          </ac:picMkLst>
        </pc:picChg>
        <pc:cxnChg chg="del">
          <ac:chgData name="Назар Щур" userId="3faffa111ac016f6" providerId="LiveId" clId="{70065201-3D55-48CD-8E9D-D09E949A6E98}" dt="2023-10-27T15:53:53.150" v="897" actId="478"/>
          <ac:cxnSpMkLst>
            <pc:docMk/>
            <pc:sldMk cId="2188531247" sldId="678"/>
            <ac:cxnSpMk id="11" creationId="{7943FB3C-6669-D744-8921-5D5AE3ADAB9E}"/>
          </ac:cxnSpMkLst>
        </pc:cxnChg>
        <pc:cxnChg chg="del">
          <ac:chgData name="Назар Щур" userId="3faffa111ac016f6" providerId="LiveId" clId="{70065201-3D55-48CD-8E9D-D09E949A6E98}" dt="2023-10-27T15:53:53.150" v="897" actId="478"/>
          <ac:cxnSpMkLst>
            <pc:docMk/>
            <pc:sldMk cId="2188531247" sldId="678"/>
            <ac:cxnSpMk id="15" creationId="{7B484357-D9D4-D830-4CF4-6BE34FCF6D01}"/>
          </ac:cxnSpMkLst>
        </pc:cxnChg>
        <pc:cxnChg chg="del">
          <ac:chgData name="Назар Щур" userId="3faffa111ac016f6" providerId="LiveId" clId="{70065201-3D55-48CD-8E9D-D09E949A6E98}" dt="2023-10-27T15:53:53.150" v="897" actId="478"/>
          <ac:cxnSpMkLst>
            <pc:docMk/>
            <pc:sldMk cId="2188531247" sldId="678"/>
            <ac:cxnSpMk id="19" creationId="{8DF84B5C-951B-05A9-355C-5114E4550777}"/>
          </ac:cxnSpMkLst>
        </pc:cxnChg>
        <pc:cxnChg chg="del">
          <ac:chgData name="Назар Щур" userId="3faffa111ac016f6" providerId="LiveId" clId="{70065201-3D55-48CD-8E9D-D09E949A6E98}" dt="2023-10-27T15:53:53.150" v="897" actId="478"/>
          <ac:cxnSpMkLst>
            <pc:docMk/>
            <pc:sldMk cId="2188531247" sldId="678"/>
            <ac:cxnSpMk id="24" creationId="{7DC8C22D-86F3-214A-4E26-F5598C26A974}"/>
          </ac:cxnSpMkLst>
        </pc:cxnChg>
      </pc:sldChg>
      <pc:sldChg chg="modSp add del mod">
        <pc:chgData name="Назар Щур" userId="3faffa111ac016f6" providerId="LiveId" clId="{70065201-3D55-48CD-8E9D-D09E949A6E98}" dt="2023-10-27T15:52:06.697" v="865" actId="47"/>
        <pc:sldMkLst>
          <pc:docMk/>
          <pc:sldMk cId="3381198913" sldId="678"/>
        </pc:sldMkLst>
        <pc:grpChg chg="mod">
          <ac:chgData name="Назар Щур" userId="3faffa111ac016f6" providerId="LiveId" clId="{70065201-3D55-48CD-8E9D-D09E949A6E98}" dt="2023-10-27T15:50:44.462" v="864" actId="1037"/>
          <ac:grpSpMkLst>
            <pc:docMk/>
            <pc:sldMk cId="3381198913" sldId="678"/>
            <ac:grpSpMk id="5" creationId="{4AB77689-B2E7-92A8-F4D4-4A9537F110C8}"/>
          </ac:grpSpMkLst>
        </pc:grpChg>
      </pc:sldChg>
      <pc:sldChg chg="addSp delSp modSp add mod ord delAnim modAnim">
        <pc:chgData name="Назар Щур" userId="3faffa111ac016f6" providerId="LiveId" clId="{70065201-3D55-48CD-8E9D-D09E949A6E98}" dt="2023-10-28T08:16:09.749" v="1455" actId="1037"/>
        <pc:sldMkLst>
          <pc:docMk/>
          <pc:sldMk cId="1066896775" sldId="679"/>
        </pc:sldMkLst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2" creationId="{D1BBA751-F696-5DC9-12F2-911571DD38C1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6" creationId="{F45758E2-AB99-65C0-6C24-7F4A0EF56755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7" creationId="{8298ACAD-FA99-5503-C89E-B8F2C06D4972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9" creationId="{69BA6371-FF31-96E5-F9CB-D6B2BC9AB9CF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27" creationId="{BA12B3DC-3E37-E71E-BFD3-9132FADABF5A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28" creationId="{CBACE680-29BC-7E16-080B-592C202CF8F2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29" creationId="{190EADDE-E95E-E547-7300-25C866E4E4CE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30" creationId="{DF1C609C-E455-DB4C-E278-F53DF33599F1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31" creationId="{92E515C7-7990-B817-B122-15617233597B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32" creationId="{8D09DD95-7EF8-10C7-099A-E3E5EC8A8B87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33" creationId="{91A85A47-0292-231F-E920-FBE7C9CA4722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34" creationId="{C31D57C7-B943-91E3-2675-212AFF2B33FF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35" creationId="{2205D167-FA17-51C4-ED66-62E3DF307368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36" creationId="{63930BFE-508D-6613-E221-59F47E635C79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37" creationId="{387B0CFF-468D-EA6B-594E-B2CF29E5A194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38" creationId="{3FD99B35-434A-FF00-0B9F-079BCA383D7D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39" creationId="{C91FF341-BA07-495E-B482-DD66522A87F3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40" creationId="{8587EC8B-AA88-7E76-3BBD-1AE23152A4F8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42" creationId="{FC84E20C-7973-D969-C1BF-FA27E9B9A2F5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43" creationId="{BB652D60-0B74-5973-038E-C9A62681EA2F}"/>
          </ac:spMkLst>
        </pc:spChg>
        <pc:spChg chg="mod">
          <ac:chgData name="Назар Щур" userId="3faffa111ac016f6" providerId="LiveId" clId="{70065201-3D55-48CD-8E9D-D09E949A6E98}" dt="2023-10-28T08:16:09.749" v="1455" actId="1037"/>
          <ac:spMkLst>
            <pc:docMk/>
            <pc:sldMk cId="1066896775" sldId="679"/>
            <ac:spMk id="45" creationId="{89A0F3FD-AE73-1FB7-1429-A4C7C30EA945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46" creationId="{A562973B-7E92-7774-717F-05E18D45C67D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47" creationId="{AF51B159-6A38-EF4E-AD18-A5D0482539AC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49" creationId="{3C5386E0-9429-678F-628B-475267EFAFFD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50" creationId="{0A2F662D-DFE1-0D9A-9E1D-3502E08604F6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51" creationId="{43782DF6-1BEB-9FC3-F801-EDA61659E34C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52" creationId="{78FA9D64-8EFC-E5A5-CD2A-06CEE946909B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53" creationId="{4A92E4ED-3D47-F85B-6C50-CF6C93F243AE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54" creationId="{FB08FE0F-5114-FD4C-2FEC-9EFFFA8D4477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55" creationId="{61FA6D28-BCB0-CEBE-54DB-5C8CF7D6B9A7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56" creationId="{513960A2-80F5-A04F-6B8B-D050BF11EEE5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57" creationId="{05AED2C0-403E-60B1-6CF6-9FE7E44BF104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58" creationId="{B12ED062-2045-82A9-9D75-1195372FF8AE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59" creationId="{FEA11F13-3B2F-7EE2-9629-EC8A73AF6AEA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60" creationId="{7A56A7D8-55DB-3E4D-3A12-B704D633997F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61" creationId="{F6D57C59-81F6-66E1-100F-2FC9F00250B6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62" creationId="{BBE28A31-BB6B-089B-4777-735A6E26F22A}"/>
          </ac:spMkLst>
        </pc:spChg>
        <pc:grpChg chg="del">
          <ac:chgData name="Назар Щур" userId="3faffa111ac016f6" providerId="LiveId" clId="{70065201-3D55-48CD-8E9D-D09E949A6E98}" dt="2023-10-27T15:58:17.565" v="979" actId="478"/>
          <ac:grpSpMkLst>
            <pc:docMk/>
            <pc:sldMk cId="1066896775" sldId="679"/>
            <ac:grpSpMk id="5" creationId="{4AB77689-B2E7-92A8-F4D4-4A9537F110C8}"/>
          </ac:grpSpMkLst>
        </pc:grpChg>
        <pc:grpChg chg="add mod">
          <ac:chgData name="Назар Щур" userId="3faffa111ac016f6" providerId="LiveId" clId="{70065201-3D55-48CD-8E9D-D09E949A6E98}" dt="2023-10-27T16:04:55.088" v="1059" actId="1035"/>
          <ac:grpSpMkLst>
            <pc:docMk/>
            <pc:sldMk cId="1066896775" sldId="679"/>
            <ac:grpSpMk id="8" creationId="{E8FE44DA-27DC-043B-C041-2A2468E03450}"/>
          </ac:grpSpMkLst>
        </pc:grpChg>
        <pc:grpChg chg="add mod">
          <ac:chgData name="Назар Щур" userId="3faffa111ac016f6" providerId="LiveId" clId="{70065201-3D55-48CD-8E9D-D09E949A6E98}" dt="2023-10-27T16:04:55.088" v="1059" actId="1035"/>
          <ac:grpSpMkLst>
            <pc:docMk/>
            <pc:sldMk cId="1066896775" sldId="679"/>
            <ac:grpSpMk id="44" creationId="{EB367AD7-DD72-5307-E5BD-21E1C72B8EDD}"/>
          </ac:grpSpMkLst>
        </pc:grpChg>
        <pc:grpChg chg="del">
          <ac:chgData name="Назар Щур" userId="3faffa111ac016f6" providerId="LiveId" clId="{70065201-3D55-48CD-8E9D-D09E949A6E98}" dt="2023-10-27T15:58:17.565" v="979" actId="478"/>
          <ac:grpSpMkLst>
            <pc:docMk/>
            <pc:sldMk cId="1066896775" sldId="679"/>
            <ac:grpSpMk id="1053" creationId="{01FCBB05-03A3-84D7-8223-883F86B4E9FD}"/>
          </ac:grpSpMkLst>
        </pc:grpChg>
      </pc:sldChg>
      <pc:sldChg chg="addSp delSp modSp add mod delAnim modAnim">
        <pc:chgData name="Назар Щур" userId="3faffa111ac016f6" providerId="LiveId" clId="{70065201-3D55-48CD-8E9D-D09E949A6E98}" dt="2023-10-27T16:13:02.557" v="1197"/>
        <pc:sldMkLst>
          <pc:docMk/>
          <pc:sldMk cId="3733704034" sldId="680"/>
        </pc:sldMkLst>
        <pc:spChg chg="del">
          <ac:chgData name="Назар Щур" userId="3faffa111ac016f6" providerId="LiveId" clId="{70065201-3D55-48CD-8E9D-D09E949A6E98}" dt="2023-10-27T16:06:50.337" v="1062" actId="478"/>
          <ac:spMkLst>
            <pc:docMk/>
            <pc:sldMk cId="3733704034" sldId="680"/>
            <ac:spMk id="2" creationId="{D1BBA751-F696-5DC9-12F2-911571DD38C1}"/>
          </ac:spMkLst>
        </pc:spChg>
        <pc:spChg chg="add mod">
          <ac:chgData name="Назар Щур" userId="3faffa111ac016f6" providerId="LiveId" clId="{70065201-3D55-48CD-8E9D-D09E949A6E98}" dt="2023-10-27T16:07:50.013" v="1111" actId="1036"/>
          <ac:spMkLst>
            <pc:docMk/>
            <pc:sldMk cId="3733704034" sldId="680"/>
            <ac:spMk id="3" creationId="{AC787886-C035-CD94-9868-160B0A554045}"/>
          </ac:spMkLst>
        </pc:spChg>
        <pc:spChg chg="del">
          <ac:chgData name="Назар Щур" userId="3faffa111ac016f6" providerId="LiveId" clId="{70065201-3D55-48CD-8E9D-D09E949A6E98}" dt="2023-10-27T16:06:50.337" v="1062" actId="478"/>
          <ac:spMkLst>
            <pc:docMk/>
            <pc:sldMk cId="3733704034" sldId="680"/>
            <ac:spMk id="6" creationId="{F45758E2-AB99-65C0-6C24-7F4A0EF56755}"/>
          </ac:spMkLst>
        </pc:spChg>
        <pc:spChg chg="del">
          <ac:chgData name="Назар Щур" userId="3faffa111ac016f6" providerId="LiveId" clId="{70065201-3D55-48CD-8E9D-D09E949A6E98}" dt="2023-10-27T16:06:50.337" v="1062" actId="478"/>
          <ac:spMkLst>
            <pc:docMk/>
            <pc:sldMk cId="3733704034" sldId="680"/>
            <ac:spMk id="7" creationId="{8298ACAD-FA99-5503-C89E-B8F2C06D4972}"/>
          </ac:spMkLst>
        </pc:spChg>
        <pc:spChg chg="mod">
          <ac:chgData name="Назар Щур" userId="3faffa111ac016f6" providerId="LiveId" clId="{70065201-3D55-48CD-8E9D-D09E949A6E98}" dt="2023-10-27T16:07:37.435" v="1074"/>
          <ac:spMkLst>
            <pc:docMk/>
            <pc:sldMk cId="3733704034" sldId="680"/>
            <ac:spMk id="11" creationId="{31C043AA-AE3C-0791-6FE6-569E39346BBD}"/>
          </ac:spMkLst>
        </pc:spChg>
        <pc:spChg chg="mod">
          <ac:chgData name="Назар Щур" userId="3faffa111ac016f6" providerId="LiveId" clId="{70065201-3D55-48CD-8E9D-D09E949A6E98}" dt="2023-10-27T16:07:37.435" v="1074"/>
          <ac:spMkLst>
            <pc:docMk/>
            <pc:sldMk cId="3733704034" sldId="680"/>
            <ac:spMk id="12" creationId="{4914FC99-A384-FD67-B668-38BB74FC813B}"/>
          </ac:spMkLst>
        </pc:spChg>
        <pc:spChg chg="mod">
          <ac:chgData name="Назар Щур" userId="3faffa111ac016f6" providerId="LiveId" clId="{70065201-3D55-48CD-8E9D-D09E949A6E98}" dt="2023-10-27T16:07:37.435" v="1074"/>
          <ac:spMkLst>
            <pc:docMk/>
            <pc:sldMk cId="3733704034" sldId="680"/>
            <ac:spMk id="13" creationId="{194122A0-DEB6-0A10-C787-BE708B726B26}"/>
          </ac:spMkLst>
        </pc:spChg>
        <pc:spChg chg="mod">
          <ac:chgData name="Назар Щур" userId="3faffa111ac016f6" providerId="LiveId" clId="{70065201-3D55-48CD-8E9D-D09E949A6E98}" dt="2023-10-27T16:07:37.435" v="1074"/>
          <ac:spMkLst>
            <pc:docMk/>
            <pc:sldMk cId="3733704034" sldId="680"/>
            <ac:spMk id="14" creationId="{1F4E2576-3207-9506-828F-5082DCC367CE}"/>
          </ac:spMkLst>
        </pc:spChg>
        <pc:spChg chg="mod">
          <ac:chgData name="Назар Щур" userId="3faffa111ac016f6" providerId="LiveId" clId="{70065201-3D55-48CD-8E9D-D09E949A6E98}" dt="2023-10-27T16:07:37.435" v="1074"/>
          <ac:spMkLst>
            <pc:docMk/>
            <pc:sldMk cId="3733704034" sldId="680"/>
            <ac:spMk id="17" creationId="{975F27E2-DB6C-6691-77E1-868139551324}"/>
          </ac:spMkLst>
        </pc:spChg>
        <pc:spChg chg="mod">
          <ac:chgData name="Назар Щур" userId="3faffa111ac016f6" providerId="LiveId" clId="{70065201-3D55-48CD-8E9D-D09E949A6E98}" dt="2023-10-27T16:07:37.435" v="1074"/>
          <ac:spMkLst>
            <pc:docMk/>
            <pc:sldMk cId="3733704034" sldId="680"/>
            <ac:spMk id="18" creationId="{3F49884B-1A2F-191B-215C-6395A49229DD}"/>
          </ac:spMkLst>
        </pc:spChg>
        <pc:spChg chg="mod">
          <ac:chgData name="Назар Щур" userId="3faffa111ac016f6" providerId="LiveId" clId="{70065201-3D55-48CD-8E9D-D09E949A6E98}" dt="2023-10-27T16:07:37.435" v="1074"/>
          <ac:spMkLst>
            <pc:docMk/>
            <pc:sldMk cId="3733704034" sldId="680"/>
            <ac:spMk id="21" creationId="{A2524D60-3E11-7F83-7A36-5CB4A494E35A}"/>
          </ac:spMkLst>
        </pc:spChg>
        <pc:spChg chg="mod">
          <ac:chgData name="Назар Щур" userId="3faffa111ac016f6" providerId="LiveId" clId="{70065201-3D55-48CD-8E9D-D09E949A6E98}" dt="2023-10-27T16:07:37.435" v="1074"/>
          <ac:spMkLst>
            <pc:docMk/>
            <pc:sldMk cId="3733704034" sldId="680"/>
            <ac:spMk id="22" creationId="{19EA9C8C-4768-2212-FC43-581BC6D07AC1}"/>
          </ac:spMkLst>
        </pc:spChg>
        <pc:spChg chg="add del mod">
          <ac:chgData name="Назар Щур" userId="3faffa111ac016f6" providerId="LiveId" clId="{70065201-3D55-48CD-8E9D-D09E949A6E98}" dt="2023-10-27T16:10:53.299" v="1170"/>
          <ac:spMkLst>
            <pc:docMk/>
            <pc:sldMk cId="3733704034" sldId="680"/>
            <ac:spMk id="23" creationId="{E3D1AF72-789E-F9E0-1F35-1FE8835B7BB9}"/>
          </ac:spMkLst>
        </pc:spChg>
        <pc:spChg chg="mod">
          <ac:chgData name="Назар Щур" userId="3faffa111ac016f6" providerId="LiveId" clId="{70065201-3D55-48CD-8E9D-D09E949A6E98}" dt="2023-10-27T16:06:59.426" v="1063"/>
          <ac:spMkLst>
            <pc:docMk/>
            <pc:sldMk cId="3733704034" sldId="680"/>
            <ac:spMk id="39" creationId="{C91FF341-BA07-495E-B482-DD66522A87F3}"/>
          </ac:spMkLst>
        </pc:spChg>
        <pc:grpChg chg="add mod">
          <ac:chgData name="Назар Щур" userId="3faffa111ac016f6" providerId="LiveId" clId="{70065201-3D55-48CD-8E9D-D09E949A6E98}" dt="2023-10-27T16:07:43.662" v="1108" actId="1036"/>
          <ac:grpSpMkLst>
            <pc:docMk/>
            <pc:sldMk cId="3733704034" sldId="680"/>
            <ac:grpSpMk id="4" creationId="{09ADDE79-D34C-CF5D-D7A5-72408FE43471}"/>
          </ac:grpSpMkLst>
        </pc:grpChg>
        <pc:grpChg chg="mod">
          <ac:chgData name="Назар Щур" userId="3faffa111ac016f6" providerId="LiveId" clId="{70065201-3D55-48CD-8E9D-D09E949A6E98}" dt="2023-10-27T16:07:37.435" v="1074"/>
          <ac:grpSpMkLst>
            <pc:docMk/>
            <pc:sldMk cId="3733704034" sldId="680"/>
            <ac:grpSpMk id="5" creationId="{8F2E2DA6-4B03-FCAB-4950-8165EAC496F3}"/>
          </ac:grpSpMkLst>
        </pc:grpChg>
        <pc:grpChg chg="del">
          <ac:chgData name="Назар Щур" userId="3faffa111ac016f6" providerId="LiveId" clId="{70065201-3D55-48CD-8E9D-D09E949A6E98}" dt="2023-10-27T16:06:50.337" v="1062" actId="478"/>
          <ac:grpSpMkLst>
            <pc:docMk/>
            <pc:sldMk cId="3733704034" sldId="680"/>
            <ac:grpSpMk id="8" creationId="{E8FE44DA-27DC-043B-C041-2A2468E03450}"/>
          </ac:grpSpMkLst>
        </pc:grpChg>
        <pc:grpChg chg="mod">
          <ac:chgData name="Назар Щур" userId="3faffa111ac016f6" providerId="LiveId" clId="{70065201-3D55-48CD-8E9D-D09E949A6E98}" dt="2023-10-27T16:07:37.435" v="1074"/>
          <ac:grpSpMkLst>
            <pc:docMk/>
            <pc:sldMk cId="3733704034" sldId="680"/>
            <ac:grpSpMk id="10" creationId="{BDC0CB9C-8147-E3AC-05D9-F2F54A7A5F09}"/>
          </ac:grpSpMkLst>
        </pc:grpChg>
        <pc:grpChg chg="del">
          <ac:chgData name="Назар Щур" userId="3faffa111ac016f6" providerId="LiveId" clId="{70065201-3D55-48CD-8E9D-D09E949A6E98}" dt="2023-10-27T16:06:50.337" v="1062" actId="478"/>
          <ac:grpSpMkLst>
            <pc:docMk/>
            <pc:sldMk cId="3733704034" sldId="680"/>
            <ac:grpSpMk id="44" creationId="{EB367AD7-DD72-5307-E5BD-21E1C72B8EDD}"/>
          </ac:grpSpMkLst>
        </pc:grpChg>
        <pc:picChg chg="mod">
          <ac:chgData name="Назар Щур" userId="3faffa111ac016f6" providerId="LiveId" clId="{70065201-3D55-48CD-8E9D-D09E949A6E98}" dt="2023-10-27T16:07:37.435" v="1074"/>
          <ac:picMkLst>
            <pc:docMk/>
            <pc:sldMk cId="3733704034" sldId="680"/>
            <ac:picMk id="15" creationId="{50A4161E-AAFC-A5D9-4465-01F5BD0FEF28}"/>
          </ac:picMkLst>
        </pc:picChg>
        <pc:picChg chg="mod">
          <ac:chgData name="Назар Щур" userId="3faffa111ac016f6" providerId="LiveId" clId="{70065201-3D55-48CD-8E9D-D09E949A6E98}" dt="2023-10-27T16:07:37.435" v="1074"/>
          <ac:picMkLst>
            <pc:docMk/>
            <pc:sldMk cId="3733704034" sldId="680"/>
            <ac:picMk id="16" creationId="{4E37ECEE-45F6-7884-DDF3-3BE5CF1FB704}"/>
          </ac:picMkLst>
        </pc:picChg>
        <pc:picChg chg="mod">
          <ac:chgData name="Назар Щур" userId="3faffa111ac016f6" providerId="LiveId" clId="{70065201-3D55-48CD-8E9D-D09E949A6E98}" dt="2023-10-27T16:07:37.435" v="1074"/>
          <ac:picMkLst>
            <pc:docMk/>
            <pc:sldMk cId="3733704034" sldId="680"/>
            <ac:picMk id="19" creationId="{D84B6A54-17E7-E12E-5F5B-7B62FE16121B}"/>
          </ac:picMkLst>
        </pc:picChg>
        <pc:picChg chg="mod">
          <ac:chgData name="Назар Щур" userId="3faffa111ac016f6" providerId="LiveId" clId="{70065201-3D55-48CD-8E9D-D09E949A6E98}" dt="2023-10-27T16:07:37.435" v="1074"/>
          <ac:picMkLst>
            <pc:docMk/>
            <pc:sldMk cId="3733704034" sldId="680"/>
            <ac:picMk id="20" creationId="{69D375A4-BE5E-65DC-3267-377CEDFBF3F5}"/>
          </ac:picMkLst>
        </pc:picChg>
      </pc:sldChg>
      <pc:sldChg chg="addSp delSp modSp add mod delAnim modAnim">
        <pc:chgData name="Назар Щур" userId="3faffa111ac016f6" providerId="LiveId" clId="{70065201-3D55-48CD-8E9D-D09E949A6E98}" dt="2023-10-27T16:13:08.371" v="1198"/>
        <pc:sldMkLst>
          <pc:docMk/>
          <pc:sldMk cId="2020317596" sldId="681"/>
        </pc:sldMkLst>
        <pc:spChg chg="del">
          <ac:chgData name="Назар Щур" userId="3faffa111ac016f6" providerId="LiveId" clId="{70065201-3D55-48CD-8E9D-D09E949A6E98}" dt="2023-10-27T16:08:30.906" v="1115" actId="478"/>
          <ac:spMkLst>
            <pc:docMk/>
            <pc:sldMk cId="2020317596" sldId="681"/>
            <ac:spMk id="3" creationId="{AC787886-C035-CD94-9868-160B0A554045}"/>
          </ac:spMkLst>
        </pc:spChg>
        <pc:grpChg chg="del">
          <ac:chgData name="Назар Щур" userId="3faffa111ac016f6" providerId="LiveId" clId="{70065201-3D55-48CD-8E9D-D09E949A6E98}" dt="2023-10-27T16:08:28.592" v="1114" actId="478"/>
          <ac:grpSpMkLst>
            <pc:docMk/>
            <pc:sldMk cId="2020317596" sldId="681"/>
            <ac:grpSpMk id="4" creationId="{09ADDE79-D34C-CF5D-D7A5-72408FE43471}"/>
          </ac:grpSpMkLst>
        </pc:grpChg>
        <pc:picChg chg="add mod ord">
          <ac:chgData name="Назар Щур" userId="3faffa111ac016f6" providerId="LiveId" clId="{70065201-3D55-48CD-8E9D-D09E949A6E98}" dt="2023-10-27T16:08:46.539" v="1119" actId="167"/>
          <ac:picMkLst>
            <pc:docMk/>
            <pc:sldMk cId="2020317596" sldId="681"/>
            <ac:picMk id="2" creationId="{5EC29714-562E-41BB-FB7C-547B176ED459}"/>
          </ac:picMkLst>
        </pc:picChg>
      </pc:sldChg>
      <pc:sldChg chg="addSp delSp modSp add mod ord delAnim modAnim">
        <pc:chgData name="Назар Щур" userId="3faffa111ac016f6" providerId="LiveId" clId="{70065201-3D55-48CD-8E9D-D09E949A6E98}" dt="2023-10-27T16:20:34.713" v="1244" actId="207"/>
        <pc:sldMkLst>
          <pc:docMk/>
          <pc:sldMk cId="706745657" sldId="682"/>
        </pc:sldMkLst>
        <pc:spChg chg="mod">
          <ac:chgData name="Назар Щур" userId="3faffa111ac016f6" providerId="LiveId" clId="{70065201-3D55-48CD-8E9D-D09E949A6E98}" dt="2023-10-27T16:11:34.671" v="1181"/>
          <ac:spMkLst>
            <pc:docMk/>
            <pc:sldMk cId="706745657" sldId="682"/>
            <ac:spMk id="3" creationId="{AC787886-C035-CD94-9868-160B0A554045}"/>
          </ac:spMkLst>
        </pc:spChg>
        <pc:spChg chg="mod">
          <ac:chgData name="Назар Щур" userId="3faffa111ac016f6" providerId="LiveId" clId="{70065201-3D55-48CD-8E9D-D09E949A6E98}" dt="2023-10-27T16:09:38.392" v="1125"/>
          <ac:spMkLst>
            <pc:docMk/>
            <pc:sldMk cId="706745657" sldId="682"/>
            <ac:spMk id="7" creationId="{BFE201EF-82A7-21E4-FDAC-6B6567866D06}"/>
          </ac:spMkLst>
        </pc:spChg>
        <pc:spChg chg="mod">
          <ac:chgData name="Назар Щур" userId="3faffa111ac016f6" providerId="LiveId" clId="{70065201-3D55-48CD-8E9D-D09E949A6E98}" dt="2023-10-27T16:09:38.392" v="1125"/>
          <ac:spMkLst>
            <pc:docMk/>
            <pc:sldMk cId="706745657" sldId="682"/>
            <ac:spMk id="8" creationId="{1C640A47-5D99-BF63-832E-0D15179CBFAC}"/>
          </ac:spMkLst>
        </pc:spChg>
        <pc:spChg chg="mod">
          <ac:chgData name="Назар Щур" userId="3faffa111ac016f6" providerId="LiveId" clId="{70065201-3D55-48CD-8E9D-D09E949A6E98}" dt="2023-10-27T16:09:38.392" v="1125"/>
          <ac:spMkLst>
            <pc:docMk/>
            <pc:sldMk cId="706745657" sldId="682"/>
            <ac:spMk id="9" creationId="{1D3786AA-5765-E692-A037-E61E6F858416}"/>
          </ac:spMkLst>
        </pc:spChg>
        <pc:spChg chg="mod">
          <ac:chgData name="Назар Щур" userId="3faffa111ac016f6" providerId="LiveId" clId="{70065201-3D55-48CD-8E9D-D09E949A6E98}" dt="2023-10-27T16:09:38.392" v="1125"/>
          <ac:spMkLst>
            <pc:docMk/>
            <pc:sldMk cId="706745657" sldId="682"/>
            <ac:spMk id="24" creationId="{E243F0B5-DC32-0630-242E-14F602C2F826}"/>
          </ac:spMkLst>
        </pc:spChg>
        <pc:spChg chg="mod">
          <ac:chgData name="Назар Щур" userId="3faffa111ac016f6" providerId="LiveId" clId="{70065201-3D55-48CD-8E9D-D09E949A6E98}" dt="2023-10-27T16:09:38.392" v="1125"/>
          <ac:spMkLst>
            <pc:docMk/>
            <pc:sldMk cId="706745657" sldId="682"/>
            <ac:spMk id="25" creationId="{8CF5706F-BA5C-3CF5-1740-1E76B414228E}"/>
          </ac:spMkLst>
        </pc:spChg>
        <pc:spChg chg="mod">
          <ac:chgData name="Назар Щур" userId="3faffa111ac016f6" providerId="LiveId" clId="{70065201-3D55-48CD-8E9D-D09E949A6E98}" dt="2023-10-27T16:09:38.392" v="1125"/>
          <ac:spMkLst>
            <pc:docMk/>
            <pc:sldMk cId="706745657" sldId="682"/>
            <ac:spMk id="26" creationId="{CEA22D64-A1F7-7B70-C881-3A39402D1716}"/>
          </ac:spMkLst>
        </pc:spChg>
        <pc:spChg chg="add mod">
          <ac:chgData name="Назар Щур" userId="3faffa111ac016f6" providerId="LiveId" clId="{70065201-3D55-48CD-8E9D-D09E949A6E98}" dt="2023-10-27T16:20:34.713" v="1244" actId="207"/>
          <ac:spMkLst>
            <pc:docMk/>
            <pc:sldMk cId="706745657" sldId="682"/>
            <ac:spMk id="27" creationId="{4142879D-1AC9-22A5-F410-0ED2334041DC}"/>
          </ac:spMkLst>
        </pc:spChg>
        <pc:grpChg chg="add mod">
          <ac:chgData name="Назар Щур" userId="3faffa111ac016f6" providerId="LiveId" clId="{70065201-3D55-48CD-8E9D-D09E949A6E98}" dt="2023-10-27T16:10:45.106" v="1168" actId="1035"/>
          <ac:grpSpMkLst>
            <pc:docMk/>
            <pc:sldMk cId="706745657" sldId="682"/>
            <ac:grpSpMk id="2" creationId="{0CFDB11A-8633-A573-57CA-BB9CBDA8D24B}"/>
          </ac:grpSpMkLst>
        </pc:grpChg>
        <pc:grpChg chg="del">
          <ac:chgData name="Назар Щур" userId="3faffa111ac016f6" providerId="LiveId" clId="{70065201-3D55-48CD-8E9D-D09E949A6E98}" dt="2023-10-27T16:09:34.935" v="1124" actId="478"/>
          <ac:grpSpMkLst>
            <pc:docMk/>
            <pc:sldMk cId="706745657" sldId="682"/>
            <ac:grpSpMk id="4" creationId="{09ADDE79-D34C-CF5D-D7A5-72408FE43471}"/>
          </ac:grpSpMkLst>
        </pc:grpChg>
        <pc:grpChg chg="mod">
          <ac:chgData name="Назар Щур" userId="3faffa111ac016f6" providerId="LiveId" clId="{70065201-3D55-48CD-8E9D-D09E949A6E98}" dt="2023-10-27T16:09:38.392" v="1125"/>
          <ac:grpSpMkLst>
            <pc:docMk/>
            <pc:sldMk cId="706745657" sldId="682"/>
            <ac:grpSpMk id="6" creationId="{EBE03277-8772-17A3-7626-1F45D41CFA49}"/>
          </ac:grpSpMkLst>
        </pc:grpChg>
        <pc:picChg chg="mod">
          <ac:chgData name="Назар Щур" userId="3faffa111ac016f6" providerId="LiveId" clId="{70065201-3D55-48CD-8E9D-D09E949A6E98}" dt="2023-10-27T16:09:38.392" v="1125"/>
          <ac:picMkLst>
            <pc:docMk/>
            <pc:sldMk cId="706745657" sldId="682"/>
            <ac:picMk id="23" creationId="{5FC1C7A6-1FBD-4BFE-C063-E38BE125A865}"/>
          </ac:picMkLst>
        </pc:picChg>
      </pc:sldChg>
      <pc:sldChg chg="addSp delSp modSp add mod delAnim modAnim">
        <pc:chgData name="Назар Щур" userId="3faffa111ac016f6" providerId="LiveId" clId="{70065201-3D55-48CD-8E9D-D09E949A6E98}" dt="2023-10-28T09:31:40.627" v="2135"/>
        <pc:sldMkLst>
          <pc:docMk/>
          <pc:sldMk cId="1293087878" sldId="683"/>
        </pc:sldMkLst>
        <pc:spChg chg="mod">
          <ac:chgData name="Назар Щур" userId="3faffa111ac016f6" providerId="LiveId" clId="{70065201-3D55-48CD-8E9D-D09E949A6E98}" dt="2023-10-28T07:58:24.287" v="1275"/>
          <ac:spMkLst>
            <pc:docMk/>
            <pc:sldMk cId="1293087878" sldId="683"/>
            <ac:spMk id="4" creationId="{4943F73C-93C4-7C9F-E936-04E9919FB7B3}"/>
          </ac:spMkLst>
        </pc:spChg>
        <pc:spChg chg="mod">
          <ac:chgData name="Назар Щур" userId="3faffa111ac016f6" providerId="LiveId" clId="{70065201-3D55-48CD-8E9D-D09E949A6E98}" dt="2023-10-28T07:58:24.287" v="1275"/>
          <ac:spMkLst>
            <pc:docMk/>
            <pc:sldMk cId="1293087878" sldId="683"/>
            <ac:spMk id="5" creationId="{A5AE0B04-6039-7D25-6E23-1EF873BEE1F0}"/>
          </ac:spMkLst>
        </pc:spChg>
        <pc:spChg chg="mod">
          <ac:chgData name="Назар Щур" userId="3faffa111ac016f6" providerId="LiveId" clId="{70065201-3D55-48CD-8E9D-D09E949A6E98}" dt="2023-10-28T07:58:24.287" v="1275"/>
          <ac:spMkLst>
            <pc:docMk/>
            <pc:sldMk cId="1293087878" sldId="683"/>
            <ac:spMk id="6" creationId="{88844A6D-0CE2-6302-E92B-AE37F61CB6DB}"/>
          </ac:spMkLst>
        </pc:spChg>
        <pc:spChg chg="mod">
          <ac:chgData name="Назар Щур" userId="3faffa111ac016f6" providerId="LiveId" clId="{70065201-3D55-48CD-8E9D-D09E949A6E98}" dt="2023-10-28T07:58:24.287" v="1275"/>
          <ac:spMkLst>
            <pc:docMk/>
            <pc:sldMk cId="1293087878" sldId="683"/>
            <ac:spMk id="7" creationId="{926C04C2-296F-110C-5227-3CDB78F932BE}"/>
          </ac:spMkLst>
        </pc:spChg>
        <pc:spChg chg="mod">
          <ac:chgData name="Назар Щур" userId="3faffa111ac016f6" providerId="LiveId" clId="{70065201-3D55-48CD-8E9D-D09E949A6E98}" dt="2023-10-28T07:58:24.287" v="1275"/>
          <ac:spMkLst>
            <pc:docMk/>
            <pc:sldMk cId="1293087878" sldId="683"/>
            <ac:spMk id="8" creationId="{E0ED7A95-78CA-D4F5-086E-CF2B233D73DE}"/>
          </ac:spMkLst>
        </pc:spChg>
        <pc:spChg chg="mod">
          <ac:chgData name="Назар Щур" userId="3faffa111ac016f6" providerId="LiveId" clId="{70065201-3D55-48CD-8E9D-D09E949A6E98}" dt="2023-10-28T07:58:24.287" v="1275"/>
          <ac:spMkLst>
            <pc:docMk/>
            <pc:sldMk cId="1293087878" sldId="683"/>
            <ac:spMk id="9" creationId="{EC712F1C-F24D-648A-4147-9977B4588FC7}"/>
          </ac:spMkLst>
        </pc:spChg>
        <pc:spChg chg="mod">
          <ac:chgData name="Назар Щур" userId="3faffa111ac016f6" providerId="LiveId" clId="{70065201-3D55-48CD-8E9D-D09E949A6E98}" dt="2023-10-28T07:58:24.287" v="1275"/>
          <ac:spMkLst>
            <pc:docMk/>
            <pc:sldMk cId="1293087878" sldId="683"/>
            <ac:spMk id="10" creationId="{77D6DB30-0A16-7327-57B2-1E008F3D5F84}"/>
          </ac:spMkLst>
        </pc:spChg>
        <pc:spChg chg="mod">
          <ac:chgData name="Назар Щур" userId="3faffa111ac016f6" providerId="LiveId" clId="{70065201-3D55-48CD-8E9D-D09E949A6E98}" dt="2023-10-28T07:58:24.287" v="1275"/>
          <ac:spMkLst>
            <pc:docMk/>
            <pc:sldMk cId="1293087878" sldId="683"/>
            <ac:spMk id="11" creationId="{E96EEEE6-AD41-4729-DD3B-A0B5A1391BEF}"/>
          </ac:spMkLst>
        </pc:spChg>
        <pc:spChg chg="mod">
          <ac:chgData name="Назар Щур" userId="3faffa111ac016f6" providerId="LiveId" clId="{70065201-3D55-48CD-8E9D-D09E949A6E98}" dt="2023-10-28T07:58:24.287" v="1275"/>
          <ac:spMkLst>
            <pc:docMk/>
            <pc:sldMk cId="1293087878" sldId="683"/>
            <ac:spMk id="13" creationId="{4CE27EA9-C28F-C9BB-EB20-CD7100C3883F}"/>
          </ac:spMkLst>
        </pc:spChg>
        <pc:spChg chg="mod">
          <ac:chgData name="Назар Щур" userId="3faffa111ac016f6" providerId="LiveId" clId="{70065201-3D55-48CD-8E9D-D09E949A6E98}" dt="2023-10-28T07:58:24.287" v="1275"/>
          <ac:spMkLst>
            <pc:docMk/>
            <pc:sldMk cId="1293087878" sldId="683"/>
            <ac:spMk id="14" creationId="{BBF5B758-346C-ECAE-8753-6A55CEEB6638}"/>
          </ac:spMkLst>
        </pc:spChg>
        <pc:spChg chg="mod">
          <ac:chgData name="Назар Щур" userId="3faffa111ac016f6" providerId="LiveId" clId="{70065201-3D55-48CD-8E9D-D09E949A6E98}" dt="2023-10-28T08:09:53.934" v="1371"/>
          <ac:spMkLst>
            <pc:docMk/>
            <pc:sldMk cId="1293087878" sldId="683"/>
            <ac:spMk id="15" creationId="{CE875E1B-5141-B506-36F0-BCA749712A14}"/>
          </ac:spMkLst>
        </pc:spChg>
        <pc:spChg chg="mod">
          <ac:chgData name="Назар Щур" userId="3faffa111ac016f6" providerId="LiveId" clId="{70065201-3D55-48CD-8E9D-D09E949A6E98}" dt="2023-10-28T07:58:24.287" v="1275"/>
          <ac:spMkLst>
            <pc:docMk/>
            <pc:sldMk cId="1293087878" sldId="683"/>
            <ac:spMk id="16" creationId="{B70AEEBA-B95C-95A4-EB7C-F88EFFEA4C8D}"/>
          </ac:spMkLst>
        </pc:spChg>
        <pc:spChg chg="mod">
          <ac:chgData name="Назар Щур" userId="3faffa111ac016f6" providerId="LiveId" clId="{70065201-3D55-48CD-8E9D-D09E949A6E98}" dt="2023-10-28T07:58:24.287" v="1275"/>
          <ac:spMkLst>
            <pc:docMk/>
            <pc:sldMk cId="1293087878" sldId="683"/>
            <ac:spMk id="17" creationId="{8B15C8C2-2B16-3A10-0B48-01584D0A4062}"/>
          </ac:spMkLst>
        </pc:spChg>
        <pc:spChg chg="mod">
          <ac:chgData name="Назар Щур" userId="3faffa111ac016f6" providerId="LiveId" clId="{70065201-3D55-48CD-8E9D-D09E949A6E98}" dt="2023-10-28T07:58:24.287" v="1275"/>
          <ac:spMkLst>
            <pc:docMk/>
            <pc:sldMk cId="1293087878" sldId="683"/>
            <ac:spMk id="18" creationId="{D9BB673D-9F4F-709F-6397-82125D2860B7}"/>
          </ac:spMkLst>
        </pc:spChg>
        <pc:spChg chg="mod">
          <ac:chgData name="Назар Щур" userId="3faffa111ac016f6" providerId="LiveId" clId="{70065201-3D55-48CD-8E9D-D09E949A6E98}" dt="2023-10-28T07:58:24.287" v="1275"/>
          <ac:spMkLst>
            <pc:docMk/>
            <pc:sldMk cId="1293087878" sldId="683"/>
            <ac:spMk id="19" creationId="{E0FF73BB-A059-5532-3428-C8C3D8A9FCE4}"/>
          </ac:spMkLst>
        </pc:spChg>
        <pc:spChg chg="mod">
          <ac:chgData name="Назар Щур" userId="3faffa111ac016f6" providerId="LiveId" clId="{70065201-3D55-48CD-8E9D-D09E949A6E98}" dt="2023-10-28T07:58:24.287" v="1275"/>
          <ac:spMkLst>
            <pc:docMk/>
            <pc:sldMk cId="1293087878" sldId="683"/>
            <ac:spMk id="20" creationId="{176B9398-3841-9BF5-F8FD-55E7FC1C81E0}"/>
          </ac:spMkLst>
        </pc:spChg>
        <pc:spChg chg="mod">
          <ac:chgData name="Назар Щур" userId="3faffa111ac016f6" providerId="LiveId" clId="{70065201-3D55-48CD-8E9D-D09E949A6E98}" dt="2023-10-28T07:58:24.287" v="1275"/>
          <ac:spMkLst>
            <pc:docMk/>
            <pc:sldMk cId="1293087878" sldId="683"/>
            <ac:spMk id="21" creationId="{73275E07-9115-0749-55DB-697993CAF989}"/>
          </ac:spMkLst>
        </pc:spChg>
        <pc:spChg chg="mod">
          <ac:chgData name="Назар Щур" userId="3faffa111ac016f6" providerId="LiveId" clId="{70065201-3D55-48CD-8E9D-D09E949A6E98}" dt="2023-10-28T07:58:24.287" v="1275"/>
          <ac:spMkLst>
            <pc:docMk/>
            <pc:sldMk cId="1293087878" sldId="683"/>
            <ac:spMk id="22" creationId="{71CBD8DC-A2E3-3705-B409-3A9C540D4F08}"/>
          </ac:spMkLst>
        </pc:spChg>
        <pc:spChg chg="add mod">
          <ac:chgData name="Назар Щур" userId="3faffa111ac016f6" providerId="LiveId" clId="{70065201-3D55-48CD-8E9D-D09E949A6E98}" dt="2023-10-28T07:59:36.816" v="1289" actId="164"/>
          <ac:spMkLst>
            <pc:docMk/>
            <pc:sldMk cId="1293087878" sldId="683"/>
            <ac:spMk id="23" creationId="{937C981B-A645-167E-F34E-4BEDFDB7FDEA}"/>
          </ac:spMkLst>
        </pc:spChg>
        <pc:spChg chg="add mod">
          <ac:chgData name="Назар Щур" userId="3faffa111ac016f6" providerId="LiveId" clId="{70065201-3D55-48CD-8E9D-D09E949A6E98}" dt="2023-10-28T07:59:36.816" v="1289" actId="164"/>
          <ac:spMkLst>
            <pc:docMk/>
            <pc:sldMk cId="1293087878" sldId="683"/>
            <ac:spMk id="24" creationId="{1D4714C3-C8FD-DC2F-CC0D-BE7A5C16ED2B}"/>
          </ac:spMkLst>
        </pc:spChg>
        <pc:spChg chg="add mod">
          <ac:chgData name="Назар Щур" userId="3faffa111ac016f6" providerId="LiveId" clId="{70065201-3D55-48CD-8E9D-D09E949A6E98}" dt="2023-10-28T07:59:36.816" v="1289" actId="164"/>
          <ac:spMkLst>
            <pc:docMk/>
            <pc:sldMk cId="1293087878" sldId="683"/>
            <ac:spMk id="25" creationId="{A94FD456-1892-52C9-74E1-DD8B8737F077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28" creationId="{84A4C8D1-72B0-01BD-B43F-3C695EE032F6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29" creationId="{1116E052-7A22-223E-5E77-DBDC33910FE2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30" creationId="{233227F1-4953-762F-DB18-F7FBD10E1AF5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31" creationId="{9457025B-8907-C0C3-4913-5C0A0B6723D0}"/>
          </ac:spMkLst>
        </pc:spChg>
        <pc:spChg chg="add del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32" creationId="{9070A823-C100-4407-5BEC-640F1AEF271B}"/>
          </ac:spMkLst>
        </pc:spChg>
        <pc:spChg chg="add del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33" creationId="{E2B4ED0C-CE01-BD10-E34F-7F1EB53A2626}"/>
          </ac:spMkLst>
        </pc:spChg>
        <pc:spChg chg="add del mod">
          <ac:chgData name="Назар Щур" userId="3faffa111ac016f6" providerId="LiveId" clId="{70065201-3D55-48CD-8E9D-D09E949A6E98}" dt="2023-10-28T08:12:38.967" v="1399"/>
          <ac:spMkLst>
            <pc:docMk/>
            <pc:sldMk cId="1293087878" sldId="683"/>
            <ac:spMk id="34" creationId="{8BF48FEF-4408-A46D-3500-5F244824E61A}"/>
          </ac:spMkLst>
        </pc:spChg>
        <pc:spChg chg="add del mod">
          <ac:chgData name="Назар Щур" userId="3faffa111ac016f6" providerId="LiveId" clId="{70065201-3D55-48CD-8E9D-D09E949A6E98}" dt="2023-10-28T08:12:38.967" v="1399"/>
          <ac:spMkLst>
            <pc:docMk/>
            <pc:sldMk cId="1293087878" sldId="683"/>
            <ac:spMk id="35" creationId="{2109A554-BD8F-64C5-FAEF-0B054540E046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36" creationId="{6E366814-A0C7-1668-7843-ADC6A8ABCC16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37" creationId="{7EC8913B-2FEC-71A9-9468-1C324F13AA8D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38" creationId="{519E0D24-88FD-ECD9-AE13-ACCA13DCFBE7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40" creationId="{FAC36555-CF50-E517-1509-82356490933F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42" creationId="{E9813ED0-9EF9-5E61-2126-C143551907DA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43" creationId="{7E395D8D-4B20-186E-3550-CCE1BCABE1A5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44" creationId="{75DE6609-B39C-40C8-E950-20043F6FAAB0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45" creationId="{849F11B1-0916-CBA8-73DD-6601BA7DF847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46" creationId="{EA64D7C8-F9AD-B651-1A71-429D3CE04314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47" creationId="{3455E29A-97C3-DE90-375A-3FBAA8AEB265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49" creationId="{548EA249-1F9F-A24D-3AE4-ED77B03A2256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50" creationId="{63D74A2B-A1E8-B7FD-DCC5-6A43D8331110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51" creationId="{A65E1B10-CEA4-5B9D-02A4-628B291B258A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52" creationId="{EF6B9A1C-F531-648B-5309-9A1852C3541B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53" creationId="{823B6C7D-B200-F67C-FC6A-FD3BAFB08440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54" creationId="{08B5F9BF-9E28-1EEE-D8DB-261DF2E24A3B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55" creationId="{A79F54B0-CB60-B911-15B0-7C4D09C5527D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56" creationId="{CC187DF8-853B-261F-10EA-90ABEC562F01}"/>
          </ac:spMkLst>
        </pc:spChg>
        <pc:spChg chg="add mod">
          <ac:chgData name="Назар Щур" userId="3faffa111ac016f6" providerId="LiveId" clId="{70065201-3D55-48CD-8E9D-D09E949A6E98}" dt="2023-10-28T08:15:34.732" v="1446" actId="14100"/>
          <ac:spMkLst>
            <pc:docMk/>
            <pc:sldMk cId="1293087878" sldId="683"/>
            <ac:spMk id="57" creationId="{0CEA5147-46CB-FB7E-8EDC-9FB5EEFD2A55}"/>
          </ac:spMkLst>
        </pc:spChg>
        <pc:spChg chg="add mod">
          <ac:chgData name="Назар Щур" userId="3faffa111ac016f6" providerId="LiveId" clId="{70065201-3D55-48CD-8E9D-D09E949A6E98}" dt="2023-10-28T08:14:38.354" v="1430" actId="164"/>
          <ac:spMkLst>
            <pc:docMk/>
            <pc:sldMk cId="1293087878" sldId="683"/>
            <ac:spMk id="58" creationId="{FACCB931-DA98-BD7D-5B95-9949E4DF325A}"/>
          </ac:spMkLst>
        </pc:spChg>
        <pc:spChg chg="add mod">
          <ac:chgData name="Назар Щур" userId="3faffa111ac016f6" providerId="LiveId" clId="{70065201-3D55-48CD-8E9D-D09E949A6E98}" dt="2023-10-28T08:16:45.281" v="1456" actId="1076"/>
          <ac:spMkLst>
            <pc:docMk/>
            <pc:sldMk cId="1293087878" sldId="683"/>
            <ac:spMk id="59" creationId="{D652748A-040E-A188-E7FB-FA5FD5EC1135}"/>
          </ac:spMkLst>
        </pc:spChg>
        <pc:spChg chg="mod">
          <ac:chgData name="Назар Щур" userId="3faffa111ac016f6" providerId="LiveId" clId="{70065201-3D55-48CD-8E9D-D09E949A6E98}" dt="2023-10-28T08:14:46.908" v="1433"/>
          <ac:spMkLst>
            <pc:docMk/>
            <pc:sldMk cId="1293087878" sldId="683"/>
            <ac:spMk id="62" creationId="{A9D9AC25-D4B5-61FF-692E-A080DB8057E8}"/>
          </ac:spMkLst>
        </pc:spChg>
        <pc:spChg chg="mod">
          <ac:chgData name="Назар Щур" userId="3faffa111ac016f6" providerId="LiveId" clId="{70065201-3D55-48CD-8E9D-D09E949A6E98}" dt="2023-10-28T08:14:46.908" v="1433"/>
          <ac:spMkLst>
            <pc:docMk/>
            <pc:sldMk cId="1293087878" sldId="683"/>
            <ac:spMk id="63" creationId="{982EF3F9-3AFE-20CD-56AB-EDD2A3544D07}"/>
          </ac:spMkLst>
        </pc:spChg>
        <pc:spChg chg="mod">
          <ac:chgData name="Назар Щур" userId="3faffa111ac016f6" providerId="LiveId" clId="{70065201-3D55-48CD-8E9D-D09E949A6E98}" dt="2023-10-28T08:14:46.908" v="1433"/>
          <ac:spMkLst>
            <pc:docMk/>
            <pc:sldMk cId="1293087878" sldId="683"/>
            <ac:spMk id="1024" creationId="{582718C5-FF08-84EE-6EAC-235E82F87757}"/>
          </ac:spMkLst>
        </pc:spChg>
        <pc:spChg chg="mod">
          <ac:chgData name="Назар Щур" userId="3faffa111ac016f6" providerId="LiveId" clId="{70065201-3D55-48CD-8E9D-D09E949A6E98}" dt="2023-10-28T08:14:49.391" v="1435"/>
          <ac:spMkLst>
            <pc:docMk/>
            <pc:sldMk cId="1293087878" sldId="683"/>
            <ac:spMk id="1027" creationId="{67D27139-2F0F-B9A3-A465-E4AC5BC82C0B}"/>
          </ac:spMkLst>
        </pc:spChg>
        <pc:spChg chg="mod">
          <ac:chgData name="Назар Щур" userId="3faffa111ac016f6" providerId="LiveId" clId="{70065201-3D55-48CD-8E9D-D09E949A6E98}" dt="2023-10-28T08:14:49.391" v="1435"/>
          <ac:spMkLst>
            <pc:docMk/>
            <pc:sldMk cId="1293087878" sldId="683"/>
            <ac:spMk id="1028" creationId="{6BCC3592-9F0D-F867-39AB-62DC92C0E16B}"/>
          </ac:spMkLst>
        </pc:spChg>
        <pc:spChg chg="mod">
          <ac:chgData name="Назар Щур" userId="3faffa111ac016f6" providerId="LiveId" clId="{70065201-3D55-48CD-8E9D-D09E949A6E98}" dt="2023-10-28T08:14:49.391" v="1435"/>
          <ac:spMkLst>
            <pc:docMk/>
            <pc:sldMk cId="1293087878" sldId="683"/>
            <ac:spMk id="1029" creationId="{5E54CB50-B2BC-57B5-6264-2EE40BACE131}"/>
          </ac:spMkLst>
        </pc:spChg>
        <pc:spChg chg="mod">
          <ac:chgData name="Назар Щур" userId="3faffa111ac016f6" providerId="LiveId" clId="{70065201-3D55-48CD-8E9D-D09E949A6E98}" dt="2023-10-28T08:14:51.619" v="1437"/>
          <ac:spMkLst>
            <pc:docMk/>
            <pc:sldMk cId="1293087878" sldId="683"/>
            <ac:spMk id="1031" creationId="{F0EEFA5C-974F-D78E-455D-2AD4B1B7CC5E}"/>
          </ac:spMkLst>
        </pc:spChg>
        <pc:spChg chg="mod">
          <ac:chgData name="Назар Щур" userId="3faffa111ac016f6" providerId="LiveId" clId="{70065201-3D55-48CD-8E9D-D09E949A6E98}" dt="2023-10-28T08:14:51.619" v="1437"/>
          <ac:spMkLst>
            <pc:docMk/>
            <pc:sldMk cId="1293087878" sldId="683"/>
            <ac:spMk id="1032" creationId="{168187B7-BFE3-8479-5EF1-B4ED822F69E5}"/>
          </ac:spMkLst>
        </pc:spChg>
        <pc:spChg chg="mod">
          <ac:chgData name="Назар Щур" userId="3faffa111ac016f6" providerId="LiveId" clId="{70065201-3D55-48CD-8E9D-D09E949A6E98}" dt="2023-10-28T08:14:51.619" v="1437"/>
          <ac:spMkLst>
            <pc:docMk/>
            <pc:sldMk cId="1293087878" sldId="683"/>
            <ac:spMk id="1033" creationId="{2C71E16C-3F0D-2B2A-5FA6-B994F8C0F9FD}"/>
          </ac:spMkLst>
        </pc:spChg>
        <pc:spChg chg="mod">
          <ac:chgData name="Назар Щур" userId="3faffa111ac016f6" providerId="LiveId" clId="{70065201-3D55-48CD-8E9D-D09E949A6E98}" dt="2023-10-28T08:14:54.113" v="1439"/>
          <ac:spMkLst>
            <pc:docMk/>
            <pc:sldMk cId="1293087878" sldId="683"/>
            <ac:spMk id="1035" creationId="{E1F5002C-9948-3E5B-F4C3-DCD112416C86}"/>
          </ac:spMkLst>
        </pc:spChg>
        <pc:spChg chg="mod">
          <ac:chgData name="Назар Щур" userId="3faffa111ac016f6" providerId="LiveId" clId="{70065201-3D55-48CD-8E9D-D09E949A6E98}" dt="2023-10-28T08:14:54.113" v="1439"/>
          <ac:spMkLst>
            <pc:docMk/>
            <pc:sldMk cId="1293087878" sldId="683"/>
            <ac:spMk id="1036" creationId="{BC4EA8EC-C327-4076-F414-EEDE46655C9F}"/>
          </ac:spMkLst>
        </pc:spChg>
        <pc:spChg chg="mod">
          <ac:chgData name="Назар Щур" userId="3faffa111ac016f6" providerId="LiveId" clId="{70065201-3D55-48CD-8E9D-D09E949A6E98}" dt="2023-10-28T08:14:54.113" v="1439"/>
          <ac:spMkLst>
            <pc:docMk/>
            <pc:sldMk cId="1293087878" sldId="683"/>
            <ac:spMk id="1037" creationId="{107880F4-B223-668B-679D-73C8B6EE679E}"/>
          </ac:spMkLst>
        </pc:spChg>
        <pc:spChg chg="mod topLvl">
          <ac:chgData name="Назар Щур" userId="3faffa111ac016f6" providerId="LiveId" clId="{70065201-3D55-48CD-8E9D-D09E949A6E98}" dt="2023-10-28T08:18:03.469" v="1483" actId="164"/>
          <ac:spMkLst>
            <pc:docMk/>
            <pc:sldMk cId="1293087878" sldId="683"/>
            <ac:spMk id="1039" creationId="{F5B426EF-0494-D338-F3B6-9DEA3A1CA9F0}"/>
          </ac:spMkLst>
        </pc:spChg>
        <pc:spChg chg="mod topLvl">
          <ac:chgData name="Назар Щур" userId="3faffa111ac016f6" providerId="LiveId" clId="{70065201-3D55-48CD-8E9D-D09E949A6E98}" dt="2023-10-28T08:18:03.469" v="1483" actId="164"/>
          <ac:spMkLst>
            <pc:docMk/>
            <pc:sldMk cId="1293087878" sldId="683"/>
            <ac:spMk id="1040" creationId="{41850D4F-2F26-45D5-59C4-C69FE0CFBD07}"/>
          </ac:spMkLst>
        </pc:spChg>
        <pc:spChg chg="mod topLvl">
          <ac:chgData name="Назар Щур" userId="3faffa111ac016f6" providerId="LiveId" clId="{70065201-3D55-48CD-8E9D-D09E949A6E98}" dt="2023-10-28T08:18:03.469" v="1483" actId="164"/>
          <ac:spMkLst>
            <pc:docMk/>
            <pc:sldMk cId="1293087878" sldId="683"/>
            <ac:spMk id="1041" creationId="{14B8FDD6-5EC3-6A9C-5930-51D24BF5ACAC}"/>
          </ac:spMkLst>
        </pc:spChg>
        <pc:spChg chg="mod">
          <ac:chgData name="Назар Щур" userId="3faffa111ac016f6" providerId="LiveId" clId="{70065201-3D55-48CD-8E9D-D09E949A6E98}" dt="2023-10-28T08:16:48.300" v="1457"/>
          <ac:spMkLst>
            <pc:docMk/>
            <pc:sldMk cId="1293087878" sldId="683"/>
            <ac:spMk id="1043" creationId="{B3988B80-B5C0-D0B8-1963-FD9F6B03C488}"/>
          </ac:spMkLst>
        </pc:spChg>
        <pc:spChg chg="mod">
          <ac:chgData name="Назар Щур" userId="3faffa111ac016f6" providerId="LiveId" clId="{70065201-3D55-48CD-8E9D-D09E949A6E98}" dt="2023-10-28T08:16:48.300" v="1457"/>
          <ac:spMkLst>
            <pc:docMk/>
            <pc:sldMk cId="1293087878" sldId="683"/>
            <ac:spMk id="1044" creationId="{0B965EC3-D41C-7E46-C4B6-4035405F39F6}"/>
          </ac:spMkLst>
        </pc:spChg>
        <pc:spChg chg="mod">
          <ac:chgData name="Назар Щур" userId="3faffa111ac016f6" providerId="LiveId" clId="{70065201-3D55-48CD-8E9D-D09E949A6E98}" dt="2023-10-28T08:16:48.300" v="1457"/>
          <ac:spMkLst>
            <pc:docMk/>
            <pc:sldMk cId="1293087878" sldId="683"/>
            <ac:spMk id="1045" creationId="{665BBE4F-256D-1DFC-7E85-F0940AD98A3D}"/>
          </ac:spMkLst>
        </pc:spChg>
        <pc:spChg chg="mod">
          <ac:chgData name="Назар Щур" userId="3faffa111ac016f6" providerId="LiveId" clId="{70065201-3D55-48CD-8E9D-D09E949A6E98}" dt="2023-10-28T08:16:50.765" v="1459"/>
          <ac:spMkLst>
            <pc:docMk/>
            <pc:sldMk cId="1293087878" sldId="683"/>
            <ac:spMk id="1047" creationId="{E3F8D589-2B18-C8B6-E672-F1A692F874DA}"/>
          </ac:spMkLst>
        </pc:spChg>
        <pc:spChg chg="mod">
          <ac:chgData name="Назар Щур" userId="3faffa111ac016f6" providerId="LiveId" clId="{70065201-3D55-48CD-8E9D-D09E949A6E98}" dt="2023-10-28T08:16:50.765" v="1459"/>
          <ac:spMkLst>
            <pc:docMk/>
            <pc:sldMk cId="1293087878" sldId="683"/>
            <ac:spMk id="1048" creationId="{621AF152-420D-421A-E38E-4283E65D960F}"/>
          </ac:spMkLst>
        </pc:spChg>
        <pc:spChg chg="mod">
          <ac:chgData name="Назар Щур" userId="3faffa111ac016f6" providerId="LiveId" clId="{70065201-3D55-48CD-8E9D-D09E949A6E98}" dt="2023-10-28T08:16:50.765" v="1459"/>
          <ac:spMkLst>
            <pc:docMk/>
            <pc:sldMk cId="1293087878" sldId="683"/>
            <ac:spMk id="1049" creationId="{5079255A-6625-56DE-B880-6B73D0729742}"/>
          </ac:spMkLst>
        </pc:spChg>
        <pc:spChg chg="mod">
          <ac:chgData name="Назар Щур" userId="3faffa111ac016f6" providerId="LiveId" clId="{70065201-3D55-48CD-8E9D-D09E949A6E98}" dt="2023-10-28T08:16:53.224" v="1461"/>
          <ac:spMkLst>
            <pc:docMk/>
            <pc:sldMk cId="1293087878" sldId="683"/>
            <ac:spMk id="1051" creationId="{70D2985D-6479-DF6C-5155-1A2AA0D2CE8C}"/>
          </ac:spMkLst>
        </pc:spChg>
        <pc:spChg chg="mod">
          <ac:chgData name="Назар Щур" userId="3faffa111ac016f6" providerId="LiveId" clId="{70065201-3D55-48CD-8E9D-D09E949A6E98}" dt="2023-10-28T08:16:53.224" v="1461"/>
          <ac:spMkLst>
            <pc:docMk/>
            <pc:sldMk cId="1293087878" sldId="683"/>
            <ac:spMk id="1052" creationId="{6222D4BA-C202-A617-D0A6-140A78A75738}"/>
          </ac:spMkLst>
        </pc:spChg>
        <pc:spChg chg="mod">
          <ac:chgData name="Назар Щур" userId="3faffa111ac016f6" providerId="LiveId" clId="{70065201-3D55-48CD-8E9D-D09E949A6E98}" dt="2023-10-28T08:16:53.224" v="1461"/>
          <ac:spMkLst>
            <pc:docMk/>
            <pc:sldMk cId="1293087878" sldId="683"/>
            <ac:spMk id="1053" creationId="{C0A8CE13-C73A-937C-A318-48C465C83400}"/>
          </ac:spMkLst>
        </pc:spChg>
        <pc:spChg chg="mod">
          <ac:chgData name="Назар Щур" userId="3faffa111ac016f6" providerId="LiveId" clId="{70065201-3D55-48CD-8E9D-D09E949A6E98}" dt="2023-10-28T08:16:55.697" v="1463"/>
          <ac:spMkLst>
            <pc:docMk/>
            <pc:sldMk cId="1293087878" sldId="683"/>
            <ac:spMk id="1055" creationId="{34761EF7-27EE-DE9A-C833-187418CCCF9E}"/>
          </ac:spMkLst>
        </pc:spChg>
        <pc:spChg chg="mod">
          <ac:chgData name="Назар Щур" userId="3faffa111ac016f6" providerId="LiveId" clId="{70065201-3D55-48CD-8E9D-D09E949A6E98}" dt="2023-10-28T08:16:55.697" v="1463"/>
          <ac:spMkLst>
            <pc:docMk/>
            <pc:sldMk cId="1293087878" sldId="683"/>
            <ac:spMk id="1056" creationId="{D1343BC5-A42E-74FE-356F-8CFF5FB46A51}"/>
          </ac:spMkLst>
        </pc:spChg>
        <pc:spChg chg="mod">
          <ac:chgData name="Назар Щур" userId="3faffa111ac016f6" providerId="LiveId" clId="{70065201-3D55-48CD-8E9D-D09E949A6E98}" dt="2023-10-28T08:16:55.697" v="1463"/>
          <ac:spMkLst>
            <pc:docMk/>
            <pc:sldMk cId="1293087878" sldId="683"/>
            <ac:spMk id="1057" creationId="{11888E2C-C806-E772-2843-D23EEE7CD69C}"/>
          </ac:spMkLst>
        </pc:spChg>
        <pc:spChg chg="add mod">
          <ac:chgData name="Назар Щур" userId="3faffa111ac016f6" providerId="LiveId" clId="{70065201-3D55-48CD-8E9D-D09E949A6E98}" dt="2023-10-28T08:18:03.469" v="1483" actId="164"/>
          <ac:spMkLst>
            <pc:docMk/>
            <pc:sldMk cId="1293087878" sldId="683"/>
            <ac:spMk id="1058" creationId="{5BD8CEF1-8E66-5E98-5143-D1A31BBEF190}"/>
          </ac:spMkLst>
        </pc:spChg>
        <pc:spChg chg="mod">
          <ac:chgData name="Назар Щур" userId="3faffa111ac016f6" providerId="LiveId" clId="{70065201-3D55-48CD-8E9D-D09E949A6E98}" dt="2023-10-28T08:18:07.755" v="1485"/>
          <ac:spMkLst>
            <pc:docMk/>
            <pc:sldMk cId="1293087878" sldId="683"/>
            <ac:spMk id="1061" creationId="{4CB8124D-363E-7C30-6873-07D2DDBBF2AE}"/>
          </ac:spMkLst>
        </pc:spChg>
        <pc:spChg chg="mod">
          <ac:chgData name="Назар Щур" userId="3faffa111ac016f6" providerId="LiveId" clId="{70065201-3D55-48CD-8E9D-D09E949A6E98}" dt="2023-10-28T08:18:07.755" v="1485"/>
          <ac:spMkLst>
            <pc:docMk/>
            <pc:sldMk cId="1293087878" sldId="683"/>
            <ac:spMk id="1062" creationId="{2767102D-2A02-C30E-19B0-804765639B1E}"/>
          </ac:spMkLst>
        </pc:spChg>
        <pc:spChg chg="mod">
          <ac:chgData name="Назар Щур" userId="3faffa111ac016f6" providerId="LiveId" clId="{70065201-3D55-48CD-8E9D-D09E949A6E98}" dt="2023-10-28T08:18:07.755" v="1485"/>
          <ac:spMkLst>
            <pc:docMk/>
            <pc:sldMk cId="1293087878" sldId="683"/>
            <ac:spMk id="1063" creationId="{C2C966D2-FF61-1E7B-5699-EC5966189138}"/>
          </ac:spMkLst>
        </pc:spChg>
        <pc:spChg chg="mod">
          <ac:chgData name="Назар Щур" userId="3faffa111ac016f6" providerId="LiveId" clId="{70065201-3D55-48CD-8E9D-D09E949A6E98}" dt="2023-10-28T08:18:07.755" v="1485"/>
          <ac:spMkLst>
            <pc:docMk/>
            <pc:sldMk cId="1293087878" sldId="683"/>
            <ac:spMk id="1064" creationId="{C4F7E64B-8EE8-2C73-E4F4-87F681C3B306}"/>
          </ac:spMkLst>
        </pc:spChg>
        <pc:spChg chg="mod">
          <ac:chgData name="Назар Щур" userId="3faffa111ac016f6" providerId="LiveId" clId="{70065201-3D55-48CD-8E9D-D09E949A6E98}" dt="2023-10-28T08:18:13.234" v="1487"/>
          <ac:spMkLst>
            <pc:docMk/>
            <pc:sldMk cId="1293087878" sldId="683"/>
            <ac:spMk id="1066" creationId="{1F20E9CE-B36B-8995-DB34-F6D65BCAE47A}"/>
          </ac:spMkLst>
        </pc:spChg>
        <pc:spChg chg="mod">
          <ac:chgData name="Назар Щур" userId="3faffa111ac016f6" providerId="LiveId" clId="{70065201-3D55-48CD-8E9D-D09E949A6E98}" dt="2023-10-28T08:18:13.234" v="1487"/>
          <ac:spMkLst>
            <pc:docMk/>
            <pc:sldMk cId="1293087878" sldId="683"/>
            <ac:spMk id="1067" creationId="{26715FFD-1974-A508-E549-3EED638B3537}"/>
          </ac:spMkLst>
        </pc:spChg>
        <pc:spChg chg="mod">
          <ac:chgData name="Назар Щур" userId="3faffa111ac016f6" providerId="LiveId" clId="{70065201-3D55-48CD-8E9D-D09E949A6E98}" dt="2023-10-28T08:18:13.234" v="1487"/>
          <ac:spMkLst>
            <pc:docMk/>
            <pc:sldMk cId="1293087878" sldId="683"/>
            <ac:spMk id="1068" creationId="{BE666279-76F8-43E9-8C7B-2C213366F790}"/>
          </ac:spMkLst>
        </pc:spChg>
        <pc:spChg chg="mod">
          <ac:chgData name="Назар Щур" userId="3faffa111ac016f6" providerId="LiveId" clId="{70065201-3D55-48CD-8E9D-D09E949A6E98}" dt="2023-10-28T08:18:13.234" v="1487"/>
          <ac:spMkLst>
            <pc:docMk/>
            <pc:sldMk cId="1293087878" sldId="683"/>
            <ac:spMk id="1069" creationId="{3133146F-740B-828B-8EAB-F8CC4211E36B}"/>
          </ac:spMkLst>
        </pc:spChg>
        <pc:spChg chg="mod">
          <ac:chgData name="Назар Щур" userId="3faffa111ac016f6" providerId="LiveId" clId="{70065201-3D55-48CD-8E9D-D09E949A6E98}" dt="2023-10-28T08:18:19.362" v="1489"/>
          <ac:spMkLst>
            <pc:docMk/>
            <pc:sldMk cId="1293087878" sldId="683"/>
            <ac:spMk id="1071" creationId="{3CDB7FE9-0E4F-B574-1BC2-7775381C1DF8}"/>
          </ac:spMkLst>
        </pc:spChg>
        <pc:spChg chg="mod">
          <ac:chgData name="Назар Щур" userId="3faffa111ac016f6" providerId="LiveId" clId="{70065201-3D55-48CD-8E9D-D09E949A6E98}" dt="2023-10-28T08:18:19.362" v="1489"/>
          <ac:spMkLst>
            <pc:docMk/>
            <pc:sldMk cId="1293087878" sldId="683"/>
            <ac:spMk id="1072" creationId="{C5F36BB3-D4D9-19B3-1FE4-F95095D0D8E0}"/>
          </ac:spMkLst>
        </pc:spChg>
        <pc:spChg chg="mod">
          <ac:chgData name="Назар Щур" userId="3faffa111ac016f6" providerId="LiveId" clId="{70065201-3D55-48CD-8E9D-D09E949A6E98}" dt="2023-10-28T08:18:19.362" v="1489"/>
          <ac:spMkLst>
            <pc:docMk/>
            <pc:sldMk cId="1293087878" sldId="683"/>
            <ac:spMk id="1073" creationId="{4B092970-0E45-B2F0-A6C3-A7FF0542E1E9}"/>
          </ac:spMkLst>
        </pc:spChg>
        <pc:spChg chg="mod">
          <ac:chgData name="Назар Щур" userId="3faffa111ac016f6" providerId="LiveId" clId="{70065201-3D55-48CD-8E9D-D09E949A6E98}" dt="2023-10-28T08:18:19.362" v="1489"/>
          <ac:spMkLst>
            <pc:docMk/>
            <pc:sldMk cId="1293087878" sldId="683"/>
            <ac:spMk id="1074" creationId="{6163EBEE-49D0-1E56-4D4D-854BF817782E}"/>
          </ac:spMkLst>
        </pc:spChg>
        <pc:spChg chg="mod">
          <ac:chgData name="Назар Щур" userId="3faffa111ac016f6" providerId="LiveId" clId="{70065201-3D55-48CD-8E9D-D09E949A6E98}" dt="2023-10-28T08:18:19.362" v="1489"/>
          <ac:spMkLst>
            <pc:docMk/>
            <pc:sldMk cId="1293087878" sldId="683"/>
            <ac:spMk id="1076" creationId="{CEE5A2A2-1A2A-56C2-69FD-07379549E277}"/>
          </ac:spMkLst>
        </pc:spChg>
        <pc:spChg chg="mod">
          <ac:chgData name="Назар Щур" userId="3faffa111ac016f6" providerId="LiveId" clId="{70065201-3D55-48CD-8E9D-D09E949A6E98}" dt="2023-10-28T08:18:19.362" v="1489"/>
          <ac:spMkLst>
            <pc:docMk/>
            <pc:sldMk cId="1293087878" sldId="683"/>
            <ac:spMk id="1077" creationId="{CE7AD346-74E6-77E9-681B-BD7766FEE53F}"/>
          </ac:spMkLst>
        </pc:spChg>
        <pc:spChg chg="mod">
          <ac:chgData name="Назар Щур" userId="3faffa111ac016f6" providerId="LiveId" clId="{70065201-3D55-48CD-8E9D-D09E949A6E98}" dt="2023-10-28T08:18:19.362" v="1489"/>
          <ac:spMkLst>
            <pc:docMk/>
            <pc:sldMk cId="1293087878" sldId="683"/>
            <ac:spMk id="1078" creationId="{3A304E75-E557-5396-CF12-FCFF51591716}"/>
          </ac:spMkLst>
        </pc:spChg>
        <pc:spChg chg="mod">
          <ac:chgData name="Назар Щур" userId="3faffa111ac016f6" providerId="LiveId" clId="{70065201-3D55-48CD-8E9D-D09E949A6E98}" dt="2023-10-28T08:18:19.362" v="1489"/>
          <ac:spMkLst>
            <pc:docMk/>
            <pc:sldMk cId="1293087878" sldId="683"/>
            <ac:spMk id="1079" creationId="{886A8327-E30B-41ED-6863-61F0994A4203}"/>
          </ac:spMkLst>
        </pc:spChg>
        <pc:spChg chg="del mod">
          <ac:chgData name="Назар Щур" userId="3faffa111ac016f6" providerId="LiveId" clId="{70065201-3D55-48CD-8E9D-D09E949A6E98}" dt="2023-10-28T08:18:36.360" v="1494" actId="478"/>
          <ac:spMkLst>
            <pc:docMk/>
            <pc:sldMk cId="1293087878" sldId="683"/>
            <ac:spMk id="1081" creationId="{22D8C8F5-7E60-16A5-0CE4-C29E9844D5DA}"/>
          </ac:spMkLst>
        </pc:spChg>
        <pc:spChg chg="mod">
          <ac:chgData name="Назар Щур" userId="3faffa111ac016f6" providerId="LiveId" clId="{70065201-3D55-48CD-8E9D-D09E949A6E98}" dt="2023-10-28T08:18:33.310" v="1493"/>
          <ac:spMkLst>
            <pc:docMk/>
            <pc:sldMk cId="1293087878" sldId="683"/>
            <ac:spMk id="1082" creationId="{DC525A3E-5018-406E-6BB4-4F8E188918B4}"/>
          </ac:spMkLst>
        </pc:spChg>
        <pc:spChg chg="mod">
          <ac:chgData name="Назар Щур" userId="3faffa111ac016f6" providerId="LiveId" clId="{70065201-3D55-48CD-8E9D-D09E949A6E98}" dt="2023-10-28T08:18:33.310" v="1493"/>
          <ac:spMkLst>
            <pc:docMk/>
            <pc:sldMk cId="1293087878" sldId="683"/>
            <ac:spMk id="1083" creationId="{3AB9E927-AFD0-FF2B-4E8A-AF4385A3444B}"/>
          </ac:spMkLst>
        </pc:spChg>
        <pc:spChg chg="mod">
          <ac:chgData name="Назар Щур" userId="3faffa111ac016f6" providerId="LiveId" clId="{70065201-3D55-48CD-8E9D-D09E949A6E98}" dt="2023-10-28T08:18:33.310" v="1493"/>
          <ac:spMkLst>
            <pc:docMk/>
            <pc:sldMk cId="1293087878" sldId="683"/>
            <ac:spMk id="1084" creationId="{DAAAEF76-8F8A-1E3C-F2A1-97AED9B3C019}"/>
          </ac:spMkLst>
        </pc:spChg>
        <pc:spChg chg="add mod">
          <ac:chgData name="Назар Щур" userId="3faffa111ac016f6" providerId="LiveId" clId="{70065201-3D55-48CD-8E9D-D09E949A6E98}" dt="2023-10-28T08:19:43.366" v="1516" actId="164"/>
          <ac:spMkLst>
            <pc:docMk/>
            <pc:sldMk cId="1293087878" sldId="683"/>
            <ac:spMk id="1085" creationId="{981B80A7-9615-E3F0-55E8-5C0A97129421}"/>
          </ac:spMkLst>
        </pc:spChg>
        <pc:spChg chg="add mod">
          <ac:chgData name="Назар Щур" userId="3faffa111ac016f6" providerId="LiveId" clId="{70065201-3D55-48CD-8E9D-D09E949A6E98}" dt="2023-10-28T08:19:43.366" v="1516" actId="164"/>
          <ac:spMkLst>
            <pc:docMk/>
            <pc:sldMk cId="1293087878" sldId="683"/>
            <ac:spMk id="1086" creationId="{214021A2-9AB4-C5BD-8361-392095F97B2F}"/>
          </ac:spMkLst>
        </pc:spChg>
        <pc:spChg chg="mod">
          <ac:chgData name="Назар Щур" userId="3faffa111ac016f6" providerId="LiveId" clId="{70065201-3D55-48CD-8E9D-D09E949A6E98}" dt="2023-10-28T08:19:44.337" v="1517"/>
          <ac:spMkLst>
            <pc:docMk/>
            <pc:sldMk cId="1293087878" sldId="683"/>
            <ac:spMk id="1089" creationId="{BD0A8786-E607-67EA-53F8-C6207C8FC33C}"/>
          </ac:spMkLst>
        </pc:spChg>
        <pc:spChg chg="mod">
          <ac:chgData name="Назар Щур" userId="3faffa111ac016f6" providerId="LiveId" clId="{70065201-3D55-48CD-8E9D-D09E949A6E98}" dt="2023-10-28T08:19:44.337" v="1517"/>
          <ac:spMkLst>
            <pc:docMk/>
            <pc:sldMk cId="1293087878" sldId="683"/>
            <ac:spMk id="1090" creationId="{F21D746C-D15F-7CC8-B804-91A22665EFE0}"/>
          </ac:spMkLst>
        </pc:spChg>
        <pc:spChg chg="mod">
          <ac:chgData name="Назар Щур" userId="3faffa111ac016f6" providerId="LiveId" clId="{70065201-3D55-48CD-8E9D-D09E949A6E98}" dt="2023-10-28T08:19:47.907" v="1519"/>
          <ac:spMkLst>
            <pc:docMk/>
            <pc:sldMk cId="1293087878" sldId="683"/>
            <ac:spMk id="1092" creationId="{5D13EA4E-0883-74EF-C13C-457471B4A621}"/>
          </ac:spMkLst>
        </pc:spChg>
        <pc:spChg chg="mod">
          <ac:chgData name="Назар Щур" userId="3faffa111ac016f6" providerId="LiveId" clId="{70065201-3D55-48CD-8E9D-D09E949A6E98}" dt="2023-10-28T08:19:47.907" v="1519"/>
          <ac:spMkLst>
            <pc:docMk/>
            <pc:sldMk cId="1293087878" sldId="683"/>
            <ac:spMk id="1093" creationId="{D9A5FB45-023D-722C-7D32-B555773C6FD1}"/>
          </ac:spMkLst>
        </pc:spChg>
        <pc:spChg chg="mod">
          <ac:chgData name="Назар Щур" userId="3faffa111ac016f6" providerId="LiveId" clId="{70065201-3D55-48CD-8E9D-D09E949A6E98}" dt="2023-10-28T08:19:55.362" v="1522"/>
          <ac:spMkLst>
            <pc:docMk/>
            <pc:sldMk cId="1293087878" sldId="683"/>
            <ac:spMk id="1095" creationId="{4EB5B030-1966-8B75-D977-93C0460EEF45}"/>
          </ac:spMkLst>
        </pc:spChg>
        <pc:spChg chg="mod">
          <ac:chgData name="Назар Щур" userId="3faffa111ac016f6" providerId="LiveId" clId="{70065201-3D55-48CD-8E9D-D09E949A6E98}" dt="2023-10-28T08:19:55.362" v="1522"/>
          <ac:spMkLst>
            <pc:docMk/>
            <pc:sldMk cId="1293087878" sldId="683"/>
            <ac:spMk id="1096" creationId="{C55DBFAC-0617-2784-FC54-3BA45046599E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1097" creationId="{FB2C0E9A-74A2-F5A6-1164-76893DC433FC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1098" creationId="{BBB7DEE9-DC1D-F630-2DA4-E3F7B0BD03F5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1099" creationId="{F06701F2-82C7-B81E-9204-B1C92E7D41E1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1100" creationId="{4D55D0D5-8F1A-ECDB-46B1-2B5EC5DE4A96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1101" creationId="{47601699-038A-1DC1-7AE7-A038BC0FFB68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1102" creationId="{37763A65-B596-5448-83DD-22ACD237613E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1103" creationId="{99EEC485-1206-4B9D-5985-561D66A65D0E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1104" creationId="{4B790A35-0CDA-2059-7500-BE1864D04A1A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1105" creationId="{B97B2D00-4CEF-9437-D9C0-29233113251F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1106" creationId="{B7BB0F92-C937-B25B-B122-CA60CE959788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1107" creationId="{AAD26DE1-0F35-0418-AFF5-507CC21B021D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1108" creationId="{2DBAB3F0-BD03-8EA4-4CAC-104F5207CBD5}"/>
          </ac:spMkLst>
        </pc:spChg>
        <pc:spChg chg="add mod">
          <ac:chgData name="Назар Щур" userId="3faffa111ac016f6" providerId="LiveId" clId="{70065201-3D55-48CD-8E9D-D09E949A6E98}" dt="2023-10-28T08:24:25.401" v="1677" actId="1076"/>
          <ac:spMkLst>
            <pc:docMk/>
            <pc:sldMk cId="1293087878" sldId="683"/>
            <ac:spMk id="1110" creationId="{A0BEC864-3259-FFB5-8074-3F2E8BDCDA59}"/>
          </ac:spMkLst>
        </pc:spChg>
        <pc:spChg chg="add mod">
          <ac:chgData name="Назар Щур" userId="3faffa111ac016f6" providerId="LiveId" clId="{70065201-3D55-48CD-8E9D-D09E949A6E98}" dt="2023-10-28T08:24:21.129" v="1676" actId="571"/>
          <ac:spMkLst>
            <pc:docMk/>
            <pc:sldMk cId="1293087878" sldId="683"/>
            <ac:spMk id="1111" creationId="{9A1955EA-D738-D4BB-0174-BE07E18CB9E5}"/>
          </ac:spMkLst>
        </pc:spChg>
        <pc:spChg chg="add del mod">
          <ac:chgData name="Назар Щур" userId="3faffa111ac016f6" providerId="LiveId" clId="{70065201-3D55-48CD-8E9D-D09E949A6E98}" dt="2023-10-28T08:24:20.752" v="1675"/>
          <ac:spMkLst>
            <pc:docMk/>
            <pc:sldMk cId="1293087878" sldId="683"/>
            <ac:spMk id="1112" creationId="{A126EA46-364C-673E-1721-ABD4533DDADB}"/>
          </ac:spMkLst>
        </pc:spChg>
        <pc:spChg chg="add mod">
          <ac:chgData name="Назар Щур" userId="3faffa111ac016f6" providerId="LiveId" clId="{70065201-3D55-48CD-8E9D-D09E949A6E98}" dt="2023-10-28T08:24:45.655" v="1732" actId="20577"/>
          <ac:spMkLst>
            <pc:docMk/>
            <pc:sldMk cId="1293087878" sldId="683"/>
            <ac:spMk id="1113" creationId="{12F6A627-BCEA-78B6-33F5-E1B9C35B77E0}"/>
          </ac:spMkLst>
        </pc:spChg>
        <pc:spChg chg="add mod">
          <ac:chgData name="Назар Щур" userId="3faffa111ac016f6" providerId="LiveId" clId="{70065201-3D55-48CD-8E9D-D09E949A6E98}" dt="2023-10-28T08:24:58.303" v="1785" actId="20577"/>
          <ac:spMkLst>
            <pc:docMk/>
            <pc:sldMk cId="1293087878" sldId="683"/>
            <ac:spMk id="1114" creationId="{83BED402-98E6-2081-CC87-8FBAB0DB4367}"/>
          </ac:spMkLst>
        </pc:spChg>
        <pc:spChg chg="add mod">
          <ac:chgData name="Назар Щур" userId="3faffa111ac016f6" providerId="LiveId" clId="{70065201-3D55-48CD-8E9D-D09E949A6E98}" dt="2023-10-28T08:25:13.458" v="1836" actId="20577"/>
          <ac:spMkLst>
            <pc:docMk/>
            <pc:sldMk cId="1293087878" sldId="683"/>
            <ac:spMk id="1115" creationId="{D6080BB7-7061-469A-F97D-3963639B07DC}"/>
          </ac:spMkLst>
        </pc:spChg>
        <pc:spChg chg="add del mod">
          <ac:chgData name="Назар Щур" userId="3faffa111ac016f6" providerId="LiveId" clId="{70065201-3D55-48CD-8E9D-D09E949A6E98}" dt="2023-10-28T08:29:46.358" v="2077" actId="478"/>
          <ac:spMkLst>
            <pc:docMk/>
            <pc:sldMk cId="1293087878" sldId="683"/>
            <ac:spMk id="1116" creationId="{B238E1D8-24DE-086B-565E-2A1762547191}"/>
          </ac:spMkLst>
        </pc:spChg>
        <pc:spChg chg="add del mod">
          <ac:chgData name="Назар Щур" userId="3faffa111ac016f6" providerId="LiveId" clId="{70065201-3D55-48CD-8E9D-D09E949A6E98}" dt="2023-10-28T08:29:44.190" v="2076" actId="478"/>
          <ac:spMkLst>
            <pc:docMk/>
            <pc:sldMk cId="1293087878" sldId="683"/>
            <ac:spMk id="1117" creationId="{F5488B0E-E137-7A4F-D86B-9F9722D8E87B}"/>
          </ac:spMkLst>
        </pc:spChg>
        <pc:spChg chg="add del mod">
          <ac:chgData name="Назар Щур" userId="3faffa111ac016f6" providerId="LiveId" clId="{70065201-3D55-48CD-8E9D-D09E949A6E98}" dt="2023-10-28T08:29:44.190" v="2076" actId="478"/>
          <ac:spMkLst>
            <pc:docMk/>
            <pc:sldMk cId="1293087878" sldId="683"/>
            <ac:spMk id="1118" creationId="{FB8917D0-F1EE-01D5-C405-178684C35324}"/>
          </ac:spMkLst>
        </pc:spChg>
        <pc:spChg chg="add del mod">
          <ac:chgData name="Назар Щур" userId="3faffa111ac016f6" providerId="LiveId" clId="{70065201-3D55-48CD-8E9D-D09E949A6E98}" dt="2023-10-28T08:29:44.190" v="2076" actId="478"/>
          <ac:spMkLst>
            <pc:docMk/>
            <pc:sldMk cId="1293087878" sldId="683"/>
            <ac:spMk id="1119" creationId="{13C01CEE-A26E-AE60-135E-C078A9962436}"/>
          </ac:spMkLst>
        </pc:spChg>
        <pc:spChg chg="add mod">
          <ac:chgData name="Назар Щур" userId="3faffa111ac016f6" providerId="LiveId" clId="{70065201-3D55-48CD-8E9D-D09E949A6E98}" dt="2023-10-28T08:28:09.757" v="2027" actId="571"/>
          <ac:spMkLst>
            <pc:docMk/>
            <pc:sldMk cId="1293087878" sldId="683"/>
            <ac:spMk id="1120" creationId="{79373E42-6FEC-BD84-8240-9C06198DA569}"/>
          </ac:spMkLst>
        </pc:spChg>
        <pc:spChg chg="add mod">
          <ac:chgData name="Назар Щур" userId="3faffa111ac016f6" providerId="LiveId" clId="{70065201-3D55-48CD-8E9D-D09E949A6E98}" dt="2023-10-28T08:29:49.301" v="2084" actId="1036"/>
          <ac:spMkLst>
            <pc:docMk/>
            <pc:sldMk cId="1293087878" sldId="683"/>
            <ac:spMk id="1121" creationId="{4056468F-46BC-1A46-7E1D-309D6EC1EBCF}"/>
          </ac:spMkLst>
        </pc:spChg>
        <pc:spChg chg="add mod">
          <ac:chgData name="Назар Щур" userId="3faffa111ac016f6" providerId="LiveId" clId="{70065201-3D55-48CD-8E9D-D09E949A6E98}" dt="2023-10-28T09:31:40.627" v="2135"/>
          <ac:spMkLst>
            <pc:docMk/>
            <pc:sldMk cId="1293087878" sldId="683"/>
            <ac:spMk id="1122" creationId="{691188BE-FC72-4BC2-6B8E-9506E12E99E8}"/>
          </ac:spMkLst>
        </pc:spChg>
        <pc:spChg chg="add mod">
          <ac:chgData name="Назар Щур" userId="3faffa111ac016f6" providerId="LiveId" clId="{70065201-3D55-48CD-8E9D-D09E949A6E98}" dt="2023-10-28T08:29:49.301" v="2084" actId="1036"/>
          <ac:spMkLst>
            <pc:docMk/>
            <pc:sldMk cId="1293087878" sldId="683"/>
            <ac:spMk id="1123" creationId="{52A47B25-4F6A-9CBC-C01F-C3374D75FA43}"/>
          </ac:spMkLst>
        </pc:spChg>
        <pc:spChg chg="add mod">
          <ac:chgData name="Назар Щур" userId="3faffa111ac016f6" providerId="LiveId" clId="{70065201-3D55-48CD-8E9D-D09E949A6E98}" dt="2023-10-28T08:29:49.301" v="2084" actId="1036"/>
          <ac:spMkLst>
            <pc:docMk/>
            <pc:sldMk cId="1293087878" sldId="683"/>
            <ac:spMk id="1124" creationId="{ACDE6536-C420-ABED-6A49-180A9E636DD3}"/>
          </ac:spMkLst>
        </pc:spChg>
        <pc:grpChg chg="add del mod">
          <ac:chgData name="Назар Щур" userId="3faffa111ac016f6" providerId="LiveId" clId="{70065201-3D55-48CD-8E9D-D09E949A6E98}" dt="2023-10-28T07:59:23.547" v="1286" actId="478"/>
          <ac:grpSpMkLst>
            <pc:docMk/>
            <pc:sldMk cId="1293087878" sldId="683"/>
            <ac:grpSpMk id="3" creationId="{FF4076AD-C3C7-4462-EB95-68A77915FC42}"/>
          </ac:grpSpMkLst>
        </pc:grpChg>
        <pc:grpChg chg="mod">
          <ac:chgData name="Назар Щур" userId="3faffa111ac016f6" providerId="LiveId" clId="{70065201-3D55-48CD-8E9D-D09E949A6E98}" dt="2023-10-28T07:58:24.287" v="1275"/>
          <ac:grpSpMkLst>
            <pc:docMk/>
            <pc:sldMk cId="1293087878" sldId="683"/>
            <ac:grpSpMk id="12" creationId="{7472EAEB-CAA5-C62D-7BD1-E7FAF1FECB0C}"/>
          </ac:grpSpMkLst>
        </pc:grpChg>
        <pc:grpChg chg="add del mod">
          <ac:chgData name="Назар Щур" userId="3faffa111ac016f6" providerId="LiveId" clId="{70065201-3D55-48CD-8E9D-D09E949A6E98}" dt="2023-10-28T08:04:36.967" v="1333" actId="478"/>
          <ac:grpSpMkLst>
            <pc:docMk/>
            <pc:sldMk cId="1293087878" sldId="683"/>
            <ac:grpSpMk id="26" creationId="{930B67AE-EE09-3FC2-1DD8-E9CE06C1CA65}"/>
          </ac:grpSpMkLst>
        </pc:grpChg>
        <pc:grpChg chg="add mod">
          <ac:chgData name="Назар Щур" userId="3faffa111ac016f6" providerId="LiveId" clId="{70065201-3D55-48CD-8E9D-D09E949A6E98}" dt="2023-10-28T08:22:44.961" v="1660" actId="164"/>
          <ac:grpSpMkLst>
            <pc:docMk/>
            <pc:sldMk cId="1293087878" sldId="683"/>
            <ac:grpSpMk id="60" creationId="{1C13C098-6A7B-0E36-8551-C27F088FCFCF}"/>
          </ac:grpSpMkLst>
        </pc:grpChg>
        <pc:grpChg chg="add del mod">
          <ac:chgData name="Назар Щур" userId="3faffa111ac016f6" providerId="LiveId" clId="{70065201-3D55-48CD-8E9D-D09E949A6E98}" dt="2023-10-28T08:15:38.237" v="1447" actId="478"/>
          <ac:grpSpMkLst>
            <pc:docMk/>
            <pc:sldMk cId="1293087878" sldId="683"/>
            <ac:grpSpMk id="61" creationId="{ADC29AB2-5ACF-FBB9-DDFE-6CF953F161F9}"/>
          </ac:grpSpMkLst>
        </pc:grpChg>
        <pc:grpChg chg="add del mod">
          <ac:chgData name="Назар Щур" userId="3faffa111ac016f6" providerId="LiveId" clId="{70065201-3D55-48CD-8E9D-D09E949A6E98}" dt="2023-10-28T08:15:38.837" v="1448" actId="478"/>
          <ac:grpSpMkLst>
            <pc:docMk/>
            <pc:sldMk cId="1293087878" sldId="683"/>
            <ac:grpSpMk id="1025" creationId="{62C05502-2A34-99CA-E628-6E6BF69DF091}"/>
          </ac:grpSpMkLst>
        </pc:grpChg>
        <pc:grpChg chg="add del mod">
          <ac:chgData name="Назар Щур" userId="3faffa111ac016f6" providerId="LiveId" clId="{70065201-3D55-48CD-8E9D-D09E949A6E98}" dt="2023-10-28T08:15:40.141" v="1450" actId="478"/>
          <ac:grpSpMkLst>
            <pc:docMk/>
            <pc:sldMk cId="1293087878" sldId="683"/>
            <ac:grpSpMk id="1030" creationId="{DE6F28FD-F2DC-8DC8-8B3A-7838800095BA}"/>
          </ac:grpSpMkLst>
        </pc:grpChg>
        <pc:grpChg chg="add del mod">
          <ac:chgData name="Назар Щур" userId="3faffa111ac016f6" providerId="LiveId" clId="{70065201-3D55-48CD-8E9D-D09E949A6E98}" dt="2023-10-28T08:15:39.506" v="1449" actId="478"/>
          <ac:grpSpMkLst>
            <pc:docMk/>
            <pc:sldMk cId="1293087878" sldId="683"/>
            <ac:grpSpMk id="1034" creationId="{82ADFE31-3D0D-2AF6-518C-F0EB6056F2F8}"/>
          </ac:grpSpMkLst>
        </pc:grpChg>
        <pc:grpChg chg="add del mod">
          <ac:chgData name="Назар Щур" userId="3faffa111ac016f6" providerId="LiveId" clId="{70065201-3D55-48CD-8E9D-D09E949A6E98}" dt="2023-10-28T08:15:16.472" v="1444" actId="165"/>
          <ac:grpSpMkLst>
            <pc:docMk/>
            <pc:sldMk cId="1293087878" sldId="683"/>
            <ac:grpSpMk id="1038" creationId="{10AF55D8-43D2-0434-C98D-1951B78A195A}"/>
          </ac:grpSpMkLst>
        </pc:grpChg>
        <pc:grpChg chg="add mod">
          <ac:chgData name="Назар Щур" userId="3faffa111ac016f6" providerId="LiveId" clId="{70065201-3D55-48CD-8E9D-D09E949A6E98}" dt="2023-10-28T08:22:44.961" v="1660" actId="164"/>
          <ac:grpSpMkLst>
            <pc:docMk/>
            <pc:sldMk cId="1293087878" sldId="683"/>
            <ac:grpSpMk id="1042" creationId="{3FD29799-7951-D390-504A-E950E2BC2852}"/>
          </ac:grpSpMkLst>
        </pc:grpChg>
        <pc:grpChg chg="add mod">
          <ac:chgData name="Назар Щур" userId="3faffa111ac016f6" providerId="LiveId" clId="{70065201-3D55-48CD-8E9D-D09E949A6E98}" dt="2023-10-28T08:22:44.961" v="1660" actId="164"/>
          <ac:grpSpMkLst>
            <pc:docMk/>
            <pc:sldMk cId="1293087878" sldId="683"/>
            <ac:grpSpMk id="1046" creationId="{090C1DB6-449E-8C7F-971A-1B3C2130522E}"/>
          </ac:grpSpMkLst>
        </pc:grpChg>
        <pc:grpChg chg="add mod">
          <ac:chgData name="Назар Щур" userId="3faffa111ac016f6" providerId="LiveId" clId="{70065201-3D55-48CD-8E9D-D09E949A6E98}" dt="2023-10-28T08:22:44.961" v="1660" actId="164"/>
          <ac:grpSpMkLst>
            <pc:docMk/>
            <pc:sldMk cId="1293087878" sldId="683"/>
            <ac:grpSpMk id="1050" creationId="{83DD483C-1A3B-5DF7-4521-367D7D1F3483}"/>
          </ac:grpSpMkLst>
        </pc:grpChg>
        <pc:grpChg chg="add mod">
          <ac:chgData name="Назар Щур" userId="3faffa111ac016f6" providerId="LiveId" clId="{70065201-3D55-48CD-8E9D-D09E949A6E98}" dt="2023-10-28T08:22:44.961" v="1660" actId="164"/>
          <ac:grpSpMkLst>
            <pc:docMk/>
            <pc:sldMk cId="1293087878" sldId="683"/>
            <ac:grpSpMk id="1054" creationId="{FAD85931-E948-BAF1-3AB9-4DC7ACFE03BA}"/>
          </ac:grpSpMkLst>
        </pc:grpChg>
        <pc:grpChg chg="add mod">
          <ac:chgData name="Назар Щур" userId="3faffa111ac016f6" providerId="LiveId" clId="{70065201-3D55-48CD-8E9D-D09E949A6E98}" dt="2023-10-28T08:22:44.961" v="1660" actId="164"/>
          <ac:grpSpMkLst>
            <pc:docMk/>
            <pc:sldMk cId="1293087878" sldId="683"/>
            <ac:grpSpMk id="1059" creationId="{CF506E3A-0FB5-C0EB-CCF9-2D4EBA4ABAC8}"/>
          </ac:grpSpMkLst>
        </pc:grpChg>
        <pc:grpChg chg="add mod">
          <ac:chgData name="Назар Щур" userId="3faffa111ac016f6" providerId="LiveId" clId="{70065201-3D55-48CD-8E9D-D09E949A6E98}" dt="2023-10-28T08:22:44.961" v="1660" actId="164"/>
          <ac:grpSpMkLst>
            <pc:docMk/>
            <pc:sldMk cId="1293087878" sldId="683"/>
            <ac:grpSpMk id="1060" creationId="{382D0C4C-910E-5FBF-02DF-4645E2BBFBD9}"/>
          </ac:grpSpMkLst>
        </pc:grpChg>
        <pc:grpChg chg="add del mod">
          <ac:chgData name="Назар Щур" userId="3faffa111ac016f6" providerId="LiveId" clId="{70065201-3D55-48CD-8E9D-D09E949A6E98}" dt="2023-10-28T08:18:13.959" v="1488"/>
          <ac:grpSpMkLst>
            <pc:docMk/>
            <pc:sldMk cId="1293087878" sldId="683"/>
            <ac:grpSpMk id="1065" creationId="{698B57E0-83A8-6953-0E90-A403CCBCC995}"/>
          </ac:grpSpMkLst>
        </pc:grpChg>
        <pc:grpChg chg="add mod">
          <ac:chgData name="Назар Щур" userId="3faffa111ac016f6" providerId="LiveId" clId="{70065201-3D55-48CD-8E9D-D09E949A6E98}" dt="2023-10-28T08:22:44.961" v="1660" actId="164"/>
          <ac:grpSpMkLst>
            <pc:docMk/>
            <pc:sldMk cId="1293087878" sldId="683"/>
            <ac:grpSpMk id="1070" creationId="{3D492314-963F-1D9C-2CA0-F3BC2B4381AB}"/>
          </ac:grpSpMkLst>
        </pc:grpChg>
        <pc:grpChg chg="add del mod">
          <ac:chgData name="Назар Щур" userId="3faffa111ac016f6" providerId="LiveId" clId="{70065201-3D55-48CD-8E9D-D09E949A6E98}" dt="2023-10-28T08:22:44.961" v="1660" actId="164"/>
          <ac:grpSpMkLst>
            <pc:docMk/>
            <pc:sldMk cId="1293087878" sldId="683"/>
            <ac:grpSpMk id="1075" creationId="{D1828095-441D-C768-2613-55A6A5A2EFB9}"/>
          </ac:grpSpMkLst>
        </pc:grpChg>
        <pc:grpChg chg="add del mod">
          <ac:chgData name="Назар Щур" userId="3faffa111ac016f6" providerId="LiveId" clId="{70065201-3D55-48CD-8E9D-D09E949A6E98}" dt="2023-10-28T08:19:36.949" v="1515" actId="478"/>
          <ac:grpSpMkLst>
            <pc:docMk/>
            <pc:sldMk cId="1293087878" sldId="683"/>
            <ac:grpSpMk id="1080" creationId="{ACB716A9-4866-6124-D2F6-DBBC31A5333D}"/>
          </ac:grpSpMkLst>
        </pc:grpChg>
        <pc:grpChg chg="add mod">
          <ac:chgData name="Назар Щур" userId="3faffa111ac016f6" providerId="LiveId" clId="{70065201-3D55-48CD-8E9D-D09E949A6E98}" dt="2023-10-28T08:22:44.961" v="1660" actId="164"/>
          <ac:grpSpMkLst>
            <pc:docMk/>
            <pc:sldMk cId="1293087878" sldId="683"/>
            <ac:grpSpMk id="1087" creationId="{53B1027B-D051-51FD-2517-B8EB736B2915}"/>
          </ac:grpSpMkLst>
        </pc:grpChg>
        <pc:grpChg chg="add mod">
          <ac:chgData name="Назар Щур" userId="3faffa111ac016f6" providerId="LiveId" clId="{70065201-3D55-48CD-8E9D-D09E949A6E98}" dt="2023-10-28T08:22:44.961" v="1660" actId="164"/>
          <ac:grpSpMkLst>
            <pc:docMk/>
            <pc:sldMk cId="1293087878" sldId="683"/>
            <ac:grpSpMk id="1088" creationId="{7A048747-1507-FB7C-5F16-C138C930CCB7}"/>
          </ac:grpSpMkLst>
        </pc:grpChg>
        <pc:grpChg chg="add mod">
          <ac:chgData name="Назар Щур" userId="3faffa111ac016f6" providerId="LiveId" clId="{70065201-3D55-48CD-8E9D-D09E949A6E98}" dt="2023-10-28T08:22:44.961" v="1660" actId="164"/>
          <ac:grpSpMkLst>
            <pc:docMk/>
            <pc:sldMk cId="1293087878" sldId="683"/>
            <ac:grpSpMk id="1091" creationId="{8755D967-F0E1-4E17-246A-51BB1BB2E36A}"/>
          </ac:grpSpMkLst>
        </pc:grpChg>
        <pc:grpChg chg="add mod">
          <ac:chgData name="Назар Щур" userId="3faffa111ac016f6" providerId="LiveId" clId="{70065201-3D55-48CD-8E9D-D09E949A6E98}" dt="2023-10-28T08:22:44.961" v="1660" actId="164"/>
          <ac:grpSpMkLst>
            <pc:docMk/>
            <pc:sldMk cId="1293087878" sldId="683"/>
            <ac:grpSpMk id="1094" creationId="{96A5FF9E-653F-DC3E-379F-01B5535FBC7A}"/>
          </ac:grpSpMkLst>
        </pc:grpChg>
        <pc:grpChg chg="add mod">
          <ac:chgData name="Назар Щур" userId="3faffa111ac016f6" providerId="LiveId" clId="{70065201-3D55-48CD-8E9D-D09E949A6E98}" dt="2023-10-28T08:24:02.848" v="1664" actId="1035"/>
          <ac:grpSpMkLst>
            <pc:docMk/>
            <pc:sldMk cId="1293087878" sldId="683"/>
            <ac:grpSpMk id="1109" creationId="{BC52BE86-C347-AE2B-F0CD-97A0C8F995D8}"/>
          </ac:grpSpMkLst>
        </pc:grpChg>
        <pc:picChg chg="del">
          <ac:chgData name="Назар Щур" userId="3faffa111ac016f6" providerId="LiveId" clId="{70065201-3D55-48CD-8E9D-D09E949A6E98}" dt="2023-10-28T07:49:53.206" v="1261" actId="478"/>
          <ac:picMkLst>
            <pc:docMk/>
            <pc:sldMk cId="1293087878" sldId="683"/>
            <ac:picMk id="2" creationId="{629245BB-1006-16B3-D652-47CC1223DC82}"/>
          </ac:picMkLst>
        </pc:picChg>
        <pc:picChg chg="add del mod">
          <ac:chgData name="Назар Щур" userId="3faffa111ac016f6" providerId="LiveId" clId="{70065201-3D55-48CD-8E9D-D09E949A6E98}" dt="2023-10-28T08:07:08.019" v="1345" actId="478"/>
          <ac:picMkLst>
            <pc:docMk/>
            <pc:sldMk cId="1293087878" sldId="683"/>
            <ac:picMk id="27" creationId="{BCE25F4B-B6E3-4F13-8837-E5A43C253CF8}"/>
          </ac:picMkLst>
        </pc:picChg>
        <pc:picChg chg="add del mod">
          <ac:chgData name="Назар Щур" userId="3faffa111ac016f6" providerId="LiveId" clId="{70065201-3D55-48CD-8E9D-D09E949A6E98}" dt="2023-10-28T08:21:17.439" v="1553" actId="478"/>
          <ac:picMkLst>
            <pc:docMk/>
            <pc:sldMk cId="1293087878" sldId="683"/>
            <ac:picMk id="1026" creationId="{4C2C579D-5011-5E91-0CF4-2421C9232A38}"/>
          </ac:picMkLst>
        </pc:picChg>
      </pc:sldChg>
      <pc:sldChg chg="add">
        <pc:chgData name="Назар Щур" userId="3faffa111ac016f6" providerId="LiveId" clId="{70065201-3D55-48CD-8E9D-D09E949A6E98}" dt="2023-10-28T08:07:05.662" v="1344" actId="2890"/>
        <pc:sldMkLst>
          <pc:docMk/>
          <pc:sldMk cId="885970320" sldId="684"/>
        </pc:sldMkLst>
      </pc:sldChg>
      <pc:sldChg chg="delSp modSp add del mod">
        <pc:chgData name="Назар Щур" userId="3faffa111ac016f6" providerId="LiveId" clId="{70065201-3D55-48CD-8E9D-D09E949A6E98}" dt="2023-10-28T08:29:56.475" v="2085" actId="47"/>
        <pc:sldMkLst>
          <pc:docMk/>
          <pc:sldMk cId="1682515305" sldId="685"/>
        </pc:sldMkLst>
        <pc:spChg chg="del">
          <ac:chgData name="Назар Щур" userId="3faffa111ac016f6" providerId="LiveId" clId="{70065201-3D55-48CD-8E9D-D09E949A6E98}" dt="2023-10-28T08:28:59.750" v="2058" actId="478"/>
          <ac:spMkLst>
            <pc:docMk/>
            <pc:sldMk cId="1682515305" sldId="685"/>
            <ac:spMk id="1110" creationId="{A0BEC864-3259-FFB5-8074-3F2E8BDCDA59}"/>
          </ac:spMkLst>
        </pc:spChg>
        <pc:spChg chg="del">
          <ac:chgData name="Назар Щур" userId="3faffa111ac016f6" providerId="LiveId" clId="{70065201-3D55-48CD-8E9D-D09E949A6E98}" dt="2023-10-28T08:28:59.750" v="2058" actId="478"/>
          <ac:spMkLst>
            <pc:docMk/>
            <pc:sldMk cId="1682515305" sldId="685"/>
            <ac:spMk id="1113" creationId="{12F6A627-BCEA-78B6-33F5-E1B9C35B77E0}"/>
          </ac:spMkLst>
        </pc:spChg>
        <pc:spChg chg="del">
          <ac:chgData name="Назар Щур" userId="3faffa111ac016f6" providerId="LiveId" clId="{70065201-3D55-48CD-8E9D-D09E949A6E98}" dt="2023-10-28T08:28:59.750" v="2058" actId="478"/>
          <ac:spMkLst>
            <pc:docMk/>
            <pc:sldMk cId="1682515305" sldId="685"/>
            <ac:spMk id="1114" creationId="{83BED402-98E6-2081-CC87-8FBAB0DB4367}"/>
          </ac:spMkLst>
        </pc:spChg>
        <pc:spChg chg="del">
          <ac:chgData name="Назар Щур" userId="3faffa111ac016f6" providerId="LiveId" clId="{70065201-3D55-48CD-8E9D-D09E949A6E98}" dt="2023-10-28T08:28:59.750" v="2058" actId="478"/>
          <ac:spMkLst>
            <pc:docMk/>
            <pc:sldMk cId="1682515305" sldId="685"/>
            <ac:spMk id="1115" creationId="{D6080BB7-7061-469A-F97D-3963639B07DC}"/>
          </ac:spMkLst>
        </pc:spChg>
        <pc:spChg chg="mod">
          <ac:chgData name="Назар Щур" userId="3faffa111ac016f6" providerId="LiveId" clId="{70065201-3D55-48CD-8E9D-D09E949A6E98}" dt="2023-10-28T08:29:38.954" v="2075" actId="1037"/>
          <ac:spMkLst>
            <pc:docMk/>
            <pc:sldMk cId="1682515305" sldId="685"/>
            <ac:spMk id="1116" creationId="{B238E1D8-24DE-086B-565E-2A1762547191}"/>
          </ac:spMkLst>
        </pc:spChg>
        <pc:spChg chg="mod">
          <ac:chgData name="Назар Щур" userId="3faffa111ac016f6" providerId="LiveId" clId="{70065201-3D55-48CD-8E9D-D09E949A6E98}" dt="2023-10-28T08:29:38.954" v="2075" actId="1037"/>
          <ac:spMkLst>
            <pc:docMk/>
            <pc:sldMk cId="1682515305" sldId="685"/>
            <ac:spMk id="1117" creationId="{F5488B0E-E137-7A4F-D86B-9F9722D8E87B}"/>
          </ac:spMkLst>
        </pc:spChg>
        <pc:spChg chg="mod">
          <ac:chgData name="Назар Щур" userId="3faffa111ac016f6" providerId="LiveId" clId="{70065201-3D55-48CD-8E9D-D09E949A6E98}" dt="2023-10-28T08:29:38.954" v="2075" actId="1037"/>
          <ac:spMkLst>
            <pc:docMk/>
            <pc:sldMk cId="1682515305" sldId="685"/>
            <ac:spMk id="1118" creationId="{FB8917D0-F1EE-01D5-C405-178684C35324}"/>
          </ac:spMkLst>
        </pc:spChg>
        <pc:spChg chg="mod">
          <ac:chgData name="Назар Щур" userId="3faffa111ac016f6" providerId="LiveId" clId="{70065201-3D55-48CD-8E9D-D09E949A6E98}" dt="2023-10-28T08:29:38.954" v="2075" actId="1037"/>
          <ac:spMkLst>
            <pc:docMk/>
            <pc:sldMk cId="1682515305" sldId="685"/>
            <ac:spMk id="1119" creationId="{13C01CEE-A26E-AE60-135E-C078A9962436}"/>
          </ac:spMkLst>
        </pc:spChg>
        <pc:grpChg chg="del">
          <ac:chgData name="Назар Щур" userId="3faffa111ac016f6" providerId="LiveId" clId="{70065201-3D55-48CD-8E9D-D09E949A6E98}" dt="2023-10-28T08:28:59.750" v="2058" actId="478"/>
          <ac:grpSpMkLst>
            <pc:docMk/>
            <pc:sldMk cId="1682515305" sldId="685"/>
            <ac:grpSpMk id="1109" creationId="{BC52BE86-C347-AE2B-F0CD-97A0C8F995D8}"/>
          </ac:grpSpMkLst>
        </pc:grpChg>
      </pc:sldChg>
    </pc:docChg>
  </pc:docChgLst>
  <pc:docChgLst>
    <pc:chgData name="Назар Щур" userId="3faffa111ac016f6" providerId="LiveId" clId="{5F34C84F-EE7D-44AE-B243-2F1AE9E7AA54}"/>
    <pc:docChg chg="undo custSel addSld delSld modSld sldOrd">
      <pc:chgData name="Назар Щур" userId="3faffa111ac016f6" providerId="LiveId" clId="{5F34C84F-EE7D-44AE-B243-2F1AE9E7AA54}" dt="2023-11-09T13:35:09.965" v="2840" actId="20577"/>
      <pc:docMkLst>
        <pc:docMk/>
      </pc:docMkLst>
      <pc:sldChg chg="modSp">
        <pc:chgData name="Назар Щур" userId="3faffa111ac016f6" providerId="LiveId" clId="{5F34C84F-EE7D-44AE-B243-2F1AE9E7AA54}" dt="2023-11-09T13:25:40.748" v="2824" actId="20577"/>
        <pc:sldMkLst>
          <pc:docMk/>
          <pc:sldMk cId="2672824407" sldId="558"/>
        </pc:sldMkLst>
        <pc:spChg chg="mod">
          <ac:chgData name="Назар Щур" userId="3faffa111ac016f6" providerId="LiveId" clId="{5F34C84F-EE7D-44AE-B243-2F1AE9E7AA54}" dt="2023-11-09T13:25:40.748" v="2824" actId="20577"/>
          <ac:spMkLst>
            <pc:docMk/>
            <pc:sldMk cId="2672824407" sldId="558"/>
            <ac:spMk id="7" creationId="{7EB5A6B8-942E-CE5C-3A08-B0E300F0E7E5}"/>
          </ac:spMkLst>
        </pc:spChg>
      </pc:sldChg>
      <pc:sldChg chg="modSp mod">
        <pc:chgData name="Назар Щур" userId="3faffa111ac016f6" providerId="LiveId" clId="{5F34C84F-EE7D-44AE-B243-2F1AE9E7AA54}" dt="2023-11-08T14:45:59.687" v="2061" actId="207"/>
        <pc:sldMkLst>
          <pc:docMk/>
          <pc:sldMk cId="3922085499" sldId="560"/>
        </pc:sldMkLst>
        <pc:spChg chg="mod">
          <ac:chgData name="Назар Щур" userId="3faffa111ac016f6" providerId="LiveId" clId="{5F34C84F-EE7D-44AE-B243-2F1AE9E7AA54}" dt="2023-11-08T14:45:59.687" v="2061" actId="207"/>
          <ac:spMkLst>
            <pc:docMk/>
            <pc:sldMk cId="3922085499" sldId="560"/>
            <ac:spMk id="20" creationId="{147FD5F6-31C4-AC9C-1188-A91B58C60E0B}"/>
          </ac:spMkLst>
        </pc:spChg>
      </pc:sldChg>
      <pc:sldChg chg="del">
        <pc:chgData name="Назар Щур" userId="3faffa111ac016f6" providerId="LiveId" clId="{5F34C84F-EE7D-44AE-B243-2F1AE9E7AA54}" dt="2023-11-09T13:23:39.184" v="2795" actId="47"/>
        <pc:sldMkLst>
          <pc:docMk/>
          <pc:sldMk cId="1400369938" sldId="597"/>
        </pc:sldMkLst>
      </pc:sldChg>
      <pc:sldChg chg="addSp delSp modSp mod">
        <pc:chgData name="Назар Щур" userId="3faffa111ac016f6" providerId="LiveId" clId="{5F34C84F-EE7D-44AE-B243-2F1AE9E7AA54}" dt="2023-11-08T16:51:00.806" v="2202" actId="167"/>
        <pc:sldMkLst>
          <pc:docMk/>
          <pc:sldMk cId="1763463162" sldId="661"/>
        </pc:sldMkLst>
        <pc:spChg chg="add del">
          <ac:chgData name="Назар Щур" userId="3faffa111ac016f6" providerId="LiveId" clId="{5F34C84F-EE7D-44AE-B243-2F1AE9E7AA54}" dt="2023-11-08T16:50:47.940" v="2198" actId="22"/>
          <ac:spMkLst>
            <pc:docMk/>
            <pc:sldMk cId="1763463162" sldId="661"/>
            <ac:spMk id="4" creationId="{1EB27070-5F73-9516-7695-8B3AE2DE8C80}"/>
          </ac:spMkLst>
        </pc:spChg>
        <pc:spChg chg="mod">
          <ac:chgData name="Назар Щур" userId="3faffa111ac016f6" providerId="LiveId" clId="{5F34C84F-EE7D-44AE-B243-2F1AE9E7AA54}" dt="2023-11-08T16:50:49.039" v="2199"/>
          <ac:spMkLst>
            <pc:docMk/>
            <pc:sldMk cId="1763463162" sldId="661"/>
            <ac:spMk id="15" creationId="{CE875E1B-5141-B506-36F0-BCA749712A14}"/>
          </ac:spMkLst>
        </pc:spChg>
        <pc:picChg chg="del">
          <ac:chgData name="Назар Щур" userId="3faffa111ac016f6" providerId="LiveId" clId="{5F34C84F-EE7D-44AE-B243-2F1AE9E7AA54}" dt="2023-11-08T16:50:51.433" v="2200" actId="478"/>
          <ac:picMkLst>
            <pc:docMk/>
            <pc:sldMk cId="1763463162" sldId="661"/>
            <ac:picMk id="3" creationId="{0DAD7D7A-DBF6-10E5-63F2-60316CB10E41}"/>
          </ac:picMkLst>
        </pc:picChg>
        <pc:picChg chg="add mod">
          <ac:chgData name="Назар Щур" userId="3faffa111ac016f6" providerId="LiveId" clId="{5F34C84F-EE7D-44AE-B243-2F1AE9E7AA54}" dt="2023-11-08T16:51:00.806" v="2202" actId="167"/>
          <ac:picMkLst>
            <pc:docMk/>
            <pc:sldMk cId="1763463162" sldId="661"/>
            <ac:picMk id="5" creationId="{121E4001-1DA0-B880-DED4-CB2817AA2722}"/>
          </ac:picMkLst>
        </pc:picChg>
      </pc:sldChg>
      <pc:sldChg chg="del">
        <pc:chgData name="Назар Щур" userId="3faffa111ac016f6" providerId="LiveId" clId="{5F34C84F-EE7D-44AE-B243-2F1AE9E7AA54}" dt="2023-11-09T13:23:39.184" v="2795" actId="47"/>
        <pc:sldMkLst>
          <pc:docMk/>
          <pc:sldMk cId="3240620752" sldId="665"/>
        </pc:sldMkLst>
      </pc:sldChg>
      <pc:sldChg chg="addSp delSp modSp del mod delAnim modAnim">
        <pc:chgData name="Назар Щур" userId="3faffa111ac016f6" providerId="LiveId" clId="{5F34C84F-EE7D-44AE-B243-2F1AE9E7AA54}" dt="2023-11-07T16:38:21.276" v="429" actId="47"/>
        <pc:sldMkLst>
          <pc:docMk/>
          <pc:sldMk cId="3801714886" sldId="674"/>
        </pc:sldMkLst>
        <pc:spChg chg="del">
          <ac:chgData name="Назар Щур" userId="3faffa111ac016f6" providerId="LiveId" clId="{5F34C84F-EE7D-44AE-B243-2F1AE9E7AA54}" dt="2023-11-07T15:43:47.463" v="2" actId="478"/>
          <ac:spMkLst>
            <pc:docMk/>
            <pc:sldMk cId="3801714886" sldId="674"/>
            <ac:spMk id="3" creationId="{AE10BA7C-CF3B-C5C3-023C-D53A0B065199}"/>
          </ac:spMkLst>
        </pc:spChg>
        <pc:spChg chg="add mod">
          <ac:chgData name="Назар Щур" userId="3faffa111ac016f6" providerId="LiveId" clId="{5F34C84F-EE7D-44AE-B243-2F1AE9E7AA54}" dt="2023-11-07T16:30:35.478" v="392" actId="1076"/>
          <ac:spMkLst>
            <pc:docMk/>
            <pc:sldMk cId="3801714886" sldId="674"/>
            <ac:spMk id="3" creationId="{C2D16331-400B-6F0A-4F65-6D9FB3B4AD86}"/>
          </ac:spMkLst>
        </pc:spChg>
        <pc:spChg chg="del">
          <ac:chgData name="Назар Щур" userId="3faffa111ac016f6" providerId="LiveId" clId="{5F34C84F-EE7D-44AE-B243-2F1AE9E7AA54}" dt="2023-11-07T15:43:47.463" v="2" actId="478"/>
          <ac:spMkLst>
            <pc:docMk/>
            <pc:sldMk cId="3801714886" sldId="674"/>
            <ac:spMk id="4" creationId="{FBE0DBEB-FF90-22EA-E483-54B2B835D7FC}"/>
          </ac:spMkLst>
        </pc:spChg>
        <pc:spChg chg="del">
          <ac:chgData name="Назар Щур" userId="3faffa111ac016f6" providerId="LiveId" clId="{5F34C84F-EE7D-44AE-B243-2F1AE9E7AA54}" dt="2023-11-07T15:43:47.463" v="2" actId="478"/>
          <ac:spMkLst>
            <pc:docMk/>
            <pc:sldMk cId="3801714886" sldId="674"/>
            <ac:spMk id="5" creationId="{CE8D6B3E-0E36-39F5-2AF2-E21CDAFA8158}"/>
          </ac:spMkLst>
        </pc:spChg>
        <pc:spChg chg="del">
          <ac:chgData name="Назар Щур" userId="3faffa111ac016f6" providerId="LiveId" clId="{5F34C84F-EE7D-44AE-B243-2F1AE9E7AA54}" dt="2023-11-07T15:43:47.463" v="2" actId="478"/>
          <ac:spMkLst>
            <pc:docMk/>
            <pc:sldMk cId="3801714886" sldId="674"/>
            <ac:spMk id="6" creationId="{46F4FF90-345B-3922-95F7-337B6304AD78}"/>
          </ac:spMkLst>
        </pc:spChg>
        <pc:spChg chg="del">
          <ac:chgData name="Назар Щур" userId="3faffa111ac016f6" providerId="LiveId" clId="{5F34C84F-EE7D-44AE-B243-2F1AE9E7AA54}" dt="2023-11-07T15:43:47.463" v="2" actId="478"/>
          <ac:spMkLst>
            <pc:docMk/>
            <pc:sldMk cId="3801714886" sldId="674"/>
            <ac:spMk id="7" creationId="{04D4C559-19BA-C840-B4A6-B5D3C874083E}"/>
          </ac:spMkLst>
        </pc:spChg>
        <pc:spChg chg="del">
          <ac:chgData name="Назар Щур" userId="3faffa111ac016f6" providerId="LiveId" clId="{5F34C84F-EE7D-44AE-B243-2F1AE9E7AA54}" dt="2023-11-07T15:43:49.525" v="4" actId="478"/>
          <ac:spMkLst>
            <pc:docMk/>
            <pc:sldMk cId="3801714886" sldId="674"/>
            <ac:spMk id="9" creationId="{9C4959F5-5BB1-B997-50D9-531C30F3EA74}"/>
          </ac:spMkLst>
        </pc:spChg>
        <pc:spChg chg="del">
          <ac:chgData name="Назар Щур" userId="3faffa111ac016f6" providerId="LiveId" clId="{5F34C84F-EE7D-44AE-B243-2F1AE9E7AA54}" dt="2023-11-07T15:43:47.463" v="2" actId="478"/>
          <ac:spMkLst>
            <pc:docMk/>
            <pc:sldMk cId="3801714886" sldId="674"/>
            <ac:spMk id="10" creationId="{FA08C6EF-2BAE-9942-793F-FB84A0423DC5}"/>
          </ac:spMkLst>
        </pc:spChg>
        <pc:spChg chg="add del mod">
          <ac:chgData name="Назар Щур" userId="3faffa111ac016f6" providerId="LiveId" clId="{5F34C84F-EE7D-44AE-B243-2F1AE9E7AA54}" dt="2023-11-07T16:29:53.687" v="365" actId="478"/>
          <ac:spMkLst>
            <pc:docMk/>
            <pc:sldMk cId="3801714886" sldId="674"/>
            <ac:spMk id="16" creationId="{F3423B72-89D3-CAE0-F721-2A7415DFCC87}"/>
          </ac:spMkLst>
        </pc:spChg>
        <pc:spChg chg="add del mod">
          <ac:chgData name="Назар Щур" userId="3faffa111ac016f6" providerId="LiveId" clId="{5F34C84F-EE7D-44AE-B243-2F1AE9E7AA54}" dt="2023-11-07T16:29:53.687" v="365" actId="478"/>
          <ac:spMkLst>
            <pc:docMk/>
            <pc:sldMk cId="3801714886" sldId="674"/>
            <ac:spMk id="17" creationId="{4DC223B1-FB9C-682A-081C-9E0913EB8EDB}"/>
          </ac:spMkLst>
        </pc:spChg>
        <pc:spChg chg="add del mod">
          <ac:chgData name="Назар Щур" userId="3faffa111ac016f6" providerId="LiveId" clId="{5F34C84F-EE7D-44AE-B243-2F1AE9E7AA54}" dt="2023-11-07T15:52:07.626" v="64" actId="478"/>
          <ac:spMkLst>
            <pc:docMk/>
            <pc:sldMk cId="3801714886" sldId="674"/>
            <ac:spMk id="18" creationId="{C333D7CD-9C1D-B425-D9E6-A9C6B6A6CC6A}"/>
          </ac:spMkLst>
        </pc:spChg>
        <pc:spChg chg="mod">
          <ac:chgData name="Назар Щур" userId="3faffa111ac016f6" providerId="LiveId" clId="{5F34C84F-EE7D-44AE-B243-2F1AE9E7AA54}" dt="2023-11-07T15:43:39.571" v="0"/>
          <ac:spMkLst>
            <pc:docMk/>
            <pc:sldMk cId="3801714886" sldId="674"/>
            <ac:spMk id="39" creationId="{C91FF341-BA07-495E-B482-DD66522A87F3}"/>
          </ac:spMkLst>
        </pc:spChg>
        <pc:picChg chg="add mod">
          <ac:chgData name="Назар Щур" userId="3faffa111ac016f6" providerId="LiveId" clId="{5F34C84F-EE7D-44AE-B243-2F1AE9E7AA54}" dt="2023-11-07T16:30:28.221" v="391" actId="1036"/>
          <ac:picMkLst>
            <pc:docMk/>
            <pc:sldMk cId="3801714886" sldId="674"/>
            <ac:picMk id="2" creationId="{2C75BCA4-5160-466C-4D19-C04CE181ACE1}"/>
          </ac:picMkLst>
        </pc:picChg>
        <pc:picChg chg="del">
          <ac:chgData name="Назар Щур" userId="3faffa111ac016f6" providerId="LiveId" clId="{5F34C84F-EE7D-44AE-B243-2F1AE9E7AA54}" dt="2023-11-07T15:43:48.417" v="3" actId="478"/>
          <ac:picMkLst>
            <pc:docMk/>
            <pc:sldMk cId="3801714886" sldId="674"/>
            <ac:picMk id="8" creationId="{90FA5346-2071-FDCB-1BDC-9720A0518BDF}"/>
          </ac:picMkLst>
        </pc:picChg>
        <pc:picChg chg="add mod">
          <ac:chgData name="Назар Щур" userId="3faffa111ac016f6" providerId="LiveId" clId="{5F34C84F-EE7D-44AE-B243-2F1AE9E7AA54}" dt="2023-11-07T16:30:28.221" v="391" actId="1036"/>
          <ac:picMkLst>
            <pc:docMk/>
            <pc:sldMk cId="3801714886" sldId="674"/>
            <ac:picMk id="11" creationId="{2DA23AFB-3F00-09CB-1499-26C3F5E5A45C}"/>
          </ac:picMkLst>
        </pc:picChg>
        <pc:picChg chg="add mod">
          <ac:chgData name="Назар Щур" userId="3faffa111ac016f6" providerId="LiveId" clId="{5F34C84F-EE7D-44AE-B243-2F1AE9E7AA54}" dt="2023-11-07T16:30:28.221" v="391" actId="1036"/>
          <ac:picMkLst>
            <pc:docMk/>
            <pc:sldMk cId="3801714886" sldId="674"/>
            <ac:picMk id="12" creationId="{2DD68154-5543-B84B-3FB1-D38BCDF7436E}"/>
          </ac:picMkLst>
        </pc:picChg>
        <pc:picChg chg="add mod">
          <ac:chgData name="Назар Щур" userId="3faffa111ac016f6" providerId="LiveId" clId="{5F34C84F-EE7D-44AE-B243-2F1AE9E7AA54}" dt="2023-11-07T16:30:24.690" v="381" actId="1036"/>
          <ac:picMkLst>
            <pc:docMk/>
            <pc:sldMk cId="3801714886" sldId="674"/>
            <ac:picMk id="13" creationId="{3DEB08AB-C0B1-C7C5-8376-B3C14B5A4FC8}"/>
          </ac:picMkLst>
        </pc:picChg>
        <pc:picChg chg="add mod">
          <ac:chgData name="Назар Щур" userId="3faffa111ac016f6" providerId="LiveId" clId="{5F34C84F-EE7D-44AE-B243-2F1AE9E7AA54}" dt="2023-11-07T16:30:24.690" v="381" actId="1036"/>
          <ac:picMkLst>
            <pc:docMk/>
            <pc:sldMk cId="3801714886" sldId="674"/>
            <ac:picMk id="14" creationId="{F760BEAC-EA53-C862-375B-06CB205E11B7}"/>
          </ac:picMkLst>
        </pc:picChg>
        <pc:picChg chg="add mod">
          <ac:chgData name="Назар Щур" userId="3faffa111ac016f6" providerId="LiveId" clId="{5F34C84F-EE7D-44AE-B243-2F1AE9E7AA54}" dt="2023-11-07T16:30:24.690" v="381" actId="1036"/>
          <ac:picMkLst>
            <pc:docMk/>
            <pc:sldMk cId="3801714886" sldId="674"/>
            <ac:picMk id="15" creationId="{98BC0317-C0EF-0EBB-123C-B7C196E36C0C}"/>
          </ac:picMkLst>
        </pc:picChg>
      </pc:sldChg>
      <pc:sldChg chg="del">
        <pc:chgData name="Назар Щур" userId="3faffa111ac016f6" providerId="LiveId" clId="{5F34C84F-EE7D-44AE-B243-2F1AE9E7AA54}" dt="2023-11-07T19:05:53.362" v="1385" actId="47"/>
        <pc:sldMkLst>
          <pc:docMk/>
          <pc:sldMk cId="3102548329" sldId="685"/>
        </pc:sldMkLst>
      </pc:sldChg>
      <pc:sldChg chg="del">
        <pc:chgData name="Назар Щур" userId="3faffa111ac016f6" providerId="LiveId" clId="{5F34C84F-EE7D-44AE-B243-2F1AE9E7AA54}" dt="2023-11-07T19:05:53.362" v="1385" actId="47"/>
        <pc:sldMkLst>
          <pc:docMk/>
          <pc:sldMk cId="2915270941" sldId="686"/>
        </pc:sldMkLst>
      </pc:sldChg>
      <pc:sldChg chg="del">
        <pc:chgData name="Назар Щур" userId="3faffa111ac016f6" providerId="LiveId" clId="{5F34C84F-EE7D-44AE-B243-2F1AE9E7AA54}" dt="2023-11-07T19:05:53.362" v="1385" actId="47"/>
        <pc:sldMkLst>
          <pc:docMk/>
          <pc:sldMk cId="2770049521" sldId="687"/>
        </pc:sldMkLst>
      </pc:sldChg>
      <pc:sldChg chg="del">
        <pc:chgData name="Назар Щур" userId="3faffa111ac016f6" providerId="LiveId" clId="{5F34C84F-EE7D-44AE-B243-2F1AE9E7AA54}" dt="2023-11-07T19:05:53.362" v="1385" actId="47"/>
        <pc:sldMkLst>
          <pc:docMk/>
          <pc:sldMk cId="955693483" sldId="688"/>
        </pc:sldMkLst>
      </pc:sldChg>
      <pc:sldChg chg="del">
        <pc:chgData name="Назар Щур" userId="3faffa111ac016f6" providerId="LiveId" clId="{5F34C84F-EE7D-44AE-B243-2F1AE9E7AA54}" dt="2023-11-07T19:05:53.362" v="1385" actId="47"/>
        <pc:sldMkLst>
          <pc:docMk/>
          <pc:sldMk cId="1724074710" sldId="689"/>
        </pc:sldMkLst>
      </pc:sldChg>
      <pc:sldChg chg="del">
        <pc:chgData name="Назар Щур" userId="3faffa111ac016f6" providerId="LiveId" clId="{5F34C84F-EE7D-44AE-B243-2F1AE9E7AA54}" dt="2023-11-07T19:05:53.362" v="1385" actId="47"/>
        <pc:sldMkLst>
          <pc:docMk/>
          <pc:sldMk cId="467000355" sldId="691"/>
        </pc:sldMkLst>
      </pc:sldChg>
      <pc:sldChg chg="del">
        <pc:chgData name="Назар Щур" userId="3faffa111ac016f6" providerId="LiveId" clId="{5F34C84F-EE7D-44AE-B243-2F1AE9E7AA54}" dt="2023-11-07T19:05:53.362" v="1385" actId="47"/>
        <pc:sldMkLst>
          <pc:docMk/>
          <pc:sldMk cId="4216889847" sldId="692"/>
        </pc:sldMkLst>
      </pc:sldChg>
      <pc:sldChg chg="del">
        <pc:chgData name="Назар Щур" userId="3faffa111ac016f6" providerId="LiveId" clId="{5F34C84F-EE7D-44AE-B243-2F1AE9E7AA54}" dt="2023-11-07T19:05:53.362" v="1385" actId="47"/>
        <pc:sldMkLst>
          <pc:docMk/>
          <pc:sldMk cId="3382534679" sldId="693"/>
        </pc:sldMkLst>
      </pc:sldChg>
      <pc:sldChg chg="del">
        <pc:chgData name="Назар Щур" userId="3faffa111ac016f6" providerId="LiveId" clId="{5F34C84F-EE7D-44AE-B243-2F1AE9E7AA54}" dt="2023-11-07T19:05:53.362" v="1385" actId="47"/>
        <pc:sldMkLst>
          <pc:docMk/>
          <pc:sldMk cId="1676319370" sldId="694"/>
        </pc:sldMkLst>
      </pc:sldChg>
      <pc:sldChg chg="del">
        <pc:chgData name="Назар Щур" userId="3faffa111ac016f6" providerId="LiveId" clId="{5F34C84F-EE7D-44AE-B243-2F1AE9E7AA54}" dt="2023-11-07T19:05:53.362" v="1385" actId="47"/>
        <pc:sldMkLst>
          <pc:docMk/>
          <pc:sldMk cId="606095209" sldId="695"/>
        </pc:sldMkLst>
      </pc:sldChg>
      <pc:sldChg chg="del">
        <pc:chgData name="Назар Щур" userId="3faffa111ac016f6" providerId="LiveId" clId="{5F34C84F-EE7D-44AE-B243-2F1AE9E7AA54}" dt="2023-11-07T19:05:53.362" v="1385" actId="47"/>
        <pc:sldMkLst>
          <pc:docMk/>
          <pc:sldMk cId="778430727" sldId="697"/>
        </pc:sldMkLst>
      </pc:sldChg>
      <pc:sldChg chg="delSp modSp del mod delAnim">
        <pc:chgData name="Назар Щур" userId="3faffa111ac016f6" providerId="LiveId" clId="{5F34C84F-EE7D-44AE-B243-2F1AE9E7AA54}" dt="2023-11-09T13:23:14.197" v="2794" actId="47"/>
        <pc:sldMkLst>
          <pc:docMk/>
          <pc:sldMk cId="2819833243" sldId="698"/>
        </pc:sldMkLst>
        <pc:spChg chg="del mod">
          <ac:chgData name="Назар Щур" userId="3faffa111ac016f6" providerId="LiveId" clId="{5F34C84F-EE7D-44AE-B243-2F1AE9E7AA54}" dt="2023-11-08T16:59:42.699" v="2259" actId="478"/>
          <ac:spMkLst>
            <pc:docMk/>
            <pc:sldMk cId="2819833243" sldId="698"/>
            <ac:spMk id="15" creationId="{CE875E1B-5141-B506-36F0-BCA749712A14}"/>
          </ac:spMkLst>
        </pc:spChg>
        <pc:picChg chg="del">
          <ac:chgData name="Назар Щур" userId="3faffa111ac016f6" providerId="LiveId" clId="{5F34C84F-EE7D-44AE-B243-2F1AE9E7AA54}" dt="2023-11-08T16:59:39.900" v="2257" actId="478"/>
          <ac:picMkLst>
            <pc:docMk/>
            <pc:sldMk cId="2819833243" sldId="698"/>
            <ac:picMk id="4" creationId="{2693A156-0FED-C894-148A-B7966D3AD3DE}"/>
          </ac:picMkLst>
        </pc:picChg>
      </pc:sldChg>
      <pc:sldChg chg="del">
        <pc:chgData name="Назар Щур" userId="3faffa111ac016f6" providerId="LiveId" clId="{5F34C84F-EE7D-44AE-B243-2F1AE9E7AA54}" dt="2023-11-09T13:23:14.197" v="2794" actId="47"/>
        <pc:sldMkLst>
          <pc:docMk/>
          <pc:sldMk cId="1266243920" sldId="699"/>
        </pc:sldMkLst>
      </pc:sldChg>
      <pc:sldChg chg="del">
        <pc:chgData name="Назар Щур" userId="3faffa111ac016f6" providerId="LiveId" clId="{5F34C84F-EE7D-44AE-B243-2F1AE9E7AA54}" dt="2023-11-09T13:23:14.197" v="2794" actId="47"/>
        <pc:sldMkLst>
          <pc:docMk/>
          <pc:sldMk cId="2450914844" sldId="700"/>
        </pc:sldMkLst>
      </pc:sldChg>
      <pc:sldChg chg="del">
        <pc:chgData name="Назар Щур" userId="3faffa111ac016f6" providerId="LiveId" clId="{5F34C84F-EE7D-44AE-B243-2F1AE9E7AA54}" dt="2023-11-09T13:23:14.197" v="2794" actId="47"/>
        <pc:sldMkLst>
          <pc:docMk/>
          <pc:sldMk cId="2085112112" sldId="701"/>
        </pc:sldMkLst>
      </pc:sldChg>
      <pc:sldChg chg="del">
        <pc:chgData name="Назар Щур" userId="3faffa111ac016f6" providerId="LiveId" clId="{5F34C84F-EE7D-44AE-B243-2F1AE9E7AA54}" dt="2023-11-09T13:23:14.197" v="2794" actId="47"/>
        <pc:sldMkLst>
          <pc:docMk/>
          <pc:sldMk cId="2995912112" sldId="702"/>
        </pc:sldMkLst>
      </pc:sldChg>
      <pc:sldChg chg="del">
        <pc:chgData name="Назар Щур" userId="3faffa111ac016f6" providerId="LiveId" clId="{5F34C84F-EE7D-44AE-B243-2F1AE9E7AA54}" dt="2023-11-09T13:23:14.197" v="2794" actId="47"/>
        <pc:sldMkLst>
          <pc:docMk/>
          <pc:sldMk cId="1105276407" sldId="703"/>
        </pc:sldMkLst>
      </pc:sldChg>
      <pc:sldChg chg="del">
        <pc:chgData name="Назар Щур" userId="3faffa111ac016f6" providerId="LiveId" clId="{5F34C84F-EE7D-44AE-B243-2F1AE9E7AA54}" dt="2023-11-09T13:23:39.184" v="2795" actId="47"/>
        <pc:sldMkLst>
          <pc:docMk/>
          <pc:sldMk cId="489680398" sldId="704"/>
        </pc:sldMkLst>
      </pc:sldChg>
      <pc:sldChg chg="addSp delSp modSp mod addAnim delAnim modAnim">
        <pc:chgData name="Назар Щур" userId="3faffa111ac016f6" providerId="LiveId" clId="{5F34C84F-EE7D-44AE-B243-2F1AE9E7AA54}" dt="2023-11-09T13:35:09.965" v="2840" actId="20577"/>
        <pc:sldMkLst>
          <pc:docMk/>
          <pc:sldMk cId="46779823" sldId="705"/>
        </pc:sldMkLst>
        <pc:spChg chg="add mod">
          <ac:chgData name="Назар Щур" userId="3faffa111ac016f6" providerId="LiveId" clId="{5F34C84F-EE7D-44AE-B243-2F1AE9E7AA54}" dt="2023-11-09T13:25:23.881" v="2820" actId="1076"/>
          <ac:spMkLst>
            <pc:docMk/>
            <pc:sldMk cId="46779823" sldId="705"/>
            <ac:spMk id="2" creationId="{BCC748A5-5866-CFDC-5A8C-35E241ADA6F1}"/>
          </ac:spMkLst>
        </pc:spChg>
        <pc:spChg chg="mod">
          <ac:chgData name="Назар Щур" userId="3faffa111ac016f6" providerId="LiveId" clId="{5F34C84F-EE7D-44AE-B243-2F1AE9E7AA54}" dt="2023-11-09T13:25:23.881" v="2820" actId="1076"/>
          <ac:spMkLst>
            <pc:docMk/>
            <pc:sldMk cId="46779823" sldId="705"/>
            <ac:spMk id="3" creationId="{BBBF63A4-90A9-6118-2E92-968316D3A855}"/>
          </ac:spMkLst>
        </pc:spChg>
        <pc:spChg chg="add del mod">
          <ac:chgData name="Назар Щур" userId="3faffa111ac016f6" providerId="LiveId" clId="{5F34C84F-EE7D-44AE-B243-2F1AE9E7AA54}" dt="2023-11-09T13:35:09.965" v="2840" actId="20577"/>
          <ac:spMkLst>
            <pc:docMk/>
            <pc:sldMk cId="46779823" sldId="705"/>
            <ac:spMk id="4" creationId="{EB794896-23C6-910C-0FDC-CB6E521A9454}"/>
          </ac:spMkLst>
        </pc:spChg>
        <pc:spChg chg="add mod">
          <ac:chgData name="Назар Щур" userId="3faffa111ac016f6" providerId="LiveId" clId="{5F34C84F-EE7D-44AE-B243-2F1AE9E7AA54}" dt="2023-11-09T13:25:23.881" v="2820" actId="1076"/>
          <ac:spMkLst>
            <pc:docMk/>
            <pc:sldMk cId="46779823" sldId="705"/>
            <ac:spMk id="6" creationId="{7486B691-883C-7D25-B074-932FAC5012D0}"/>
          </ac:spMkLst>
        </pc:spChg>
        <pc:spChg chg="del">
          <ac:chgData name="Назар Щур" userId="3faffa111ac016f6" providerId="LiveId" clId="{5F34C84F-EE7D-44AE-B243-2F1AE9E7AA54}" dt="2023-11-09T13:24:13.502" v="2801" actId="478"/>
          <ac:spMkLst>
            <pc:docMk/>
            <pc:sldMk cId="46779823" sldId="705"/>
            <ac:spMk id="7" creationId="{83B9FF6E-015E-03A2-B39F-F3CE1A30C27F}"/>
          </ac:spMkLst>
        </pc:spChg>
        <pc:spChg chg="del">
          <ac:chgData name="Назар Щур" userId="3faffa111ac016f6" providerId="LiveId" clId="{5F34C84F-EE7D-44AE-B243-2F1AE9E7AA54}" dt="2023-11-09T13:24:30.410" v="2805" actId="478"/>
          <ac:spMkLst>
            <pc:docMk/>
            <pc:sldMk cId="46779823" sldId="705"/>
            <ac:spMk id="8" creationId="{ABBE095F-74B8-D2BC-ADF4-53517363B16C}"/>
          </ac:spMkLst>
        </pc:spChg>
        <pc:spChg chg="mod">
          <ac:chgData name="Назар Щур" userId="3faffa111ac016f6" providerId="LiveId" clId="{5F34C84F-EE7D-44AE-B243-2F1AE9E7AA54}" dt="2023-11-09T13:25:23.881" v="2820" actId="1076"/>
          <ac:spMkLst>
            <pc:docMk/>
            <pc:sldMk cId="46779823" sldId="705"/>
            <ac:spMk id="12" creationId="{37FBF4EB-6D2A-A739-2252-5A1049AEC8AA}"/>
          </ac:spMkLst>
        </pc:spChg>
        <pc:spChg chg="mod">
          <ac:chgData name="Назар Щур" userId="3faffa111ac016f6" providerId="LiveId" clId="{5F34C84F-EE7D-44AE-B243-2F1AE9E7AA54}" dt="2023-11-09T13:25:23.881" v="2820" actId="1076"/>
          <ac:spMkLst>
            <pc:docMk/>
            <pc:sldMk cId="46779823" sldId="705"/>
            <ac:spMk id="13" creationId="{E7043ECB-9783-9EDC-1BC5-015957EB4B76}"/>
          </ac:spMkLst>
        </pc:spChg>
      </pc:sldChg>
      <pc:sldChg chg="add del">
        <pc:chgData name="Назар Щур" userId="3faffa111ac016f6" providerId="LiveId" clId="{5F34C84F-EE7D-44AE-B243-2F1AE9E7AA54}" dt="2023-11-07T19:05:53.362" v="1385" actId="47"/>
        <pc:sldMkLst>
          <pc:docMk/>
          <pc:sldMk cId="3953436875" sldId="706"/>
        </pc:sldMkLst>
      </pc:sldChg>
      <pc:sldChg chg="addSp delSp modSp add mod delAnim modAnim">
        <pc:chgData name="Назар Щур" userId="3faffa111ac016f6" providerId="LiveId" clId="{5F34C84F-EE7D-44AE-B243-2F1AE9E7AA54}" dt="2023-11-07T17:41:32.595" v="816" actId="478"/>
        <pc:sldMkLst>
          <pc:docMk/>
          <pc:sldMk cId="2603978798" sldId="707"/>
        </pc:sldMkLst>
        <pc:spChg chg="add del mod">
          <ac:chgData name="Назар Щур" userId="3faffa111ac016f6" providerId="LiveId" clId="{5F34C84F-EE7D-44AE-B243-2F1AE9E7AA54}" dt="2023-11-07T17:04:01.766" v="605" actId="478"/>
          <ac:spMkLst>
            <pc:docMk/>
            <pc:sldMk cId="2603978798" sldId="707"/>
            <ac:spMk id="8" creationId="{14909986-2500-50A9-86BF-2CF58DB19E23}"/>
          </ac:spMkLst>
        </pc:spChg>
        <pc:spChg chg="add mod">
          <ac:chgData name="Назар Щур" userId="3faffa111ac016f6" providerId="LiveId" clId="{5F34C84F-EE7D-44AE-B243-2F1AE9E7AA54}" dt="2023-11-07T17:11:28.555" v="762" actId="1076"/>
          <ac:spMkLst>
            <pc:docMk/>
            <pc:sldMk cId="2603978798" sldId="707"/>
            <ac:spMk id="9" creationId="{481CBDE6-690F-84D1-A59E-7F38A23A83A0}"/>
          </ac:spMkLst>
        </pc:spChg>
        <pc:spChg chg="del">
          <ac:chgData name="Назар Щур" userId="3faffa111ac016f6" providerId="LiveId" clId="{5F34C84F-EE7D-44AE-B243-2F1AE9E7AA54}" dt="2023-11-07T15:53:11.033" v="77" actId="478"/>
          <ac:spMkLst>
            <pc:docMk/>
            <pc:sldMk cId="2603978798" sldId="707"/>
            <ac:spMk id="16" creationId="{F3423B72-89D3-CAE0-F721-2A7415DFCC87}"/>
          </ac:spMkLst>
        </pc:spChg>
        <pc:spChg chg="del">
          <ac:chgData name="Назар Щур" userId="3faffa111ac016f6" providerId="LiveId" clId="{5F34C84F-EE7D-44AE-B243-2F1AE9E7AA54}" dt="2023-11-07T15:53:07.556" v="76" actId="478"/>
          <ac:spMkLst>
            <pc:docMk/>
            <pc:sldMk cId="2603978798" sldId="707"/>
            <ac:spMk id="17" creationId="{4DC223B1-FB9C-682A-081C-9E0913EB8EDB}"/>
          </ac:spMkLst>
        </pc:spChg>
        <pc:spChg chg="add mod">
          <ac:chgData name="Назар Щур" userId="3faffa111ac016f6" providerId="LiveId" clId="{5F34C84F-EE7D-44AE-B243-2F1AE9E7AA54}" dt="2023-11-07T17:11:28.555" v="762" actId="1076"/>
          <ac:spMkLst>
            <pc:docMk/>
            <pc:sldMk cId="2603978798" sldId="707"/>
            <ac:spMk id="18" creationId="{22D05A7E-D691-8B21-3604-3B34D3DD92C0}"/>
          </ac:spMkLst>
        </pc:spChg>
        <pc:spChg chg="add mod">
          <ac:chgData name="Назар Щур" userId="3faffa111ac016f6" providerId="LiveId" clId="{5F34C84F-EE7D-44AE-B243-2F1AE9E7AA54}" dt="2023-11-07T17:11:28.555" v="762" actId="1076"/>
          <ac:spMkLst>
            <pc:docMk/>
            <pc:sldMk cId="2603978798" sldId="707"/>
            <ac:spMk id="22" creationId="{4B7A88D5-BDA2-B56F-72CF-C05A9E6D67C5}"/>
          </ac:spMkLst>
        </pc:spChg>
        <pc:spChg chg="add del mod">
          <ac:chgData name="Назар Щур" userId="3faffa111ac016f6" providerId="LiveId" clId="{5F34C84F-EE7D-44AE-B243-2F1AE9E7AA54}" dt="2023-11-07T17:41:32.595" v="816" actId="478"/>
          <ac:spMkLst>
            <pc:docMk/>
            <pc:sldMk cId="2603978798" sldId="707"/>
            <ac:spMk id="30" creationId="{C86FF5AD-4555-D328-2E54-5B2332CE2FAB}"/>
          </ac:spMkLst>
        </pc:spChg>
        <pc:spChg chg="add del mod">
          <ac:chgData name="Назар Щур" userId="3faffa111ac016f6" providerId="LiveId" clId="{5F34C84F-EE7D-44AE-B243-2F1AE9E7AA54}" dt="2023-11-07T17:41:32.595" v="816" actId="478"/>
          <ac:spMkLst>
            <pc:docMk/>
            <pc:sldMk cId="2603978798" sldId="707"/>
            <ac:spMk id="32" creationId="{5E102C53-3ED9-0FF4-D325-470E8D9F1830}"/>
          </ac:spMkLst>
        </pc:spChg>
        <pc:spChg chg="mod">
          <ac:chgData name="Назар Щур" userId="3faffa111ac016f6" providerId="LiveId" clId="{5F34C84F-EE7D-44AE-B243-2F1AE9E7AA54}" dt="2023-11-07T17:00:40.175" v="564" actId="20577"/>
          <ac:spMkLst>
            <pc:docMk/>
            <pc:sldMk cId="2603978798" sldId="707"/>
            <ac:spMk id="39" creationId="{C91FF341-BA07-495E-B482-DD66522A87F3}"/>
          </ac:spMkLst>
        </pc:spChg>
        <pc:grpChg chg="add del mod">
          <ac:chgData name="Назар Щур" userId="3faffa111ac016f6" providerId="LiveId" clId="{5F34C84F-EE7D-44AE-B243-2F1AE9E7AA54}" dt="2023-11-07T17:41:32.595" v="816" actId="478"/>
          <ac:grpSpMkLst>
            <pc:docMk/>
            <pc:sldMk cId="2603978798" sldId="707"/>
            <ac:grpSpMk id="31" creationId="{5A7AA36A-3E0E-9B10-F28F-086611A4AA31}"/>
          </ac:grpSpMkLst>
        </pc:grpChg>
        <pc:picChg chg="del">
          <ac:chgData name="Назар Щур" userId="3faffa111ac016f6" providerId="LiveId" clId="{5F34C84F-EE7D-44AE-B243-2F1AE9E7AA54}" dt="2023-11-07T17:00:21.892" v="549" actId="478"/>
          <ac:picMkLst>
            <pc:docMk/>
            <pc:sldMk cId="2603978798" sldId="707"/>
            <ac:picMk id="2" creationId="{2C75BCA4-5160-466C-4D19-C04CE181ACE1}"/>
          </ac:picMkLst>
        </pc:picChg>
        <pc:picChg chg="add del mod">
          <ac:chgData name="Назар Щур" userId="3faffa111ac016f6" providerId="LiveId" clId="{5F34C84F-EE7D-44AE-B243-2F1AE9E7AA54}" dt="2023-11-07T17:41:32.595" v="816" actId="478"/>
          <ac:picMkLst>
            <pc:docMk/>
            <pc:sldMk cId="2603978798" sldId="707"/>
            <ac:picMk id="3" creationId="{048FAD78-33C9-C5C6-D55F-6B186D83CBED}"/>
          </ac:picMkLst>
        </pc:picChg>
        <pc:picChg chg="add mod">
          <ac:chgData name="Назар Щур" userId="3faffa111ac016f6" providerId="LiveId" clId="{5F34C84F-EE7D-44AE-B243-2F1AE9E7AA54}" dt="2023-11-07T17:11:28.555" v="762" actId="1076"/>
          <ac:picMkLst>
            <pc:docMk/>
            <pc:sldMk cId="2603978798" sldId="707"/>
            <ac:picMk id="4" creationId="{805C8E3D-3C99-593D-AFF3-87B34BC99F7B}"/>
          </ac:picMkLst>
        </pc:picChg>
        <pc:picChg chg="add mod">
          <ac:chgData name="Назар Щур" userId="3faffa111ac016f6" providerId="LiveId" clId="{5F34C84F-EE7D-44AE-B243-2F1AE9E7AA54}" dt="2023-11-07T17:11:28.555" v="762" actId="1076"/>
          <ac:picMkLst>
            <pc:docMk/>
            <pc:sldMk cId="2603978798" sldId="707"/>
            <ac:picMk id="5" creationId="{7D9E9720-4AB5-7984-F392-45E57C7DAD22}"/>
          </ac:picMkLst>
        </pc:picChg>
        <pc:picChg chg="add mod">
          <ac:chgData name="Назар Щур" userId="3faffa111ac016f6" providerId="LiveId" clId="{5F34C84F-EE7D-44AE-B243-2F1AE9E7AA54}" dt="2023-11-07T17:11:28.555" v="762" actId="1076"/>
          <ac:picMkLst>
            <pc:docMk/>
            <pc:sldMk cId="2603978798" sldId="707"/>
            <ac:picMk id="6" creationId="{7A61E8B3-4CE7-2679-501C-A9733F11AD41}"/>
          </ac:picMkLst>
        </pc:picChg>
        <pc:picChg chg="add mod">
          <ac:chgData name="Назар Щур" userId="3faffa111ac016f6" providerId="LiveId" clId="{5F34C84F-EE7D-44AE-B243-2F1AE9E7AA54}" dt="2023-11-07T17:11:28.555" v="762" actId="1076"/>
          <ac:picMkLst>
            <pc:docMk/>
            <pc:sldMk cId="2603978798" sldId="707"/>
            <ac:picMk id="7" creationId="{915AB24E-E19E-7871-84E4-C885E0C93F24}"/>
          </ac:picMkLst>
        </pc:picChg>
        <pc:picChg chg="del">
          <ac:chgData name="Назар Щур" userId="3faffa111ac016f6" providerId="LiveId" clId="{5F34C84F-EE7D-44AE-B243-2F1AE9E7AA54}" dt="2023-11-07T17:00:21.892" v="549" actId="478"/>
          <ac:picMkLst>
            <pc:docMk/>
            <pc:sldMk cId="2603978798" sldId="707"/>
            <ac:picMk id="11" creationId="{2DA23AFB-3F00-09CB-1499-26C3F5E5A45C}"/>
          </ac:picMkLst>
        </pc:picChg>
        <pc:picChg chg="del">
          <ac:chgData name="Назар Щур" userId="3faffa111ac016f6" providerId="LiveId" clId="{5F34C84F-EE7D-44AE-B243-2F1AE9E7AA54}" dt="2023-11-07T17:00:21.892" v="549" actId="478"/>
          <ac:picMkLst>
            <pc:docMk/>
            <pc:sldMk cId="2603978798" sldId="707"/>
            <ac:picMk id="12" creationId="{2DD68154-5543-B84B-3FB1-D38BCDF7436E}"/>
          </ac:picMkLst>
        </pc:picChg>
        <pc:picChg chg="del">
          <ac:chgData name="Назар Щур" userId="3faffa111ac016f6" providerId="LiveId" clId="{5F34C84F-EE7D-44AE-B243-2F1AE9E7AA54}" dt="2023-11-07T17:00:21.892" v="549" actId="478"/>
          <ac:picMkLst>
            <pc:docMk/>
            <pc:sldMk cId="2603978798" sldId="707"/>
            <ac:picMk id="13" creationId="{3DEB08AB-C0B1-C7C5-8376-B3C14B5A4FC8}"/>
          </ac:picMkLst>
        </pc:picChg>
        <pc:picChg chg="del">
          <ac:chgData name="Назар Щур" userId="3faffa111ac016f6" providerId="LiveId" clId="{5F34C84F-EE7D-44AE-B243-2F1AE9E7AA54}" dt="2023-11-07T17:00:21.892" v="549" actId="478"/>
          <ac:picMkLst>
            <pc:docMk/>
            <pc:sldMk cId="2603978798" sldId="707"/>
            <ac:picMk id="14" creationId="{F760BEAC-EA53-C862-375B-06CB205E11B7}"/>
          </ac:picMkLst>
        </pc:picChg>
        <pc:picChg chg="del">
          <ac:chgData name="Назар Щур" userId="3faffa111ac016f6" providerId="LiveId" clId="{5F34C84F-EE7D-44AE-B243-2F1AE9E7AA54}" dt="2023-11-07T17:00:21.892" v="549" actId="478"/>
          <ac:picMkLst>
            <pc:docMk/>
            <pc:sldMk cId="2603978798" sldId="707"/>
            <ac:picMk id="15" creationId="{98BC0317-C0EF-0EBB-123C-B7C196E36C0C}"/>
          </ac:picMkLst>
        </pc:picChg>
        <pc:cxnChg chg="add mod">
          <ac:chgData name="Назар Щур" userId="3faffa111ac016f6" providerId="LiveId" clId="{5F34C84F-EE7D-44AE-B243-2F1AE9E7AA54}" dt="2023-11-07T17:11:28.555" v="762" actId="1076"/>
          <ac:cxnSpMkLst>
            <pc:docMk/>
            <pc:sldMk cId="2603978798" sldId="707"/>
            <ac:cxnSpMk id="16" creationId="{975A9E6A-27DC-9FA2-ECD0-F387EF2A1ABF}"/>
          </ac:cxnSpMkLst>
        </pc:cxnChg>
        <pc:cxnChg chg="add mod">
          <ac:chgData name="Назар Щур" userId="3faffa111ac016f6" providerId="LiveId" clId="{5F34C84F-EE7D-44AE-B243-2F1AE9E7AA54}" dt="2023-11-07T17:11:28.555" v="762" actId="1076"/>
          <ac:cxnSpMkLst>
            <pc:docMk/>
            <pc:sldMk cId="2603978798" sldId="707"/>
            <ac:cxnSpMk id="19" creationId="{23B1ABDB-AB55-8E79-8E31-E989CC5961CA}"/>
          </ac:cxnSpMkLst>
        </pc:cxnChg>
        <pc:cxnChg chg="add mod">
          <ac:chgData name="Назар Щур" userId="3faffa111ac016f6" providerId="LiveId" clId="{5F34C84F-EE7D-44AE-B243-2F1AE9E7AA54}" dt="2023-11-07T17:11:28.555" v="762" actId="1076"/>
          <ac:cxnSpMkLst>
            <pc:docMk/>
            <pc:sldMk cId="2603978798" sldId="707"/>
            <ac:cxnSpMk id="23" creationId="{72F97781-D99F-DF48-778B-9BFC51741CCF}"/>
          </ac:cxnSpMkLst>
        </pc:cxnChg>
      </pc:sldChg>
      <pc:sldChg chg="addSp delSp modSp add mod delAnim modAnim">
        <pc:chgData name="Назар Щур" userId="3faffa111ac016f6" providerId="LiveId" clId="{5F34C84F-EE7D-44AE-B243-2F1AE9E7AA54}" dt="2023-11-08T12:55:22.837" v="1391" actId="1076"/>
        <pc:sldMkLst>
          <pc:docMk/>
          <pc:sldMk cId="1258297282" sldId="708"/>
        </pc:sldMkLst>
        <pc:spChg chg="add del mod">
          <ac:chgData name="Назар Щур" userId="3faffa111ac016f6" providerId="LiveId" clId="{5F34C84F-EE7D-44AE-B243-2F1AE9E7AA54}" dt="2023-11-07T17:27:07.361" v="805" actId="478"/>
          <ac:spMkLst>
            <pc:docMk/>
            <pc:sldMk cId="1258297282" sldId="708"/>
            <ac:spMk id="2" creationId="{884F01F4-121D-4BC6-CE56-98A9B4765221}"/>
          </ac:spMkLst>
        </pc:spChg>
        <pc:spChg chg="mod">
          <ac:chgData name="Назар Щур" userId="3faffa111ac016f6" providerId="LiveId" clId="{5F34C84F-EE7D-44AE-B243-2F1AE9E7AA54}" dt="2023-11-08T12:55:22.837" v="1391" actId="1076"/>
          <ac:spMkLst>
            <pc:docMk/>
            <pc:sldMk cId="1258297282" sldId="708"/>
            <ac:spMk id="17" creationId="{4DC223B1-FB9C-682A-081C-9E0913EB8EDB}"/>
          </ac:spMkLst>
        </pc:spChg>
      </pc:sldChg>
      <pc:sldChg chg="addSp delSp modSp add del mod ord delAnim modAnim">
        <pc:chgData name="Назар Щур" userId="3faffa111ac016f6" providerId="LiveId" clId="{5F34C84F-EE7D-44AE-B243-2F1AE9E7AA54}" dt="2023-11-07T16:40:42.377" v="473" actId="47"/>
        <pc:sldMkLst>
          <pc:docMk/>
          <pc:sldMk cId="1709219788" sldId="708"/>
        </pc:sldMkLst>
        <pc:spChg chg="add del mod">
          <ac:chgData name="Назар Щур" userId="3faffa111ac016f6" providerId="LiveId" clId="{5F34C84F-EE7D-44AE-B243-2F1AE9E7AA54}" dt="2023-11-07T16:19:58.013" v="140" actId="478"/>
          <ac:spMkLst>
            <pc:docMk/>
            <pc:sldMk cId="1709219788" sldId="708"/>
            <ac:spMk id="8" creationId="{95CA2355-AFA7-78CE-55D0-3FBD5499765B}"/>
          </ac:spMkLst>
        </pc:spChg>
        <pc:spChg chg="mod">
          <ac:chgData name="Назар Щур" userId="3faffa111ac016f6" providerId="LiveId" clId="{5F34C84F-EE7D-44AE-B243-2F1AE9E7AA54}" dt="2023-11-07T16:22:58.631" v="230" actId="1036"/>
          <ac:spMkLst>
            <pc:docMk/>
            <pc:sldMk cId="1709219788" sldId="708"/>
            <ac:spMk id="16" creationId="{F3423B72-89D3-CAE0-F721-2A7415DFCC87}"/>
          </ac:spMkLst>
        </pc:spChg>
        <pc:spChg chg="mod">
          <ac:chgData name="Назар Щур" userId="3faffa111ac016f6" providerId="LiveId" clId="{5F34C84F-EE7D-44AE-B243-2F1AE9E7AA54}" dt="2023-11-07T16:22:58.631" v="230" actId="1036"/>
          <ac:spMkLst>
            <pc:docMk/>
            <pc:sldMk cId="1709219788" sldId="708"/>
            <ac:spMk id="17" creationId="{4DC223B1-FB9C-682A-081C-9E0913EB8EDB}"/>
          </ac:spMkLst>
        </pc:spChg>
        <pc:grpChg chg="mod">
          <ac:chgData name="Назар Щур" userId="3faffa111ac016f6" providerId="LiveId" clId="{5F34C84F-EE7D-44AE-B243-2F1AE9E7AA54}" dt="2023-11-07T16:22:10.882" v="189" actId="1076"/>
          <ac:grpSpMkLst>
            <pc:docMk/>
            <pc:sldMk cId="1709219788" sldId="708"/>
            <ac:grpSpMk id="48" creationId="{DA23F0F7-8E5B-0D5B-55D4-73B215C945D2}"/>
          </ac:grpSpMkLst>
        </pc:grpChg>
        <pc:picChg chg="del">
          <ac:chgData name="Назар Щур" userId="3faffa111ac016f6" providerId="LiveId" clId="{5F34C84F-EE7D-44AE-B243-2F1AE9E7AA54}" dt="2023-11-07T15:59:45.243" v="79" actId="478"/>
          <ac:picMkLst>
            <pc:docMk/>
            <pc:sldMk cId="1709219788" sldId="708"/>
            <ac:picMk id="2" creationId="{2C75BCA4-5160-466C-4D19-C04CE181ACE1}"/>
          </ac:picMkLst>
        </pc:picChg>
        <pc:picChg chg="add mod ord modCrop">
          <ac:chgData name="Назар Щур" userId="3faffa111ac016f6" providerId="LiveId" clId="{5F34C84F-EE7D-44AE-B243-2F1AE9E7AA54}" dt="2023-11-07T16:40:31.167" v="465" actId="166"/>
          <ac:picMkLst>
            <pc:docMk/>
            <pc:sldMk cId="1709219788" sldId="708"/>
            <ac:picMk id="3" creationId="{7034E47D-21D1-A1C9-5BF7-B01291CE1F22}"/>
          </ac:picMkLst>
        </pc:picChg>
        <pc:picChg chg="add mod ord modCrop">
          <ac:chgData name="Назар Щур" userId="3faffa111ac016f6" providerId="LiveId" clId="{5F34C84F-EE7D-44AE-B243-2F1AE9E7AA54}" dt="2023-11-07T16:40:31.687" v="466" actId="166"/>
          <ac:picMkLst>
            <pc:docMk/>
            <pc:sldMk cId="1709219788" sldId="708"/>
            <ac:picMk id="4" creationId="{2A03C13E-F583-D0F9-0694-5628BBEEB9A4}"/>
          </ac:picMkLst>
        </pc:picChg>
        <pc:picChg chg="add mod">
          <ac:chgData name="Назар Щур" userId="3faffa111ac016f6" providerId="LiveId" clId="{5F34C84F-EE7D-44AE-B243-2F1AE9E7AA54}" dt="2023-11-07T16:39:56.272" v="451" actId="166"/>
          <ac:picMkLst>
            <pc:docMk/>
            <pc:sldMk cId="1709219788" sldId="708"/>
            <ac:picMk id="5" creationId="{69D99147-50EE-27CB-553A-F32F2B204E51}"/>
          </ac:picMkLst>
        </pc:picChg>
        <pc:picChg chg="add mod ord">
          <ac:chgData name="Назар Щур" userId="3faffa111ac016f6" providerId="LiveId" clId="{5F34C84F-EE7D-44AE-B243-2F1AE9E7AA54}" dt="2023-11-07T16:40:32.638" v="467" actId="166"/>
          <ac:picMkLst>
            <pc:docMk/>
            <pc:sldMk cId="1709219788" sldId="708"/>
            <ac:picMk id="6" creationId="{AE4DEA58-6F52-1B3F-5A3E-D6C588BE1299}"/>
          </ac:picMkLst>
        </pc:picChg>
        <pc:picChg chg="add mod">
          <ac:chgData name="Назар Щур" userId="3faffa111ac016f6" providerId="LiveId" clId="{5F34C84F-EE7D-44AE-B243-2F1AE9E7AA54}" dt="2023-11-07T16:40:03.490" v="455" actId="166"/>
          <ac:picMkLst>
            <pc:docMk/>
            <pc:sldMk cId="1709219788" sldId="708"/>
            <ac:picMk id="7" creationId="{961FFC23-FBF4-11F2-25B3-3C19830843D1}"/>
          </ac:picMkLst>
        </pc:picChg>
        <pc:picChg chg="del">
          <ac:chgData name="Назар Щур" userId="3faffa111ac016f6" providerId="LiveId" clId="{5F34C84F-EE7D-44AE-B243-2F1AE9E7AA54}" dt="2023-11-07T15:59:45.243" v="79" actId="478"/>
          <ac:picMkLst>
            <pc:docMk/>
            <pc:sldMk cId="1709219788" sldId="708"/>
            <ac:picMk id="11" creationId="{2DA23AFB-3F00-09CB-1499-26C3F5E5A45C}"/>
          </ac:picMkLst>
        </pc:picChg>
        <pc:picChg chg="del">
          <ac:chgData name="Назар Щур" userId="3faffa111ac016f6" providerId="LiveId" clId="{5F34C84F-EE7D-44AE-B243-2F1AE9E7AA54}" dt="2023-11-07T15:59:45.243" v="79" actId="478"/>
          <ac:picMkLst>
            <pc:docMk/>
            <pc:sldMk cId="1709219788" sldId="708"/>
            <ac:picMk id="12" creationId="{2DD68154-5543-B84B-3FB1-D38BCDF7436E}"/>
          </ac:picMkLst>
        </pc:picChg>
        <pc:picChg chg="del">
          <ac:chgData name="Назар Щур" userId="3faffa111ac016f6" providerId="LiveId" clId="{5F34C84F-EE7D-44AE-B243-2F1AE9E7AA54}" dt="2023-11-07T16:06:34.088" v="93" actId="478"/>
          <ac:picMkLst>
            <pc:docMk/>
            <pc:sldMk cId="1709219788" sldId="708"/>
            <ac:picMk id="13" creationId="{3DEB08AB-C0B1-C7C5-8376-B3C14B5A4FC8}"/>
          </ac:picMkLst>
        </pc:picChg>
        <pc:picChg chg="del">
          <ac:chgData name="Назар Щур" userId="3faffa111ac016f6" providerId="LiveId" clId="{5F34C84F-EE7D-44AE-B243-2F1AE9E7AA54}" dt="2023-11-07T16:07:27.964" v="101" actId="478"/>
          <ac:picMkLst>
            <pc:docMk/>
            <pc:sldMk cId="1709219788" sldId="708"/>
            <ac:picMk id="14" creationId="{F760BEAC-EA53-C862-375B-06CB205E11B7}"/>
          </ac:picMkLst>
        </pc:picChg>
        <pc:picChg chg="mod">
          <ac:chgData name="Назар Щур" userId="3faffa111ac016f6" providerId="LiveId" clId="{5F34C84F-EE7D-44AE-B243-2F1AE9E7AA54}" dt="2023-11-07T16:39:59.743" v="453" actId="166"/>
          <ac:picMkLst>
            <pc:docMk/>
            <pc:sldMk cId="1709219788" sldId="708"/>
            <ac:picMk id="15" creationId="{98BC0317-C0EF-0EBB-123C-B7C196E36C0C}"/>
          </ac:picMkLst>
        </pc:picChg>
      </pc:sldChg>
      <pc:sldChg chg="modSp add mod">
        <pc:chgData name="Назар Щур" userId="3faffa111ac016f6" providerId="LiveId" clId="{5F34C84F-EE7D-44AE-B243-2F1AE9E7AA54}" dt="2023-11-08T13:04:36.989" v="1411" actId="1036"/>
        <pc:sldMkLst>
          <pc:docMk/>
          <pc:sldMk cId="2508650796" sldId="709"/>
        </pc:sldMkLst>
        <pc:spChg chg="mod">
          <ac:chgData name="Назар Щур" userId="3faffa111ac016f6" providerId="LiveId" clId="{5F34C84F-EE7D-44AE-B243-2F1AE9E7AA54}" dt="2023-11-08T13:04:36.989" v="1411" actId="1036"/>
          <ac:spMkLst>
            <pc:docMk/>
            <pc:sldMk cId="2508650796" sldId="709"/>
            <ac:spMk id="2" creationId="{95B5F355-1A76-C718-ADF4-921837982F5A}"/>
          </ac:spMkLst>
        </pc:spChg>
        <pc:spChg chg="mod">
          <ac:chgData name="Назар Щур" userId="3faffa111ac016f6" providerId="LiveId" clId="{5F34C84F-EE7D-44AE-B243-2F1AE9E7AA54}" dt="2023-11-08T13:04:36.989" v="1411" actId="1036"/>
          <ac:spMkLst>
            <pc:docMk/>
            <pc:sldMk cId="2508650796" sldId="709"/>
            <ac:spMk id="8" creationId="{E1124672-AE9B-E741-DF22-9B3652E8DAD4}"/>
          </ac:spMkLst>
        </pc:spChg>
        <pc:spChg chg="mod">
          <ac:chgData name="Назар Щур" userId="3faffa111ac016f6" providerId="LiveId" clId="{5F34C84F-EE7D-44AE-B243-2F1AE9E7AA54}" dt="2023-11-08T13:04:36.989" v="1411" actId="1036"/>
          <ac:spMkLst>
            <pc:docMk/>
            <pc:sldMk cId="2508650796" sldId="709"/>
            <ac:spMk id="9" creationId="{26AB1A1A-674C-D9FC-563E-FFA87229C6C7}"/>
          </ac:spMkLst>
        </pc:spChg>
        <pc:picChg chg="mod">
          <ac:chgData name="Назар Щур" userId="3faffa111ac016f6" providerId="LiveId" clId="{5F34C84F-EE7D-44AE-B243-2F1AE9E7AA54}" dt="2023-11-07T16:42:17.088" v="487" actId="1076"/>
          <ac:picMkLst>
            <pc:docMk/>
            <pc:sldMk cId="2508650796" sldId="709"/>
            <ac:picMk id="3" creationId="{7034E47D-21D1-A1C9-5BF7-B01291CE1F22}"/>
          </ac:picMkLst>
        </pc:picChg>
        <pc:picChg chg="mod">
          <ac:chgData name="Назар Щур" userId="3faffa111ac016f6" providerId="LiveId" clId="{5F34C84F-EE7D-44AE-B243-2F1AE9E7AA54}" dt="2023-11-07T16:42:06.472" v="484" actId="1076"/>
          <ac:picMkLst>
            <pc:docMk/>
            <pc:sldMk cId="2508650796" sldId="709"/>
            <ac:picMk id="4" creationId="{2A03C13E-F583-D0F9-0694-5628BBEEB9A4}"/>
          </ac:picMkLst>
        </pc:picChg>
        <pc:picChg chg="mod">
          <ac:chgData name="Назар Щур" userId="3faffa111ac016f6" providerId="LiveId" clId="{5F34C84F-EE7D-44AE-B243-2F1AE9E7AA54}" dt="2023-11-07T16:42:02.175" v="482" actId="1076"/>
          <ac:picMkLst>
            <pc:docMk/>
            <pc:sldMk cId="2508650796" sldId="709"/>
            <ac:picMk id="5" creationId="{69D99147-50EE-27CB-553A-F32F2B204E51}"/>
          </ac:picMkLst>
        </pc:picChg>
        <pc:picChg chg="mod">
          <ac:chgData name="Назар Щур" userId="3faffa111ac016f6" providerId="LiveId" clId="{5F34C84F-EE7D-44AE-B243-2F1AE9E7AA54}" dt="2023-11-07T16:42:12.487" v="486" actId="1076"/>
          <ac:picMkLst>
            <pc:docMk/>
            <pc:sldMk cId="2508650796" sldId="709"/>
            <ac:picMk id="15" creationId="{98BC0317-C0EF-0EBB-123C-B7C196E36C0C}"/>
          </ac:picMkLst>
        </pc:picChg>
      </pc:sldChg>
      <pc:sldChg chg="addSp delSp modSp add del mod modTransition delAnim modAnim">
        <pc:chgData name="Назар Щур" userId="3faffa111ac016f6" providerId="LiveId" clId="{5F34C84F-EE7D-44AE-B243-2F1AE9E7AA54}" dt="2023-11-07T16:40:42.377" v="473" actId="47"/>
        <pc:sldMkLst>
          <pc:docMk/>
          <pc:sldMk cId="2738542248" sldId="709"/>
        </pc:sldMkLst>
        <pc:spChg chg="add mod">
          <ac:chgData name="Назар Щур" userId="3faffa111ac016f6" providerId="LiveId" clId="{5F34C84F-EE7D-44AE-B243-2F1AE9E7AA54}" dt="2023-11-07T16:40:33.822" v="469" actId="1038"/>
          <ac:spMkLst>
            <pc:docMk/>
            <pc:sldMk cId="2738542248" sldId="709"/>
            <ac:spMk id="2" creationId="{95B5F355-1A76-C718-ADF4-921837982F5A}"/>
          </ac:spMkLst>
        </pc:spChg>
        <pc:spChg chg="add mod">
          <ac:chgData name="Назар Щур" userId="3faffa111ac016f6" providerId="LiveId" clId="{5F34C84F-EE7D-44AE-B243-2F1AE9E7AA54}" dt="2023-11-07T16:40:33.822" v="469" actId="1038"/>
          <ac:spMkLst>
            <pc:docMk/>
            <pc:sldMk cId="2738542248" sldId="709"/>
            <ac:spMk id="8" creationId="{E1124672-AE9B-E741-DF22-9B3652E8DAD4}"/>
          </ac:spMkLst>
        </pc:spChg>
        <pc:spChg chg="add mod">
          <ac:chgData name="Назар Щур" userId="3faffa111ac016f6" providerId="LiveId" clId="{5F34C84F-EE7D-44AE-B243-2F1AE9E7AA54}" dt="2023-11-07T16:40:33.822" v="469" actId="1038"/>
          <ac:spMkLst>
            <pc:docMk/>
            <pc:sldMk cId="2738542248" sldId="709"/>
            <ac:spMk id="9" creationId="{26AB1A1A-674C-D9FC-563E-FFA87229C6C7}"/>
          </ac:spMkLst>
        </pc:spChg>
        <pc:spChg chg="del">
          <ac:chgData name="Назар Щур" userId="3faffa111ac016f6" providerId="LiveId" clId="{5F34C84F-EE7D-44AE-B243-2F1AE9E7AA54}" dt="2023-11-07T16:23:52.082" v="244" actId="478"/>
          <ac:spMkLst>
            <pc:docMk/>
            <pc:sldMk cId="2738542248" sldId="709"/>
            <ac:spMk id="16" creationId="{F3423B72-89D3-CAE0-F721-2A7415DFCC87}"/>
          </ac:spMkLst>
        </pc:spChg>
        <pc:spChg chg="del">
          <ac:chgData name="Назар Щур" userId="3faffa111ac016f6" providerId="LiveId" clId="{5F34C84F-EE7D-44AE-B243-2F1AE9E7AA54}" dt="2023-11-07T16:23:52.082" v="244" actId="478"/>
          <ac:spMkLst>
            <pc:docMk/>
            <pc:sldMk cId="2738542248" sldId="709"/>
            <ac:spMk id="17" creationId="{4DC223B1-FB9C-682A-081C-9E0913EB8EDB}"/>
          </ac:spMkLst>
        </pc:spChg>
        <pc:picChg chg="mod ord">
          <ac:chgData name="Назар Щур" userId="3faffa111ac016f6" providerId="LiveId" clId="{5F34C84F-EE7D-44AE-B243-2F1AE9E7AA54}" dt="2023-11-07T16:40:33.822" v="469" actId="1038"/>
          <ac:picMkLst>
            <pc:docMk/>
            <pc:sldMk cId="2738542248" sldId="709"/>
            <ac:picMk id="3" creationId="{7034E47D-21D1-A1C9-5BF7-B01291CE1F22}"/>
          </ac:picMkLst>
        </pc:picChg>
        <pc:picChg chg="mod ord">
          <ac:chgData name="Назар Щур" userId="3faffa111ac016f6" providerId="LiveId" clId="{5F34C84F-EE7D-44AE-B243-2F1AE9E7AA54}" dt="2023-11-07T16:40:33.822" v="469" actId="1038"/>
          <ac:picMkLst>
            <pc:docMk/>
            <pc:sldMk cId="2738542248" sldId="709"/>
            <ac:picMk id="4" creationId="{2A03C13E-F583-D0F9-0694-5628BBEEB9A4}"/>
          </ac:picMkLst>
        </pc:picChg>
        <pc:picChg chg="mod">
          <ac:chgData name="Назар Щур" userId="3faffa111ac016f6" providerId="LiveId" clId="{5F34C84F-EE7D-44AE-B243-2F1AE9E7AA54}" dt="2023-11-07T16:40:33.822" v="469" actId="1038"/>
          <ac:picMkLst>
            <pc:docMk/>
            <pc:sldMk cId="2738542248" sldId="709"/>
            <ac:picMk id="5" creationId="{69D99147-50EE-27CB-553A-F32F2B204E51}"/>
          </ac:picMkLst>
        </pc:picChg>
        <pc:picChg chg="mod ord">
          <ac:chgData name="Назар Щур" userId="3faffa111ac016f6" providerId="LiveId" clId="{5F34C84F-EE7D-44AE-B243-2F1AE9E7AA54}" dt="2023-11-07T16:40:33.822" v="469" actId="1038"/>
          <ac:picMkLst>
            <pc:docMk/>
            <pc:sldMk cId="2738542248" sldId="709"/>
            <ac:picMk id="6" creationId="{AE4DEA58-6F52-1B3F-5A3E-D6C588BE1299}"/>
          </ac:picMkLst>
        </pc:picChg>
        <pc:picChg chg="mod">
          <ac:chgData name="Назар Щур" userId="3faffa111ac016f6" providerId="LiveId" clId="{5F34C84F-EE7D-44AE-B243-2F1AE9E7AA54}" dt="2023-11-07T16:40:33.822" v="469" actId="1038"/>
          <ac:picMkLst>
            <pc:docMk/>
            <pc:sldMk cId="2738542248" sldId="709"/>
            <ac:picMk id="7" creationId="{961FFC23-FBF4-11F2-25B3-3C19830843D1}"/>
          </ac:picMkLst>
        </pc:picChg>
        <pc:picChg chg="mod">
          <ac:chgData name="Назар Щур" userId="3faffa111ac016f6" providerId="LiveId" clId="{5F34C84F-EE7D-44AE-B243-2F1AE9E7AA54}" dt="2023-11-07T16:40:33.822" v="469" actId="1038"/>
          <ac:picMkLst>
            <pc:docMk/>
            <pc:sldMk cId="2738542248" sldId="709"/>
            <ac:picMk id="15" creationId="{98BC0317-C0EF-0EBB-123C-B7C196E36C0C}"/>
          </ac:picMkLst>
        </pc:picChg>
      </pc:sldChg>
      <pc:sldChg chg="addSp delSp modSp add del mod ord modTransition delAnim modAnim">
        <pc:chgData name="Назар Щур" userId="3faffa111ac016f6" providerId="LiveId" clId="{5F34C84F-EE7D-44AE-B243-2F1AE9E7AA54}" dt="2023-11-07T17:32:15.757" v="813" actId="478"/>
        <pc:sldMkLst>
          <pc:docMk/>
          <pc:sldMk cId="2679193354" sldId="710"/>
        </pc:sldMkLst>
        <pc:spChg chg="add mod">
          <ac:chgData name="Назар Щур" userId="3faffa111ac016f6" providerId="LiveId" clId="{5F34C84F-EE7D-44AE-B243-2F1AE9E7AA54}" dt="2023-11-07T16:31:11.861" v="422"/>
          <ac:spMkLst>
            <pc:docMk/>
            <pc:sldMk cId="2679193354" sldId="710"/>
            <ac:spMk id="2" creationId="{08D6148A-0FAA-423C-9920-1F82FCEBD8A0}"/>
          </ac:spMkLst>
        </pc:spChg>
        <pc:spChg chg="add del mod">
          <ac:chgData name="Назар Щур" userId="3faffa111ac016f6" providerId="LiveId" clId="{5F34C84F-EE7D-44AE-B243-2F1AE9E7AA54}" dt="2023-11-07T17:32:13.837" v="812" actId="478"/>
          <ac:spMkLst>
            <pc:docMk/>
            <pc:sldMk cId="2679193354" sldId="710"/>
            <ac:spMk id="8" creationId="{99310FC7-67B1-CC24-01A4-390D26A4BDC4}"/>
          </ac:spMkLst>
        </pc:spChg>
        <pc:spChg chg="add del mod">
          <ac:chgData name="Назар Щур" userId="3faffa111ac016f6" providerId="LiveId" clId="{5F34C84F-EE7D-44AE-B243-2F1AE9E7AA54}" dt="2023-11-07T17:32:13.837" v="812" actId="478"/>
          <ac:spMkLst>
            <pc:docMk/>
            <pc:sldMk cId="2679193354" sldId="710"/>
            <ac:spMk id="9" creationId="{992AF52B-766D-111B-E846-FA692140B3F3}"/>
          </ac:spMkLst>
        </pc:spChg>
        <pc:spChg chg="add del mod">
          <ac:chgData name="Назар Щур" userId="3faffa111ac016f6" providerId="LiveId" clId="{5F34C84F-EE7D-44AE-B243-2F1AE9E7AA54}" dt="2023-11-07T17:32:13.837" v="812" actId="478"/>
          <ac:spMkLst>
            <pc:docMk/>
            <pc:sldMk cId="2679193354" sldId="710"/>
            <ac:spMk id="10" creationId="{7CC52F49-DFC6-838B-DE1C-A12965FA03BC}"/>
          </ac:spMkLst>
        </pc:spChg>
        <pc:spChg chg="add del mod">
          <ac:chgData name="Назар Щур" userId="3faffa111ac016f6" providerId="LiveId" clId="{5F34C84F-EE7D-44AE-B243-2F1AE9E7AA54}" dt="2023-11-07T17:32:15.757" v="813" actId="478"/>
          <ac:spMkLst>
            <pc:docMk/>
            <pc:sldMk cId="2679193354" sldId="710"/>
            <ac:spMk id="11" creationId="{7A4F0232-5969-2295-DE10-F684B6D783DF}"/>
          </ac:spMkLst>
        </pc:spChg>
        <pc:spChg chg="add del mod">
          <ac:chgData name="Назар Щур" userId="3faffa111ac016f6" providerId="LiveId" clId="{5F34C84F-EE7D-44AE-B243-2F1AE9E7AA54}" dt="2023-11-07T17:32:15.757" v="813" actId="478"/>
          <ac:spMkLst>
            <pc:docMk/>
            <pc:sldMk cId="2679193354" sldId="710"/>
            <ac:spMk id="12" creationId="{E1B0C960-2FA4-555C-F8EF-D8395A20D650}"/>
          </ac:spMkLst>
        </pc:spChg>
        <pc:spChg chg="add del mod">
          <ac:chgData name="Назар Щур" userId="3faffa111ac016f6" providerId="LiveId" clId="{5F34C84F-EE7D-44AE-B243-2F1AE9E7AA54}" dt="2023-11-07T17:32:15.757" v="813" actId="478"/>
          <ac:spMkLst>
            <pc:docMk/>
            <pc:sldMk cId="2679193354" sldId="710"/>
            <ac:spMk id="13" creationId="{933F4FC2-15FA-41E9-A2D7-D7B48276E439}"/>
          </ac:spMkLst>
        </pc:spChg>
        <pc:spChg chg="del">
          <ac:chgData name="Назар Щур" userId="3faffa111ac016f6" providerId="LiveId" clId="{5F34C84F-EE7D-44AE-B243-2F1AE9E7AA54}" dt="2023-11-07T16:31:10.784" v="421" actId="478"/>
          <ac:spMkLst>
            <pc:docMk/>
            <pc:sldMk cId="2679193354" sldId="710"/>
            <ac:spMk id="16" creationId="{F3423B72-89D3-CAE0-F721-2A7415DFCC87}"/>
          </ac:spMkLst>
        </pc:spChg>
        <pc:spChg chg="del">
          <ac:chgData name="Назар Щур" userId="3faffa111ac016f6" providerId="LiveId" clId="{5F34C84F-EE7D-44AE-B243-2F1AE9E7AA54}" dt="2023-11-07T16:31:08.624" v="420" actId="478"/>
          <ac:spMkLst>
            <pc:docMk/>
            <pc:sldMk cId="2679193354" sldId="710"/>
            <ac:spMk id="17" creationId="{4DC223B1-FB9C-682A-081C-9E0913EB8EDB}"/>
          </ac:spMkLst>
        </pc:spChg>
        <pc:picChg chg="add del mod ord">
          <ac:chgData name="Назар Щур" userId="3faffa111ac016f6" providerId="LiveId" clId="{5F34C84F-EE7D-44AE-B243-2F1AE9E7AA54}" dt="2023-11-07T17:32:11.372" v="811" actId="478"/>
          <ac:picMkLst>
            <pc:docMk/>
            <pc:sldMk cId="2679193354" sldId="710"/>
            <ac:picMk id="3" creationId="{7034E47D-21D1-A1C9-5BF7-B01291CE1F22}"/>
          </ac:picMkLst>
        </pc:picChg>
        <pc:picChg chg="mod ord">
          <ac:chgData name="Назар Щур" userId="3faffa111ac016f6" providerId="LiveId" clId="{5F34C84F-EE7D-44AE-B243-2F1AE9E7AA54}" dt="2023-11-07T16:40:52.701" v="477" actId="166"/>
          <ac:picMkLst>
            <pc:docMk/>
            <pc:sldMk cId="2679193354" sldId="710"/>
            <ac:picMk id="4" creationId="{2A03C13E-F583-D0F9-0694-5628BBEEB9A4}"/>
          </ac:picMkLst>
        </pc:picChg>
        <pc:picChg chg="mod">
          <ac:chgData name="Назар Щур" userId="3faffa111ac016f6" providerId="LiveId" clId="{5F34C84F-EE7D-44AE-B243-2F1AE9E7AA54}" dt="2023-11-07T16:40:51.161" v="476" actId="166"/>
          <ac:picMkLst>
            <pc:docMk/>
            <pc:sldMk cId="2679193354" sldId="710"/>
            <ac:picMk id="5" creationId="{69D99147-50EE-27CB-553A-F32F2B204E51}"/>
          </ac:picMkLst>
        </pc:picChg>
        <pc:picChg chg="mod ord">
          <ac:chgData name="Назар Щур" userId="3faffa111ac016f6" providerId="LiveId" clId="{5F34C84F-EE7D-44AE-B243-2F1AE9E7AA54}" dt="2023-11-07T16:40:49.621" v="475" actId="166"/>
          <ac:picMkLst>
            <pc:docMk/>
            <pc:sldMk cId="2679193354" sldId="710"/>
            <ac:picMk id="6" creationId="{AE4DEA58-6F52-1B3F-5A3E-D6C588BE1299}"/>
          </ac:picMkLst>
        </pc:picChg>
        <pc:picChg chg="add del mod">
          <ac:chgData name="Назар Щур" userId="3faffa111ac016f6" providerId="LiveId" clId="{5F34C84F-EE7D-44AE-B243-2F1AE9E7AA54}" dt="2023-11-07T17:32:11.372" v="811" actId="478"/>
          <ac:picMkLst>
            <pc:docMk/>
            <pc:sldMk cId="2679193354" sldId="710"/>
            <ac:picMk id="7" creationId="{961FFC23-FBF4-11F2-25B3-3C19830843D1}"/>
          </ac:picMkLst>
        </pc:picChg>
        <pc:picChg chg="add del mod">
          <ac:chgData name="Назар Щур" userId="3faffa111ac016f6" providerId="LiveId" clId="{5F34C84F-EE7D-44AE-B243-2F1AE9E7AA54}" dt="2023-11-07T17:32:11.372" v="811" actId="478"/>
          <ac:picMkLst>
            <pc:docMk/>
            <pc:sldMk cId="2679193354" sldId="710"/>
            <ac:picMk id="15" creationId="{98BC0317-C0EF-0EBB-123C-B7C196E36C0C}"/>
          </ac:picMkLst>
        </pc:picChg>
      </pc:sldChg>
      <pc:sldChg chg="addSp delSp modSp add del mod ord delAnim modAnim">
        <pc:chgData name="Назар Щур" userId="3faffa111ac016f6" providerId="LiveId" clId="{5F34C84F-EE7D-44AE-B243-2F1AE9E7AA54}" dt="2023-11-09T13:28:38.658" v="2825" actId="47"/>
        <pc:sldMkLst>
          <pc:docMk/>
          <pc:sldMk cId="728333934" sldId="711"/>
        </pc:sldMkLst>
        <pc:spChg chg="add del mod">
          <ac:chgData name="Назар Щур" userId="3faffa111ac016f6" providerId="LiveId" clId="{5F34C84F-EE7D-44AE-B243-2F1AE9E7AA54}" dt="2023-11-07T17:12:28.180" v="766" actId="478"/>
          <ac:spMkLst>
            <pc:docMk/>
            <pc:sldMk cId="728333934" sldId="711"/>
            <ac:spMk id="2" creationId="{1EF9D261-914F-7E6C-58B1-59512FE40A48}"/>
          </ac:spMkLst>
        </pc:spChg>
        <pc:spChg chg="add mod">
          <ac:chgData name="Назар Щур" userId="3faffa111ac016f6" providerId="LiveId" clId="{5F34C84F-EE7D-44AE-B243-2F1AE9E7AA54}" dt="2023-11-07T17:12:55.369" v="775"/>
          <ac:spMkLst>
            <pc:docMk/>
            <pc:sldMk cId="728333934" sldId="711"/>
            <ac:spMk id="8" creationId="{87754D22-32C8-8FF9-5FD7-02B922455B25}"/>
          </ac:spMkLst>
        </pc:spChg>
        <pc:spChg chg="del">
          <ac:chgData name="Назар Щур" userId="3faffa111ac016f6" providerId="LiveId" clId="{5F34C84F-EE7D-44AE-B243-2F1AE9E7AA54}" dt="2023-11-07T17:11:59.335" v="764" actId="478"/>
          <ac:spMkLst>
            <pc:docMk/>
            <pc:sldMk cId="728333934" sldId="711"/>
            <ac:spMk id="30" creationId="{C86FF5AD-4555-D328-2E54-5B2332CE2FAB}"/>
          </ac:spMkLst>
        </pc:spChg>
        <pc:spChg chg="del">
          <ac:chgData name="Назар Щур" userId="3faffa111ac016f6" providerId="LiveId" clId="{5F34C84F-EE7D-44AE-B243-2F1AE9E7AA54}" dt="2023-11-07T17:13:36.980" v="776" actId="478"/>
          <ac:spMkLst>
            <pc:docMk/>
            <pc:sldMk cId="728333934" sldId="711"/>
            <ac:spMk id="32" creationId="{5E102C53-3ED9-0FF4-D325-470E8D9F1830}"/>
          </ac:spMkLst>
        </pc:spChg>
      </pc:sldChg>
      <pc:sldChg chg="add del ord">
        <pc:chgData name="Назар Щур" userId="3faffa111ac016f6" providerId="LiveId" clId="{5F34C84F-EE7D-44AE-B243-2F1AE9E7AA54}" dt="2023-11-07T16:30:47.979" v="396" actId="47"/>
        <pc:sldMkLst>
          <pc:docMk/>
          <pc:sldMk cId="2209004451" sldId="711"/>
        </pc:sldMkLst>
      </pc:sldChg>
      <pc:sldChg chg="add del ord">
        <pc:chgData name="Назар Щур" userId="3faffa111ac016f6" providerId="LiveId" clId="{5F34C84F-EE7D-44AE-B243-2F1AE9E7AA54}" dt="2023-11-07T16:40:42.377" v="473" actId="47"/>
        <pc:sldMkLst>
          <pc:docMk/>
          <pc:sldMk cId="2315020672" sldId="711"/>
        </pc:sldMkLst>
      </pc:sldChg>
      <pc:sldChg chg="addSp delSp modSp add del mod ord delAnim modAnim">
        <pc:chgData name="Назар Щур" userId="3faffa111ac016f6" providerId="LiveId" clId="{5F34C84F-EE7D-44AE-B243-2F1AE9E7AA54}" dt="2023-11-09T13:28:38.658" v="2825" actId="47"/>
        <pc:sldMkLst>
          <pc:docMk/>
          <pc:sldMk cId="734881046" sldId="712"/>
        </pc:sldMkLst>
        <pc:spChg chg="add mod">
          <ac:chgData name="Назар Щур" userId="3faffa111ac016f6" providerId="LiveId" clId="{5F34C84F-EE7D-44AE-B243-2F1AE9E7AA54}" dt="2023-11-07T17:14:22.044" v="790"/>
          <ac:spMkLst>
            <pc:docMk/>
            <pc:sldMk cId="734881046" sldId="712"/>
            <ac:spMk id="2" creationId="{713B29CC-4FF1-8EE0-B2FB-07E340E2D0B4}"/>
          </ac:spMkLst>
        </pc:spChg>
        <pc:spChg chg="del">
          <ac:chgData name="Назар Щур" userId="3faffa111ac016f6" providerId="LiveId" clId="{5F34C84F-EE7D-44AE-B243-2F1AE9E7AA54}" dt="2023-11-07T17:14:00.584" v="778" actId="478"/>
          <ac:spMkLst>
            <pc:docMk/>
            <pc:sldMk cId="734881046" sldId="712"/>
            <ac:spMk id="8" creationId="{87754D22-32C8-8FF9-5FD7-02B922455B25}"/>
          </ac:spMkLst>
        </pc:spChg>
        <pc:spChg chg="add mod">
          <ac:chgData name="Назар Щур" userId="3faffa111ac016f6" providerId="LiveId" clId="{5F34C84F-EE7D-44AE-B243-2F1AE9E7AA54}" dt="2023-11-07T17:15:41.083" v="797" actId="1076"/>
          <ac:spMkLst>
            <pc:docMk/>
            <pc:sldMk cId="734881046" sldId="712"/>
            <ac:spMk id="10" creationId="{1BE1A3E2-8868-CEB5-23BC-3FA27362E172}"/>
          </ac:spMkLst>
        </pc:spChg>
      </pc:sldChg>
      <pc:sldChg chg="modSp add mod modTransition">
        <pc:chgData name="Назар Щур" userId="3faffa111ac016f6" providerId="LiveId" clId="{5F34C84F-EE7D-44AE-B243-2F1AE9E7AA54}" dt="2023-11-08T13:21:02.617" v="1441"/>
        <pc:sldMkLst>
          <pc:docMk/>
          <pc:sldMk cId="1239923395" sldId="713"/>
        </pc:sldMkLst>
        <pc:spChg chg="mod">
          <ac:chgData name="Назар Щур" userId="3faffa111ac016f6" providerId="LiveId" clId="{5F34C84F-EE7D-44AE-B243-2F1AE9E7AA54}" dt="2023-11-07T17:32:04.261" v="809" actId="1076"/>
          <ac:spMkLst>
            <pc:docMk/>
            <pc:sldMk cId="1239923395" sldId="713"/>
            <ac:spMk id="2" creationId="{08D6148A-0FAA-423C-9920-1F82FCEBD8A0}"/>
          </ac:spMkLst>
        </pc:spChg>
        <pc:spChg chg="mod">
          <ac:chgData name="Назар Щур" userId="3faffa111ac016f6" providerId="LiveId" clId="{5F34C84F-EE7D-44AE-B243-2F1AE9E7AA54}" dt="2023-11-08T13:21:02.617" v="1441"/>
          <ac:spMkLst>
            <pc:docMk/>
            <pc:sldMk cId="1239923395" sldId="713"/>
            <ac:spMk id="39" creationId="{C91FF341-BA07-495E-B482-DD66522A87F3}"/>
          </ac:spMkLst>
        </pc:spChg>
      </pc:sldChg>
      <pc:sldChg chg="add del ord">
        <pc:chgData name="Назар Щур" userId="3faffa111ac016f6" providerId="LiveId" clId="{5F34C84F-EE7D-44AE-B243-2F1AE9E7AA54}" dt="2023-11-09T13:28:38.658" v="2825" actId="47"/>
        <pc:sldMkLst>
          <pc:docMk/>
          <pc:sldMk cId="3120694131" sldId="714"/>
        </pc:sldMkLst>
      </pc:sldChg>
      <pc:sldChg chg="addSp delSp modSp add mod ord delAnim modAnim">
        <pc:chgData name="Назар Щур" userId="3faffa111ac016f6" providerId="LiveId" clId="{5F34C84F-EE7D-44AE-B243-2F1AE9E7AA54}" dt="2023-11-09T13:30:48.837" v="2835" actId="1035"/>
        <pc:sldMkLst>
          <pc:docMk/>
          <pc:sldMk cId="1517725169" sldId="715"/>
        </pc:sldMkLst>
        <pc:spChg chg="add del mod">
          <ac:chgData name="Назар Щур" userId="3faffa111ac016f6" providerId="LiveId" clId="{5F34C84F-EE7D-44AE-B243-2F1AE9E7AA54}" dt="2023-11-08T13:10:37.708" v="1431" actId="478"/>
          <ac:spMkLst>
            <pc:docMk/>
            <pc:sldMk cId="1517725169" sldId="715"/>
            <ac:spMk id="5" creationId="{945018A3-94F3-D12D-346B-D235B54C438F}"/>
          </ac:spMkLst>
        </pc:spChg>
        <pc:spChg chg="add mod">
          <ac:chgData name="Назар Щур" userId="3faffa111ac016f6" providerId="LiveId" clId="{5F34C84F-EE7D-44AE-B243-2F1AE9E7AA54}" dt="2023-11-09T13:30:48.837" v="2835" actId="1035"/>
          <ac:spMkLst>
            <pc:docMk/>
            <pc:sldMk cId="1517725169" sldId="715"/>
            <ac:spMk id="10" creationId="{2A7E070E-01F7-7E19-07CE-CD570566D078}"/>
          </ac:spMkLst>
        </pc:spChg>
        <pc:spChg chg="add del mod">
          <ac:chgData name="Назар Щур" userId="3faffa111ac016f6" providerId="LiveId" clId="{5F34C84F-EE7D-44AE-B243-2F1AE9E7AA54}" dt="2023-11-07T17:44:45.066" v="872"/>
          <ac:spMkLst>
            <pc:docMk/>
            <pc:sldMk cId="1517725169" sldId="715"/>
            <ac:spMk id="11" creationId="{6A013596-9C5D-253F-1991-415BF9EDBE1A}"/>
          </ac:spMkLst>
        </pc:spChg>
        <pc:spChg chg="add mod">
          <ac:chgData name="Назар Щур" userId="3faffa111ac016f6" providerId="LiveId" clId="{5F34C84F-EE7D-44AE-B243-2F1AE9E7AA54}" dt="2023-11-09T13:30:48.837" v="2835" actId="1035"/>
          <ac:spMkLst>
            <pc:docMk/>
            <pc:sldMk cId="1517725169" sldId="715"/>
            <ac:spMk id="12" creationId="{BF357618-CD7B-D835-E78B-43FF9A604ED7}"/>
          </ac:spMkLst>
        </pc:spChg>
        <pc:spChg chg="add mod">
          <ac:chgData name="Назар Щур" userId="3faffa111ac016f6" providerId="LiveId" clId="{5F34C84F-EE7D-44AE-B243-2F1AE9E7AA54}" dt="2023-11-09T13:30:48.837" v="2835" actId="1035"/>
          <ac:spMkLst>
            <pc:docMk/>
            <pc:sldMk cId="1517725169" sldId="715"/>
            <ac:spMk id="13" creationId="{62A81461-C717-9244-0A51-3BC700C041CD}"/>
          </ac:spMkLst>
        </pc:spChg>
        <pc:spChg chg="add mod">
          <ac:chgData name="Назар Щур" userId="3faffa111ac016f6" providerId="LiveId" clId="{5F34C84F-EE7D-44AE-B243-2F1AE9E7AA54}" dt="2023-11-09T13:30:48.837" v="2835" actId="1035"/>
          <ac:spMkLst>
            <pc:docMk/>
            <pc:sldMk cId="1517725169" sldId="715"/>
            <ac:spMk id="14" creationId="{F6C1DB1E-DAEC-778D-14F5-273C980C28B2}"/>
          </ac:spMkLst>
        </pc:spChg>
        <pc:spChg chg="del">
          <ac:chgData name="Назар Щур" userId="3faffa111ac016f6" providerId="LiveId" clId="{5F34C84F-EE7D-44AE-B243-2F1AE9E7AA54}" dt="2023-11-07T17:43:20.236" v="824" actId="478"/>
          <ac:spMkLst>
            <pc:docMk/>
            <pc:sldMk cId="1517725169" sldId="715"/>
            <ac:spMk id="16" creationId="{F3423B72-89D3-CAE0-F721-2A7415DFCC87}"/>
          </ac:spMkLst>
        </pc:spChg>
        <pc:spChg chg="mod">
          <ac:chgData name="Назар Щур" userId="3faffa111ac016f6" providerId="LiveId" clId="{5F34C84F-EE7D-44AE-B243-2F1AE9E7AA54}" dt="2023-11-09T13:30:48.837" v="2835" actId="1035"/>
          <ac:spMkLst>
            <pc:docMk/>
            <pc:sldMk cId="1517725169" sldId="715"/>
            <ac:spMk id="17" creationId="{4DC223B1-FB9C-682A-081C-9E0913EB8EDB}"/>
          </ac:spMkLst>
        </pc:spChg>
        <pc:spChg chg="add mod">
          <ac:chgData name="Назар Щур" userId="3faffa111ac016f6" providerId="LiveId" clId="{5F34C84F-EE7D-44AE-B243-2F1AE9E7AA54}" dt="2023-11-09T13:30:48.837" v="2835" actId="1035"/>
          <ac:spMkLst>
            <pc:docMk/>
            <pc:sldMk cId="1517725169" sldId="715"/>
            <ac:spMk id="18" creationId="{0592076F-C6BC-B192-3DB3-3A047FEB1E07}"/>
          </ac:spMkLst>
        </pc:spChg>
        <pc:spChg chg="add mod">
          <ac:chgData name="Назар Щур" userId="3faffa111ac016f6" providerId="LiveId" clId="{5F34C84F-EE7D-44AE-B243-2F1AE9E7AA54}" dt="2023-11-09T13:30:48.837" v="2835" actId="1035"/>
          <ac:spMkLst>
            <pc:docMk/>
            <pc:sldMk cId="1517725169" sldId="715"/>
            <ac:spMk id="19" creationId="{AE62975C-1E34-2440-0A29-EE0CFA56F218}"/>
          </ac:spMkLst>
        </pc:spChg>
        <pc:spChg chg="add mod">
          <ac:chgData name="Назар Щур" userId="3faffa111ac016f6" providerId="LiveId" clId="{5F34C84F-EE7D-44AE-B243-2F1AE9E7AA54}" dt="2023-11-07T18:01:16.102" v="1349" actId="1035"/>
          <ac:spMkLst>
            <pc:docMk/>
            <pc:sldMk cId="1517725169" sldId="715"/>
            <ac:spMk id="20" creationId="{0D6B8AF8-803B-9039-C572-595A0822B6B1}"/>
          </ac:spMkLst>
        </pc:spChg>
        <pc:spChg chg="add del mod">
          <ac:chgData name="Назар Щур" userId="3faffa111ac016f6" providerId="LiveId" clId="{5F34C84F-EE7D-44AE-B243-2F1AE9E7AA54}" dt="2023-11-07T18:02:31.542" v="1373" actId="478"/>
          <ac:spMkLst>
            <pc:docMk/>
            <pc:sldMk cId="1517725169" sldId="715"/>
            <ac:spMk id="21" creationId="{76F131CA-7E5A-BA55-1786-AB7FB993131A}"/>
          </ac:spMkLst>
        </pc:spChg>
        <pc:spChg chg="mod">
          <ac:chgData name="Назар Щур" userId="3faffa111ac016f6" providerId="LiveId" clId="{5F34C84F-EE7D-44AE-B243-2F1AE9E7AA54}" dt="2023-11-07T17:43:09.114" v="821"/>
          <ac:spMkLst>
            <pc:docMk/>
            <pc:sldMk cId="1517725169" sldId="715"/>
            <ac:spMk id="39" creationId="{C91FF341-BA07-495E-B482-DD66522A87F3}"/>
          </ac:spMkLst>
        </pc:spChg>
        <pc:picChg chg="add mod">
          <ac:chgData name="Назар Щур" userId="3faffa111ac016f6" providerId="LiveId" clId="{5F34C84F-EE7D-44AE-B243-2F1AE9E7AA54}" dt="2023-11-09T13:30:48.837" v="2835" actId="1035"/>
          <ac:picMkLst>
            <pc:docMk/>
            <pc:sldMk cId="1517725169" sldId="715"/>
            <ac:picMk id="2" creationId="{E09DA481-1C12-AC77-0EC1-34A7AB9A1FA8}"/>
          </ac:picMkLst>
        </pc:picChg>
        <pc:picChg chg="del">
          <ac:chgData name="Назар Щур" userId="3faffa111ac016f6" providerId="LiveId" clId="{5F34C84F-EE7D-44AE-B243-2F1AE9E7AA54}" dt="2023-11-07T17:43:13.999" v="822" actId="478"/>
          <ac:picMkLst>
            <pc:docMk/>
            <pc:sldMk cId="1517725169" sldId="715"/>
            <ac:picMk id="3" creationId="{7034E47D-21D1-A1C9-5BF7-B01291CE1F22}"/>
          </ac:picMkLst>
        </pc:picChg>
        <pc:picChg chg="del">
          <ac:chgData name="Назар Щур" userId="3faffa111ac016f6" providerId="LiveId" clId="{5F34C84F-EE7D-44AE-B243-2F1AE9E7AA54}" dt="2023-11-07T17:43:13.999" v="822" actId="478"/>
          <ac:picMkLst>
            <pc:docMk/>
            <pc:sldMk cId="1517725169" sldId="715"/>
            <ac:picMk id="4" creationId="{2A03C13E-F583-D0F9-0694-5628BBEEB9A4}"/>
          </ac:picMkLst>
        </pc:picChg>
        <pc:picChg chg="add mod ord modCrop">
          <ac:chgData name="Назар Щур" userId="3faffa111ac016f6" providerId="LiveId" clId="{5F34C84F-EE7D-44AE-B243-2F1AE9E7AA54}" dt="2023-11-09T13:30:48.837" v="2835" actId="1035"/>
          <ac:picMkLst>
            <pc:docMk/>
            <pc:sldMk cId="1517725169" sldId="715"/>
            <ac:picMk id="4" creationId="{2F936AF2-56E8-5E33-694B-2F2BB0DA8CA3}"/>
          </ac:picMkLst>
        </pc:picChg>
        <pc:picChg chg="del">
          <ac:chgData name="Назар Щур" userId="3faffa111ac016f6" providerId="LiveId" clId="{5F34C84F-EE7D-44AE-B243-2F1AE9E7AA54}" dt="2023-11-07T17:43:13.999" v="822" actId="478"/>
          <ac:picMkLst>
            <pc:docMk/>
            <pc:sldMk cId="1517725169" sldId="715"/>
            <ac:picMk id="5" creationId="{69D99147-50EE-27CB-553A-F32F2B204E51}"/>
          </ac:picMkLst>
        </pc:picChg>
        <pc:picChg chg="del">
          <ac:chgData name="Назар Щур" userId="3faffa111ac016f6" providerId="LiveId" clId="{5F34C84F-EE7D-44AE-B243-2F1AE9E7AA54}" dt="2023-11-07T17:43:13.999" v="822" actId="478"/>
          <ac:picMkLst>
            <pc:docMk/>
            <pc:sldMk cId="1517725169" sldId="715"/>
            <ac:picMk id="6" creationId="{AE4DEA58-6F52-1B3F-5A3E-D6C588BE1299}"/>
          </ac:picMkLst>
        </pc:picChg>
        <pc:picChg chg="del">
          <ac:chgData name="Назар Щур" userId="3faffa111ac016f6" providerId="LiveId" clId="{5F34C84F-EE7D-44AE-B243-2F1AE9E7AA54}" dt="2023-11-07T17:43:13.999" v="822" actId="478"/>
          <ac:picMkLst>
            <pc:docMk/>
            <pc:sldMk cId="1517725169" sldId="715"/>
            <ac:picMk id="7" creationId="{961FFC23-FBF4-11F2-25B3-3C19830843D1}"/>
          </ac:picMkLst>
        </pc:picChg>
        <pc:picChg chg="add del mod">
          <ac:chgData name="Назар Щур" userId="3faffa111ac016f6" providerId="LiveId" clId="{5F34C84F-EE7D-44AE-B243-2F1AE9E7AA54}" dt="2023-11-08T13:10:21.371" v="1425" actId="478"/>
          <ac:picMkLst>
            <pc:docMk/>
            <pc:sldMk cId="1517725169" sldId="715"/>
            <ac:picMk id="8" creationId="{5FB1FFC5-3ED7-9366-BBF2-A78AF5F2C52F}"/>
          </ac:picMkLst>
        </pc:picChg>
        <pc:picChg chg="add mod">
          <ac:chgData name="Назар Щур" userId="3faffa111ac016f6" providerId="LiveId" clId="{5F34C84F-EE7D-44AE-B243-2F1AE9E7AA54}" dt="2023-11-09T13:30:48.837" v="2835" actId="1035"/>
          <ac:picMkLst>
            <pc:docMk/>
            <pc:sldMk cId="1517725169" sldId="715"/>
            <ac:picMk id="9" creationId="{444E1500-EC77-32F4-C9A9-696E6D3DC3DC}"/>
          </ac:picMkLst>
        </pc:picChg>
        <pc:picChg chg="del">
          <ac:chgData name="Назар Щур" userId="3faffa111ac016f6" providerId="LiveId" clId="{5F34C84F-EE7D-44AE-B243-2F1AE9E7AA54}" dt="2023-11-07T17:43:13.999" v="822" actId="478"/>
          <ac:picMkLst>
            <pc:docMk/>
            <pc:sldMk cId="1517725169" sldId="715"/>
            <ac:picMk id="15" creationId="{98BC0317-C0EF-0EBB-123C-B7C196E36C0C}"/>
          </ac:picMkLst>
        </pc:picChg>
      </pc:sldChg>
      <pc:sldChg chg="addSp delSp modSp add mod delAnim modAnim">
        <pc:chgData name="Назар Щур" userId="3faffa111ac016f6" providerId="LiveId" clId="{5F34C84F-EE7D-44AE-B243-2F1AE9E7AA54}" dt="2023-11-07T18:03:39.916" v="1382"/>
        <pc:sldMkLst>
          <pc:docMk/>
          <pc:sldMk cId="2376951750" sldId="716"/>
        </pc:sldMkLst>
        <pc:spChg chg="add del mod">
          <ac:chgData name="Назар Щур" userId="3faffa111ac016f6" providerId="LiveId" clId="{5F34C84F-EE7D-44AE-B243-2F1AE9E7AA54}" dt="2023-11-07T17:56:20.468" v="1248" actId="478"/>
          <ac:spMkLst>
            <pc:docMk/>
            <pc:sldMk cId="2376951750" sldId="716"/>
            <ac:spMk id="5" creationId="{EDE75A26-6F6B-D1C7-C4B0-0E4FF9750279}"/>
          </ac:spMkLst>
        </pc:spChg>
        <pc:spChg chg="add mod">
          <ac:chgData name="Назар Щур" userId="3faffa111ac016f6" providerId="LiveId" clId="{5F34C84F-EE7D-44AE-B243-2F1AE9E7AA54}" dt="2023-11-07T18:01:46.548" v="1358" actId="1076"/>
          <ac:spMkLst>
            <pc:docMk/>
            <pc:sldMk cId="2376951750" sldId="716"/>
            <ac:spMk id="6" creationId="{B0CE5B55-FB66-71EC-FD0D-CA7F25441FA3}"/>
          </ac:spMkLst>
        </pc:spChg>
        <pc:spChg chg="add mod">
          <ac:chgData name="Назар Щур" userId="3faffa111ac016f6" providerId="LiveId" clId="{5F34C84F-EE7D-44AE-B243-2F1AE9E7AA54}" dt="2023-11-07T18:01:46.548" v="1358" actId="1076"/>
          <ac:spMkLst>
            <pc:docMk/>
            <pc:sldMk cId="2376951750" sldId="716"/>
            <ac:spMk id="7" creationId="{2A26CE5E-1DD6-5255-EC69-8D810A55C863}"/>
          </ac:spMkLst>
        </pc:spChg>
        <pc:spChg chg="del">
          <ac:chgData name="Назар Щур" userId="3faffa111ac016f6" providerId="LiveId" clId="{5F34C84F-EE7D-44AE-B243-2F1AE9E7AA54}" dt="2023-11-07T17:53:10.690" v="1233" actId="478"/>
          <ac:spMkLst>
            <pc:docMk/>
            <pc:sldMk cId="2376951750" sldId="716"/>
            <ac:spMk id="10" creationId="{2A7E070E-01F7-7E19-07CE-CD570566D078}"/>
          </ac:spMkLst>
        </pc:spChg>
        <pc:spChg chg="add del mod">
          <ac:chgData name="Назар Щур" userId="3faffa111ac016f6" providerId="LiveId" clId="{5F34C84F-EE7D-44AE-B243-2F1AE9E7AA54}" dt="2023-11-07T18:01:22.083" v="1350" actId="478"/>
          <ac:spMkLst>
            <pc:docMk/>
            <pc:sldMk cId="2376951750" sldId="716"/>
            <ac:spMk id="11" creationId="{031CA285-6B76-9DB8-C047-1B6A854A08B7}"/>
          </ac:spMkLst>
        </pc:spChg>
        <pc:spChg chg="del">
          <ac:chgData name="Назар Щур" userId="3faffa111ac016f6" providerId="LiveId" clId="{5F34C84F-EE7D-44AE-B243-2F1AE9E7AA54}" dt="2023-11-07T17:53:10.690" v="1233" actId="478"/>
          <ac:spMkLst>
            <pc:docMk/>
            <pc:sldMk cId="2376951750" sldId="716"/>
            <ac:spMk id="12" creationId="{BF357618-CD7B-D835-E78B-43FF9A604ED7}"/>
          </ac:spMkLst>
        </pc:spChg>
        <pc:spChg chg="del">
          <ac:chgData name="Назар Щур" userId="3faffa111ac016f6" providerId="LiveId" clId="{5F34C84F-EE7D-44AE-B243-2F1AE9E7AA54}" dt="2023-11-07T17:53:10.690" v="1233" actId="478"/>
          <ac:spMkLst>
            <pc:docMk/>
            <pc:sldMk cId="2376951750" sldId="716"/>
            <ac:spMk id="13" creationId="{62A81461-C717-9244-0A51-3BC700C041CD}"/>
          </ac:spMkLst>
        </pc:spChg>
        <pc:spChg chg="del">
          <ac:chgData name="Назар Щур" userId="3faffa111ac016f6" providerId="LiveId" clId="{5F34C84F-EE7D-44AE-B243-2F1AE9E7AA54}" dt="2023-11-07T17:53:10.690" v="1233" actId="478"/>
          <ac:spMkLst>
            <pc:docMk/>
            <pc:sldMk cId="2376951750" sldId="716"/>
            <ac:spMk id="14" creationId="{F6C1DB1E-DAEC-778D-14F5-273C980C28B2}"/>
          </ac:spMkLst>
        </pc:spChg>
        <pc:spChg chg="add mod">
          <ac:chgData name="Назар Щур" userId="3faffa111ac016f6" providerId="LiveId" clId="{5F34C84F-EE7D-44AE-B243-2F1AE9E7AA54}" dt="2023-11-07T18:03:07.729" v="1376" actId="20577"/>
          <ac:spMkLst>
            <pc:docMk/>
            <pc:sldMk cId="2376951750" sldId="716"/>
            <ac:spMk id="15" creationId="{EB5150C7-CE7D-1D9A-5CE1-033577C6D6E7}"/>
          </ac:spMkLst>
        </pc:spChg>
        <pc:spChg chg="mod">
          <ac:chgData name="Назар Щур" userId="3faffa111ac016f6" providerId="LiveId" clId="{5F34C84F-EE7D-44AE-B243-2F1AE9E7AA54}" dt="2023-11-07T17:56:12.373" v="1244" actId="1076"/>
          <ac:spMkLst>
            <pc:docMk/>
            <pc:sldMk cId="2376951750" sldId="716"/>
            <ac:spMk id="17" creationId="{4DC223B1-FB9C-682A-081C-9E0913EB8EDB}"/>
          </ac:spMkLst>
        </pc:spChg>
        <pc:spChg chg="del">
          <ac:chgData name="Назар Щур" userId="3faffa111ac016f6" providerId="LiveId" clId="{5F34C84F-EE7D-44AE-B243-2F1AE9E7AA54}" dt="2023-11-07T17:53:10.690" v="1233" actId="478"/>
          <ac:spMkLst>
            <pc:docMk/>
            <pc:sldMk cId="2376951750" sldId="716"/>
            <ac:spMk id="18" creationId="{0592076F-C6BC-B192-3DB3-3A047FEB1E07}"/>
          </ac:spMkLst>
        </pc:spChg>
        <pc:spChg chg="del">
          <ac:chgData name="Назар Щур" userId="3faffa111ac016f6" providerId="LiveId" clId="{5F34C84F-EE7D-44AE-B243-2F1AE9E7AA54}" dt="2023-11-07T17:53:10.690" v="1233" actId="478"/>
          <ac:spMkLst>
            <pc:docMk/>
            <pc:sldMk cId="2376951750" sldId="716"/>
            <ac:spMk id="19" creationId="{AE62975C-1E34-2440-0A29-EE0CFA56F218}"/>
          </ac:spMkLst>
        </pc:spChg>
        <pc:picChg chg="del">
          <ac:chgData name="Назар Щур" userId="3faffa111ac016f6" providerId="LiveId" clId="{5F34C84F-EE7D-44AE-B243-2F1AE9E7AA54}" dt="2023-11-07T17:53:10.690" v="1233" actId="478"/>
          <ac:picMkLst>
            <pc:docMk/>
            <pc:sldMk cId="2376951750" sldId="716"/>
            <ac:picMk id="2" creationId="{E09DA481-1C12-AC77-0EC1-34A7AB9A1FA8}"/>
          </ac:picMkLst>
        </pc:picChg>
        <pc:picChg chg="add mod">
          <ac:chgData name="Назар Щур" userId="3faffa111ac016f6" providerId="LiveId" clId="{5F34C84F-EE7D-44AE-B243-2F1AE9E7AA54}" dt="2023-11-07T18:01:49.267" v="1359" actId="14100"/>
          <ac:picMkLst>
            <pc:docMk/>
            <pc:sldMk cId="2376951750" sldId="716"/>
            <ac:picMk id="4" creationId="{467B65C4-57E7-DDCD-1CCD-6F57985DA489}"/>
          </ac:picMkLst>
        </pc:picChg>
        <pc:picChg chg="del">
          <ac:chgData name="Назар Щур" userId="3faffa111ac016f6" providerId="LiveId" clId="{5F34C84F-EE7D-44AE-B243-2F1AE9E7AA54}" dt="2023-11-07T17:53:10.690" v="1233" actId="478"/>
          <ac:picMkLst>
            <pc:docMk/>
            <pc:sldMk cId="2376951750" sldId="716"/>
            <ac:picMk id="8" creationId="{5FB1FFC5-3ED7-9366-BBF2-A78AF5F2C52F}"/>
          </ac:picMkLst>
        </pc:picChg>
        <pc:picChg chg="del">
          <ac:chgData name="Назар Щур" userId="3faffa111ac016f6" providerId="LiveId" clId="{5F34C84F-EE7D-44AE-B243-2F1AE9E7AA54}" dt="2023-11-07T17:53:10.690" v="1233" actId="478"/>
          <ac:picMkLst>
            <pc:docMk/>
            <pc:sldMk cId="2376951750" sldId="716"/>
            <ac:picMk id="9" creationId="{444E1500-EC77-32F4-C9A9-696E6D3DC3DC}"/>
          </ac:picMkLst>
        </pc:picChg>
      </pc:sldChg>
      <pc:sldChg chg="add">
        <pc:chgData name="Назар Щур" userId="3faffa111ac016f6" providerId="LiveId" clId="{5F34C84F-EE7D-44AE-B243-2F1AE9E7AA54}" dt="2023-11-07T19:05:42.766" v="1384" actId="2890"/>
        <pc:sldMkLst>
          <pc:docMk/>
          <pc:sldMk cId="473303385" sldId="717"/>
        </pc:sldMkLst>
      </pc:sldChg>
      <pc:sldChg chg="addSp delSp modSp add del mod addAnim delAnim">
        <pc:chgData name="Назар Щур" userId="3faffa111ac016f6" providerId="LiveId" clId="{5F34C84F-EE7D-44AE-B243-2F1AE9E7AA54}" dt="2023-11-07T18:01:51.969" v="1360" actId="47"/>
        <pc:sldMkLst>
          <pc:docMk/>
          <pc:sldMk cId="2461247266" sldId="717"/>
        </pc:sldMkLst>
        <pc:spChg chg="add del mod">
          <ac:chgData name="Назар Щур" userId="3faffa111ac016f6" providerId="LiveId" clId="{5F34C84F-EE7D-44AE-B243-2F1AE9E7AA54}" dt="2023-11-07T17:58:31.664" v="1299" actId="207"/>
          <ac:spMkLst>
            <pc:docMk/>
            <pc:sldMk cId="2461247266" sldId="717"/>
            <ac:spMk id="6" creationId="{B0CE5B55-FB66-71EC-FD0D-CA7F25441FA3}"/>
          </ac:spMkLst>
        </pc:spChg>
        <pc:spChg chg="add del mod">
          <ac:chgData name="Назар Щур" userId="3faffa111ac016f6" providerId="LiveId" clId="{5F34C84F-EE7D-44AE-B243-2F1AE9E7AA54}" dt="2023-11-07T17:58:31.664" v="1299" actId="207"/>
          <ac:spMkLst>
            <pc:docMk/>
            <pc:sldMk cId="2461247266" sldId="717"/>
            <ac:spMk id="7" creationId="{2A26CE5E-1DD6-5255-EC69-8D810A55C863}"/>
          </ac:spMkLst>
        </pc:spChg>
      </pc:sldChg>
      <pc:sldChg chg="addSp delSp modSp add mod delAnim modAnim">
        <pc:chgData name="Назар Щур" userId="3faffa111ac016f6" providerId="LiveId" clId="{5F34C84F-EE7D-44AE-B243-2F1AE9E7AA54}" dt="2023-11-08T14:34:13.715" v="1831"/>
        <pc:sldMkLst>
          <pc:docMk/>
          <pc:sldMk cId="4235781965" sldId="717"/>
        </pc:sldMkLst>
        <pc:spChg chg="add mod">
          <ac:chgData name="Назар Щур" userId="3faffa111ac016f6" providerId="LiveId" clId="{5F34C84F-EE7D-44AE-B243-2F1AE9E7AA54}" dt="2023-11-08T14:26:16.455" v="1666" actId="1076"/>
          <ac:spMkLst>
            <pc:docMk/>
            <pc:sldMk cId="4235781965" sldId="717"/>
            <ac:spMk id="2" creationId="{20A38E3F-1E26-5303-2F50-791BEEC417B6}"/>
          </ac:spMkLst>
        </pc:spChg>
        <pc:spChg chg="del">
          <ac:chgData name="Назар Щур" userId="3faffa111ac016f6" providerId="LiveId" clId="{5F34C84F-EE7D-44AE-B243-2F1AE9E7AA54}" dt="2023-11-08T13:16:13.096" v="1439" actId="478"/>
          <ac:spMkLst>
            <pc:docMk/>
            <pc:sldMk cId="4235781965" sldId="717"/>
            <ac:spMk id="6" creationId="{B0CE5B55-FB66-71EC-FD0D-CA7F25441FA3}"/>
          </ac:spMkLst>
        </pc:spChg>
        <pc:spChg chg="del">
          <ac:chgData name="Назар Щур" userId="3faffa111ac016f6" providerId="LiveId" clId="{5F34C84F-EE7D-44AE-B243-2F1AE9E7AA54}" dt="2023-11-08T13:16:13.096" v="1439" actId="478"/>
          <ac:spMkLst>
            <pc:docMk/>
            <pc:sldMk cId="4235781965" sldId="717"/>
            <ac:spMk id="7" creationId="{2A26CE5E-1DD6-5255-EC69-8D810A55C863}"/>
          </ac:spMkLst>
        </pc:spChg>
        <pc:spChg chg="del">
          <ac:chgData name="Назар Щур" userId="3faffa111ac016f6" providerId="LiveId" clId="{5F34C84F-EE7D-44AE-B243-2F1AE9E7AA54}" dt="2023-11-08T13:16:13.096" v="1439" actId="478"/>
          <ac:spMkLst>
            <pc:docMk/>
            <pc:sldMk cId="4235781965" sldId="717"/>
            <ac:spMk id="15" creationId="{EB5150C7-CE7D-1D9A-5CE1-033577C6D6E7}"/>
          </ac:spMkLst>
        </pc:spChg>
        <pc:spChg chg="del">
          <ac:chgData name="Назар Щур" userId="3faffa111ac016f6" providerId="LiveId" clId="{5F34C84F-EE7D-44AE-B243-2F1AE9E7AA54}" dt="2023-11-08T13:16:13.096" v="1439" actId="478"/>
          <ac:spMkLst>
            <pc:docMk/>
            <pc:sldMk cId="4235781965" sldId="717"/>
            <ac:spMk id="17" creationId="{4DC223B1-FB9C-682A-081C-9E0913EB8EDB}"/>
          </ac:spMkLst>
        </pc:spChg>
        <pc:spChg chg="add mod">
          <ac:chgData name="Назар Щур" userId="3faffa111ac016f6" providerId="LiveId" clId="{5F34C84F-EE7D-44AE-B243-2F1AE9E7AA54}" dt="2023-11-08T14:28:18.751" v="1693" actId="164"/>
          <ac:spMkLst>
            <pc:docMk/>
            <pc:sldMk cId="4235781965" sldId="717"/>
            <ac:spMk id="22" creationId="{A5473651-854C-F365-EB29-8EDC8D8F0043}"/>
          </ac:spMkLst>
        </pc:spChg>
        <pc:spChg chg="add mod">
          <ac:chgData name="Назар Щур" userId="3faffa111ac016f6" providerId="LiveId" clId="{5F34C84F-EE7D-44AE-B243-2F1AE9E7AA54}" dt="2023-11-08T14:28:14.046" v="1692" actId="164"/>
          <ac:spMkLst>
            <pc:docMk/>
            <pc:sldMk cId="4235781965" sldId="717"/>
            <ac:spMk id="27" creationId="{7368274B-AA6F-775C-1B57-DBA2DB9E0EB7}"/>
          </ac:spMkLst>
        </pc:spChg>
        <pc:spChg chg="add mod">
          <ac:chgData name="Назар Щур" userId="3faffa111ac016f6" providerId="LiveId" clId="{5F34C84F-EE7D-44AE-B243-2F1AE9E7AA54}" dt="2023-11-08T14:28:14.046" v="1692" actId="164"/>
          <ac:spMkLst>
            <pc:docMk/>
            <pc:sldMk cId="4235781965" sldId="717"/>
            <ac:spMk id="31" creationId="{E0B81EC9-3974-7C10-2666-287C7DA49EA1}"/>
          </ac:spMkLst>
        </pc:spChg>
        <pc:spChg chg="add mod">
          <ac:chgData name="Назар Щур" userId="3faffa111ac016f6" providerId="LiveId" clId="{5F34C84F-EE7D-44AE-B243-2F1AE9E7AA54}" dt="2023-11-08T14:28:18.751" v="1693" actId="164"/>
          <ac:spMkLst>
            <pc:docMk/>
            <pc:sldMk cId="4235781965" sldId="717"/>
            <ac:spMk id="33" creationId="{2248135C-2C54-22BC-E163-42EDA931D269}"/>
          </ac:spMkLst>
        </pc:spChg>
        <pc:spChg chg="add mod">
          <ac:chgData name="Назар Щур" userId="3faffa111ac016f6" providerId="LiveId" clId="{5F34C84F-EE7D-44AE-B243-2F1AE9E7AA54}" dt="2023-11-08T14:28:14.046" v="1692" actId="164"/>
          <ac:spMkLst>
            <pc:docMk/>
            <pc:sldMk cId="4235781965" sldId="717"/>
            <ac:spMk id="34" creationId="{ED4754B2-0A88-71F1-F01F-F13B55FB3FED}"/>
          </ac:spMkLst>
        </pc:spChg>
        <pc:spChg chg="add mod">
          <ac:chgData name="Назар Щур" userId="3faffa111ac016f6" providerId="LiveId" clId="{5F34C84F-EE7D-44AE-B243-2F1AE9E7AA54}" dt="2023-11-08T14:28:09.660" v="1691" actId="164"/>
          <ac:spMkLst>
            <pc:docMk/>
            <pc:sldMk cId="4235781965" sldId="717"/>
            <ac:spMk id="37" creationId="{122E3CDB-E73C-2880-1BC2-C6D1CB5BE090}"/>
          </ac:spMkLst>
        </pc:spChg>
        <pc:spChg chg="mod">
          <ac:chgData name="Назар Щур" userId="3faffa111ac016f6" providerId="LiveId" clId="{5F34C84F-EE7D-44AE-B243-2F1AE9E7AA54}" dt="2023-11-08T13:16:06.508" v="1438"/>
          <ac:spMkLst>
            <pc:docMk/>
            <pc:sldMk cId="4235781965" sldId="717"/>
            <ac:spMk id="39" creationId="{C91FF341-BA07-495E-B482-DD66522A87F3}"/>
          </ac:spMkLst>
        </pc:spChg>
        <pc:spChg chg="add mod">
          <ac:chgData name="Назар Щур" userId="3faffa111ac016f6" providerId="LiveId" clId="{5F34C84F-EE7D-44AE-B243-2F1AE9E7AA54}" dt="2023-11-08T14:28:09.660" v="1691" actId="164"/>
          <ac:spMkLst>
            <pc:docMk/>
            <pc:sldMk cId="4235781965" sldId="717"/>
            <ac:spMk id="43" creationId="{8BE159BC-68C0-7834-D605-42D5C64B956E}"/>
          </ac:spMkLst>
        </pc:spChg>
        <pc:spChg chg="add mod">
          <ac:chgData name="Назар Щур" userId="3faffa111ac016f6" providerId="LiveId" clId="{5F34C84F-EE7D-44AE-B243-2F1AE9E7AA54}" dt="2023-11-08T14:28:09.660" v="1691" actId="164"/>
          <ac:spMkLst>
            <pc:docMk/>
            <pc:sldMk cId="4235781965" sldId="717"/>
            <ac:spMk id="49" creationId="{0965863C-976A-6D2B-CBA3-3C346D80C43C}"/>
          </ac:spMkLst>
        </pc:spChg>
        <pc:spChg chg="add del mod">
          <ac:chgData name="Назар Щур" userId="3faffa111ac016f6" providerId="LiveId" clId="{5F34C84F-EE7D-44AE-B243-2F1AE9E7AA54}" dt="2023-11-08T14:27:39.186" v="1690" actId="478"/>
          <ac:spMkLst>
            <pc:docMk/>
            <pc:sldMk cId="4235781965" sldId="717"/>
            <ac:spMk id="58" creationId="{1A48028D-017F-AB1E-F4FE-217473337680}"/>
          </ac:spMkLst>
        </pc:spChg>
        <pc:spChg chg="add mod">
          <ac:chgData name="Назар Щур" userId="3faffa111ac016f6" providerId="LiveId" clId="{5F34C84F-EE7D-44AE-B243-2F1AE9E7AA54}" dt="2023-11-08T14:30:32.110" v="1798"/>
          <ac:spMkLst>
            <pc:docMk/>
            <pc:sldMk cId="4235781965" sldId="717"/>
            <ac:spMk id="62" creationId="{F1C3B0DF-ED48-BA0E-BC22-D6C1369B4DC4}"/>
          </ac:spMkLst>
        </pc:spChg>
        <pc:spChg chg="add mod">
          <ac:chgData name="Назар Щур" userId="3faffa111ac016f6" providerId="LiveId" clId="{5F34C84F-EE7D-44AE-B243-2F1AE9E7AA54}" dt="2023-11-08T14:30:34.582" v="1799"/>
          <ac:spMkLst>
            <pc:docMk/>
            <pc:sldMk cId="4235781965" sldId="717"/>
            <ac:spMk id="63" creationId="{51013B15-161D-9414-A8C3-760FCE8F5FD4}"/>
          </ac:spMkLst>
        </pc:spChg>
        <pc:spChg chg="add mod">
          <ac:chgData name="Назар Щур" userId="3faffa111ac016f6" providerId="LiveId" clId="{5F34C84F-EE7D-44AE-B243-2F1AE9E7AA54}" dt="2023-11-08T14:30:38.039" v="1800"/>
          <ac:spMkLst>
            <pc:docMk/>
            <pc:sldMk cId="4235781965" sldId="717"/>
            <ac:spMk id="64" creationId="{DA963DEB-AF47-2E5E-5C4F-641C7939779F}"/>
          </ac:spMkLst>
        </pc:spChg>
        <pc:spChg chg="add mod">
          <ac:chgData name="Назар Щур" userId="3faffa111ac016f6" providerId="LiveId" clId="{5F34C84F-EE7D-44AE-B243-2F1AE9E7AA54}" dt="2023-11-08T14:32:44.525" v="1828" actId="20577"/>
          <ac:spMkLst>
            <pc:docMk/>
            <pc:sldMk cId="4235781965" sldId="717"/>
            <ac:spMk id="65" creationId="{1CA42047-B499-0AF3-94B7-16BB81F8B6AD}"/>
          </ac:spMkLst>
        </pc:spChg>
        <pc:spChg chg="add mod">
          <ac:chgData name="Назар Щур" userId="3faffa111ac016f6" providerId="LiveId" clId="{5F34C84F-EE7D-44AE-B243-2F1AE9E7AA54}" dt="2023-11-08T14:32:39.010" v="1824" actId="20577"/>
          <ac:spMkLst>
            <pc:docMk/>
            <pc:sldMk cId="4235781965" sldId="717"/>
            <ac:spMk id="66" creationId="{F3867CFC-AF57-38E5-1A3A-2182649D062B}"/>
          </ac:spMkLst>
        </pc:spChg>
        <pc:spChg chg="add mod">
          <ac:chgData name="Назар Щур" userId="3faffa111ac016f6" providerId="LiveId" clId="{5F34C84F-EE7D-44AE-B243-2F1AE9E7AA54}" dt="2023-11-08T14:32:22.468" v="1819" actId="1076"/>
          <ac:spMkLst>
            <pc:docMk/>
            <pc:sldMk cId="4235781965" sldId="717"/>
            <ac:spMk id="67" creationId="{1D52D6E4-369F-C842-FD26-6A0736A53A76}"/>
          </ac:spMkLst>
        </pc:spChg>
        <pc:grpChg chg="add mod">
          <ac:chgData name="Назар Щур" userId="3faffa111ac016f6" providerId="LiveId" clId="{5F34C84F-EE7D-44AE-B243-2F1AE9E7AA54}" dt="2023-11-08T14:29:05.555" v="1779" actId="1036"/>
          <ac:grpSpMkLst>
            <pc:docMk/>
            <pc:sldMk cId="4235781965" sldId="717"/>
            <ac:grpSpMk id="59" creationId="{3360CF46-5CEF-FA64-FEA0-411E5C70F21E}"/>
          </ac:grpSpMkLst>
        </pc:grpChg>
        <pc:grpChg chg="add mod">
          <ac:chgData name="Назар Щур" userId="3faffa111ac016f6" providerId="LiveId" clId="{5F34C84F-EE7D-44AE-B243-2F1AE9E7AA54}" dt="2023-11-08T14:29:05.555" v="1779" actId="1036"/>
          <ac:grpSpMkLst>
            <pc:docMk/>
            <pc:sldMk cId="4235781965" sldId="717"/>
            <ac:grpSpMk id="60" creationId="{92E568E9-4F2B-D4AF-23D0-DE1586739D86}"/>
          </ac:grpSpMkLst>
        </pc:grpChg>
        <pc:grpChg chg="add mod">
          <ac:chgData name="Назар Щур" userId="3faffa111ac016f6" providerId="LiveId" clId="{5F34C84F-EE7D-44AE-B243-2F1AE9E7AA54}" dt="2023-11-08T14:29:05.555" v="1779" actId="1036"/>
          <ac:grpSpMkLst>
            <pc:docMk/>
            <pc:sldMk cId="4235781965" sldId="717"/>
            <ac:grpSpMk id="61" creationId="{302B8939-B488-F917-8CF6-0C45C44ECA5A}"/>
          </ac:grpSpMkLst>
        </pc:grpChg>
        <pc:picChg chg="del">
          <ac:chgData name="Назар Щур" userId="3faffa111ac016f6" providerId="LiveId" clId="{5F34C84F-EE7D-44AE-B243-2F1AE9E7AA54}" dt="2023-11-08T13:16:13.096" v="1439" actId="478"/>
          <ac:picMkLst>
            <pc:docMk/>
            <pc:sldMk cId="4235781965" sldId="717"/>
            <ac:picMk id="4" creationId="{467B65C4-57E7-DDCD-1CCD-6F57985DA489}"/>
          </ac:picMkLst>
        </pc:picChg>
        <pc:picChg chg="add mod modCrop">
          <ac:chgData name="Назар Щур" userId="3faffa111ac016f6" providerId="LiveId" clId="{5F34C84F-EE7D-44AE-B243-2F1AE9E7AA54}" dt="2023-11-08T14:28:18.751" v="1693" actId="164"/>
          <ac:picMkLst>
            <pc:docMk/>
            <pc:sldMk cId="4235781965" sldId="717"/>
            <ac:picMk id="5" creationId="{506781AE-1E41-8201-5D44-D0878BEA7275}"/>
          </ac:picMkLst>
        </pc:picChg>
        <pc:picChg chg="add del mod ord">
          <ac:chgData name="Назар Щур" userId="3faffa111ac016f6" providerId="LiveId" clId="{5F34C84F-EE7D-44AE-B243-2F1AE9E7AA54}" dt="2023-11-08T14:26:25.457" v="1670" actId="478"/>
          <ac:picMkLst>
            <pc:docMk/>
            <pc:sldMk cId="4235781965" sldId="717"/>
            <ac:picMk id="8" creationId="{778C374A-8D06-C08D-C7C7-FC59B955C78D}"/>
          </ac:picMkLst>
        </pc:picChg>
        <pc:picChg chg="add del mod">
          <ac:chgData name="Назар Щур" userId="3faffa111ac016f6" providerId="LiveId" clId="{5F34C84F-EE7D-44AE-B243-2F1AE9E7AA54}" dt="2023-11-08T14:02:41.474" v="1477" actId="478"/>
          <ac:picMkLst>
            <pc:docMk/>
            <pc:sldMk cId="4235781965" sldId="717"/>
            <ac:picMk id="10" creationId="{65750DAE-2748-D787-8461-DF05105DCC25}"/>
          </ac:picMkLst>
        </pc:picChg>
        <pc:picChg chg="add mod">
          <ac:chgData name="Назар Щур" userId="3faffa111ac016f6" providerId="LiveId" clId="{5F34C84F-EE7D-44AE-B243-2F1AE9E7AA54}" dt="2023-11-08T14:28:14.046" v="1692" actId="164"/>
          <ac:picMkLst>
            <pc:docMk/>
            <pc:sldMk cId="4235781965" sldId="717"/>
            <ac:picMk id="12" creationId="{490604BB-8F3D-C8B4-CC65-D8F2FDC5A105}"/>
          </ac:picMkLst>
        </pc:picChg>
        <pc:picChg chg="add del mod">
          <ac:chgData name="Назар Щур" userId="3faffa111ac016f6" providerId="LiveId" clId="{5F34C84F-EE7D-44AE-B243-2F1AE9E7AA54}" dt="2023-11-08T14:12:33.843" v="1489" actId="478"/>
          <ac:picMkLst>
            <pc:docMk/>
            <pc:sldMk cId="4235781965" sldId="717"/>
            <ac:picMk id="14" creationId="{7BE21E75-D4FE-014D-D204-748E710F521D}"/>
          </ac:picMkLst>
        </pc:picChg>
        <pc:picChg chg="add mod modCrop">
          <ac:chgData name="Назар Щур" userId="3faffa111ac016f6" providerId="LiveId" clId="{5F34C84F-EE7D-44AE-B243-2F1AE9E7AA54}" dt="2023-11-08T14:28:09.660" v="1691" actId="164"/>
          <ac:picMkLst>
            <pc:docMk/>
            <pc:sldMk cId="4235781965" sldId="717"/>
            <ac:picMk id="18" creationId="{AC9823E8-123A-82AD-38B0-D78D32D59B5D}"/>
          </ac:picMkLst>
        </pc:picChg>
        <pc:picChg chg="add del mod">
          <ac:chgData name="Назар Щур" userId="3faffa111ac016f6" providerId="LiveId" clId="{5F34C84F-EE7D-44AE-B243-2F1AE9E7AA54}" dt="2023-11-08T14:21:24.255" v="1618" actId="478"/>
          <ac:picMkLst>
            <pc:docMk/>
            <pc:sldMk cId="4235781965" sldId="717"/>
            <ac:picMk id="19" creationId="{CC374B29-FE1E-248E-6D68-E7771783C5B6}"/>
          </ac:picMkLst>
        </pc:picChg>
        <pc:picChg chg="add del mod">
          <ac:chgData name="Назар Щур" userId="3faffa111ac016f6" providerId="LiveId" clId="{5F34C84F-EE7D-44AE-B243-2F1AE9E7AA54}" dt="2023-11-08T14:21:20.714" v="1616" actId="478"/>
          <ac:picMkLst>
            <pc:docMk/>
            <pc:sldMk cId="4235781965" sldId="717"/>
            <ac:picMk id="23" creationId="{3A2100BE-25AD-D594-D295-993856759E05}"/>
          </ac:picMkLst>
        </pc:picChg>
        <pc:picChg chg="add del mod">
          <ac:chgData name="Назар Щур" userId="3faffa111ac016f6" providerId="LiveId" clId="{5F34C84F-EE7D-44AE-B243-2F1AE9E7AA54}" dt="2023-11-08T14:21:22.501" v="1617" actId="478"/>
          <ac:picMkLst>
            <pc:docMk/>
            <pc:sldMk cId="4235781965" sldId="717"/>
            <ac:picMk id="32" creationId="{A37E46C5-CE43-3F92-F49B-C4E4AD84BE5F}"/>
          </ac:picMkLst>
        </pc:picChg>
        <pc:cxnChg chg="add mod">
          <ac:chgData name="Назар Щур" userId="3faffa111ac016f6" providerId="LiveId" clId="{5F34C84F-EE7D-44AE-B243-2F1AE9E7AA54}" dt="2023-11-08T14:28:18.751" v="1693" actId="164"/>
          <ac:cxnSpMkLst>
            <pc:docMk/>
            <pc:sldMk cId="4235781965" sldId="717"/>
            <ac:cxnSpMk id="21" creationId="{C55982FF-9AB9-6542-3D2A-0DB25BEFA6F3}"/>
          </ac:cxnSpMkLst>
        </pc:cxnChg>
        <pc:cxnChg chg="add mod">
          <ac:chgData name="Назар Щур" userId="3faffa111ac016f6" providerId="LiveId" clId="{5F34C84F-EE7D-44AE-B243-2F1AE9E7AA54}" dt="2023-11-08T14:28:14.046" v="1692" actId="164"/>
          <ac:cxnSpMkLst>
            <pc:docMk/>
            <pc:sldMk cId="4235781965" sldId="717"/>
            <ac:cxnSpMk id="24" creationId="{CB96CC67-B840-9D9F-9581-211DEAC9255D}"/>
          </ac:cxnSpMkLst>
        </pc:cxnChg>
        <pc:cxnChg chg="add mod">
          <ac:chgData name="Назар Щур" userId="3faffa111ac016f6" providerId="LiveId" clId="{5F34C84F-EE7D-44AE-B243-2F1AE9E7AA54}" dt="2023-11-08T14:28:14.046" v="1692" actId="164"/>
          <ac:cxnSpMkLst>
            <pc:docMk/>
            <pc:sldMk cId="4235781965" sldId="717"/>
            <ac:cxnSpMk id="28" creationId="{98A9EBDD-D25E-18EF-06D4-84891090D752}"/>
          </ac:cxnSpMkLst>
        </pc:cxnChg>
        <pc:cxnChg chg="add mod">
          <ac:chgData name="Назар Щур" userId="3faffa111ac016f6" providerId="LiveId" clId="{5F34C84F-EE7D-44AE-B243-2F1AE9E7AA54}" dt="2023-11-08T14:28:09.660" v="1691" actId="164"/>
          <ac:cxnSpMkLst>
            <pc:docMk/>
            <pc:sldMk cId="4235781965" sldId="717"/>
            <ac:cxnSpMk id="35" creationId="{A74F0391-61D7-E75D-52C7-69DC509633E2}"/>
          </ac:cxnSpMkLst>
        </pc:cxnChg>
        <pc:cxnChg chg="add mod">
          <ac:chgData name="Назар Щур" userId="3faffa111ac016f6" providerId="LiveId" clId="{5F34C84F-EE7D-44AE-B243-2F1AE9E7AA54}" dt="2023-11-08T14:28:09.660" v="1691" actId="164"/>
          <ac:cxnSpMkLst>
            <pc:docMk/>
            <pc:sldMk cId="4235781965" sldId="717"/>
            <ac:cxnSpMk id="38" creationId="{FBAC24D8-DF81-35BF-5F74-F0A72E2C3864}"/>
          </ac:cxnSpMkLst>
        </pc:cxnChg>
        <pc:cxnChg chg="add mod">
          <ac:chgData name="Назар Щур" userId="3faffa111ac016f6" providerId="LiveId" clId="{5F34C84F-EE7D-44AE-B243-2F1AE9E7AA54}" dt="2023-11-08T14:28:09.660" v="1691" actId="164"/>
          <ac:cxnSpMkLst>
            <pc:docMk/>
            <pc:sldMk cId="4235781965" sldId="717"/>
            <ac:cxnSpMk id="44" creationId="{64F72907-1994-D5E8-CA2D-40A12636D834}"/>
          </ac:cxnSpMkLst>
        </pc:cxnChg>
      </pc:sldChg>
      <pc:sldChg chg="add">
        <pc:chgData name="Назар Щур" userId="3faffa111ac016f6" providerId="LiveId" clId="{5F34C84F-EE7D-44AE-B243-2F1AE9E7AA54}" dt="2023-11-07T19:05:58.256" v="1386" actId="2890"/>
        <pc:sldMkLst>
          <pc:docMk/>
          <pc:sldMk cId="712162494" sldId="718"/>
        </pc:sldMkLst>
      </pc:sldChg>
      <pc:sldChg chg="add del ord">
        <pc:chgData name="Назар Щур" userId="3faffa111ac016f6" providerId="LiveId" clId="{5F34C84F-EE7D-44AE-B243-2F1AE9E7AA54}" dt="2023-11-09T13:28:38.658" v="2825" actId="47"/>
        <pc:sldMkLst>
          <pc:docMk/>
          <pc:sldMk cId="2123658973" sldId="718"/>
        </pc:sldMkLst>
      </pc:sldChg>
      <pc:sldChg chg="addSp delSp modSp add mod ord modTransition delAnim modAnim">
        <pc:chgData name="Назар Щур" userId="3faffa111ac016f6" providerId="LiveId" clId="{5F34C84F-EE7D-44AE-B243-2F1AE9E7AA54}" dt="2023-11-08T14:44:21.877" v="2044" actId="1076"/>
        <pc:sldMkLst>
          <pc:docMk/>
          <pc:sldMk cId="4052256414" sldId="719"/>
        </pc:sldMkLst>
        <pc:spChg chg="mod">
          <ac:chgData name="Назар Щур" userId="3faffa111ac016f6" providerId="LiveId" clId="{5F34C84F-EE7D-44AE-B243-2F1AE9E7AA54}" dt="2023-11-08T14:37:51.597" v="1906"/>
          <ac:spMkLst>
            <pc:docMk/>
            <pc:sldMk cId="4052256414" sldId="719"/>
            <ac:spMk id="2" creationId="{20A38E3F-1E26-5303-2F50-791BEEC417B6}"/>
          </ac:spMkLst>
        </pc:spChg>
        <pc:spChg chg="add mod">
          <ac:chgData name="Назар Щур" userId="3faffa111ac016f6" providerId="LiveId" clId="{5F34C84F-EE7D-44AE-B243-2F1AE9E7AA54}" dt="2023-11-08T14:44:21.877" v="2044" actId="1076"/>
          <ac:spMkLst>
            <pc:docMk/>
            <pc:sldMk cId="4052256414" sldId="719"/>
            <ac:spMk id="4" creationId="{E0649ACE-E189-0483-BD7B-B39C5EE6BEDB}"/>
          </ac:spMkLst>
        </pc:spChg>
        <pc:spChg chg="del">
          <ac:chgData name="Назар Щур" userId="3faffa111ac016f6" providerId="LiveId" clId="{5F34C84F-EE7D-44AE-B243-2F1AE9E7AA54}" dt="2023-11-08T14:34:28.120" v="1833" actId="478"/>
          <ac:spMkLst>
            <pc:docMk/>
            <pc:sldMk cId="4052256414" sldId="719"/>
            <ac:spMk id="62" creationId="{F1C3B0DF-ED48-BA0E-BC22-D6C1369B4DC4}"/>
          </ac:spMkLst>
        </pc:spChg>
        <pc:spChg chg="del">
          <ac:chgData name="Назар Щур" userId="3faffa111ac016f6" providerId="LiveId" clId="{5F34C84F-EE7D-44AE-B243-2F1AE9E7AA54}" dt="2023-11-08T14:34:29.171" v="1834" actId="478"/>
          <ac:spMkLst>
            <pc:docMk/>
            <pc:sldMk cId="4052256414" sldId="719"/>
            <ac:spMk id="63" creationId="{51013B15-161D-9414-A8C3-760FCE8F5FD4}"/>
          </ac:spMkLst>
        </pc:spChg>
        <pc:spChg chg="del mod">
          <ac:chgData name="Назар Щур" userId="3faffa111ac016f6" providerId="LiveId" clId="{5F34C84F-EE7D-44AE-B243-2F1AE9E7AA54}" dt="2023-11-08T14:34:31.034" v="1836" actId="478"/>
          <ac:spMkLst>
            <pc:docMk/>
            <pc:sldMk cId="4052256414" sldId="719"/>
            <ac:spMk id="64" creationId="{DA963DEB-AF47-2E5E-5C4F-641C7939779F}"/>
          </ac:spMkLst>
        </pc:spChg>
        <pc:spChg chg="del">
          <ac:chgData name="Назар Щур" userId="3faffa111ac016f6" providerId="LiveId" clId="{5F34C84F-EE7D-44AE-B243-2F1AE9E7AA54}" dt="2023-11-08T14:34:32.197" v="1837" actId="478"/>
          <ac:spMkLst>
            <pc:docMk/>
            <pc:sldMk cId="4052256414" sldId="719"/>
            <ac:spMk id="65" creationId="{1CA42047-B499-0AF3-94B7-16BB81F8B6AD}"/>
          </ac:spMkLst>
        </pc:spChg>
        <pc:spChg chg="del">
          <ac:chgData name="Назар Щур" userId="3faffa111ac016f6" providerId="LiveId" clId="{5F34C84F-EE7D-44AE-B243-2F1AE9E7AA54}" dt="2023-11-08T14:34:33.133" v="1838" actId="478"/>
          <ac:spMkLst>
            <pc:docMk/>
            <pc:sldMk cId="4052256414" sldId="719"/>
            <ac:spMk id="66" creationId="{F3867CFC-AF57-38E5-1A3A-2182649D062B}"/>
          </ac:spMkLst>
        </pc:spChg>
        <pc:spChg chg="del">
          <ac:chgData name="Назар Щур" userId="3faffa111ac016f6" providerId="LiveId" clId="{5F34C84F-EE7D-44AE-B243-2F1AE9E7AA54}" dt="2023-11-08T14:34:34.280" v="1839" actId="478"/>
          <ac:spMkLst>
            <pc:docMk/>
            <pc:sldMk cId="4052256414" sldId="719"/>
            <ac:spMk id="67" creationId="{1D52D6E4-369F-C842-FD26-6A0736A53A76}"/>
          </ac:spMkLst>
        </pc:spChg>
        <pc:grpChg chg="mod">
          <ac:chgData name="Назар Щур" userId="3faffa111ac016f6" providerId="LiveId" clId="{5F34C84F-EE7D-44AE-B243-2F1AE9E7AA54}" dt="2023-11-08T14:39:56.859" v="1917" actId="1076"/>
          <ac:grpSpMkLst>
            <pc:docMk/>
            <pc:sldMk cId="4052256414" sldId="719"/>
            <ac:grpSpMk id="59" creationId="{3360CF46-5CEF-FA64-FEA0-411E5C70F21E}"/>
          </ac:grpSpMkLst>
        </pc:grpChg>
        <pc:grpChg chg="mod">
          <ac:chgData name="Назар Щур" userId="3faffa111ac016f6" providerId="LiveId" clId="{5F34C84F-EE7D-44AE-B243-2F1AE9E7AA54}" dt="2023-11-08T14:39:52.009" v="1916" actId="1076"/>
          <ac:grpSpMkLst>
            <pc:docMk/>
            <pc:sldMk cId="4052256414" sldId="719"/>
            <ac:grpSpMk id="60" creationId="{92E568E9-4F2B-D4AF-23D0-DE1586739D86}"/>
          </ac:grpSpMkLst>
        </pc:grpChg>
        <pc:grpChg chg="mod">
          <ac:chgData name="Назар Щур" userId="3faffa111ac016f6" providerId="LiveId" clId="{5F34C84F-EE7D-44AE-B243-2F1AE9E7AA54}" dt="2023-11-08T14:37:11.593" v="1894" actId="1035"/>
          <ac:grpSpMkLst>
            <pc:docMk/>
            <pc:sldMk cId="4052256414" sldId="719"/>
            <ac:grpSpMk id="61" creationId="{302B8939-B488-F917-8CF6-0C45C44ECA5A}"/>
          </ac:grpSpMkLst>
        </pc:grpChg>
        <pc:picChg chg="add mod">
          <ac:chgData name="Назар Щур" userId="3faffa111ac016f6" providerId="LiveId" clId="{5F34C84F-EE7D-44AE-B243-2F1AE9E7AA54}" dt="2023-11-08T14:41:12.850" v="1926" actId="1076"/>
          <ac:picMkLst>
            <pc:docMk/>
            <pc:sldMk cId="4052256414" sldId="719"/>
            <ac:picMk id="3" creationId="{11F91F06-A591-2132-C4F4-C0ABB7FD9C24}"/>
          </ac:picMkLst>
        </pc:picChg>
      </pc:sldChg>
      <pc:sldChg chg="modSp add del mod ord">
        <pc:chgData name="Назар Щур" userId="3faffa111ac016f6" providerId="LiveId" clId="{5F34C84F-EE7D-44AE-B243-2F1AE9E7AA54}" dt="2023-11-08T14:41:15.926" v="1927" actId="47"/>
        <pc:sldMkLst>
          <pc:docMk/>
          <pc:sldMk cId="600657382" sldId="720"/>
        </pc:sldMkLst>
        <pc:grpChg chg="mod">
          <ac:chgData name="Назар Щур" userId="3faffa111ac016f6" providerId="LiveId" clId="{5F34C84F-EE7D-44AE-B243-2F1AE9E7AA54}" dt="2023-11-08T14:40:30.884" v="1920" actId="1076"/>
          <ac:grpSpMkLst>
            <pc:docMk/>
            <pc:sldMk cId="600657382" sldId="720"/>
            <ac:grpSpMk id="59" creationId="{3360CF46-5CEF-FA64-FEA0-411E5C70F21E}"/>
          </ac:grpSpMkLst>
        </pc:grpChg>
        <pc:picChg chg="mod">
          <ac:chgData name="Назар Щур" userId="3faffa111ac016f6" providerId="LiveId" clId="{5F34C84F-EE7D-44AE-B243-2F1AE9E7AA54}" dt="2023-11-08T14:40:35.425" v="1921" actId="1076"/>
          <ac:picMkLst>
            <pc:docMk/>
            <pc:sldMk cId="600657382" sldId="720"/>
            <ac:picMk id="3" creationId="{11F91F06-A591-2132-C4F4-C0ABB7FD9C24}"/>
          </ac:picMkLst>
        </pc:picChg>
      </pc:sldChg>
      <pc:sldChg chg="addSp modSp new del mod modAnim">
        <pc:chgData name="Назар Щур" userId="3faffa111ac016f6" providerId="LiveId" clId="{5F34C84F-EE7D-44AE-B243-2F1AE9E7AA54}" dt="2023-11-08T14:46:06.987" v="2062" actId="47"/>
        <pc:sldMkLst>
          <pc:docMk/>
          <pc:sldMk cId="1788424336" sldId="720"/>
        </pc:sldMkLst>
        <pc:spChg chg="add mod">
          <ac:chgData name="Назар Щур" userId="3faffa111ac016f6" providerId="LiveId" clId="{5F34C84F-EE7D-44AE-B243-2F1AE9E7AA54}" dt="2023-11-08T14:45:20.090" v="2051" actId="14100"/>
          <ac:spMkLst>
            <pc:docMk/>
            <pc:sldMk cId="1788424336" sldId="720"/>
            <ac:spMk id="3" creationId="{F67775BD-4F6D-CEE6-3D70-DD3B539F2A06}"/>
          </ac:spMkLst>
        </pc:spChg>
        <pc:picChg chg="add mod ord modCrop">
          <ac:chgData name="Назар Щур" userId="3faffa111ac016f6" providerId="LiveId" clId="{5F34C84F-EE7D-44AE-B243-2F1AE9E7AA54}" dt="2023-11-08T14:45:46.853" v="2060" actId="732"/>
          <ac:picMkLst>
            <pc:docMk/>
            <pc:sldMk cId="1788424336" sldId="720"/>
            <ac:picMk id="2" creationId="{F8E333BA-44D7-C938-25A4-8F6F250F1720}"/>
          </ac:picMkLst>
        </pc:picChg>
      </pc:sldChg>
      <pc:sldChg chg="modSp add del mod">
        <pc:chgData name="Назар Щур" userId="3faffa111ac016f6" providerId="LiveId" clId="{5F34C84F-EE7D-44AE-B243-2F1AE9E7AA54}" dt="2023-11-08T14:44:26.112" v="2045" actId="47"/>
        <pc:sldMkLst>
          <pc:docMk/>
          <pc:sldMk cId="2367774565" sldId="720"/>
        </pc:sldMkLst>
        <pc:spChg chg="mod">
          <ac:chgData name="Назар Щур" userId="3faffa111ac016f6" providerId="LiveId" clId="{5F34C84F-EE7D-44AE-B243-2F1AE9E7AA54}" dt="2023-11-08T14:44:04.063" v="2039" actId="1076"/>
          <ac:spMkLst>
            <pc:docMk/>
            <pc:sldMk cId="2367774565" sldId="720"/>
            <ac:spMk id="2" creationId="{20A38E3F-1E26-5303-2F50-791BEEC417B6}"/>
          </ac:spMkLst>
        </pc:spChg>
        <pc:spChg chg="mod">
          <ac:chgData name="Назар Щур" userId="3faffa111ac016f6" providerId="LiveId" clId="{5F34C84F-EE7D-44AE-B243-2F1AE9E7AA54}" dt="2023-11-08T14:44:00.620" v="2038" actId="1076"/>
          <ac:spMkLst>
            <pc:docMk/>
            <pc:sldMk cId="2367774565" sldId="720"/>
            <ac:spMk id="4" creationId="{E0649ACE-E189-0483-BD7B-B39C5EE6BEDB}"/>
          </ac:spMkLst>
        </pc:spChg>
        <pc:spChg chg="mod">
          <ac:chgData name="Назар Щур" userId="3faffa111ac016f6" providerId="LiveId" clId="{5F34C84F-EE7D-44AE-B243-2F1AE9E7AA54}" dt="2023-11-08T14:43:17.303" v="1985" actId="1035"/>
          <ac:spMkLst>
            <pc:docMk/>
            <pc:sldMk cId="2367774565" sldId="720"/>
            <ac:spMk id="22" creationId="{A5473651-854C-F365-EB29-8EDC8D8F0043}"/>
          </ac:spMkLst>
        </pc:spChg>
        <pc:spChg chg="mod">
          <ac:chgData name="Назар Щур" userId="3faffa111ac016f6" providerId="LiveId" clId="{5F34C84F-EE7D-44AE-B243-2F1AE9E7AA54}" dt="2023-11-08T14:43:17.303" v="1985" actId="1035"/>
          <ac:spMkLst>
            <pc:docMk/>
            <pc:sldMk cId="2367774565" sldId="720"/>
            <ac:spMk id="27" creationId="{7368274B-AA6F-775C-1B57-DBA2DB9E0EB7}"/>
          </ac:spMkLst>
        </pc:spChg>
        <pc:spChg chg="mod">
          <ac:chgData name="Назар Щур" userId="3faffa111ac016f6" providerId="LiveId" clId="{5F34C84F-EE7D-44AE-B243-2F1AE9E7AA54}" dt="2023-11-08T14:43:17.303" v="1985" actId="1035"/>
          <ac:spMkLst>
            <pc:docMk/>
            <pc:sldMk cId="2367774565" sldId="720"/>
            <ac:spMk id="31" creationId="{E0B81EC9-3974-7C10-2666-287C7DA49EA1}"/>
          </ac:spMkLst>
        </pc:spChg>
        <pc:spChg chg="mod">
          <ac:chgData name="Назар Щур" userId="3faffa111ac016f6" providerId="LiveId" clId="{5F34C84F-EE7D-44AE-B243-2F1AE9E7AA54}" dt="2023-11-08T14:43:17.303" v="1985" actId="1035"/>
          <ac:spMkLst>
            <pc:docMk/>
            <pc:sldMk cId="2367774565" sldId="720"/>
            <ac:spMk id="33" creationId="{2248135C-2C54-22BC-E163-42EDA931D269}"/>
          </ac:spMkLst>
        </pc:spChg>
        <pc:spChg chg="mod">
          <ac:chgData name="Назар Щур" userId="3faffa111ac016f6" providerId="LiveId" clId="{5F34C84F-EE7D-44AE-B243-2F1AE9E7AA54}" dt="2023-11-08T14:43:17.303" v="1985" actId="1035"/>
          <ac:spMkLst>
            <pc:docMk/>
            <pc:sldMk cId="2367774565" sldId="720"/>
            <ac:spMk id="34" creationId="{ED4754B2-0A88-71F1-F01F-F13B55FB3FED}"/>
          </ac:spMkLst>
        </pc:spChg>
        <pc:spChg chg="mod">
          <ac:chgData name="Назар Щур" userId="3faffa111ac016f6" providerId="LiveId" clId="{5F34C84F-EE7D-44AE-B243-2F1AE9E7AA54}" dt="2023-11-08T14:43:17.303" v="1985" actId="1035"/>
          <ac:spMkLst>
            <pc:docMk/>
            <pc:sldMk cId="2367774565" sldId="720"/>
            <ac:spMk id="37" creationId="{122E3CDB-E73C-2880-1BC2-C6D1CB5BE090}"/>
          </ac:spMkLst>
        </pc:spChg>
        <pc:spChg chg="mod">
          <ac:chgData name="Назар Щур" userId="3faffa111ac016f6" providerId="LiveId" clId="{5F34C84F-EE7D-44AE-B243-2F1AE9E7AA54}" dt="2023-11-08T14:43:17.303" v="1985" actId="1035"/>
          <ac:spMkLst>
            <pc:docMk/>
            <pc:sldMk cId="2367774565" sldId="720"/>
            <ac:spMk id="43" creationId="{8BE159BC-68C0-7834-D605-42D5C64B956E}"/>
          </ac:spMkLst>
        </pc:spChg>
        <pc:spChg chg="mod">
          <ac:chgData name="Назар Щур" userId="3faffa111ac016f6" providerId="LiveId" clId="{5F34C84F-EE7D-44AE-B243-2F1AE9E7AA54}" dt="2023-11-08T14:43:17.303" v="1985" actId="1035"/>
          <ac:spMkLst>
            <pc:docMk/>
            <pc:sldMk cId="2367774565" sldId="720"/>
            <ac:spMk id="49" creationId="{0965863C-976A-6D2B-CBA3-3C346D80C43C}"/>
          </ac:spMkLst>
        </pc:spChg>
        <pc:grpChg chg="mod">
          <ac:chgData name="Назар Щур" userId="3faffa111ac016f6" providerId="LiveId" clId="{5F34C84F-EE7D-44AE-B243-2F1AE9E7AA54}" dt="2023-11-08T14:43:17.303" v="1985" actId="1035"/>
          <ac:grpSpMkLst>
            <pc:docMk/>
            <pc:sldMk cId="2367774565" sldId="720"/>
            <ac:grpSpMk id="59" creationId="{3360CF46-5CEF-FA64-FEA0-411E5C70F21E}"/>
          </ac:grpSpMkLst>
        </pc:grpChg>
        <pc:grpChg chg="mod">
          <ac:chgData name="Назар Щур" userId="3faffa111ac016f6" providerId="LiveId" clId="{5F34C84F-EE7D-44AE-B243-2F1AE9E7AA54}" dt="2023-11-08T14:43:17.303" v="1985" actId="1035"/>
          <ac:grpSpMkLst>
            <pc:docMk/>
            <pc:sldMk cId="2367774565" sldId="720"/>
            <ac:grpSpMk id="60" creationId="{92E568E9-4F2B-D4AF-23D0-DE1586739D86}"/>
          </ac:grpSpMkLst>
        </pc:grpChg>
        <pc:grpChg chg="mod">
          <ac:chgData name="Назар Щур" userId="3faffa111ac016f6" providerId="LiveId" clId="{5F34C84F-EE7D-44AE-B243-2F1AE9E7AA54}" dt="2023-11-08T14:43:17.303" v="1985" actId="1035"/>
          <ac:grpSpMkLst>
            <pc:docMk/>
            <pc:sldMk cId="2367774565" sldId="720"/>
            <ac:grpSpMk id="61" creationId="{302B8939-B488-F917-8CF6-0C45C44ECA5A}"/>
          </ac:grpSpMkLst>
        </pc:grpChg>
        <pc:picChg chg="mod">
          <ac:chgData name="Назар Щур" userId="3faffa111ac016f6" providerId="LiveId" clId="{5F34C84F-EE7D-44AE-B243-2F1AE9E7AA54}" dt="2023-11-08T14:43:17.303" v="1985" actId="1035"/>
          <ac:picMkLst>
            <pc:docMk/>
            <pc:sldMk cId="2367774565" sldId="720"/>
            <ac:picMk id="3" creationId="{11F91F06-A591-2132-C4F4-C0ABB7FD9C24}"/>
          </ac:picMkLst>
        </pc:picChg>
        <pc:picChg chg="mod">
          <ac:chgData name="Назар Щур" userId="3faffa111ac016f6" providerId="LiveId" clId="{5F34C84F-EE7D-44AE-B243-2F1AE9E7AA54}" dt="2023-11-08T14:43:17.303" v="1985" actId="1035"/>
          <ac:picMkLst>
            <pc:docMk/>
            <pc:sldMk cId="2367774565" sldId="720"/>
            <ac:picMk id="5" creationId="{506781AE-1E41-8201-5D44-D0878BEA7275}"/>
          </ac:picMkLst>
        </pc:picChg>
        <pc:picChg chg="mod">
          <ac:chgData name="Назар Щур" userId="3faffa111ac016f6" providerId="LiveId" clId="{5F34C84F-EE7D-44AE-B243-2F1AE9E7AA54}" dt="2023-11-08T14:43:17.303" v="1985" actId="1035"/>
          <ac:picMkLst>
            <pc:docMk/>
            <pc:sldMk cId="2367774565" sldId="720"/>
            <ac:picMk id="12" creationId="{490604BB-8F3D-C8B4-CC65-D8F2FDC5A105}"/>
          </ac:picMkLst>
        </pc:picChg>
        <pc:picChg chg="mod">
          <ac:chgData name="Назар Щур" userId="3faffa111ac016f6" providerId="LiveId" clId="{5F34C84F-EE7D-44AE-B243-2F1AE9E7AA54}" dt="2023-11-08T14:43:17.303" v="1985" actId="1035"/>
          <ac:picMkLst>
            <pc:docMk/>
            <pc:sldMk cId="2367774565" sldId="720"/>
            <ac:picMk id="18" creationId="{AC9823E8-123A-82AD-38B0-D78D32D59B5D}"/>
          </ac:picMkLst>
        </pc:picChg>
        <pc:cxnChg chg="mod">
          <ac:chgData name="Назар Щур" userId="3faffa111ac016f6" providerId="LiveId" clId="{5F34C84F-EE7D-44AE-B243-2F1AE9E7AA54}" dt="2023-11-08T14:43:17.303" v="1985" actId="1035"/>
          <ac:cxnSpMkLst>
            <pc:docMk/>
            <pc:sldMk cId="2367774565" sldId="720"/>
            <ac:cxnSpMk id="21" creationId="{C55982FF-9AB9-6542-3D2A-0DB25BEFA6F3}"/>
          </ac:cxnSpMkLst>
        </pc:cxnChg>
        <pc:cxnChg chg="mod">
          <ac:chgData name="Назар Щур" userId="3faffa111ac016f6" providerId="LiveId" clId="{5F34C84F-EE7D-44AE-B243-2F1AE9E7AA54}" dt="2023-11-08T14:43:17.303" v="1985" actId="1035"/>
          <ac:cxnSpMkLst>
            <pc:docMk/>
            <pc:sldMk cId="2367774565" sldId="720"/>
            <ac:cxnSpMk id="24" creationId="{CB96CC67-B840-9D9F-9581-211DEAC9255D}"/>
          </ac:cxnSpMkLst>
        </pc:cxnChg>
        <pc:cxnChg chg="mod">
          <ac:chgData name="Назар Щур" userId="3faffa111ac016f6" providerId="LiveId" clId="{5F34C84F-EE7D-44AE-B243-2F1AE9E7AA54}" dt="2023-11-08T14:43:17.303" v="1985" actId="1035"/>
          <ac:cxnSpMkLst>
            <pc:docMk/>
            <pc:sldMk cId="2367774565" sldId="720"/>
            <ac:cxnSpMk id="28" creationId="{98A9EBDD-D25E-18EF-06D4-84891090D752}"/>
          </ac:cxnSpMkLst>
        </pc:cxnChg>
        <pc:cxnChg chg="mod">
          <ac:chgData name="Назар Щур" userId="3faffa111ac016f6" providerId="LiveId" clId="{5F34C84F-EE7D-44AE-B243-2F1AE9E7AA54}" dt="2023-11-08T14:43:17.303" v="1985" actId="1035"/>
          <ac:cxnSpMkLst>
            <pc:docMk/>
            <pc:sldMk cId="2367774565" sldId="720"/>
            <ac:cxnSpMk id="35" creationId="{A74F0391-61D7-E75D-52C7-69DC509633E2}"/>
          </ac:cxnSpMkLst>
        </pc:cxnChg>
        <pc:cxnChg chg="mod">
          <ac:chgData name="Назар Щур" userId="3faffa111ac016f6" providerId="LiveId" clId="{5F34C84F-EE7D-44AE-B243-2F1AE9E7AA54}" dt="2023-11-08T14:43:17.303" v="1985" actId="1035"/>
          <ac:cxnSpMkLst>
            <pc:docMk/>
            <pc:sldMk cId="2367774565" sldId="720"/>
            <ac:cxnSpMk id="38" creationId="{FBAC24D8-DF81-35BF-5F74-F0A72E2C3864}"/>
          </ac:cxnSpMkLst>
        </pc:cxnChg>
        <pc:cxnChg chg="mod">
          <ac:chgData name="Назар Щур" userId="3faffa111ac016f6" providerId="LiveId" clId="{5F34C84F-EE7D-44AE-B243-2F1AE9E7AA54}" dt="2023-11-08T14:43:17.303" v="1985" actId="1035"/>
          <ac:cxnSpMkLst>
            <pc:docMk/>
            <pc:sldMk cId="2367774565" sldId="720"/>
            <ac:cxnSpMk id="44" creationId="{64F72907-1994-D5E8-CA2D-40A12636D834}"/>
          </ac:cxnSpMkLst>
        </pc:cxnChg>
      </pc:sldChg>
      <pc:sldChg chg="addSp delSp modSp add mod modTransition modAnim">
        <pc:chgData name="Назар Щур" userId="3faffa111ac016f6" providerId="LiveId" clId="{5F34C84F-EE7D-44AE-B243-2F1AE9E7AA54}" dt="2023-11-08T16:43:38.447" v="2123"/>
        <pc:sldMkLst>
          <pc:docMk/>
          <pc:sldMk cId="3023519607" sldId="720"/>
        </pc:sldMkLst>
        <pc:spChg chg="del">
          <ac:chgData name="Назар Щур" userId="3faffa111ac016f6" providerId="LiveId" clId="{5F34C84F-EE7D-44AE-B243-2F1AE9E7AA54}" dt="2023-11-08T16:33:33.372" v="2090" actId="478"/>
          <ac:spMkLst>
            <pc:docMk/>
            <pc:sldMk cId="3023519607" sldId="720"/>
            <ac:spMk id="2" creationId="{20A38E3F-1E26-5303-2F50-791BEEC417B6}"/>
          </ac:spMkLst>
        </pc:spChg>
        <pc:spChg chg="del">
          <ac:chgData name="Назар Щур" userId="3faffa111ac016f6" providerId="LiveId" clId="{5F34C84F-EE7D-44AE-B243-2F1AE9E7AA54}" dt="2023-11-08T16:33:33.372" v="2090" actId="478"/>
          <ac:spMkLst>
            <pc:docMk/>
            <pc:sldMk cId="3023519607" sldId="720"/>
            <ac:spMk id="4" creationId="{E0649ACE-E189-0483-BD7B-B39C5EE6BEDB}"/>
          </ac:spMkLst>
        </pc:spChg>
        <pc:spChg chg="add mod">
          <ac:chgData name="Назар Щур" userId="3faffa111ac016f6" providerId="LiveId" clId="{5F34C84F-EE7D-44AE-B243-2F1AE9E7AA54}" dt="2023-11-08T16:41:52.431" v="2104" actId="1076"/>
          <ac:spMkLst>
            <pc:docMk/>
            <pc:sldMk cId="3023519607" sldId="720"/>
            <ac:spMk id="6" creationId="{853513CC-F0ED-A4CD-95AB-08FCEA4754E4}"/>
          </ac:spMkLst>
        </pc:spChg>
        <pc:spChg chg="mod">
          <ac:chgData name="Назар Щур" userId="3faffa111ac016f6" providerId="LiveId" clId="{5F34C84F-EE7D-44AE-B243-2F1AE9E7AA54}" dt="2023-11-08T16:33:29.255" v="2089"/>
          <ac:spMkLst>
            <pc:docMk/>
            <pc:sldMk cId="3023519607" sldId="720"/>
            <ac:spMk id="39" creationId="{C91FF341-BA07-495E-B482-DD66522A87F3}"/>
          </ac:spMkLst>
        </pc:spChg>
        <pc:grpChg chg="del">
          <ac:chgData name="Назар Щур" userId="3faffa111ac016f6" providerId="LiveId" clId="{5F34C84F-EE7D-44AE-B243-2F1AE9E7AA54}" dt="2023-11-08T16:33:33.372" v="2090" actId="478"/>
          <ac:grpSpMkLst>
            <pc:docMk/>
            <pc:sldMk cId="3023519607" sldId="720"/>
            <ac:grpSpMk id="59" creationId="{3360CF46-5CEF-FA64-FEA0-411E5C70F21E}"/>
          </ac:grpSpMkLst>
        </pc:grpChg>
        <pc:grpChg chg="del">
          <ac:chgData name="Назар Щур" userId="3faffa111ac016f6" providerId="LiveId" clId="{5F34C84F-EE7D-44AE-B243-2F1AE9E7AA54}" dt="2023-11-08T16:33:33.372" v="2090" actId="478"/>
          <ac:grpSpMkLst>
            <pc:docMk/>
            <pc:sldMk cId="3023519607" sldId="720"/>
            <ac:grpSpMk id="60" creationId="{92E568E9-4F2B-D4AF-23D0-DE1586739D86}"/>
          </ac:grpSpMkLst>
        </pc:grpChg>
        <pc:grpChg chg="del">
          <ac:chgData name="Назар Щур" userId="3faffa111ac016f6" providerId="LiveId" clId="{5F34C84F-EE7D-44AE-B243-2F1AE9E7AA54}" dt="2023-11-08T16:33:33.372" v="2090" actId="478"/>
          <ac:grpSpMkLst>
            <pc:docMk/>
            <pc:sldMk cId="3023519607" sldId="720"/>
            <ac:grpSpMk id="61" creationId="{302B8939-B488-F917-8CF6-0C45C44ECA5A}"/>
          </ac:grpSpMkLst>
        </pc:grpChg>
        <pc:picChg chg="del">
          <ac:chgData name="Назар Щур" userId="3faffa111ac016f6" providerId="LiveId" clId="{5F34C84F-EE7D-44AE-B243-2F1AE9E7AA54}" dt="2023-11-08T16:33:33.372" v="2090" actId="478"/>
          <ac:picMkLst>
            <pc:docMk/>
            <pc:sldMk cId="3023519607" sldId="720"/>
            <ac:picMk id="3" creationId="{11F91F06-A591-2132-C4F4-C0ABB7FD9C24}"/>
          </ac:picMkLst>
        </pc:picChg>
        <pc:picChg chg="add mod ord modCrop">
          <ac:chgData name="Назар Щур" userId="3faffa111ac016f6" providerId="LiveId" clId="{5F34C84F-EE7D-44AE-B243-2F1AE9E7AA54}" dt="2023-11-08T16:41:33.545" v="2100" actId="732"/>
          <ac:picMkLst>
            <pc:docMk/>
            <pc:sldMk cId="3023519607" sldId="720"/>
            <ac:picMk id="8" creationId="{896FDD67-F21F-DAF1-9679-197BD6B00E52}"/>
          </ac:picMkLst>
        </pc:picChg>
      </pc:sldChg>
      <pc:sldChg chg="addSp delSp modSp add mod modTransition delAnim modAnim">
        <pc:chgData name="Назар Щур" userId="3faffa111ac016f6" providerId="LiveId" clId="{5F34C84F-EE7D-44AE-B243-2F1AE9E7AA54}" dt="2023-11-08T16:43:40.562" v="2124"/>
        <pc:sldMkLst>
          <pc:docMk/>
          <pc:sldMk cId="54161443" sldId="721"/>
        </pc:sldMkLst>
        <pc:spChg chg="add mod">
          <ac:chgData name="Назар Щур" userId="3faffa111ac016f6" providerId="LiveId" clId="{5F34C84F-EE7D-44AE-B243-2F1AE9E7AA54}" dt="2023-11-08T16:43:30.308" v="2121" actId="1076"/>
          <ac:spMkLst>
            <pc:docMk/>
            <pc:sldMk cId="54161443" sldId="721"/>
            <ac:spMk id="3" creationId="{263136DA-D40A-ED0B-CE9A-397656719C47}"/>
          </ac:spMkLst>
        </pc:spChg>
        <pc:spChg chg="del">
          <ac:chgData name="Назар Щур" userId="3faffa111ac016f6" providerId="LiveId" clId="{5F34C84F-EE7D-44AE-B243-2F1AE9E7AA54}" dt="2023-11-08T16:42:27.379" v="2107" actId="478"/>
          <ac:spMkLst>
            <pc:docMk/>
            <pc:sldMk cId="54161443" sldId="721"/>
            <ac:spMk id="6" creationId="{853513CC-F0ED-A4CD-95AB-08FCEA4754E4}"/>
          </ac:spMkLst>
        </pc:spChg>
        <pc:picChg chg="add mod ord">
          <ac:chgData name="Назар Щур" userId="3faffa111ac016f6" providerId="LiveId" clId="{5F34C84F-EE7D-44AE-B243-2F1AE9E7AA54}" dt="2023-11-08T16:42:45.457" v="2113" actId="167"/>
          <ac:picMkLst>
            <pc:docMk/>
            <pc:sldMk cId="54161443" sldId="721"/>
            <ac:picMk id="2" creationId="{1614BD05-E69A-C8BB-602B-0218F42BA075}"/>
          </ac:picMkLst>
        </pc:picChg>
        <pc:picChg chg="del">
          <ac:chgData name="Назар Щур" userId="3faffa111ac016f6" providerId="LiveId" clId="{5F34C84F-EE7D-44AE-B243-2F1AE9E7AA54}" dt="2023-11-08T16:42:26.091" v="2106" actId="478"/>
          <ac:picMkLst>
            <pc:docMk/>
            <pc:sldMk cId="54161443" sldId="721"/>
            <ac:picMk id="8" creationId="{896FDD67-F21F-DAF1-9679-197BD6B00E52}"/>
          </ac:picMkLst>
        </pc:picChg>
      </pc:sldChg>
      <pc:sldChg chg="addSp delSp modSp add mod modTransition modAnim">
        <pc:chgData name="Назар Щур" userId="3faffa111ac016f6" providerId="LiveId" clId="{5F34C84F-EE7D-44AE-B243-2F1AE9E7AA54}" dt="2023-11-08T16:49:28.459" v="2196"/>
        <pc:sldMkLst>
          <pc:docMk/>
          <pc:sldMk cId="2146319378" sldId="722"/>
        </pc:sldMkLst>
        <pc:spChg chg="mod">
          <ac:chgData name="Назар Щур" userId="3faffa111ac016f6" providerId="LiveId" clId="{5F34C84F-EE7D-44AE-B243-2F1AE9E7AA54}" dt="2023-11-08T16:49:01.171" v="2187" actId="1076"/>
          <ac:spMkLst>
            <pc:docMk/>
            <pc:sldMk cId="2146319378" sldId="722"/>
            <ac:spMk id="3" creationId="{263136DA-D40A-ED0B-CE9A-397656719C47}"/>
          </ac:spMkLst>
        </pc:spChg>
        <pc:spChg chg="add del mod">
          <ac:chgData name="Назар Щур" userId="3faffa111ac016f6" providerId="LiveId" clId="{5F34C84F-EE7D-44AE-B243-2F1AE9E7AA54}" dt="2023-11-08T16:48:01.837" v="2171" actId="478"/>
          <ac:spMkLst>
            <pc:docMk/>
            <pc:sldMk cId="2146319378" sldId="722"/>
            <ac:spMk id="8" creationId="{5DF38F51-EED5-5EBC-17D8-B71B86360C88}"/>
          </ac:spMkLst>
        </pc:spChg>
        <pc:spChg chg="add mod">
          <ac:chgData name="Назар Щур" userId="3faffa111ac016f6" providerId="LiveId" clId="{5F34C84F-EE7D-44AE-B243-2F1AE9E7AA54}" dt="2023-11-08T16:49:12.652" v="2192" actId="1076"/>
          <ac:spMkLst>
            <pc:docMk/>
            <pc:sldMk cId="2146319378" sldId="722"/>
            <ac:spMk id="9" creationId="{F95295FC-7475-D37C-0B55-CB4DBF736234}"/>
          </ac:spMkLst>
        </pc:spChg>
        <pc:picChg chg="del">
          <ac:chgData name="Назар Щур" userId="3faffa111ac016f6" providerId="LiveId" clId="{5F34C84F-EE7D-44AE-B243-2F1AE9E7AA54}" dt="2023-11-08T16:43:44.609" v="2126" actId="478"/>
          <ac:picMkLst>
            <pc:docMk/>
            <pc:sldMk cId="2146319378" sldId="722"/>
            <ac:picMk id="2" creationId="{1614BD05-E69A-C8BB-602B-0218F42BA075}"/>
          </ac:picMkLst>
        </pc:picChg>
        <pc:picChg chg="add mod">
          <ac:chgData name="Назар Щур" userId="3faffa111ac016f6" providerId="LiveId" clId="{5F34C84F-EE7D-44AE-B243-2F1AE9E7AA54}" dt="2023-11-08T16:49:10.081" v="2191" actId="1035"/>
          <ac:picMkLst>
            <pc:docMk/>
            <pc:sldMk cId="2146319378" sldId="722"/>
            <ac:picMk id="4" creationId="{363C4EF0-A582-09EE-CA3D-9010667DBAA0}"/>
          </ac:picMkLst>
        </pc:picChg>
        <pc:picChg chg="add del mod">
          <ac:chgData name="Назар Щур" userId="3faffa111ac016f6" providerId="LiveId" clId="{5F34C84F-EE7D-44AE-B243-2F1AE9E7AA54}" dt="2023-11-08T16:46:07.250" v="2130" actId="478"/>
          <ac:picMkLst>
            <pc:docMk/>
            <pc:sldMk cId="2146319378" sldId="722"/>
            <ac:picMk id="5" creationId="{E8C4286F-0582-A29F-566E-984B58458E28}"/>
          </ac:picMkLst>
        </pc:picChg>
        <pc:picChg chg="add mod modCrop">
          <ac:chgData name="Назар Щур" userId="3faffa111ac016f6" providerId="LiveId" clId="{5F34C84F-EE7D-44AE-B243-2F1AE9E7AA54}" dt="2023-11-08T16:49:10.081" v="2191" actId="1035"/>
          <ac:picMkLst>
            <pc:docMk/>
            <pc:sldMk cId="2146319378" sldId="722"/>
            <ac:picMk id="7" creationId="{851331EE-368F-89C2-F76E-87B43CBB8788}"/>
          </ac:picMkLst>
        </pc:picChg>
      </pc:sldChg>
      <pc:sldChg chg="addSp delSp modSp add mod">
        <pc:chgData name="Назар Щур" userId="3faffa111ac016f6" providerId="LiveId" clId="{5F34C84F-EE7D-44AE-B243-2F1AE9E7AA54}" dt="2023-11-08T16:56:08.125" v="2219" actId="732"/>
        <pc:sldMkLst>
          <pc:docMk/>
          <pc:sldMk cId="3897202514" sldId="723"/>
        </pc:sldMkLst>
        <pc:spChg chg="mod">
          <ac:chgData name="Назар Щур" userId="3faffa111ac016f6" providerId="LiveId" clId="{5F34C84F-EE7D-44AE-B243-2F1AE9E7AA54}" dt="2023-11-08T16:51:35.286" v="2207"/>
          <ac:spMkLst>
            <pc:docMk/>
            <pc:sldMk cId="3897202514" sldId="723"/>
            <ac:spMk id="15" creationId="{CE875E1B-5141-B506-36F0-BCA749712A14}"/>
          </ac:spMkLst>
        </pc:spChg>
        <pc:picChg chg="add del mod ord modCrop">
          <ac:chgData name="Назар Щур" userId="3faffa111ac016f6" providerId="LiveId" clId="{5F34C84F-EE7D-44AE-B243-2F1AE9E7AA54}" dt="2023-11-08T16:55:49.682" v="2214" actId="478"/>
          <ac:picMkLst>
            <pc:docMk/>
            <pc:sldMk cId="3897202514" sldId="723"/>
            <ac:picMk id="3" creationId="{16507720-BE62-E73C-D00D-16FB0DE11D1B}"/>
          </ac:picMkLst>
        </pc:picChg>
        <pc:picChg chg="del">
          <ac:chgData name="Назар Щур" userId="3faffa111ac016f6" providerId="LiveId" clId="{5F34C84F-EE7D-44AE-B243-2F1AE9E7AA54}" dt="2023-11-08T16:51:36.343" v="2208" actId="478"/>
          <ac:picMkLst>
            <pc:docMk/>
            <pc:sldMk cId="3897202514" sldId="723"/>
            <ac:picMk id="5" creationId="{121E4001-1DA0-B880-DED4-CB2817AA2722}"/>
          </ac:picMkLst>
        </pc:picChg>
        <pc:picChg chg="add mod ord modCrop">
          <ac:chgData name="Назар Щур" userId="3faffa111ac016f6" providerId="LiveId" clId="{5F34C84F-EE7D-44AE-B243-2F1AE9E7AA54}" dt="2023-11-08T16:56:08.125" v="2219" actId="732"/>
          <ac:picMkLst>
            <pc:docMk/>
            <pc:sldMk cId="3897202514" sldId="723"/>
            <ac:picMk id="6" creationId="{A922FF2F-A0C5-2F4E-5CCA-11CB591D024C}"/>
          </ac:picMkLst>
        </pc:picChg>
      </pc:sldChg>
      <pc:sldChg chg="addSp delSp modSp add mod">
        <pc:chgData name="Назар Щур" userId="3faffa111ac016f6" providerId="LiveId" clId="{5F34C84F-EE7D-44AE-B243-2F1AE9E7AA54}" dt="2023-11-08T16:57:21.205" v="2224" actId="167"/>
        <pc:sldMkLst>
          <pc:docMk/>
          <pc:sldMk cId="711328774" sldId="724"/>
        </pc:sldMkLst>
        <pc:spChg chg="mod">
          <ac:chgData name="Назар Щур" userId="3faffa111ac016f6" providerId="LiveId" clId="{5F34C84F-EE7D-44AE-B243-2F1AE9E7AA54}" dt="2023-11-08T16:57:16.083" v="2222"/>
          <ac:spMkLst>
            <pc:docMk/>
            <pc:sldMk cId="711328774" sldId="724"/>
            <ac:spMk id="15" creationId="{CE875E1B-5141-B506-36F0-BCA749712A14}"/>
          </ac:spMkLst>
        </pc:spChg>
        <pc:picChg chg="add mod ord">
          <ac:chgData name="Назар Щур" userId="3faffa111ac016f6" providerId="LiveId" clId="{5F34C84F-EE7D-44AE-B243-2F1AE9E7AA54}" dt="2023-11-08T16:57:21.205" v="2224" actId="167"/>
          <ac:picMkLst>
            <pc:docMk/>
            <pc:sldMk cId="711328774" sldId="724"/>
            <ac:picMk id="2" creationId="{0FF9D590-4863-1F7E-197C-362169912638}"/>
          </ac:picMkLst>
        </pc:picChg>
        <pc:picChg chg="del">
          <ac:chgData name="Назар Щур" userId="3faffa111ac016f6" providerId="LiveId" clId="{5F34C84F-EE7D-44AE-B243-2F1AE9E7AA54}" dt="2023-11-08T16:57:00.487" v="2221" actId="478"/>
          <ac:picMkLst>
            <pc:docMk/>
            <pc:sldMk cId="711328774" sldId="724"/>
            <ac:picMk id="6" creationId="{A922FF2F-A0C5-2F4E-5CCA-11CB591D024C}"/>
          </ac:picMkLst>
        </pc:picChg>
      </pc:sldChg>
      <pc:sldChg chg="addSp delSp modSp add mod delAnim modAnim">
        <pc:chgData name="Назар Щур" userId="3faffa111ac016f6" providerId="LiveId" clId="{5F34C84F-EE7D-44AE-B243-2F1AE9E7AA54}" dt="2023-11-08T17:10:02.121" v="2293"/>
        <pc:sldMkLst>
          <pc:docMk/>
          <pc:sldMk cId="1063962243" sldId="725"/>
        </pc:sldMkLst>
        <pc:spChg chg="add mod">
          <ac:chgData name="Назар Щур" userId="3faffa111ac016f6" providerId="LiveId" clId="{5F34C84F-EE7D-44AE-B243-2F1AE9E7AA54}" dt="2023-11-08T17:09:12.806" v="2278" actId="14100"/>
          <ac:spMkLst>
            <pc:docMk/>
            <pc:sldMk cId="1063962243" sldId="725"/>
            <ac:spMk id="5" creationId="{008D8F5D-3F55-C76C-1083-64EE7702CF09}"/>
          </ac:spMkLst>
        </pc:spChg>
        <pc:spChg chg="add mod">
          <ac:chgData name="Назар Щур" userId="3faffa111ac016f6" providerId="LiveId" clId="{5F34C84F-EE7D-44AE-B243-2F1AE9E7AA54}" dt="2023-11-08T17:09:07.731" v="2276" actId="14100"/>
          <ac:spMkLst>
            <pc:docMk/>
            <pc:sldMk cId="1063962243" sldId="725"/>
            <ac:spMk id="6" creationId="{168FF2A6-CA59-5BCA-4454-6AEE1478F1D2}"/>
          </ac:spMkLst>
        </pc:spChg>
        <pc:spChg chg="add del mod">
          <ac:chgData name="Назар Щур" userId="3faffa111ac016f6" providerId="LiveId" clId="{5F34C84F-EE7D-44AE-B243-2F1AE9E7AA54}" dt="2023-11-08T16:59:36.197" v="2256" actId="478"/>
          <ac:spMkLst>
            <pc:docMk/>
            <pc:sldMk cId="1063962243" sldId="725"/>
            <ac:spMk id="7" creationId="{CB3D3E66-40F1-CC16-32E6-C00574DC4CE8}"/>
          </ac:spMkLst>
        </pc:spChg>
        <pc:spChg chg="add del mod">
          <ac:chgData name="Назар Щур" userId="3faffa111ac016f6" providerId="LiveId" clId="{5F34C84F-EE7D-44AE-B243-2F1AE9E7AA54}" dt="2023-11-08T17:09:44.631" v="2290" actId="478"/>
          <ac:spMkLst>
            <pc:docMk/>
            <pc:sldMk cId="1063962243" sldId="725"/>
            <ac:spMk id="12" creationId="{1C8A2A69-15E3-F7F9-10B9-15FC127726ED}"/>
          </ac:spMkLst>
        </pc:spChg>
        <pc:spChg chg="mod">
          <ac:chgData name="Назар Щур" userId="3faffa111ac016f6" providerId="LiveId" clId="{5F34C84F-EE7D-44AE-B243-2F1AE9E7AA54}" dt="2023-11-08T16:59:09.486" v="2249"/>
          <ac:spMkLst>
            <pc:docMk/>
            <pc:sldMk cId="1063962243" sldId="725"/>
            <ac:spMk id="15" creationId="{CE875E1B-5141-B506-36F0-BCA749712A14}"/>
          </ac:spMkLst>
        </pc:spChg>
        <pc:picChg chg="del">
          <ac:chgData name="Назар Щур" userId="3faffa111ac016f6" providerId="LiveId" clId="{5F34C84F-EE7D-44AE-B243-2F1AE9E7AA54}" dt="2023-11-08T16:57:34.151" v="2226" actId="478"/>
          <ac:picMkLst>
            <pc:docMk/>
            <pc:sldMk cId="1063962243" sldId="725"/>
            <ac:picMk id="2" creationId="{0FF9D590-4863-1F7E-197C-362169912638}"/>
          </ac:picMkLst>
        </pc:picChg>
        <pc:picChg chg="add del mod">
          <ac:chgData name="Назар Щур" userId="3faffa111ac016f6" providerId="LiveId" clId="{5F34C84F-EE7D-44AE-B243-2F1AE9E7AA54}" dt="2023-11-08T17:09:17.910" v="2281" actId="478"/>
          <ac:picMkLst>
            <pc:docMk/>
            <pc:sldMk cId="1063962243" sldId="725"/>
            <ac:picMk id="3" creationId="{57799C1B-1B00-90BF-D578-775664D6C44F}"/>
          </ac:picMkLst>
        </pc:picChg>
        <pc:picChg chg="add del mod">
          <ac:chgData name="Назар Щур" userId="3faffa111ac016f6" providerId="LiveId" clId="{5F34C84F-EE7D-44AE-B243-2F1AE9E7AA54}" dt="2023-11-08T17:09:18.543" v="2282" actId="478"/>
          <ac:picMkLst>
            <pc:docMk/>
            <pc:sldMk cId="1063962243" sldId="725"/>
            <ac:picMk id="4" creationId="{C689F13D-D4FB-7590-0AC6-5469D33D7F62}"/>
          </ac:picMkLst>
        </pc:picChg>
        <pc:picChg chg="add mod ord">
          <ac:chgData name="Назар Щур" userId="3faffa111ac016f6" providerId="LiveId" clId="{5F34C84F-EE7D-44AE-B243-2F1AE9E7AA54}" dt="2023-11-08T17:09:35.542" v="2287" actId="14100"/>
          <ac:picMkLst>
            <pc:docMk/>
            <pc:sldMk cId="1063962243" sldId="725"/>
            <ac:picMk id="9" creationId="{38117E94-9E33-2B8F-78F5-73CB4A80A2D4}"/>
          </ac:picMkLst>
        </pc:picChg>
        <pc:picChg chg="add mod ord">
          <ac:chgData name="Назар Щур" userId="3faffa111ac016f6" providerId="LiveId" clId="{5F34C84F-EE7D-44AE-B243-2F1AE9E7AA54}" dt="2023-11-08T17:09:43.031" v="2289" actId="14100"/>
          <ac:picMkLst>
            <pc:docMk/>
            <pc:sldMk cId="1063962243" sldId="725"/>
            <ac:picMk id="11" creationId="{D5346663-E6F4-58CD-F2C3-CA6DC671FF38}"/>
          </ac:picMkLst>
        </pc:picChg>
      </pc:sldChg>
      <pc:sldChg chg="addSp delSp modSp add mod ord modTransition modAnim">
        <pc:chgData name="Назар Щур" userId="3faffa111ac016f6" providerId="LiveId" clId="{5F34C84F-EE7D-44AE-B243-2F1AE9E7AA54}" dt="2023-11-09T13:22:42.987" v="2788"/>
        <pc:sldMkLst>
          <pc:docMk/>
          <pc:sldMk cId="4157895482" sldId="726"/>
        </pc:sldMkLst>
        <pc:spChg chg="add mod">
          <ac:chgData name="Назар Щур" userId="3faffa111ac016f6" providerId="LiveId" clId="{5F34C84F-EE7D-44AE-B243-2F1AE9E7AA54}" dt="2023-11-08T18:54:06.947" v="2421" actId="1038"/>
          <ac:spMkLst>
            <pc:docMk/>
            <pc:sldMk cId="4157895482" sldId="726"/>
            <ac:spMk id="11" creationId="{69180574-D2D9-155E-4876-1B2B616BAAE2}"/>
          </ac:spMkLst>
        </pc:spChg>
        <pc:spChg chg="add mod">
          <ac:chgData name="Назар Щур" userId="3faffa111ac016f6" providerId="LiveId" clId="{5F34C84F-EE7D-44AE-B243-2F1AE9E7AA54}" dt="2023-11-08T18:54:11.935" v="2426" actId="1038"/>
          <ac:spMkLst>
            <pc:docMk/>
            <pc:sldMk cId="4157895482" sldId="726"/>
            <ac:spMk id="12" creationId="{3C12C736-20DF-DF62-7E05-849AF385D0FC}"/>
          </ac:spMkLst>
        </pc:spChg>
        <pc:spChg chg="add mod">
          <ac:chgData name="Назар Щур" userId="3faffa111ac016f6" providerId="LiveId" clId="{5F34C84F-EE7D-44AE-B243-2F1AE9E7AA54}" dt="2023-11-08T18:53:37.884" v="2406" actId="20577"/>
          <ac:spMkLst>
            <pc:docMk/>
            <pc:sldMk cId="4157895482" sldId="726"/>
            <ac:spMk id="13" creationId="{05C0D5CF-71E1-B0E0-A24E-1DD8C241C456}"/>
          </ac:spMkLst>
        </pc:spChg>
        <pc:spChg chg="add mod">
          <ac:chgData name="Назар Щур" userId="3faffa111ac016f6" providerId="LiveId" clId="{5F34C84F-EE7D-44AE-B243-2F1AE9E7AA54}" dt="2023-11-08T18:54:13.553" v="2428" actId="20577"/>
          <ac:spMkLst>
            <pc:docMk/>
            <pc:sldMk cId="4157895482" sldId="726"/>
            <ac:spMk id="14" creationId="{53AD131A-A43C-65EF-4B29-B3F349EB0B49}"/>
          </ac:spMkLst>
        </pc:spChg>
        <pc:spChg chg="mod">
          <ac:chgData name="Назар Щур" userId="3faffa111ac016f6" providerId="LiveId" clId="{5F34C84F-EE7D-44AE-B243-2F1AE9E7AA54}" dt="2023-11-09T13:22:42.987" v="2788"/>
          <ac:spMkLst>
            <pc:docMk/>
            <pc:sldMk cId="4157895482" sldId="726"/>
            <ac:spMk id="15" creationId="{CE875E1B-5141-B506-36F0-BCA749712A14}"/>
          </ac:spMkLst>
        </pc:spChg>
        <pc:spChg chg="add mod">
          <ac:chgData name="Назар Щур" userId="3faffa111ac016f6" providerId="LiveId" clId="{5F34C84F-EE7D-44AE-B243-2F1AE9E7AA54}" dt="2023-11-08T18:54:25.720" v="2434" actId="1038"/>
          <ac:spMkLst>
            <pc:docMk/>
            <pc:sldMk cId="4157895482" sldId="726"/>
            <ac:spMk id="16" creationId="{DD7338A2-65A3-03CF-8D7D-5AD58892FB14}"/>
          </ac:spMkLst>
        </pc:spChg>
        <pc:spChg chg="add mod">
          <ac:chgData name="Назар Щур" userId="3faffa111ac016f6" providerId="LiveId" clId="{5F34C84F-EE7D-44AE-B243-2F1AE9E7AA54}" dt="2023-11-08T18:55:09.582" v="2440" actId="1076"/>
          <ac:spMkLst>
            <pc:docMk/>
            <pc:sldMk cId="4157895482" sldId="726"/>
            <ac:spMk id="17" creationId="{F1AB9237-004C-FDDF-3F54-D70748C48D2B}"/>
          </ac:spMkLst>
        </pc:spChg>
        <pc:spChg chg="add mod">
          <ac:chgData name="Назар Щур" userId="3faffa111ac016f6" providerId="LiveId" clId="{5F34C84F-EE7D-44AE-B243-2F1AE9E7AA54}" dt="2023-11-08T18:55:20.928" v="2449" actId="1038"/>
          <ac:spMkLst>
            <pc:docMk/>
            <pc:sldMk cId="4157895482" sldId="726"/>
            <ac:spMk id="18" creationId="{0594E60B-0B70-FED9-CA69-23976DC985EC}"/>
          </ac:spMkLst>
        </pc:spChg>
        <pc:spChg chg="add mod">
          <ac:chgData name="Назар Щур" userId="3faffa111ac016f6" providerId="LiveId" clId="{5F34C84F-EE7D-44AE-B243-2F1AE9E7AA54}" dt="2023-11-08T18:55:30.904" v="2457" actId="1038"/>
          <ac:spMkLst>
            <pc:docMk/>
            <pc:sldMk cId="4157895482" sldId="726"/>
            <ac:spMk id="19" creationId="{11D3A2C2-400F-51C6-5B4C-BD0855F64988}"/>
          </ac:spMkLst>
        </pc:spChg>
        <pc:spChg chg="add mod">
          <ac:chgData name="Назар Щур" userId="3faffa111ac016f6" providerId="LiveId" clId="{5F34C84F-EE7D-44AE-B243-2F1AE9E7AA54}" dt="2023-11-09T13:05:56.853" v="2640" actId="20577"/>
          <ac:spMkLst>
            <pc:docMk/>
            <pc:sldMk cId="4157895482" sldId="726"/>
            <ac:spMk id="20" creationId="{838EFFF6-202B-6F6E-AD44-B47AED94D418}"/>
          </ac:spMkLst>
        </pc:spChg>
        <pc:spChg chg="add mod">
          <ac:chgData name="Назар Щур" userId="3faffa111ac016f6" providerId="LiveId" clId="{5F34C84F-EE7D-44AE-B243-2F1AE9E7AA54}" dt="2023-11-09T13:06:00.784" v="2642" actId="20577"/>
          <ac:spMkLst>
            <pc:docMk/>
            <pc:sldMk cId="4157895482" sldId="726"/>
            <ac:spMk id="21" creationId="{EA2766C4-AECF-42A6-4D3B-CBF4CA41A770}"/>
          </ac:spMkLst>
        </pc:spChg>
        <pc:spChg chg="add del mod">
          <ac:chgData name="Назар Щур" userId="3faffa111ac016f6" providerId="LiveId" clId="{5F34C84F-EE7D-44AE-B243-2F1AE9E7AA54}" dt="2023-11-09T13:11:42.576" v="2728" actId="478"/>
          <ac:spMkLst>
            <pc:docMk/>
            <pc:sldMk cId="4157895482" sldId="726"/>
            <ac:spMk id="22" creationId="{1C8638AB-8857-7964-E070-2EC5DDCDB153}"/>
          </ac:spMkLst>
        </pc:spChg>
        <pc:spChg chg="add mod">
          <ac:chgData name="Назар Щур" userId="3faffa111ac016f6" providerId="LiveId" clId="{5F34C84F-EE7D-44AE-B243-2F1AE9E7AA54}" dt="2023-11-09T13:13:46.019" v="2775" actId="14100"/>
          <ac:spMkLst>
            <pc:docMk/>
            <pc:sldMk cId="4157895482" sldId="726"/>
            <ac:spMk id="24" creationId="{E50092B2-A903-F902-BF5D-EB9991241DA6}"/>
          </ac:spMkLst>
        </pc:spChg>
        <pc:spChg chg="add mod">
          <ac:chgData name="Назар Щур" userId="3faffa111ac016f6" providerId="LiveId" clId="{5F34C84F-EE7D-44AE-B243-2F1AE9E7AA54}" dt="2023-11-08T18:59:36.905" v="2519" actId="1035"/>
          <ac:spMkLst>
            <pc:docMk/>
            <pc:sldMk cId="4157895482" sldId="726"/>
            <ac:spMk id="26" creationId="{1C83C1F1-B0E0-C126-C7E7-09C483948958}"/>
          </ac:spMkLst>
        </pc:spChg>
        <pc:spChg chg="add mod">
          <ac:chgData name="Назар Щур" userId="3faffa111ac016f6" providerId="LiveId" clId="{5F34C84F-EE7D-44AE-B243-2F1AE9E7AA54}" dt="2023-11-09T13:13:32.721" v="2764" actId="1037"/>
          <ac:spMkLst>
            <pc:docMk/>
            <pc:sldMk cId="4157895482" sldId="726"/>
            <ac:spMk id="27" creationId="{BCAB07C0-BD42-8C32-85AD-C8AB5D479038}"/>
          </ac:spMkLst>
        </pc:spChg>
        <pc:spChg chg="add mod">
          <ac:chgData name="Назар Щур" userId="3faffa111ac016f6" providerId="LiveId" clId="{5F34C84F-EE7D-44AE-B243-2F1AE9E7AA54}" dt="2023-11-08T18:59:36.905" v="2519" actId="1035"/>
          <ac:spMkLst>
            <pc:docMk/>
            <pc:sldMk cId="4157895482" sldId="726"/>
            <ac:spMk id="28" creationId="{3FC4661E-EC92-EF08-12B8-17FDAAA54819}"/>
          </ac:spMkLst>
        </pc:spChg>
        <pc:grpChg chg="add mod">
          <ac:chgData name="Назар Щур" userId="3faffa111ac016f6" providerId="LiveId" clId="{5F34C84F-EE7D-44AE-B243-2F1AE9E7AA54}" dt="2023-11-09T13:08:36.256" v="2727" actId="1036"/>
          <ac:grpSpMkLst>
            <pc:docMk/>
            <pc:sldMk cId="4157895482" sldId="726"/>
            <ac:grpSpMk id="36" creationId="{3D5485AC-68EB-448D-3AC5-74C8A73E59AE}"/>
          </ac:grpSpMkLst>
        </pc:grpChg>
        <pc:graphicFrameChg chg="add del mod">
          <ac:chgData name="Назар Щур" userId="3faffa111ac016f6" providerId="LiveId" clId="{5F34C84F-EE7D-44AE-B243-2F1AE9E7AA54}" dt="2023-11-08T18:49:44.458" v="2371"/>
          <ac:graphicFrameMkLst>
            <pc:docMk/>
            <pc:sldMk cId="4157895482" sldId="726"/>
            <ac:graphicFrameMk id="6" creationId="{7E599938-0278-C7FC-FA7A-69C4A73FD4BF}"/>
          </ac:graphicFrameMkLst>
        </pc:graphicFrameChg>
        <pc:graphicFrameChg chg="add mod modGraphic">
          <ac:chgData name="Назар Щур" userId="3faffa111ac016f6" providerId="LiveId" clId="{5F34C84F-EE7D-44AE-B243-2F1AE9E7AA54}" dt="2023-11-08T18:55:05.111" v="2439" actId="1076"/>
          <ac:graphicFrameMkLst>
            <pc:docMk/>
            <pc:sldMk cId="4157895482" sldId="726"/>
            <ac:graphicFrameMk id="7" creationId="{3307452A-10D1-4EDB-8AE3-8AD02A7C9891}"/>
          </ac:graphicFrameMkLst>
        </pc:graphicFrameChg>
        <pc:picChg chg="del">
          <ac:chgData name="Назар Щур" userId="3faffa111ac016f6" providerId="LiveId" clId="{5F34C84F-EE7D-44AE-B243-2F1AE9E7AA54}" dt="2023-11-08T16:59:48.149" v="2263" actId="478"/>
          <ac:picMkLst>
            <pc:docMk/>
            <pc:sldMk cId="4157895482" sldId="726"/>
            <ac:picMk id="2" creationId="{0FF9D590-4863-1F7E-197C-362169912638}"/>
          </ac:picMkLst>
        </pc:picChg>
        <pc:picChg chg="add del mod">
          <ac:chgData name="Назар Щур" userId="3faffa111ac016f6" providerId="LiveId" clId="{5F34C84F-EE7D-44AE-B243-2F1AE9E7AA54}" dt="2023-11-08T18:45:34.135" v="2342" actId="478"/>
          <ac:picMkLst>
            <pc:docMk/>
            <pc:sldMk cId="4157895482" sldId="726"/>
            <ac:picMk id="3" creationId="{3E8264A2-3164-8461-58CD-9E28DF0D6CE3}"/>
          </ac:picMkLst>
        </pc:picChg>
        <pc:picChg chg="add del mod">
          <ac:chgData name="Назар Щур" userId="3faffa111ac016f6" providerId="LiveId" clId="{5F34C84F-EE7D-44AE-B243-2F1AE9E7AA54}" dt="2023-11-09T13:21:04.398" v="2776" actId="478"/>
          <ac:picMkLst>
            <pc:docMk/>
            <pc:sldMk cId="4157895482" sldId="726"/>
            <ac:picMk id="5" creationId="{8BD4095C-0414-AB67-5770-E8E52D70C345}"/>
          </ac:picMkLst>
        </pc:picChg>
        <pc:picChg chg="add mod">
          <ac:chgData name="Назар Щур" userId="3faffa111ac016f6" providerId="LiveId" clId="{5F34C84F-EE7D-44AE-B243-2F1AE9E7AA54}" dt="2023-11-09T13:08:32.134" v="2719" actId="1036"/>
          <ac:picMkLst>
            <pc:docMk/>
            <pc:sldMk cId="4157895482" sldId="726"/>
            <ac:picMk id="30" creationId="{CB4230D6-46B5-5C19-6723-953B72AC90F8}"/>
          </ac:picMkLst>
        </pc:picChg>
        <pc:picChg chg="add mod">
          <ac:chgData name="Назар Щур" userId="3faffa111ac016f6" providerId="LiveId" clId="{5F34C84F-EE7D-44AE-B243-2F1AE9E7AA54}" dt="2023-11-09T13:13:32.721" v="2764" actId="1037"/>
          <ac:picMkLst>
            <pc:docMk/>
            <pc:sldMk cId="4157895482" sldId="726"/>
            <ac:picMk id="32" creationId="{94FC5E9F-D4BD-C677-B153-E51EA34B2C15}"/>
          </ac:picMkLst>
        </pc:picChg>
        <pc:picChg chg="add mod">
          <ac:chgData name="Назар Щур" userId="3faffa111ac016f6" providerId="LiveId" clId="{5F34C84F-EE7D-44AE-B243-2F1AE9E7AA54}" dt="2023-11-08T19:05:49.255" v="2545" actId="164"/>
          <ac:picMkLst>
            <pc:docMk/>
            <pc:sldMk cId="4157895482" sldId="726"/>
            <ac:picMk id="34" creationId="{BD8BA923-B7F4-6A45-0BAF-A8A5C7038236}"/>
          </ac:picMkLst>
        </pc:picChg>
        <pc:picChg chg="add mod">
          <ac:chgData name="Назар Щур" userId="3faffa111ac016f6" providerId="LiveId" clId="{5F34C84F-EE7D-44AE-B243-2F1AE9E7AA54}" dt="2023-11-08T19:05:49.255" v="2545" actId="164"/>
          <ac:picMkLst>
            <pc:docMk/>
            <pc:sldMk cId="4157895482" sldId="726"/>
            <ac:picMk id="35" creationId="{FD2041AE-BC77-AAFF-26C6-B21A569BDC0E}"/>
          </ac:picMkLst>
        </pc:picChg>
        <pc:cxnChg chg="add mod">
          <ac:chgData name="Назар Щур" userId="3faffa111ac016f6" providerId="LiveId" clId="{5F34C84F-EE7D-44AE-B243-2F1AE9E7AA54}" dt="2023-11-09T13:04:46.043" v="2619" actId="1076"/>
          <ac:cxnSpMkLst>
            <pc:docMk/>
            <pc:sldMk cId="4157895482" sldId="726"/>
            <ac:cxnSpMk id="3" creationId="{86C54D5B-1D5E-5B6C-B202-F7D535ABFB3E}"/>
          </ac:cxnSpMkLst>
        </pc:cxnChg>
        <pc:cxnChg chg="add mod">
          <ac:chgData name="Назар Щур" userId="3faffa111ac016f6" providerId="LiveId" clId="{5F34C84F-EE7D-44AE-B243-2F1AE9E7AA54}" dt="2023-11-09T13:04:57.512" v="2621" actId="1076"/>
          <ac:cxnSpMkLst>
            <pc:docMk/>
            <pc:sldMk cId="4157895482" sldId="726"/>
            <ac:cxnSpMk id="4" creationId="{D86D7B72-0921-CD5A-5C58-C71A4033D649}"/>
          </ac:cxnSpMkLst>
        </pc:cxnChg>
        <pc:cxnChg chg="add mod">
          <ac:chgData name="Назар Щур" userId="3faffa111ac016f6" providerId="LiveId" clId="{5F34C84F-EE7D-44AE-B243-2F1AE9E7AA54}" dt="2023-11-09T13:05:04.799" v="2623" actId="1076"/>
          <ac:cxnSpMkLst>
            <pc:docMk/>
            <pc:sldMk cId="4157895482" sldId="726"/>
            <ac:cxnSpMk id="6" creationId="{7B48244B-C8F6-2E5F-5B7B-43B979382775}"/>
          </ac:cxnSpMkLst>
        </pc:cxnChg>
        <pc:cxnChg chg="add mod">
          <ac:chgData name="Назар Щур" userId="3faffa111ac016f6" providerId="LiveId" clId="{5F34C84F-EE7D-44AE-B243-2F1AE9E7AA54}" dt="2023-11-09T13:05:08.795" v="2625" actId="1076"/>
          <ac:cxnSpMkLst>
            <pc:docMk/>
            <pc:sldMk cId="4157895482" sldId="726"/>
            <ac:cxnSpMk id="8" creationId="{361BCE2B-89A7-E576-11CC-16F6B2424B01}"/>
          </ac:cxnSpMkLst>
        </pc:cxnChg>
        <pc:cxnChg chg="add mod">
          <ac:chgData name="Назар Щур" userId="3faffa111ac016f6" providerId="LiveId" clId="{5F34C84F-EE7D-44AE-B243-2F1AE9E7AA54}" dt="2023-11-08T18:56:03.078" v="2471" actId="14100"/>
          <ac:cxnSpMkLst>
            <pc:docMk/>
            <pc:sldMk cId="4157895482" sldId="726"/>
            <ac:cxnSpMk id="9" creationId="{626FAE26-9E4E-FB0C-7BD2-C625D1AB55D4}"/>
          </ac:cxnSpMkLst>
        </pc:cxnChg>
        <pc:cxnChg chg="add mod">
          <ac:chgData name="Назар Щур" userId="3faffa111ac016f6" providerId="LiveId" clId="{5F34C84F-EE7D-44AE-B243-2F1AE9E7AA54}" dt="2023-11-09T13:05:14.825" v="2627" actId="1076"/>
          <ac:cxnSpMkLst>
            <pc:docMk/>
            <pc:sldMk cId="4157895482" sldId="726"/>
            <ac:cxnSpMk id="10" creationId="{BDE69706-3365-8868-2037-EFA8DE67640D}"/>
          </ac:cxnSpMkLst>
        </pc:cxnChg>
        <pc:cxnChg chg="add mod">
          <ac:chgData name="Назар Щур" userId="3faffa111ac016f6" providerId="LiveId" clId="{5F34C84F-EE7D-44AE-B243-2F1AE9E7AA54}" dt="2023-11-09T13:05:25.617" v="2630" actId="1076"/>
          <ac:cxnSpMkLst>
            <pc:docMk/>
            <pc:sldMk cId="4157895482" sldId="726"/>
            <ac:cxnSpMk id="23" creationId="{7B418ABB-EE09-116A-9D1F-DDDFFF671A67}"/>
          </ac:cxnSpMkLst>
        </pc:cxnChg>
        <pc:cxnChg chg="add mod">
          <ac:chgData name="Назар Щур" userId="3faffa111ac016f6" providerId="LiveId" clId="{5F34C84F-EE7D-44AE-B243-2F1AE9E7AA54}" dt="2023-11-09T13:05:30.521" v="2632" actId="1076"/>
          <ac:cxnSpMkLst>
            <pc:docMk/>
            <pc:sldMk cId="4157895482" sldId="726"/>
            <ac:cxnSpMk id="25" creationId="{DBD37759-34A8-45EF-79C6-C42FE9502455}"/>
          </ac:cxnSpMkLst>
        </pc:cxnChg>
        <pc:cxnChg chg="add mod">
          <ac:chgData name="Назар Щур" userId="3faffa111ac016f6" providerId="LiveId" clId="{5F34C84F-EE7D-44AE-B243-2F1AE9E7AA54}" dt="2023-11-09T13:05:36.833" v="2634" actId="1076"/>
          <ac:cxnSpMkLst>
            <pc:docMk/>
            <pc:sldMk cId="4157895482" sldId="726"/>
            <ac:cxnSpMk id="29" creationId="{AF9F140F-392D-7653-E8A7-A38E52567BD4}"/>
          </ac:cxnSpMkLst>
        </pc:cxnChg>
        <pc:cxnChg chg="add mod">
          <ac:chgData name="Назар Щур" userId="3faffa111ac016f6" providerId="LiveId" clId="{5F34C84F-EE7D-44AE-B243-2F1AE9E7AA54}" dt="2023-11-09T13:05:44.825" v="2636" actId="1076"/>
          <ac:cxnSpMkLst>
            <pc:docMk/>
            <pc:sldMk cId="4157895482" sldId="726"/>
            <ac:cxnSpMk id="31" creationId="{3DECC4FE-7701-EF3B-FE3B-325CA79C7A8A}"/>
          </ac:cxnSpMkLst>
        </pc:cxnChg>
        <pc:cxnChg chg="add mod">
          <ac:chgData name="Назар Щур" userId="3faffa111ac016f6" providerId="LiveId" clId="{5F34C84F-EE7D-44AE-B243-2F1AE9E7AA54}" dt="2023-11-09T13:05:52.081" v="2638" actId="1076"/>
          <ac:cxnSpMkLst>
            <pc:docMk/>
            <pc:sldMk cId="4157895482" sldId="726"/>
            <ac:cxnSpMk id="33" creationId="{443DAC9B-241E-EBAF-17AC-424DF1E99678}"/>
          </ac:cxnSpMkLst>
        </pc:cxnChg>
        <pc:cxnChg chg="add del mod">
          <ac:chgData name="Назар Щур" userId="3faffa111ac016f6" providerId="LiveId" clId="{5F34C84F-EE7D-44AE-B243-2F1AE9E7AA54}" dt="2023-11-09T13:11:45.834" v="2729" actId="478"/>
          <ac:cxnSpMkLst>
            <pc:docMk/>
            <pc:sldMk cId="4157895482" sldId="726"/>
            <ac:cxnSpMk id="37" creationId="{C78AC217-1281-2576-9492-4174FFC0B4F0}"/>
          </ac:cxnSpMkLst>
        </pc:cxnChg>
        <pc:cxnChg chg="add mod">
          <ac:chgData name="Назар Щур" userId="3faffa111ac016f6" providerId="LiveId" clId="{5F34C84F-EE7D-44AE-B243-2F1AE9E7AA54}" dt="2023-11-09T13:06:26.567" v="2654" actId="1076"/>
          <ac:cxnSpMkLst>
            <pc:docMk/>
            <pc:sldMk cId="4157895482" sldId="726"/>
            <ac:cxnSpMk id="38" creationId="{F3C67F40-F5E0-FF01-0ED4-2DDDBCD31B2C}"/>
          </ac:cxnSpMkLst>
        </pc:cxnChg>
        <pc:cxnChg chg="add mod">
          <ac:chgData name="Назар Щур" userId="3faffa111ac016f6" providerId="LiveId" clId="{5F34C84F-EE7D-44AE-B243-2F1AE9E7AA54}" dt="2023-11-09T13:06:32.262" v="2656" actId="1076"/>
          <ac:cxnSpMkLst>
            <pc:docMk/>
            <pc:sldMk cId="4157895482" sldId="726"/>
            <ac:cxnSpMk id="40" creationId="{34F9F479-F533-053C-5755-C15150A9012A}"/>
          </ac:cxnSpMkLst>
        </pc:cxnChg>
        <pc:cxnChg chg="add mod">
          <ac:chgData name="Назар Щур" userId="3faffa111ac016f6" providerId="LiveId" clId="{5F34C84F-EE7D-44AE-B243-2F1AE9E7AA54}" dt="2023-11-09T13:06:37.672" v="2658" actId="1076"/>
          <ac:cxnSpMkLst>
            <pc:docMk/>
            <pc:sldMk cId="4157895482" sldId="726"/>
            <ac:cxnSpMk id="42" creationId="{559C6A3A-819F-01B2-55C2-C4D0D572703B}"/>
          </ac:cxnSpMkLst>
        </pc:cxnChg>
        <pc:cxnChg chg="add mod">
          <ac:chgData name="Назар Щур" userId="3faffa111ac016f6" providerId="LiveId" clId="{5F34C84F-EE7D-44AE-B243-2F1AE9E7AA54}" dt="2023-11-09T13:06:50.071" v="2666" actId="1038"/>
          <ac:cxnSpMkLst>
            <pc:docMk/>
            <pc:sldMk cId="4157895482" sldId="726"/>
            <ac:cxnSpMk id="43" creationId="{780CE16D-4809-471B-397E-CD4302CC734C}"/>
          </ac:cxnSpMkLst>
        </pc:cxnChg>
        <pc:cxnChg chg="add mod">
          <ac:chgData name="Назар Щур" userId="3faffa111ac016f6" providerId="LiveId" clId="{5F34C84F-EE7D-44AE-B243-2F1AE9E7AA54}" dt="2023-11-09T13:06:55.562" v="2670" actId="1037"/>
          <ac:cxnSpMkLst>
            <pc:docMk/>
            <pc:sldMk cId="4157895482" sldId="726"/>
            <ac:cxnSpMk id="44" creationId="{51FA9DF8-F9FD-9976-E475-259D17DD4782}"/>
          </ac:cxnSpMkLst>
        </pc:cxnChg>
        <pc:cxnChg chg="add mod">
          <ac:chgData name="Назар Щур" userId="3faffa111ac016f6" providerId="LiveId" clId="{5F34C84F-EE7D-44AE-B243-2F1AE9E7AA54}" dt="2023-11-09T13:07:02.420" v="2672" actId="1076"/>
          <ac:cxnSpMkLst>
            <pc:docMk/>
            <pc:sldMk cId="4157895482" sldId="726"/>
            <ac:cxnSpMk id="45" creationId="{1DC3AC17-A7C2-C634-2ADE-FD4BB988353C}"/>
          </ac:cxnSpMkLst>
        </pc:cxnChg>
        <pc:cxnChg chg="add mod">
          <ac:chgData name="Назар Щур" userId="3faffa111ac016f6" providerId="LiveId" clId="{5F34C84F-EE7D-44AE-B243-2F1AE9E7AA54}" dt="2023-11-09T13:07:14.366" v="2677" actId="1038"/>
          <ac:cxnSpMkLst>
            <pc:docMk/>
            <pc:sldMk cId="4157895482" sldId="726"/>
            <ac:cxnSpMk id="46" creationId="{9538B346-ED16-0657-F699-3FB45960E59C}"/>
          </ac:cxnSpMkLst>
        </pc:cxnChg>
        <pc:cxnChg chg="add mod">
          <ac:chgData name="Назар Щур" userId="3faffa111ac016f6" providerId="LiveId" clId="{5F34C84F-EE7D-44AE-B243-2F1AE9E7AA54}" dt="2023-11-09T13:07:17.360" v="2678" actId="1076"/>
          <ac:cxnSpMkLst>
            <pc:docMk/>
            <pc:sldMk cId="4157895482" sldId="726"/>
            <ac:cxnSpMk id="47" creationId="{507CB26C-C894-AFA7-AB47-59F693BF6BCC}"/>
          </ac:cxnSpMkLst>
        </pc:cxnChg>
        <pc:cxnChg chg="add mod">
          <ac:chgData name="Назар Щур" userId="3faffa111ac016f6" providerId="LiveId" clId="{5F34C84F-EE7D-44AE-B243-2F1AE9E7AA54}" dt="2023-11-09T13:07:25.398" v="2680" actId="1076"/>
          <ac:cxnSpMkLst>
            <pc:docMk/>
            <pc:sldMk cId="4157895482" sldId="726"/>
            <ac:cxnSpMk id="49" creationId="{DCB745EC-FF38-B80B-7349-D67AC6D7FE1E}"/>
          </ac:cxnSpMkLst>
        </pc:cxnChg>
        <pc:cxnChg chg="add mod">
          <ac:chgData name="Назар Щур" userId="3faffa111ac016f6" providerId="LiveId" clId="{5F34C84F-EE7D-44AE-B243-2F1AE9E7AA54}" dt="2023-11-09T13:07:29.770" v="2682" actId="1076"/>
          <ac:cxnSpMkLst>
            <pc:docMk/>
            <pc:sldMk cId="4157895482" sldId="726"/>
            <ac:cxnSpMk id="50" creationId="{FD59B203-4906-A4C6-D5E1-11E2EF2B3E80}"/>
          </ac:cxnSpMkLst>
        </pc:cxnChg>
      </pc:sldChg>
      <pc:sldChg chg="addSp delSp modSp add del mod ord">
        <pc:chgData name="Назар Щур" userId="3faffa111ac016f6" providerId="LiveId" clId="{5F34C84F-EE7D-44AE-B243-2F1AE9E7AA54}" dt="2023-11-08T17:39:20.506" v="2339" actId="47"/>
        <pc:sldMkLst>
          <pc:docMk/>
          <pc:sldMk cId="362153077" sldId="727"/>
        </pc:sldMkLst>
        <pc:spChg chg="mod">
          <ac:chgData name="Назар Щур" userId="3faffa111ac016f6" providerId="LiveId" clId="{5F34C84F-EE7D-44AE-B243-2F1AE9E7AA54}" dt="2023-11-08T17:31:55.461" v="2329" actId="1076"/>
          <ac:spMkLst>
            <pc:docMk/>
            <pc:sldMk cId="362153077" sldId="727"/>
            <ac:spMk id="15" creationId="{CE875E1B-5141-B506-36F0-BCA749712A14}"/>
          </ac:spMkLst>
        </pc:spChg>
        <pc:picChg chg="del">
          <ac:chgData name="Назар Щур" userId="3faffa111ac016f6" providerId="LiveId" clId="{5F34C84F-EE7D-44AE-B243-2F1AE9E7AA54}" dt="2023-11-08T17:10:40.294" v="2297" actId="478"/>
          <ac:picMkLst>
            <pc:docMk/>
            <pc:sldMk cId="362153077" sldId="727"/>
            <ac:picMk id="2" creationId="{0FF9D590-4863-1F7E-197C-362169912638}"/>
          </ac:picMkLst>
        </pc:picChg>
        <pc:picChg chg="add del">
          <ac:chgData name="Назар Щур" userId="3faffa111ac016f6" providerId="LiveId" clId="{5F34C84F-EE7D-44AE-B243-2F1AE9E7AA54}" dt="2023-11-08T17:16:46.412" v="2305" actId="478"/>
          <ac:picMkLst>
            <pc:docMk/>
            <pc:sldMk cId="362153077" sldId="727"/>
            <ac:picMk id="1026" creationId="{37B6EEC1-51A2-1B2E-CD66-D6580B3CDB7B}"/>
          </ac:picMkLst>
        </pc:picChg>
        <pc:picChg chg="add del mod">
          <ac:chgData name="Назар Щур" userId="3faffa111ac016f6" providerId="LiveId" clId="{5F34C84F-EE7D-44AE-B243-2F1AE9E7AA54}" dt="2023-11-08T17:30:22.382" v="2310" actId="478"/>
          <ac:picMkLst>
            <pc:docMk/>
            <pc:sldMk cId="362153077" sldId="727"/>
            <ac:picMk id="1028" creationId="{18F85068-53F7-F51E-8753-D95356C8F97E}"/>
          </ac:picMkLst>
        </pc:picChg>
        <pc:picChg chg="add del">
          <ac:chgData name="Назар Щур" userId="3faffa111ac016f6" providerId="LiveId" clId="{5F34C84F-EE7D-44AE-B243-2F1AE9E7AA54}" dt="2023-11-08T17:30:56.472" v="2312" actId="478"/>
          <ac:picMkLst>
            <pc:docMk/>
            <pc:sldMk cId="362153077" sldId="727"/>
            <ac:picMk id="1030" creationId="{1A1CF465-5A0B-3DB4-DB7B-70D9292BA997}"/>
          </ac:picMkLst>
        </pc:picChg>
        <pc:picChg chg="add del">
          <ac:chgData name="Назар Щур" userId="3faffa111ac016f6" providerId="LiveId" clId="{5F34C84F-EE7D-44AE-B243-2F1AE9E7AA54}" dt="2023-11-08T17:31:13.087" v="2316" actId="478"/>
          <ac:picMkLst>
            <pc:docMk/>
            <pc:sldMk cId="362153077" sldId="727"/>
            <ac:picMk id="1032" creationId="{7EB0FBEC-7ABE-DBE8-BD38-CE17EA5CAF98}"/>
          </ac:picMkLst>
        </pc:picChg>
        <pc:picChg chg="add mod">
          <ac:chgData name="Назар Щур" userId="3faffa111ac016f6" providerId="LiveId" clId="{5F34C84F-EE7D-44AE-B243-2F1AE9E7AA54}" dt="2023-11-08T17:31:49.785" v="2328" actId="732"/>
          <ac:picMkLst>
            <pc:docMk/>
            <pc:sldMk cId="362153077" sldId="727"/>
            <ac:picMk id="1034" creationId="{7C556A3D-6634-F1DF-7646-46A42C373DBF}"/>
          </ac:picMkLst>
        </pc:picChg>
      </pc:sldChg>
      <pc:sldChg chg="addSp delSp modSp add mod">
        <pc:chgData name="Назар Щур" userId="3faffa111ac016f6" providerId="LiveId" clId="{5F34C84F-EE7D-44AE-B243-2F1AE9E7AA54}" dt="2023-11-08T17:38:35.339" v="2338" actId="1076"/>
        <pc:sldMkLst>
          <pc:docMk/>
          <pc:sldMk cId="1941284241" sldId="728"/>
        </pc:sldMkLst>
        <pc:spChg chg="mod">
          <ac:chgData name="Назар Щур" userId="3faffa111ac016f6" providerId="LiveId" clId="{5F34C84F-EE7D-44AE-B243-2F1AE9E7AA54}" dt="2023-11-08T17:38:35.339" v="2338" actId="1076"/>
          <ac:spMkLst>
            <pc:docMk/>
            <pc:sldMk cId="1941284241" sldId="728"/>
            <ac:spMk id="15" creationId="{CE875E1B-5141-B506-36F0-BCA749712A14}"/>
          </ac:spMkLst>
        </pc:spChg>
        <pc:picChg chg="add mod ord modCrop">
          <ac:chgData name="Назар Щур" userId="3faffa111ac016f6" providerId="LiveId" clId="{5F34C84F-EE7D-44AE-B243-2F1AE9E7AA54}" dt="2023-11-08T17:38:30.653" v="2337" actId="167"/>
          <ac:picMkLst>
            <pc:docMk/>
            <pc:sldMk cId="1941284241" sldId="728"/>
            <ac:picMk id="3" creationId="{F33CBCA3-8C77-1036-E1B0-3A6BEC2784D3}"/>
          </ac:picMkLst>
        </pc:picChg>
        <pc:picChg chg="del">
          <ac:chgData name="Назар Щур" userId="3faffa111ac016f6" providerId="LiveId" clId="{5F34C84F-EE7D-44AE-B243-2F1AE9E7AA54}" dt="2023-11-08T17:38:04.615" v="2331" actId="478"/>
          <ac:picMkLst>
            <pc:docMk/>
            <pc:sldMk cId="1941284241" sldId="728"/>
            <ac:picMk id="1034" creationId="{7C556A3D-6634-F1DF-7646-46A42C373DBF}"/>
          </ac:picMkLst>
        </pc:picChg>
      </pc:sldChg>
      <pc:sldChg chg="addSp delSp modSp add mod ord modTransition delAnim modAnim">
        <pc:chgData name="Назар Щур" userId="3faffa111ac016f6" providerId="LiveId" clId="{5F34C84F-EE7D-44AE-B243-2F1AE9E7AA54}" dt="2023-11-09T13:23:08.456" v="2793"/>
        <pc:sldMkLst>
          <pc:docMk/>
          <pc:sldMk cId="2396607756" sldId="729"/>
        </pc:sldMkLst>
        <pc:spChg chg="add mod">
          <ac:chgData name="Назар Щур" userId="3faffa111ac016f6" providerId="LiveId" clId="{5F34C84F-EE7D-44AE-B243-2F1AE9E7AA54}" dt="2023-11-09T13:23:00.011" v="2790"/>
          <ac:spMkLst>
            <pc:docMk/>
            <pc:sldMk cId="2396607756" sldId="729"/>
            <ac:spMk id="5" creationId="{399DC253-D5E7-4840-529C-837E903597D0}"/>
          </ac:spMkLst>
        </pc:spChg>
        <pc:spChg chg="del">
          <ac:chgData name="Назар Щур" userId="3faffa111ac016f6" providerId="LiveId" clId="{5F34C84F-EE7D-44AE-B243-2F1AE9E7AA54}" dt="2023-11-08T19:06:15.042" v="2548" actId="478"/>
          <ac:spMkLst>
            <pc:docMk/>
            <pc:sldMk cId="2396607756" sldId="729"/>
            <ac:spMk id="11" creationId="{69180574-D2D9-155E-4876-1B2B616BAAE2}"/>
          </ac:spMkLst>
        </pc:spChg>
        <pc:spChg chg="del">
          <ac:chgData name="Назар Щур" userId="3faffa111ac016f6" providerId="LiveId" clId="{5F34C84F-EE7D-44AE-B243-2F1AE9E7AA54}" dt="2023-11-08T19:06:15.042" v="2548" actId="478"/>
          <ac:spMkLst>
            <pc:docMk/>
            <pc:sldMk cId="2396607756" sldId="729"/>
            <ac:spMk id="12" creationId="{3C12C736-20DF-DF62-7E05-849AF385D0FC}"/>
          </ac:spMkLst>
        </pc:spChg>
        <pc:spChg chg="del">
          <ac:chgData name="Назар Щур" userId="3faffa111ac016f6" providerId="LiveId" clId="{5F34C84F-EE7D-44AE-B243-2F1AE9E7AA54}" dt="2023-11-08T19:06:15.042" v="2548" actId="478"/>
          <ac:spMkLst>
            <pc:docMk/>
            <pc:sldMk cId="2396607756" sldId="729"/>
            <ac:spMk id="13" creationId="{05C0D5CF-71E1-B0E0-A24E-1DD8C241C456}"/>
          </ac:spMkLst>
        </pc:spChg>
        <pc:spChg chg="del">
          <ac:chgData name="Назар Щур" userId="3faffa111ac016f6" providerId="LiveId" clId="{5F34C84F-EE7D-44AE-B243-2F1AE9E7AA54}" dt="2023-11-08T19:06:15.042" v="2548" actId="478"/>
          <ac:spMkLst>
            <pc:docMk/>
            <pc:sldMk cId="2396607756" sldId="729"/>
            <ac:spMk id="14" creationId="{53AD131A-A43C-65EF-4B29-B3F349EB0B49}"/>
          </ac:spMkLst>
        </pc:spChg>
        <pc:spChg chg="del mod">
          <ac:chgData name="Назар Щур" userId="3faffa111ac016f6" providerId="LiveId" clId="{5F34C84F-EE7D-44AE-B243-2F1AE9E7AA54}" dt="2023-11-09T13:22:59.618" v="2789" actId="478"/>
          <ac:spMkLst>
            <pc:docMk/>
            <pc:sldMk cId="2396607756" sldId="729"/>
            <ac:spMk id="15" creationId="{CE875E1B-5141-B506-36F0-BCA749712A14}"/>
          </ac:spMkLst>
        </pc:spChg>
        <pc:spChg chg="del">
          <ac:chgData name="Назар Щур" userId="3faffa111ac016f6" providerId="LiveId" clId="{5F34C84F-EE7D-44AE-B243-2F1AE9E7AA54}" dt="2023-11-08T19:06:15.042" v="2548" actId="478"/>
          <ac:spMkLst>
            <pc:docMk/>
            <pc:sldMk cId="2396607756" sldId="729"/>
            <ac:spMk id="16" creationId="{DD7338A2-65A3-03CF-8D7D-5AD58892FB14}"/>
          </ac:spMkLst>
        </pc:spChg>
        <pc:spChg chg="del">
          <ac:chgData name="Назар Щур" userId="3faffa111ac016f6" providerId="LiveId" clId="{5F34C84F-EE7D-44AE-B243-2F1AE9E7AA54}" dt="2023-11-08T19:06:15.042" v="2548" actId="478"/>
          <ac:spMkLst>
            <pc:docMk/>
            <pc:sldMk cId="2396607756" sldId="729"/>
            <ac:spMk id="17" creationId="{F1AB9237-004C-FDDF-3F54-D70748C48D2B}"/>
          </ac:spMkLst>
        </pc:spChg>
        <pc:spChg chg="del">
          <ac:chgData name="Назар Щур" userId="3faffa111ac016f6" providerId="LiveId" clId="{5F34C84F-EE7D-44AE-B243-2F1AE9E7AA54}" dt="2023-11-08T19:06:15.042" v="2548" actId="478"/>
          <ac:spMkLst>
            <pc:docMk/>
            <pc:sldMk cId="2396607756" sldId="729"/>
            <ac:spMk id="18" creationId="{0594E60B-0B70-FED9-CA69-23976DC985EC}"/>
          </ac:spMkLst>
        </pc:spChg>
        <pc:spChg chg="del">
          <ac:chgData name="Назар Щур" userId="3faffa111ac016f6" providerId="LiveId" clId="{5F34C84F-EE7D-44AE-B243-2F1AE9E7AA54}" dt="2023-11-08T19:06:15.042" v="2548" actId="478"/>
          <ac:spMkLst>
            <pc:docMk/>
            <pc:sldMk cId="2396607756" sldId="729"/>
            <ac:spMk id="19" creationId="{11D3A2C2-400F-51C6-5B4C-BD0855F64988}"/>
          </ac:spMkLst>
        </pc:spChg>
        <pc:spChg chg="del">
          <ac:chgData name="Назар Щур" userId="3faffa111ac016f6" providerId="LiveId" clId="{5F34C84F-EE7D-44AE-B243-2F1AE9E7AA54}" dt="2023-11-08T19:06:15.042" v="2548" actId="478"/>
          <ac:spMkLst>
            <pc:docMk/>
            <pc:sldMk cId="2396607756" sldId="729"/>
            <ac:spMk id="20" creationId="{838EFFF6-202B-6F6E-AD44-B47AED94D418}"/>
          </ac:spMkLst>
        </pc:spChg>
        <pc:spChg chg="del">
          <ac:chgData name="Назар Щур" userId="3faffa111ac016f6" providerId="LiveId" clId="{5F34C84F-EE7D-44AE-B243-2F1AE9E7AA54}" dt="2023-11-08T19:06:15.042" v="2548" actId="478"/>
          <ac:spMkLst>
            <pc:docMk/>
            <pc:sldMk cId="2396607756" sldId="729"/>
            <ac:spMk id="21" creationId="{EA2766C4-AECF-42A6-4D3B-CBF4CA41A770}"/>
          </ac:spMkLst>
        </pc:spChg>
        <pc:spChg chg="del">
          <ac:chgData name="Назар Щур" userId="3faffa111ac016f6" providerId="LiveId" clId="{5F34C84F-EE7D-44AE-B243-2F1AE9E7AA54}" dt="2023-11-08T19:06:15.042" v="2548" actId="478"/>
          <ac:spMkLst>
            <pc:docMk/>
            <pc:sldMk cId="2396607756" sldId="729"/>
            <ac:spMk id="22" creationId="{1C8638AB-8857-7964-E070-2EC5DDCDB153}"/>
          </ac:spMkLst>
        </pc:spChg>
        <pc:spChg chg="del">
          <ac:chgData name="Назар Щур" userId="3faffa111ac016f6" providerId="LiveId" clId="{5F34C84F-EE7D-44AE-B243-2F1AE9E7AA54}" dt="2023-11-08T19:06:17.641" v="2549" actId="478"/>
          <ac:spMkLst>
            <pc:docMk/>
            <pc:sldMk cId="2396607756" sldId="729"/>
            <ac:spMk id="24" creationId="{E50092B2-A903-F902-BF5D-EB9991241DA6}"/>
          </ac:spMkLst>
        </pc:spChg>
        <pc:spChg chg="del">
          <ac:chgData name="Назар Щур" userId="3faffa111ac016f6" providerId="LiveId" clId="{5F34C84F-EE7D-44AE-B243-2F1AE9E7AA54}" dt="2023-11-08T19:06:15.042" v="2548" actId="478"/>
          <ac:spMkLst>
            <pc:docMk/>
            <pc:sldMk cId="2396607756" sldId="729"/>
            <ac:spMk id="26" creationId="{1C83C1F1-B0E0-C126-C7E7-09C483948958}"/>
          </ac:spMkLst>
        </pc:spChg>
        <pc:spChg chg="del">
          <ac:chgData name="Назар Щур" userId="3faffa111ac016f6" providerId="LiveId" clId="{5F34C84F-EE7D-44AE-B243-2F1AE9E7AA54}" dt="2023-11-08T19:06:15.042" v="2548" actId="478"/>
          <ac:spMkLst>
            <pc:docMk/>
            <pc:sldMk cId="2396607756" sldId="729"/>
            <ac:spMk id="27" creationId="{BCAB07C0-BD42-8C32-85AD-C8AB5D479038}"/>
          </ac:spMkLst>
        </pc:spChg>
        <pc:spChg chg="del">
          <ac:chgData name="Назар Щур" userId="3faffa111ac016f6" providerId="LiveId" clId="{5F34C84F-EE7D-44AE-B243-2F1AE9E7AA54}" dt="2023-11-08T19:06:15.042" v="2548" actId="478"/>
          <ac:spMkLst>
            <pc:docMk/>
            <pc:sldMk cId="2396607756" sldId="729"/>
            <ac:spMk id="28" creationId="{3FC4661E-EC92-EF08-12B8-17FDAAA54819}"/>
          </ac:spMkLst>
        </pc:spChg>
        <pc:grpChg chg="add mod">
          <ac:chgData name="Назар Щур" userId="3faffa111ac016f6" providerId="LiveId" clId="{5F34C84F-EE7D-44AE-B243-2F1AE9E7AA54}" dt="2023-11-08T19:06:25.146" v="2552" actId="1076"/>
          <ac:grpSpMkLst>
            <pc:docMk/>
            <pc:sldMk cId="2396607756" sldId="729"/>
            <ac:grpSpMk id="4" creationId="{DD2B5CE4-C640-132E-B8AE-0BBCE297E333}"/>
          </ac:grpSpMkLst>
        </pc:grpChg>
        <pc:grpChg chg="del">
          <ac:chgData name="Назар Щур" userId="3faffa111ac016f6" providerId="LiveId" clId="{5F34C84F-EE7D-44AE-B243-2F1AE9E7AA54}" dt="2023-11-08T19:06:12.869" v="2547" actId="21"/>
          <ac:grpSpMkLst>
            <pc:docMk/>
            <pc:sldMk cId="2396607756" sldId="729"/>
            <ac:grpSpMk id="36" creationId="{3D5485AC-68EB-448D-3AC5-74C8A73E59AE}"/>
          </ac:grpSpMkLst>
        </pc:grpChg>
        <pc:graphicFrameChg chg="del">
          <ac:chgData name="Назар Щур" userId="3faffa111ac016f6" providerId="LiveId" clId="{5F34C84F-EE7D-44AE-B243-2F1AE9E7AA54}" dt="2023-11-08T19:06:15.042" v="2548" actId="478"/>
          <ac:graphicFrameMkLst>
            <pc:docMk/>
            <pc:sldMk cId="2396607756" sldId="729"/>
            <ac:graphicFrameMk id="7" creationId="{3307452A-10D1-4EDB-8AE3-8AD02A7C9891}"/>
          </ac:graphicFrameMkLst>
        </pc:graphicFrameChg>
        <pc:picChg chg="add mod">
          <ac:chgData name="Назар Щур" userId="3faffa111ac016f6" providerId="LiveId" clId="{5F34C84F-EE7D-44AE-B243-2F1AE9E7AA54}" dt="2023-11-08T19:06:29.244" v="2553" actId="1076"/>
          <ac:picMkLst>
            <pc:docMk/>
            <pc:sldMk cId="2396607756" sldId="729"/>
            <ac:picMk id="2" creationId="{1FCCAA78-A4F8-074C-0305-95D1F5C9A358}"/>
          </ac:picMkLst>
        </pc:picChg>
        <pc:picChg chg="add mod">
          <ac:chgData name="Назар Щур" userId="3faffa111ac016f6" providerId="LiveId" clId="{5F34C84F-EE7D-44AE-B243-2F1AE9E7AA54}" dt="2023-11-08T19:06:32.158" v="2554" actId="1076"/>
          <ac:picMkLst>
            <pc:docMk/>
            <pc:sldMk cId="2396607756" sldId="729"/>
            <ac:picMk id="3" creationId="{6F29D79B-4F3A-7B90-9A79-FC9057F00869}"/>
          </ac:picMkLst>
        </pc:picChg>
        <pc:picChg chg="del">
          <ac:chgData name="Назар Щур" userId="3faffa111ac016f6" providerId="LiveId" clId="{5F34C84F-EE7D-44AE-B243-2F1AE9E7AA54}" dt="2023-11-08T19:06:35.501" v="2555" actId="478"/>
          <ac:picMkLst>
            <pc:docMk/>
            <pc:sldMk cId="2396607756" sldId="729"/>
            <ac:picMk id="5" creationId="{8BD4095C-0414-AB67-5770-E8E52D70C345}"/>
          </ac:picMkLst>
        </pc:picChg>
        <pc:picChg chg="mod">
          <ac:chgData name="Назар Щур" userId="3faffa111ac016f6" providerId="LiveId" clId="{5F34C84F-EE7D-44AE-B243-2F1AE9E7AA54}" dt="2023-11-08T19:06:18.740" v="2550"/>
          <ac:picMkLst>
            <pc:docMk/>
            <pc:sldMk cId="2396607756" sldId="729"/>
            <ac:picMk id="6" creationId="{486BEA21-7FBC-BAB6-C178-7E8F95EC121F}"/>
          </ac:picMkLst>
        </pc:picChg>
        <pc:picChg chg="mod">
          <ac:chgData name="Назар Щур" userId="3faffa111ac016f6" providerId="LiveId" clId="{5F34C84F-EE7D-44AE-B243-2F1AE9E7AA54}" dt="2023-11-08T19:06:18.740" v="2550"/>
          <ac:picMkLst>
            <pc:docMk/>
            <pc:sldMk cId="2396607756" sldId="729"/>
            <ac:picMk id="8" creationId="{A1E8E82F-1E67-8915-47C0-FE7605AED304}"/>
          </ac:picMkLst>
        </pc:picChg>
        <pc:picChg chg="del">
          <ac:chgData name="Назар Щур" userId="3faffa111ac016f6" providerId="LiveId" clId="{5F34C84F-EE7D-44AE-B243-2F1AE9E7AA54}" dt="2023-11-08T19:06:12.869" v="2547" actId="21"/>
          <ac:picMkLst>
            <pc:docMk/>
            <pc:sldMk cId="2396607756" sldId="729"/>
            <ac:picMk id="30" creationId="{CB4230D6-46B5-5C19-6723-953B72AC90F8}"/>
          </ac:picMkLst>
        </pc:picChg>
        <pc:picChg chg="del">
          <ac:chgData name="Назар Щур" userId="3faffa111ac016f6" providerId="LiveId" clId="{5F34C84F-EE7D-44AE-B243-2F1AE9E7AA54}" dt="2023-11-08T19:06:12.869" v="2547" actId="21"/>
          <ac:picMkLst>
            <pc:docMk/>
            <pc:sldMk cId="2396607756" sldId="729"/>
            <ac:picMk id="32" creationId="{94FC5E9F-D4BD-C677-B153-E51EA34B2C15}"/>
          </ac:picMkLst>
        </pc:picChg>
        <pc:cxnChg chg="del">
          <ac:chgData name="Назар Щур" userId="3faffa111ac016f6" providerId="LiveId" clId="{5F34C84F-EE7D-44AE-B243-2F1AE9E7AA54}" dt="2023-11-08T19:06:15.042" v="2548" actId="478"/>
          <ac:cxnSpMkLst>
            <pc:docMk/>
            <pc:sldMk cId="2396607756" sldId="729"/>
            <ac:cxnSpMk id="9" creationId="{626FAE26-9E4E-FB0C-7BD2-C625D1AB55D4}"/>
          </ac:cxnSpMkLst>
        </pc:cxnChg>
      </pc:sldChg>
    </pc:docChg>
  </pc:docChgLst>
  <pc:docChgLst>
    <pc:chgData name="Назар Щур" userId="3faffa111ac016f6" providerId="LiveId" clId="{1DD797F9-0ED7-4852-B013-3CD6AA0A0E46}"/>
    <pc:docChg chg="undo custSel addSld delSld modSld">
      <pc:chgData name="Назар Щур" userId="3faffa111ac016f6" providerId="LiveId" clId="{1DD797F9-0ED7-4852-B013-3CD6AA0A0E46}" dt="2023-10-02T21:48:25.767" v="6" actId="47"/>
      <pc:docMkLst>
        <pc:docMk/>
      </pc:docMkLst>
      <pc:sldChg chg="add del">
        <pc:chgData name="Назар Щур" userId="3faffa111ac016f6" providerId="LiveId" clId="{1DD797F9-0ED7-4852-B013-3CD6AA0A0E46}" dt="2023-10-02T21:47:07.057" v="1" actId="47"/>
        <pc:sldMkLst>
          <pc:docMk/>
          <pc:sldMk cId="3426136956" sldId="549"/>
        </pc:sldMkLst>
      </pc:sldChg>
      <pc:sldChg chg="add del">
        <pc:chgData name="Назар Щур" userId="3faffa111ac016f6" providerId="LiveId" clId="{1DD797F9-0ED7-4852-B013-3CD6AA0A0E46}" dt="2023-10-02T21:47:07.057" v="1" actId="47"/>
        <pc:sldMkLst>
          <pc:docMk/>
          <pc:sldMk cId="3922085499" sldId="560"/>
        </pc:sldMkLst>
      </pc:sldChg>
      <pc:sldChg chg="add del">
        <pc:chgData name="Назар Щур" userId="3faffa111ac016f6" providerId="LiveId" clId="{1DD797F9-0ED7-4852-B013-3CD6AA0A0E46}" dt="2023-10-02T21:47:07.057" v="1" actId="47"/>
        <pc:sldMkLst>
          <pc:docMk/>
          <pc:sldMk cId="3272824781" sldId="563"/>
        </pc:sldMkLst>
      </pc:sldChg>
      <pc:sldChg chg="add del">
        <pc:chgData name="Назар Щур" userId="3faffa111ac016f6" providerId="LiveId" clId="{1DD797F9-0ED7-4852-B013-3CD6AA0A0E46}" dt="2023-10-02T21:47:07.057" v="1" actId="47"/>
        <pc:sldMkLst>
          <pc:docMk/>
          <pc:sldMk cId="4020649623" sldId="564"/>
        </pc:sldMkLst>
      </pc:sldChg>
      <pc:sldChg chg="add del">
        <pc:chgData name="Назар Щур" userId="3faffa111ac016f6" providerId="LiveId" clId="{1DD797F9-0ED7-4852-B013-3CD6AA0A0E46}" dt="2023-10-02T21:47:07.057" v="1" actId="47"/>
        <pc:sldMkLst>
          <pc:docMk/>
          <pc:sldMk cId="2750060941" sldId="566"/>
        </pc:sldMkLst>
      </pc:sldChg>
      <pc:sldChg chg="add del">
        <pc:chgData name="Назар Щур" userId="3faffa111ac016f6" providerId="LiveId" clId="{1DD797F9-0ED7-4852-B013-3CD6AA0A0E46}" dt="2023-10-02T21:47:07.057" v="1" actId="47"/>
        <pc:sldMkLst>
          <pc:docMk/>
          <pc:sldMk cId="3721413326" sldId="569"/>
        </pc:sldMkLst>
      </pc:sldChg>
      <pc:sldChg chg="add del">
        <pc:chgData name="Назар Щур" userId="3faffa111ac016f6" providerId="LiveId" clId="{1DD797F9-0ED7-4852-B013-3CD6AA0A0E46}" dt="2023-10-02T21:47:07.057" v="1" actId="47"/>
        <pc:sldMkLst>
          <pc:docMk/>
          <pc:sldMk cId="1302513275" sldId="570"/>
        </pc:sldMkLst>
      </pc:sldChg>
      <pc:sldChg chg="add del">
        <pc:chgData name="Назар Щур" userId="3faffa111ac016f6" providerId="LiveId" clId="{1DD797F9-0ED7-4852-B013-3CD6AA0A0E46}" dt="2023-10-02T21:47:07.057" v="1" actId="47"/>
        <pc:sldMkLst>
          <pc:docMk/>
          <pc:sldMk cId="1784172040" sldId="576"/>
        </pc:sldMkLst>
      </pc:sldChg>
      <pc:sldChg chg="add del">
        <pc:chgData name="Назар Щур" userId="3faffa111ac016f6" providerId="LiveId" clId="{1DD797F9-0ED7-4852-B013-3CD6AA0A0E46}" dt="2023-10-02T21:47:07.057" v="1" actId="47"/>
        <pc:sldMkLst>
          <pc:docMk/>
          <pc:sldMk cId="479498066" sldId="577"/>
        </pc:sldMkLst>
      </pc:sldChg>
      <pc:sldChg chg="add del">
        <pc:chgData name="Назар Щур" userId="3faffa111ac016f6" providerId="LiveId" clId="{1DD797F9-0ED7-4852-B013-3CD6AA0A0E46}" dt="2023-10-02T21:47:07.057" v="1" actId="47"/>
        <pc:sldMkLst>
          <pc:docMk/>
          <pc:sldMk cId="17476743" sldId="578"/>
        </pc:sldMkLst>
      </pc:sldChg>
      <pc:sldChg chg="add del">
        <pc:chgData name="Назар Щур" userId="3faffa111ac016f6" providerId="LiveId" clId="{1DD797F9-0ED7-4852-B013-3CD6AA0A0E46}" dt="2023-10-02T21:47:07.057" v="1" actId="47"/>
        <pc:sldMkLst>
          <pc:docMk/>
          <pc:sldMk cId="964984693" sldId="580"/>
        </pc:sldMkLst>
      </pc:sldChg>
      <pc:sldChg chg="add del">
        <pc:chgData name="Назар Щур" userId="3faffa111ac016f6" providerId="LiveId" clId="{1DD797F9-0ED7-4852-B013-3CD6AA0A0E46}" dt="2023-10-02T21:47:20.877" v="3"/>
        <pc:sldMkLst>
          <pc:docMk/>
          <pc:sldMk cId="3600597309" sldId="581"/>
        </pc:sldMkLst>
      </pc:sldChg>
      <pc:sldChg chg="add del">
        <pc:chgData name="Назар Щур" userId="3faffa111ac016f6" providerId="LiveId" clId="{1DD797F9-0ED7-4852-B013-3CD6AA0A0E46}" dt="2023-10-02T21:47:20.877" v="3"/>
        <pc:sldMkLst>
          <pc:docMk/>
          <pc:sldMk cId="3038301706" sldId="582"/>
        </pc:sldMkLst>
      </pc:sldChg>
      <pc:sldChg chg="add del">
        <pc:chgData name="Назар Щур" userId="3faffa111ac016f6" providerId="LiveId" clId="{1DD797F9-0ED7-4852-B013-3CD6AA0A0E46}" dt="2023-10-02T21:47:20.877" v="3"/>
        <pc:sldMkLst>
          <pc:docMk/>
          <pc:sldMk cId="1558036076" sldId="584"/>
        </pc:sldMkLst>
      </pc:sldChg>
      <pc:sldChg chg="add del">
        <pc:chgData name="Назар Щур" userId="3faffa111ac016f6" providerId="LiveId" clId="{1DD797F9-0ED7-4852-B013-3CD6AA0A0E46}" dt="2023-10-02T21:47:20.877" v="3"/>
        <pc:sldMkLst>
          <pc:docMk/>
          <pc:sldMk cId="2644766072" sldId="585"/>
        </pc:sldMkLst>
      </pc:sldChg>
      <pc:sldChg chg="add del">
        <pc:chgData name="Назар Щур" userId="3faffa111ac016f6" providerId="LiveId" clId="{1DD797F9-0ED7-4852-B013-3CD6AA0A0E46}" dt="2023-10-02T21:47:20.877" v="3"/>
        <pc:sldMkLst>
          <pc:docMk/>
          <pc:sldMk cId="3848357109" sldId="586"/>
        </pc:sldMkLst>
      </pc:sldChg>
      <pc:sldChg chg="add del">
        <pc:chgData name="Назар Щур" userId="3faffa111ac016f6" providerId="LiveId" clId="{1DD797F9-0ED7-4852-B013-3CD6AA0A0E46}" dt="2023-10-02T21:47:20.877" v="3"/>
        <pc:sldMkLst>
          <pc:docMk/>
          <pc:sldMk cId="998746895" sldId="587"/>
        </pc:sldMkLst>
      </pc:sldChg>
      <pc:sldChg chg="add del">
        <pc:chgData name="Назар Щур" userId="3faffa111ac016f6" providerId="LiveId" clId="{1DD797F9-0ED7-4852-B013-3CD6AA0A0E46}" dt="2023-10-02T21:47:20.877" v="3"/>
        <pc:sldMkLst>
          <pc:docMk/>
          <pc:sldMk cId="3827288627" sldId="588"/>
        </pc:sldMkLst>
      </pc:sldChg>
      <pc:sldChg chg="add del">
        <pc:chgData name="Назар Щур" userId="3faffa111ac016f6" providerId="LiveId" clId="{1DD797F9-0ED7-4852-B013-3CD6AA0A0E46}" dt="2023-10-02T21:47:20.877" v="3"/>
        <pc:sldMkLst>
          <pc:docMk/>
          <pc:sldMk cId="521697599" sldId="589"/>
        </pc:sldMkLst>
      </pc:sldChg>
      <pc:sldChg chg="add del">
        <pc:chgData name="Назар Щур" userId="3faffa111ac016f6" providerId="LiveId" clId="{1DD797F9-0ED7-4852-B013-3CD6AA0A0E46}" dt="2023-10-02T21:47:20.877" v="3"/>
        <pc:sldMkLst>
          <pc:docMk/>
          <pc:sldMk cId="2479866086" sldId="590"/>
        </pc:sldMkLst>
      </pc:sldChg>
      <pc:sldChg chg="add del">
        <pc:chgData name="Назар Щур" userId="3faffa111ac016f6" providerId="LiveId" clId="{1DD797F9-0ED7-4852-B013-3CD6AA0A0E46}" dt="2023-10-02T21:47:20.877" v="3"/>
        <pc:sldMkLst>
          <pc:docMk/>
          <pc:sldMk cId="2980341117" sldId="591"/>
        </pc:sldMkLst>
      </pc:sldChg>
      <pc:sldChg chg="add del">
        <pc:chgData name="Назар Щур" userId="3faffa111ac016f6" providerId="LiveId" clId="{1DD797F9-0ED7-4852-B013-3CD6AA0A0E46}" dt="2023-10-02T21:47:20.877" v="3"/>
        <pc:sldMkLst>
          <pc:docMk/>
          <pc:sldMk cId="3083081545" sldId="592"/>
        </pc:sldMkLst>
      </pc:sldChg>
      <pc:sldChg chg="add del">
        <pc:chgData name="Назар Щур" userId="3faffa111ac016f6" providerId="LiveId" clId="{1DD797F9-0ED7-4852-B013-3CD6AA0A0E46}" dt="2023-10-02T21:47:20.877" v="3"/>
        <pc:sldMkLst>
          <pc:docMk/>
          <pc:sldMk cId="437364857" sldId="593"/>
        </pc:sldMkLst>
      </pc:sldChg>
      <pc:sldChg chg="add del">
        <pc:chgData name="Назар Щур" userId="3faffa111ac016f6" providerId="LiveId" clId="{1DD797F9-0ED7-4852-B013-3CD6AA0A0E46}" dt="2023-10-02T21:47:20.877" v="3"/>
        <pc:sldMkLst>
          <pc:docMk/>
          <pc:sldMk cId="2079679484" sldId="594"/>
        </pc:sldMkLst>
      </pc:sldChg>
      <pc:sldChg chg="add del">
        <pc:chgData name="Назар Щур" userId="3faffa111ac016f6" providerId="LiveId" clId="{1DD797F9-0ED7-4852-B013-3CD6AA0A0E46}" dt="2023-10-02T21:47:20.877" v="3"/>
        <pc:sldMkLst>
          <pc:docMk/>
          <pc:sldMk cId="2708073124" sldId="595"/>
        </pc:sldMkLst>
      </pc:sldChg>
      <pc:sldChg chg="modSp add del mod">
        <pc:chgData name="Назар Щур" userId="3faffa111ac016f6" providerId="LiveId" clId="{1DD797F9-0ED7-4852-B013-3CD6AA0A0E46}" dt="2023-10-02T21:48:25.767" v="6" actId="47"/>
        <pc:sldMkLst>
          <pc:docMk/>
          <pc:sldMk cId="1941026703" sldId="598"/>
        </pc:sldMkLst>
        <pc:picChg chg="mod">
          <ac:chgData name="Назар Щур" userId="3faffa111ac016f6" providerId="LiveId" clId="{1DD797F9-0ED7-4852-B013-3CD6AA0A0E46}" dt="2023-10-02T21:48:21.635" v="5" actId="14100"/>
          <ac:picMkLst>
            <pc:docMk/>
            <pc:sldMk cId="1941026703" sldId="598"/>
            <ac:picMk id="41" creationId="{7E49A3E4-D87E-4AE0-9357-3041C49B925C}"/>
          </ac:picMkLst>
        </pc:picChg>
      </pc:sldChg>
    </pc:docChg>
  </pc:docChgLst>
  <pc:docChgLst>
    <pc:chgData name="Назар Щур" userId="3faffa111ac016f6" providerId="LiveId" clId="{C91B69E5-C096-4D05-99EB-CE46A75C506C}"/>
    <pc:docChg chg="undo redo custSel addSld delSld modSld sldOrd">
      <pc:chgData name="Назар Щур" userId="3faffa111ac016f6" providerId="LiveId" clId="{C91B69E5-C096-4D05-99EB-CE46A75C506C}" dt="2023-10-26T20:42:23.038" v="1015"/>
      <pc:docMkLst>
        <pc:docMk/>
      </pc:docMkLst>
      <pc:sldChg chg="modSp mod">
        <pc:chgData name="Назар Щур" userId="3faffa111ac016f6" providerId="LiveId" clId="{C91B69E5-C096-4D05-99EB-CE46A75C506C}" dt="2023-10-19T10:53:37.838" v="3" actId="20577"/>
        <pc:sldMkLst>
          <pc:docMk/>
          <pc:sldMk cId="2672824407" sldId="558"/>
        </pc:sldMkLst>
        <pc:spChg chg="mod">
          <ac:chgData name="Назар Щур" userId="3faffa111ac016f6" providerId="LiveId" clId="{C91B69E5-C096-4D05-99EB-CE46A75C506C}" dt="2023-10-19T10:53:37.838" v="3" actId="20577"/>
          <ac:spMkLst>
            <pc:docMk/>
            <pc:sldMk cId="2672824407" sldId="558"/>
            <ac:spMk id="10" creationId="{9D0E989E-03EB-B6F5-19FA-A530FE5C8A4F}"/>
          </ac:spMkLst>
        </pc:spChg>
      </pc:sldChg>
      <pc:sldChg chg="modSp mod">
        <pc:chgData name="Назар Щур" userId="3faffa111ac016f6" providerId="LiveId" clId="{C91B69E5-C096-4D05-99EB-CE46A75C506C}" dt="2023-10-19T10:53:44.868" v="4"/>
        <pc:sldMkLst>
          <pc:docMk/>
          <pc:sldMk cId="3922085499" sldId="560"/>
        </pc:sldMkLst>
        <pc:spChg chg="mod">
          <ac:chgData name="Назар Щур" userId="3faffa111ac016f6" providerId="LiveId" clId="{C91B69E5-C096-4D05-99EB-CE46A75C506C}" dt="2023-10-19T10:53:44.868" v="4"/>
          <ac:spMkLst>
            <pc:docMk/>
            <pc:sldMk cId="3922085499" sldId="560"/>
            <ac:spMk id="6" creationId="{709299F7-FF27-4675-8B9F-FD203A32E452}"/>
          </ac:spMkLst>
        </pc:spChg>
        <pc:spChg chg="mod">
          <ac:chgData name="Назар Щур" userId="3faffa111ac016f6" providerId="LiveId" clId="{C91B69E5-C096-4D05-99EB-CE46A75C506C}" dt="2023-10-19T10:53:30.162" v="1" actId="20577"/>
          <ac:spMkLst>
            <pc:docMk/>
            <pc:sldMk cId="3922085499" sldId="560"/>
            <ac:spMk id="37" creationId="{698750E0-AAE8-B22E-706B-96CFEFD6FEEF}"/>
          </ac:spMkLst>
        </pc:spChg>
      </pc:sldChg>
      <pc:sldChg chg="addSp delSp modSp del mod delAnim modAnim">
        <pc:chgData name="Назар Щур" userId="3faffa111ac016f6" providerId="LiveId" clId="{C91B69E5-C096-4D05-99EB-CE46A75C506C}" dt="2023-10-26T20:42:14.273" v="1012" actId="47"/>
        <pc:sldMkLst>
          <pc:docMk/>
          <pc:sldMk cId="4183078263" sldId="639"/>
        </pc:sldMkLst>
        <pc:spChg chg="add mod">
          <ac:chgData name="Назар Щур" userId="3faffa111ac016f6" providerId="LiveId" clId="{C91B69E5-C096-4D05-99EB-CE46A75C506C}" dt="2023-10-26T19:45:05.166" v="424" actId="20577"/>
          <ac:spMkLst>
            <pc:docMk/>
            <pc:sldMk cId="4183078263" sldId="639"/>
            <ac:spMk id="2" creationId="{6EB1FEB7-0A86-9608-3A43-883223F742E5}"/>
          </ac:spMkLst>
        </pc:spChg>
        <pc:spChg chg="del">
          <ac:chgData name="Назар Щур" userId="3faffa111ac016f6" providerId="LiveId" clId="{C91B69E5-C096-4D05-99EB-CE46A75C506C}" dt="2023-10-26T14:43:43.183" v="6" actId="478"/>
          <ac:spMkLst>
            <pc:docMk/>
            <pc:sldMk cId="4183078263" sldId="639"/>
            <ac:spMk id="4" creationId="{9FD224AE-F545-95EC-E3A7-3F5DE0BC050A}"/>
          </ac:spMkLst>
        </pc:spChg>
        <pc:spChg chg="del">
          <ac:chgData name="Назар Щур" userId="3faffa111ac016f6" providerId="LiveId" clId="{C91B69E5-C096-4D05-99EB-CE46A75C506C}" dt="2023-10-26T14:43:43.183" v="6" actId="478"/>
          <ac:spMkLst>
            <pc:docMk/>
            <pc:sldMk cId="4183078263" sldId="639"/>
            <ac:spMk id="5" creationId="{B1764697-BA42-3A4E-CD21-10FF0E3BD158}"/>
          </ac:spMkLst>
        </pc:spChg>
        <pc:spChg chg="del">
          <ac:chgData name="Назар Щур" userId="3faffa111ac016f6" providerId="LiveId" clId="{C91B69E5-C096-4D05-99EB-CE46A75C506C}" dt="2023-10-26T14:43:43.183" v="6" actId="478"/>
          <ac:spMkLst>
            <pc:docMk/>
            <pc:sldMk cId="4183078263" sldId="639"/>
            <ac:spMk id="7" creationId="{E7BE0429-B437-63EE-2BDB-C6DD9F13C04C}"/>
          </ac:spMkLst>
        </pc:spChg>
        <pc:spChg chg="mod">
          <ac:chgData name="Назар Щур" userId="3faffa111ac016f6" providerId="LiveId" clId="{C91B69E5-C096-4D05-99EB-CE46A75C506C}" dt="2023-10-26T14:44:07.895" v="14" actId="1076"/>
          <ac:spMkLst>
            <pc:docMk/>
            <pc:sldMk cId="4183078263" sldId="639"/>
            <ac:spMk id="8" creationId="{4D9851E1-8E4C-62AE-5AB7-3C1697823873}"/>
          </ac:spMkLst>
        </pc:spChg>
        <pc:spChg chg="del">
          <ac:chgData name="Назар Щур" userId="3faffa111ac016f6" providerId="LiveId" clId="{C91B69E5-C096-4D05-99EB-CE46A75C506C}" dt="2023-10-26T14:43:43.183" v="6" actId="478"/>
          <ac:spMkLst>
            <pc:docMk/>
            <pc:sldMk cId="4183078263" sldId="639"/>
            <ac:spMk id="10" creationId="{1458275C-7B08-4BA2-9540-8929FC9DE4CD}"/>
          </ac:spMkLst>
        </pc:spChg>
        <pc:spChg chg="mod">
          <ac:chgData name="Назар Щур" userId="3faffa111ac016f6" providerId="LiveId" clId="{C91B69E5-C096-4D05-99EB-CE46A75C506C}" dt="2023-10-26T14:43:35.854" v="5"/>
          <ac:spMkLst>
            <pc:docMk/>
            <pc:sldMk cId="4183078263" sldId="639"/>
            <ac:spMk id="39" creationId="{C91FF341-BA07-495E-B482-DD66522A87F3}"/>
          </ac:spMkLst>
        </pc:spChg>
        <pc:picChg chg="del">
          <ac:chgData name="Назар Щур" userId="3faffa111ac016f6" providerId="LiveId" clId="{C91B69E5-C096-4D05-99EB-CE46A75C506C}" dt="2023-10-26T14:43:43.183" v="6" actId="478"/>
          <ac:picMkLst>
            <pc:docMk/>
            <pc:sldMk cId="4183078263" sldId="639"/>
            <ac:picMk id="6" creationId="{D7B1609D-5AF4-096E-9A82-A5707C78AECD}"/>
          </ac:picMkLst>
        </pc:picChg>
        <pc:picChg chg="del">
          <ac:chgData name="Назар Щур" userId="3faffa111ac016f6" providerId="LiveId" clId="{C91B69E5-C096-4D05-99EB-CE46A75C506C}" dt="2023-10-26T14:43:43.183" v="6" actId="478"/>
          <ac:picMkLst>
            <pc:docMk/>
            <pc:sldMk cId="4183078263" sldId="639"/>
            <ac:picMk id="12" creationId="{B7BFF85F-17AA-6DA5-BB0C-A438449A81A3}"/>
          </ac:picMkLst>
        </pc:picChg>
        <pc:picChg chg="del">
          <ac:chgData name="Назар Щур" userId="3faffa111ac016f6" providerId="LiveId" clId="{C91B69E5-C096-4D05-99EB-CE46A75C506C}" dt="2023-10-26T14:43:43.183" v="6" actId="478"/>
          <ac:picMkLst>
            <pc:docMk/>
            <pc:sldMk cId="4183078263" sldId="639"/>
            <ac:picMk id="15" creationId="{C35AB6B1-F81E-FCC9-8FE6-B2BAD3E4A892}"/>
          </ac:picMkLst>
        </pc:picChg>
        <pc:picChg chg="del">
          <ac:chgData name="Назар Щур" userId="3faffa111ac016f6" providerId="LiveId" clId="{C91B69E5-C096-4D05-99EB-CE46A75C506C}" dt="2023-10-26T14:43:43.183" v="6" actId="478"/>
          <ac:picMkLst>
            <pc:docMk/>
            <pc:sldMk cId="4183078263" sldId="639"/>
            <ac:picMk id="20" creationId="{3F0E67B0-AD9F-6053-1DFF-FFC8DB0F2A14}"/>
          </ac:picMkLst>
        </pc:picChg>
        <pc:picChg chg="add mod">
          <ac:chgData name="Назар Щур" userId="3faffa111ac016f6" providerId="LiveId" clId="{C91B69E5-C096-4D05-99EB-CE46A75C506C}" dt="2023-10-26T14:48:05.207" v="25" actId="732"/>
          <ac:picMkLst>
            <pc:docMk/>
            <pc:sldMk cId="4183078263" sldId="639"/>
            <ac:picMk id="1026" creationId="{FB37164D-5E8E-5E12-1D3E-6026E63BDB5A}"/>
          </ac:picMkLst>
        </pc:picChg>
      </pc:sldChg>
      <pc:sldChg chg="addSp delSp modSp add mod delAnim modAnim">
        <pc:chgData name="Назар Щур" userId="3faffa111ac016f6" providerId="LiveId" clId="{C91B69E5-C096-4D05-99EB-CE46A75C506C}" dt="2023-10-26T20:36:16.405" v="809" actId="164"/>
        <pc:sldMkLst>
          <pc:docMk/>
          <pc:sldMk cId="2444325253" sldId="667"/>
        </pc:sldMkLst>
        <pc:spChg chg="del ord">
          <ac:chgData name="Назар Щур" userId="3faffa111ac016f6" providerId="LiveId" clId="{C91B69E5-C096-4D05-99EB-CE46A75C506C}" dt="2023-10-26T14:51:52.842" v="80" actId="478"/>
          <ac:spMkLst>
            <pc:docMk/>
            <pc:sldMk cId="2444325253" sldId="667"/>
            <ac:spMk id="2" creationId="{6EB1FEB7-0A86-9608-3A43-883223F742E5}"/>
          </ac:spMkLst>
        </pc:spChg>
        <pc:spChg chg="add del mod">
          <ac:chgData name="Назар Щур" userId="3faffa111ac016f6" providerId="LiveId" clId="{C91B69E5-C096-4D05-99EB-CE46A75C506C}" dt="2023-10-26T15:29:12.873" v="414" actId="478"/>
          <ac:spMkLst>
            <pc:docMk/>
            <pc:sldMk cId="2444325253" sldId="667"/>
            <ac:spMk id="3" creationId="{5C1239A1-D377-FBEC-E53A-11646CAF160A}"/>
          </ac:spMkLst>
        </pc:spChg>
        <pc:spChg chg="add del mod">
          <ac:chgData name="Назар Щур" userId="3faffa111ac016f6" providerId="LiveId" clId="{C91B69E5-C096-4D05-99EB-CE46A75C506C}" dt="2023-10-26T14:54:40.364" v="113" actId="478"/>
          <ac:spMkLst>
            <pc:docMk/>
            <pc:sldMk cId="2444325253" sldId="667"/>
            <ac:spMk id="4" creationId="{31FBA008-93DE-35C7-00E0-D59F5C7D862D}"/>
          </ac:spMkLst>
        </pc:spChg>
        <pc:spChg chg="add del mod">
          <ac:chgData name="Назар Щур" userId="3faffa111ac016f6" providerId="LiveId" clId="{C91B69E5-C096-4D05-99EB-CE46A75C506C}" dt="2023-10-26T14:54:40.364" v="113" actId="478"/>
          <ac:spMkLst>
            <pc:docMk/>
            <pc:sldMk cId="2444325253" sldId="667"/>
            <ac:spMk id="5" creationId="{3C1F6614-82BC-B2F8-6BE7-D70D2CE5BA0D}"/>
          </ac:spMkLst>
        </pc:spChg>
        <pc:spChg chg="del mod">
          <ac:chgData name="Назар Щур" userId="3faffa111ac016f6" providerId="LiveId" clId="{C91B69E5-C096-4D05-99EB-CE46A75C506C}" dt="2023-10-26T20:27:34.597" v="719" actId="478"/>
          <ac:spMkLst>
            <pc:docMk/>
            <pc:sldMk cId="2444325253" sldId="667"/>
            <ac:spMk id="5" creationId="{A2E66351-7B71-0A66-0495-79AF012D6C79}"/>
          </ac:spMkLst>
        </pc:spChg>
        <pc:spChg chg="add del mod">
          <ac:chgData name="Назар Щур" userId="3faffa111ac016f6" providerId="LiveId" clId="{C91B69E5-C096-4D05-99EB-CE46A75C506C}" dt="2023-10-26T15:29:12.873" v="414" actId="478"/>
          <ac:spMkLst>
            <pc:docMk/>
            <pc:sldMk cId="2444325253" sldId="667"/>
            <ac:spMk id="6" creationId="{186B4E6E-B084-0BBF-40B9-2B91C6384BD5}"/>
          </ac:spMkLst>
        </pc:spChg>
        <pc:spChg chg="add del mod">
          <ac:chgData name="Назар Щур" userId="3faffa111ac016f6" providerId="LiveId" clId="{C91B69E5-C096-4D05-99EB-CE46A75C506C}" dt="2023-10-26T14:55:02.558" v="130" actId="478"/>
          <ac:spMkLst>
            <pc:docMk/>
            <pc:sldMk cId="2444325253" sldId="667"/>
            <ac:spMk id="7" creationId="{729A4DCC-7518-E232-1BEA-230DBBC1D9E8}"/>
          </ac:spMkLst>
        </pc:spChg>
        <pc:spChg chg="del mod">
          <ac:chgData name="Назар Щур" userId="3faffa111ac016f6" providerId="LiveId" clId="{C91B69E5-C096-4D05-99EB-CE46A75C506C}" dt="2023-10-26T14:49:48.515" v="50" actId="478"/>
          <ac:spMkLst>
            <pc:docMk/>
            <pc:sldMk cId="2444325253" sldId="667"/>
            <ac:spMk id="8" creationId="{4D9851E1-8E4C-62AE-5AB7-3C1697823873}"/>
          </ac:spMkLst>
        </pc:spChg>
        <pc:spChg chg="add del mod">
          <ac:chgData name="Назар Щур" userId="3faffa111ac016f6" providerId="LiveId" clId="{C91B69E5-C096-4D05-99EB-CE46A75C506C}" dt="2023-10-26T15:29:12.873" v="414" actId="478"/>
          <ac:spMkLst>
            <pc:docMk/>
            <pc:sldMk cId="2444325253" sldId="667"/>
            <ac:spMk id="9" creationId="{1333B0E4-61FC-ED8D-E79B-210CE9E2166D}"/>
          </ac:spMkLst>
        </pc:spChg>
        <pc:spChg chg="del mod">
          <ac:chgData name="Назар Щур" userId="3faffa111ac016f6" providerId="LiveId" clId="{C91B69E5-C096-4D05-99EB-CE46A75C506C}" dt="2023-10-26T20:27:23.938" v="714" actId="478"/>
          <ac:spMkLst>
            <pc:docMk/>
            <pc:sldMk cId="2444325253" sldId="667"/>
            <ac:spMk id="9" creationId="{98055B28-E220-096C-B459-0E1E36F83749}"/>
          </ac:spMkLst>
        </pc:spChg>
        <pc:spChg chg="add del mod">
          <ac:chgData name="Назар Щур" userId="3faffa111ac016f6" providerId="LiveId" clId="{C91B69E5-C096-4D05-99EB-CE46A75C506C}" dt="2023-10-26T15:29:12.873" v="414" actId="478"/>
          <ac:spMkLst>
            <pc:docMk/>
            <pc:sldMk cId="2444325253" sldId="667"/>
            <ac:spMk id="10" creationId="{04766450-67AF-4C9A-C4C9-EBF4A5E23AFC}"/>
          </ac:spMkLst>
        </pc:spChg>
        <pc:spChg chg="mod">
          <ac:chgData name="Назар Щур" userId="3faffa111ac016f6" providerId="LiveId" clId="{C91B69E5-C096-4D05-99EB-CE46A75C506C}" dt="2023-10-26T20:32:23.526" v="758" actId="165"/>
          <ac:spMkLst>
            <pc:docMk/>
            <pc:sldMk cId="2444325253" sldId="667"/>
            <ac:spMk id="10" creationId="{BF25482F-FB15-B4AB-94A7-6C665A190FC1}"/>
          </ac:spMkLst>
        </pc:spChg>
        <pc:spChg chg="mod">
          <ac:chgData name="Назар Щур" userId="3faffa111ac016f6" providerId="LiveId" clId="{C91B69E5-C096-4D05-99EB-CE46A75C506C}" dt="2023-10-26T20:32:23.526" v="758" actId="165"/>
          <ac:spMkLst>
            <pc:docMk/>
            <pc:sldMk cId="2444325253" sldId="667"/>
            <ac:spMk id="11" creationId="{1D159061-B4A1-A242-B4A7-DA94AB1306EB}"/>
          </ac:spMkLst>
        </pc:spChg>
        <pc:spChg chg="mod">
          <ac:chgData name="Назар Щур" userId="3faffa111ac016f6" providerId="LiveId" clId="{C91B69E5-C096-4D05-99EB-CE46A75C506C}" dt="2023-10-26T20:32:23.526" v="758" actId="165"/>
          <ac:spMkLst>
            <pc:docMk/>
            <pc:sldMk cId="2444325253" sldId="667"/>
            <ac:spMk id="12" creationId="{3650649A-FC56-1180-DBB1-DD53777B81F3}"/>
          </ac:spMkLst>
        </pc:spChg>
        <pc:spChg chg="mod">
          <ac:chgData name="Назар Щур" userId="3faffa111ac016f6" providerId="LiveId" clId="{C91B69E5-C096-4D05-99EB-CE46A75C506C}" dt="2023-10-26T20:32:23.526" v="758" actId="165"/>
          <ac:spMkLst>
            <pc:docMk/>
            <pc:sldMk cId="2444325253" sldId="667"/>
            <ac:spMk id="13" creationId="{A906D0BD-AE10-7C2F-5ED8-D974469E5C10}"/>
          </ac:spMkLst>
        </pc:spChg>
        <pc:spChg chg="mod">
          <ac:chgData name="Назар Щур" userId="3faffa111ac016f6" providerId="LiveId" clId="{C91B69E5-C096-4D05-99EB-CE46A75C506C}" dt="2023-10-26T20:32:23.526" v="758" actId="165"/>
          <ac:spMkLst>
            <pc:docMk/>
            <pc:sldMk cId="2444325253" sldId="667"/>
            <ac:spMk id="14" creationId="{B4C3B442-A8F1-B252-954C-EC14633D8066}"/>
          </ac:spMkLst>
        </pc:spChg>
        <pc:spChg chg="mod">
          <ac:chgData name="Назар Щур" userId="3faffa111ac016f6" providerId="LiveId" clId="{C91B69E5-C096-4D05-99EB-CE46A75C506C}" dt="2023-10-26T20:32:23.526" v="758" actId="165"/>
          <ac:spMkLst>
            <pc:docMk/>
            <pc:sldMk cId="2444325253" sldId="667"/>
            <ac:spMk id="15" creationId="{8140BDAA-1951-D452-4D11-A1BC9466AF90}"/>
          </ac:spMkLst>
        </pc:spChg>
        <pc:spChg chg="mod">
          <ac:chgData name="Назар Щур" userId="3faffa111ac016f6" providerId="LiveId" clId="{C91B69E5-C096-4D05-99EB-CE46A75C506C}" dt="2023-10-26T20:32:23.526" v="758" actId="165"/>
          <ac:spMkLst>
            <pc:docMk/>
            <pc:sldMk cId="2444325253" sldId="667"/>
            <ac:spMk id="16" creationId="{4C4C703D-5C08-BAE5-78C8-AC34500EE06D}"/>
          </ac:spMkLst>
        </pc:spChg>
        <pc:spChg chg="mod topLvl">
          <ac:chgData name="Назар Щур" userId="3faffa111ac016f6" providerId="LiveId" clId="{C91B69E5-C096-4D05-99EB-CE46A75C506C}" dt="2023-10-26T20:36:09.788" v="808" actId="164"/>
          <ac:spMkLst>
            <pc:docMk/>
            <pc:sldMk cId="2444325253" sldId="667"/>
            <ac:spMk id="17" creationId="{7FCD740F-DE93-B030-906F-B45C51070FD5}"/>
          </ac:spMkLst>
        </pc:spChg>
        <pc:spChg chg="mod topLvl">
          <ac:chgData name="Назар Щур" userId="3faffa111ac016f6" providerId="LiveId" clId="{C91B69E5-C096-4D05-99EB-CE46A75C506C}" dt="2023-10-26T20:36:09.788" v="808" actId="164"/>
          <ac:spMkLst>
            <pc:docMk/>
            <pc:sldMk cId="2444325253" sldId="667"/>
            <ac:spMk id="18" creationId="{DB40E601-C01F-B26D-7F38-A9FCE585D31D}"/>
          </ac:spMkLst>
        </pc:spChg>
        <pc:spChg chg="mod topLvl">
          <ac:chgData name="Назар Щур" userId="3faffa111ac016f6" providerId="LiveId" clId="{C91B69E5-C096-4D05-99EB-CE46A75C506C}" dt="2023-10-26T20:36:09.788" v="808" actId="164"/>
          <ac:spMkLst>
            <pc:docMk/>
            <pc:sldMk cId="2444325253" sldId="667"/>
            <ac:spMk id="19" creationId="{DBBE0FC0-7A24-569B-8D8F-F5FF7985C06D}"/>
          </ac:spMkLst>
        </pc:spChg>
        <pc:spChg chg="mod topLvl">
          <ac:chgData name="Назар Щур" userId="3faffa111ac016f6" providerId="LiveId" clId="{C91B69E5-C096-4D05-99EB-CE46A75C506C}" dt="2023-10-26T20:36:09.788" v="808" actId="164"/>
          <ac:spMkLst>
            <pc:docMk/>
            <pc:sldMk cId="2444325253" sldId="667"/>
            <ac:spMk id="20" creationId="{9EA4F0F7-2F16-2A23-803D-B1766F276C34}"/>
          </ac:spMkLst>
        </pc:spChg>
        <pc:spChg chg="mod topLvl">
          <ac:chgData name="Назар Щур" userId="3faffa111ac016f6" providerId="LiveId" clId="{C91B69E5-C096-4D05-99EB-CE46A75C506C}" dt="2023-10-26T20:36:09.788" v="808" actId="164"/>
          <ac:spMkLst>
            <pc:docMk/>
            <pc:sldMk cId="2444325253" sldId="667"/>
            <ac:spMk id="21" creationId="{E8080421-6F49-535C-93ED-720654E8FB70}"/>
          </ac:spMkLst>
        </pc:spChg>
        <pc:spChg chg="mod topLvl">
          <ac:chgData name="Назар Щур" userId="3faffa111ac016f6" providerId="LiveId" clId="{C91B69E5-C096-4D05-99EB-CE46A75C506C}" dt="2023-10-26T20:36:09.788" v="808" actId="164"/>
          <ac:spMkLst>
            <pc:docMk/>
            <pc:sldMk cId="2444325253" sldId="667"/>
            <ac:spMk id="22" creationId="{864DFD3B-3FD3-8D57-C34E-8573978D504E}"/>
          </ac:spMkLst>
        </pc:spChg>
        <pc:spChg chg="mod topLvl">
          <ac:chgData name="Назар Щур" userId="3faffa111ac016f6" providerId="LiveId" clId="{C91B69E5-C096-4D05-99EB-CE46A75C506C}" dt="2023-10-26T20:36:09.788" v="808" actId="164"/>
          <ac:spMkLst>
            <pc:docMk/>
            <pc:sldMk cId="2444325253" sldId="667"/>
            <ac:spMk id="23" creationId="{21884582-C16C-B5F0-7EDB-7773A6150F53}"/>
          </ac:spMkLst>
        </pc:spChg>
        <pc:spChg chg="mod topLvl">
          <ac:chgData name="Назар Щур" userId="3faffa111ac016f6" providerId="LiveId" clId="{C91B69E5-C096-4D05-99EB-CE46A75C506C}" dt="2023-10-26T20:36:09.788" v="808" actId="164"/>
          <ac:spMkLst>
            <pc:docMk/>
            <pc:sldMk cId="2444325253" sldId="667"/>
            <ac:spMk id="24" creationId="{F268880B-8ABC-B3DE-3268-1500BF54C30F}"/>
          </ac:spMkLst>
        </pc:spChg>
        <pc:spChg chg="add mod topLvl">
          <ac:chgData name="Назар Щур" userId="3faffa111ac016f6" providerId="LiveId" clId="{C91B69E5-C096-4D05-99EB-CE46A75C506C}" dt="2023-10-26T20:36:09.788" v="808" actId="164"/>
          <ac:spMkLst>
            <pc:docMk/>
            <pc:sldMk cId="2444325253" sldId="667"/>
            <ac:spMk id="25" creationId="{E2C47079-F4D6-C3D5-57F5-D434FA0DF037}"/>
          </ac:spMkLst>
        </pc:spChg>
        <pc:spChg chg="add mod topLvl">
          <ac:chgData name="Назар Щур" userId="3faffa111ac016f6" providerId="LiveId" clId="{C91B69E5-C096-4D05-99EB-CE46A75C506C}" dt="2023-10-26T20:36:09.788" v="808" actId="164"/>
          <ac:spMkLst>
            <pc:docMk/>
            <pc:sldMk cId="2444325253" sldId="667"/>
            <ac:spMk id="26" creationId="{0B122A3E-D2D1-84CA-CD60-647F557A0DE6}"/>
          </ac:spMkLst>
        </pc:spChg>
        <pc:spChg chg="add del mod">
          <ac:chgData name="Назар Щур" userId="3faffa111ac016f6" providerId="LiveId" clId="{C91B69E5-C096-4D05-99EB-CE46A75C506C}" dt="2023-10-26T20:30:42.945" v="741"/>
          <ac:spMkLst>
            <pc:docMk/>
            <pc:sldMk cId="2444325253" sldId="667"/>
            <ac:spMk id="27" creationId="{32525F4D-6BF3-F2BC-D7F4-B635BF16BF0C}"/>
          </ac:spMkLst>
        </pc:spChg>
        <pc:spChg chg="add del mod">
          <ac:chgData name="Назар Щур" userId="3faffa111ac016f6" providerId="LiveId" clId="{C91B69E5-C096-4D05-99EB-CE46A75C506C}" dt="2023-10-26T20:30:42.945" v="741"/>
          <ac:spMkLst>
            <pc:docMk/>
            <pc:sldMk cId="2444325253" sldId="667"/>
            <ac:spMk id="28" creationId="{1846D5A8-D6DC-2109-F1E4-8E29EFBE338E}"/>
          </ac:spMkLst>
        </pc:spChg>
        <pc:spChg chg="add del mod">
          <ac:chgData name="Назар Щур" userId="3faffa111ac016f6" providerId="LiveId" clId="{C91B69E5-C096-4D05-99EB-CE46A75C506C}" dt="2023-10-26T20:30:42.945" v="741"/>
          <ac:spMkLst>
            <pc:docMk/>
            <pc:sldMk cId="2444325253" sldId="667"/>
            <ac:spMk id="29" creationId="{95DA4D4E-CD48-FF46-7499-07225A066155}"/>
          </ac:spMkLst>
        </pc:spChg>
        <pc:spChg chg="add del mod">
          <ac:chgData name="Назар Щур" userId="3faffa111ac016f6" providerId="LiveId" clId="{C91B69E5-C096-4D05-99EB-CE46A75C506C}" dt="2023-10-26T20:30:42.945" v="741"/>
          <ac:spMkLst>
            <pc:docMk/>
            <pc:sldMk cId="2444325253" sldId="667"/>
            <ac:spMk id="30" creationId="{C6692646-831F-1BB7-AD9E-7B21BF3A7BF1}"/>
          </ac:spMkLst>
        </pc:spChg>
        <pc:spChg chg="add del mod">
          <ac:chgData name="Назар Щур" userId="3faffa111ac016f6" providerId="LiveId" clId="{C91B69E5-C096-4D05-99EB-CE46A75C506C}" dt="2023-10-26T20:30:42.945" v="741"/>
          <ac:spMkLst>
            <pc:docMk/>
            <pc:sldMk cId="2444325253" sldId="667"/>
            <ac:spMk id="31" creationId="{7DD90D00-851C-698B-6662-43323473FF10}"/>
          </ac:spMkLst>
        </pc:spChg>
        <pc:spChg chg="add del mod">
          <ac:chgData name="Назар Щур" userId="3faffa111ac016f6" providerId="LiveId" clId="{C91B69E5-C096-4D05-99EB-CE46A75C506C}" dt="2023-10-26T20:30:42.945" v="741"/>
          <ac:spMkLst>
            <pc:docMk/>
            <pc:sldMk cId="2444325253" sldId="667"/>
            <ac:spMk id="32" creationId="{3A361C03-56BB-9593-0644-0D6FD289748F}"/>
          </ac:spMkLst>
        </pc:spChg>
        <pc:spChg chg="add del mod">
          <ac:chgData name="Назар Щур" userId="3faffa111ac016f6" providerId="LiveId" clId="{C91B69E5-C096-4D05-99EB-CE46A75C506C}" dt="2023-10-26T20:30:42.945" v="741"/>
          <ac:spMkLst>
            <pc:docMk/>
            <pc:sldMk cId="2444325253" sldId="667"/>
            <ac:spMk id="33" creationId="{9C18C953-DEB1-C5BE-9BF1-C4F6B758E201}"/>
          </ac:spMkLst>
        </pc:spChg>
        <pc:spChg chg="add del mod">
          <ac:chgData name="Назар Щур" userId="3faffa111ac016f6" providerId="LiveId" clId="{C91B69E5-C096-4D05-99EB-CE46A75C506C}" dt="2023-10-26T20:30:42.945" v="741"/>
          <ac:spMkLst>
            <pc:docMk/>
            <pc:sldMk cId="2444325253" sldId="667"/>
            <ac:spMk id="34" creationId="{AD19DAF7-41A4-E154-2ABD-94E572449C3D}"/>
          </ac:spMkLst>
        </pc:spChg>
        <pc:spChg chg="mod">
          <ac:chgData name="Назар Щур" userId="3faffa111ac016f6" providerId="LiveId" clId="{C91B69E5-C096-4D05-99EB-CE46A75C506C}" dt="2023-10-26T20:30:41.267" v="740"/>
          <ac:spMkLst>
            <pc:docMk/>
            <pc:sldMk cId="2444325253" sldId="667"/>
            <ac:spMk id="36" creationId="{E1503630-96D6-F144-5413-59244399B2C1}"/>
          </ac:spMkLst>
        </pc:spChg>
        <pc:spChg chg="mod">
          <ac:chgData name="Назар Щур" userId="3faffa111ac016f6" providerId="LiveId" clId="{C91B69E5-C096-4D05-99EB-CE46A75C506C}" dt="2023-10-26T20:30:41.267" v="740"/>
          <ac:spMkLst>
            <pc:docMk/>
            <pc:sldMk cId="2444325253" sldId="667"/>
            <ac:spMk id="37" creationId="{49EEBBF8-C81B-F186-ABA9-449E2F2727D7}"/>
          </ac:spMkLst>
        </pc:spChg>
        <pc:spChg chg="mod">
          <ac:chgData name="Назар Щур" userId="3faffa111ac016f6" providerId="LiveId" clId="{C91B69E5-C096-4D05-99EB-CE46A75C506C}" dt="2023-10-26T20:30:41.267" v="740"/>
          <ac:spMkLst>
            <pc:docMk/>
            <pc:sldMk cId="2444325253" sldId="667"/>
            <ac:spMk id="38" creationId="{B5742A3C-5075-B801-B650-D4FF9B55B82E}"/>
          </ac:spMkLst>
        </pc:spChg>
        <pc:spChg chg="mod">
          <ac:chgData name="Назар Щур" userId="3faffa111ac016f6" providerId="LiveId" clId="{C91B69E5-C096-4D05-99EB-CE46A75C506C}" dt="2023-10-26T20:30:41.267" v="740"/>
          <ac:spMkLst>
            <pc:docMk/>
            <pc:sldMk cId="2444325253" sldId="667"/>
            <ac:spMk id="40" creationId="{D39F3DA1-9F1E-4F5A-A81C-3032E1D5965D}"/>
          </ac:spMkLst>
        </pc:spChg>
        <pc:spChg chg="mod">
          <ac:chgData name="Назар Щур" userId="3faffa111ac016f6" providerId="LiveId" clId="{C91B69E5-C096-4D05-99EB-CE46A75C506C}" dt="2023-10-26T20:30:41.267" v="740"/>
          <ac:spMkLst>
            <pc:docMk/>
            <pc:sldMk cId="2444325253" sldId="667"/>
            <ac:spMk id="42" creationId="{344C87D9-5D55-B76D-8E01-CCBC68791BCF}"/>
          </ac:spMkLst>
        </pc:spChg>
        <pc:spChg chg="mod">
          <ac:chgData name="Назар Щур" userId="3faffa111ac016f6" providerId="LiveId" clId="{C91B69E5-C096-4D05-99EB-CE46A75C506C}" dt="2023-10-26T20:30:41.267" v="740"/>
          <ac:spMkLst>
            <pc:docMk/>
            <pc:sldMk cId="2444325253" sldId="667"/>
            <ac:spMk id="43" creationId="{43D6B26E-2F84-CD98-5DFB-1D294DA5CC4B}"/>
          </ac:spMkLst>
        </pc:spChg>
        <pc:spChg chg="mod">
          <ac:chgData name="Назар Щур" userId="3faffa111ac016f6" providerId="LiveId" clId="{C91B69E5-C096-4D05-99EB-CE46A75C506C}" dt="2023-10-26T20:30:41.267" v="740"/>
          <ac:spMkLst>
            <pc:docMk/>
            <pc:sldMk cId="2444325253" sldId="667"/>
            <ac:spMk id="44" creationId="{01F03641-81AA-4066-AF36-FBAD3592E4CD}"/>
          </ac:spMkLst>
        </pc:spChg>
        <pc:spChg chg="add del mod">
          <ac:chgData name="Назар Щур" userId="3faffa111ac016f6" providerId="LiveId" clId="{C91B69E5-C096-4D05-99EB-CE46A75C506C}" dt="2023-10-26T20:30:42.945" v="741"/>
          <ac:spMkLst>
            <pc:docMk/>
            <pc:sldMk cId="2444325253" sldId="667"/>
            <ac:spMk id="45" creationId="{14B36740-CCC7-523E-2EAC-BEF38CC1DB9B}"/>
          </ac:spMkLst>
        </pc:spChg>
        <pc:spChg chg="add del mod">
          <ac:chgData name="Назар Щур" userId="3faffa111ac016f6" providerId="LiveId" clId="{C91B69E5-C096-4D05-99EB-CE46A75C506C}" dt="2023-10-26T20:30:42.945" v="741"/>
          <ac:spMkLst>
            <pc:docMk/>
            <pc:sldMk cId="2444325253" sldId="667"/>
            <ac:spMk id="46" creationId="{0AA1D48D-974D-C7F4-FEF4-2A8F8931CDCA}"/>
          </ac:spMkLst>
        </pc:spChg>
        <pc:spChg chg="add del mod">
          <ac:chgData name="Назар Щур" userId="3faffa111ac016f6" providerId="LiveId" clId="{C91B69E5-C096-4D05-99EB-CE46A75C506C}" dt="2023-10-26T20:32:10.376" v="757" actId="478"/>
          <ac:spMkLst>
            <pc:docMk/>
            <pc:sldMk cId="2444325253" sldId="667"/>
            <ac:spMk id="47" creationId="{FD137877-D703-64E4-590C-FE94C4E91A10}"/>
          </ac:spMkLst>
        </pc:spChg>
        <pc:spChg chg="add del mod">
          <ac:chgData name="Назар Щур" userId="3faffa111ac016f6" providerId="LiveId" clId="{C91B69E5-C096-4D05-99EB-CE46A75C506C}" dt="2023-10-26T20:32:10.376" v="757" actId="478"/>
          <ac:spMkLst>
            <pc:docMk/>
            <pc:sldMk cId="2444325253" sldId="667"/>
            <ac:spMk id="49" creationId="{F764E0CC-1D58-FA45-F779-09564681ED67}"/>
          </ac:spMkLst>
        </pc:spChg>
        <pc:spChg chg="add del mod">
          <ac:chgData name="Назар Щур" userId="3faffa111ac016f6" providerId="LiveId" clId="{C91B69E5-C096-4D05-99EB-CE46A75C506C}" dt="2023-10-26T20:32:10.376" v="757" actId="478"/>
          <ac:spMkLst>
            <pc:docMk/>
            <pc:sldMk cId="2444325253" sldId="667"/>
            <ac:spMk id="50" creationId="{2C8D3B3D-26E8-0658-81E5-1B9B7F72A3E9}"/>
          </ac:spMkLst>
        </pc:spChg>
        <pc:spChg chg="add del mod">
          <ac:chgData name="Назар Щур" userId="3faffa111ac016f6" providerId="LiveId" clId="{C91B69E5-C096-4D05-99EB-CE46A75C506C}" dt="2023-10-26T20:32:10.376" v="757" actId="478"/>
          <ac:spMkLst>
            <pc:docMk/>
            <pc:sldMk cId="2444325253" sldId="667"/>
            <ac:spMk id="51" creationId="{04815516-DD1D-B3F6-2D51-C73327250464}"/>
          </ac:spMkLst>
        </pc:spChg>
        <pc:spChg chg="add del mod">
          <ac:chgData name="Назар Щур" userId="3faffa111ac016f6" providerId="LiveId" clId="{C91B69E5-C096-4D05-99EB-CE46A75C506C}" dt="2023-10-26T20:32:10.376" v="757" actId="478"/>
          <ac:spMkLst>
            <pc:docMk/>
            <pc:sldMk cId="2444325253" sldId="667"/>
            <ac:spMk id="52" creationId="{DC611797-847B-011C-30C1-3DEF2F959914}"/>
          </ac:spMkLst>
        </pc:spChg>
        <pc:spChg chg="add del mod">
          <ac:chgData name="Назар Щур" userId="3faffa111ac016f6" providerId="LiveId" clId="{C91B69E5-C096-4D05-99EB-CE46A75C506C}" dt="2023-10-26T20:31:38.371" v="755" actId="478"/>
          <ac:spMkLst>
            <pc:docMk/>
            <pc:sldMk cId="2444325253" sldId="667"/>
            <ac:spMk id="53" creationId="{85B71D00-B11C-D807-C82C-7CC05A5D7FF7}"/>
          </ac:spMkLst>
        </pc:spChg>
        <pc:spChg chg="add del mod">
          <ac:chgData name="Назар Щур" userId="3faffa111ac016f6" providerId="LiveId" clId="{C91B69E5-C096-4D05-99EB-CE46A75C506C}" dt="2023-10-26T20:32:10.376" v="757" actId="478"/>
          <ac:spMkLst>
            <pc:docMk/>
            <pc:sldMk cId="2444325253" sldId="667"/>
            <ac:spMk id="54" creationId="{F6E39C96-BB21-E818-7309-D5F40F38C091}"/>
          </ac:spMkLst>
        </pc:spChg>
        <pc:spChg chg="add del mod">
          <ac:chgData name="Назар Щур" userId="3faffa111ac016f6" providerId="LiveId" clId="{C91B69E5-C096-4D05-99EB-CE46A75C506C}" dt="2023-10-26T20:32:10.376" v="757" actId="478"/>
          <ac:spMkLst>
            <pc:docMk/>
            <pc:sldMk cId="2444325253" sldId="667"/>
            <ac:spMk id="55" creationId="{AAE26384-9860-9D35-1C68-CFE4631F5100}"/>
          </ac:spMkLst>
        </pc:spChg>
        <pc:spChg chg="mod">
          <ac:chgData name="Назар Щур" userId="3faffa111ac016f6" providerId="LiveId" clId="{C91B69E5-C096-4D05-99EB-CE46A75C506C}" dt="2023-10-26T20:30:45.790" v="742"/>
          <ac:spMkLst>
            <pc:docMk/>
            <pc:sldMk cId="2444325253" sldId="667"/>
            <ac:spMk id="57" creationId="{036FA1F6-0080-D65B-D051-C7F53C0A5A5C}"/>
          </ac:spMkLst>
        </pc:spChg>
        <pc:spChg chg="mod">
          <ac:chgData name="Назар Щур" userId="3faffa111ac016f6" providerId="LiveId" clId="{C91B69E5-C096-4D05-99EB-CE46A75C506C}" dt="2023-10-26T20:30:45.790" v="742"/>
          <ac:spMkLst>
            <pc:docMk/>
            <pc:sldMk cId="2444325253" sldId="667"/>
            <ac:spMk id="58" creationId="{6B8BA913-32BF-9085-CA8B-2E0AC837D0E9}"/>
          </ac:spMkLst>
        </pc:spChg>
        <pc:spChg chg="mod">
          <ac:chgData name="Назар Щур" userId="3faffa111ac016f6" providerId="LiveId" clId="{C91B69E5-C096-4D05-99EB-CE46A75C506C}" dt="2023-10-26T20:30:45.790" v="742"/>
          <ac:spMkLst>
            <pc:docMk/>
            <pc:sldMk cId="2444325253" sldId="667"/>
            <ac:spMk id="59" creationId="{EA214833-620B-D0CF-66A7-F242B9D3C3CB}"/>
          </ac:spMkLst>
        </pc:spChg>
        <pc:spChg chg="mod">
          <ac:chgData name="Назар Щур" userId="3faffa111ac016f6" providerId="LiveId" clId="{C91B69E5-C096-4D05-99EB-CE46A75C506C}" dt="2023-10-26T20:30:45.790" v="742"/>
          <ac:spMkLst>
            <pc:docMk/>
            <pc:sldMk cId="2444325253" sldId="667"/>
            <ac:spMk id="60" creationId="{1EE1C44C-B3D9-B6F0-EF45-A04E01EAF791}"/>
          </ac:spMkLst>
        </pc:spChg>
        <pc:spChg chg="mod">
          <ac:chgData name="Назар Щур" userId="3faffa111ac016f6" providerId="LiveId" clId="{C91B69E5-C096-4D05-99EB-CE46A75C506C}" dt="2023-10-26T20:30:45.790" v="742"/>
          <ac:spMkLst>
            <pc:docMk/>
            <pc:sldMk cId="2444325253" sldId="667"/>
            <ac:spMk id="61" creationId="{8B4E6899-2E7E-3F05-13F4-25C69159165A}"/>
          </ac:spMkLst>
        </pc:spChg>
        <pc:spChg chg="mod">
          <ac:chgData name="Назар Щур" userId="3faffa111ac016f6" providerId="LiveId" clId="{C91B69E5-C096-4D05-99EB-CE46A75C506C}" dt="2023-10-26T20:30:45.790" v="742"/>
          <ac:spMkLst>
            <pc:docMk/>
            <pc:sldMk cId="2444325253" sldId="667"/>
            <ac:spMk id="62" creationId="{F102ABDA-DDCB-DBA7-74F1-72E21B246BD5}"/>
          </ac:spMkLst>
        </pc:spChg>
        <pc:spChg chg="mod">
          <ac:chgData name="Назар Щур" userId="3faffa111ac016f6" providerId="LiveId" clId="{C91B69E5-C096-4D05-99EB-CE46A75C506C}" dt="2023-10-26T20:30:45.790" v="742"/>
          <ac:spMkLst>
            <pc:docMk/>
            <pc:sldMk cId="2444325253" sldId="667"/>
            <ac:spMk id="63" creationId="{A0C5F979-823A-1574-AEF1-8C213CD7F949}"/>
          </ac:spMkLst>
        </pc:spChg>
        <pc:spChg chg="add del mod">
          <ac:chgData name="Назар Щур" userId="3faffa111ac016f6" providerId="LiveId" clId="{C91B69E5-C096-4D05-99EB-CE46A75C506C}" dt="2023-10-26T20:32:10.376" v="757" actId="478"/>
          <ac:spMkLst>
            <pc:docMk/>
            <pc:sldMk cId="2444325253" sldId="667"/>
            <ac:spMk id="1024" creationId="{F5E8290C-4609-580F-2732-AB14BBC29813}"/>
          </ac:spMkLst>
        </pc:spChg>
        <pc:spChg chg="add del mod">
          <ac:chgData name="Назар Щур" userId="3faffa111ac016f6" providerId="LiveId" clId="{C91B69E5-C096-4D05-99EB-CE46A75C506C}" dt="2023-10-26T20:32:10.376" v="757" actId="478"/>
          <ac:spMkLst>
            <pc:docMk/>
            <pc:sldMk cId="2444325253" sldId="667"/>
            <ac:spMk id="1025" creationId="{D10EA602-FEDB-5609-E73A-51F9945740C0}"/>
          </ac:spMkLst>
        </pc:spChg>
        <pc:spChg chg="add del mod">
          <ac:chgData name="Назар Щур" userId="3faffa111ac016f6" providerId="LiveId" clId="{C91B69E5-C096-4D05-99EB-CE46A75C506C}" dt="2023-10-26T20:31:37.019" v="754" actId="21"/>
          <ac:spMkLst>
            <pc:docMk/>
            <pc:sldMk cId="2444325253" sldId="667"/>
            <ac:spMk id="1029" creationId="{19F66875-FCD3-ED17-D7C8-0FBE78531C3A}"/>
          </ac:spMkLst>
        </pc:spChg>
        <pc:spChg chg="add del mod">
          <ac:chgData name="Назар Щур" userId="3faffa111ac016f6" providerId="LiveId" clId="{C91B69E5-C096-4D05-99EB-CE46A75C506C}" dt="2023-10-26T20:32:10.376" v="757" actId="478"/>
          <ac:spMkLst>
            <pc:docMk/>
            <pc:sldMk cId="2444325253" sldId="667"/>
            <ac:spMk id="1030" creationId="{FE64220D-5833-D9D2-5EBF-183A0A195AD9}"/>
          </ac:spMkLst>
        </pc:spChg>
        <pc:spChg chg="add mod">
          <ac:chgData name="Назар Щур" userId="3faffa111ac016f6" providerId="LiveId" clId="{C91B69E5-C096-4D05-99EB-CE46A75C506C}" dt="2023-10-26T20:36:16.405" v="809" actId="164"/>
          <ac:spMkLst>
            <pc:docMk/>
            <pc:sldMk cId="2444325253" sldId="667"/>
            <ac:spMk id="1031" creationId="{E8ADE5C6-8A49-05B2-CE5D-D9F184CC7791}"/>
          </ac:spMkLst>
        </pc:spChg>
        <pc:spChg chg="add mod">
          <ac:chgData name="Назар Щур" userId="3faffa111ac016f6" providerId="LiveId" clId="{C91B69E5-C096-4D05-99EB-CE46A75C506C}" dt="2023-10-26T20:36:16.405" v="809" actId="164"/>
          <ac:spMkLst>
            <pc:docMk/>
            <pc:sldMk cId="2444325253" sldId="667"/>
            <ac:spMk id="1032" creationId="{F391D997-4BF9-F40A-EB92-127B6FD189DB}"/>
          </ac:spMkLst>
        </pc:spChg>
        <pc:spChg chg="add mod">
          <ac:chgData name="Назар Щур" userId="3faffa111ac016f6" providerId="LiveId" clId="{C91B69E5-C096-4D05-99EB-CE46A75C506C}" dt="2023-10-26T20:36:16.405" v="809" actId="164"/>
          <ac:spMkLst>
            <pc:docMk/>
            <pc:sldMk cId="2444325253" sldId="667"/>
            <ac:spMk id="1033" creationId="{8A2C7C6A-CA8B-5BD4-C8B4-78128C175EF6}"/>
          </ac:spMkLst>
        </pc:spChg>
        <pc:spChg chg="add mod">
          <ac:chgData name="Назар Щур" userId="3faffa111ac016f6" providerId="LiveId" clId="{C91B69E5-C096-4D05-99EB-CE46A75C506C}" dt="2023-10-26T20:36:16.405" v="809" actId="164"/>
          <ac:spMkLst>
            <pc:docMk/>
            <pc:sldMk cId="2444325253" sldId="667"/>
            <ac:spMk id="1034" creationId="{4ABE3147-0CDA-B9B1-FF10-0418D73FAE80}"/>
          </ac:spMkLst>
        </pc:spChg>
        <pc:spChg chg="add mod">
          <ac:chgData name="Назар Щур" userId="3faffa111ac016f6" providerId="LiveId" clId="{C91B69E5-C096-4D05-99EB-CE46A75C506C}" dt="2023-10-26T20:36:16.405" v="809" actId="164"/>
          <ac:spMkLst>
            <pc:docMk/>
            <pc:sldMk cId="2444325253" sldId="667"/>
            <ac:spMk id="1035" creationId="{AF3F2674-3108-8841-3F54-8B48B1D08BA7}"/>
          </ac:spMkLst>
        </pc:spChg>
        <pc:spChg chg="add del mod">
          <ac:chgData name="Назар Щур" userId="3faffa111ac016f6" providerId="LiveId" clId="{C91B69E5-C096-4D05-99EB-CE46A75C506C}" dt="2023-10-26T20:34:44.044" v="792" actId="478"/>
          <ac:spMkLst>
            <pc:docMk/>
            <pc:sldMk cId="2444325253" sldId="667"/>
            <ac:spMk id="1036" creationId="{715EDA80-472A-952F-00FB-D6B1AD09BC04}"/>
          </ac:spMkLst>
        </pc:spChg>
        <pc:spChg chg="add mod">
          <ac:chgData name="Назар Щур" userId="3faffa111ac016f6" providerId="LiveId" clId="{C91B69E5-C096-4D05-99EB-CE46A75C506C}" dt="2023-10-26T20:36:16.405" v="809" actId="164"/>
          <ac:spMkLst>
            <pc:docMk/>
            <pc:sldMk cId="2444325253" sldId="667"/>
            <ac:spMk id="1037" creationId="{C63DD838-A5A7-8789-690B-B339E5EC5072}"/>
          </ac:spMkLst>
        </pc:spChg>
        <pc:spChg chg="add del mod">
          <ac:chgData name="Назар Щур" userId="3faffa111ac016f6" providerId="LiveId" clId="{C91B69E5-C096-4D05-99EB-CE46A75C506C}" dt="2023-10-26T20:35:44.036" v="806" actId="478"/>
          <ac:spMkLst>
            <pc:docMk/>
            <pc:sldMk cId="2444325253" sldId="667"/>
            <ac:spMk id="1038" creationId="{B53FE0F0-B6B4-9AD7-EFD9-A160183183CD}"/>
          </ac:spMkLst>
        </pc:spChg>
        <pc:spChg chg="mod">
          <ac:chgData name="Назар Щур" userId="3faffa111ac016f6" providerId="LiveId" clId="{C91B69E5-C096-4D05-99EB-CE46A75C506C}" dt="2023-10-26T20:34:15.429" v="787"/>
          <ac:spMkLst>
            <pc:docMk/>
            <pc:sldMk cId="2444325253" sldId="667"/>
            <ac:spMk id="1040" creationId="{E5428BE9-ADEB-5C76-C5B1-C2C8EAB5BD71}"/>
          </ac:spMkLst>
        </pc:spChg>
        <pc:spChg chg="mod">
          <ac:chgData name="Назар Щур" userId="3faffa111ac016f6" providerId="LiveId" clId="{C91B69E5-C096-4D05-99EB-CE46A75C506C}" dt="2023-10-26T20:34:15.429" v="787"/>
          <ac:spMkLst>
            <pc:docMk/>
            <pc:sldMk cId="2444325253" sldId="667"/>
            <ac:spMk id="1041" creationId="{A47F0920-7BC3-487F-3E5A-41E36BCBA9EF}"/>
          </ac:spMkLst>
        </pc:spChg>
        <pc:spChg chg="mod">
          <ac:chgData name="Назар Щур" userId="3faffa111ac016f6" providerId="LiveId" clId="{C91B69E5-C096-4D05-99EB-CE46A75C506C}" dt="2023-10-26T20:34:15.429" v="787"/>
          <ac:spMkLst>
            <pc:docMk/>
            <pc:sldMk cId="2444325253" sldId="667"/>
            <ac:spMk id="1042" creationId="{56B10C82-2C24-D2FD-681D-D85C37D1A3F9}"/>
          </ac:spMkLst>
        </pc:spChg>
        <pc:spChg chg="mod">
          <ac:chgData name="Назар Щур" userId="3faffa111ac016f6" providerId="LiveId" clId="{C91B69E5-C096-4D05-99EB-CE46A75C506C}" dt="2023-10-26T20:34:15.429" v="787"/>
          <ac:spMkLst>
            <pc:docMk/>
            <pc:sldMk cId="2444325253" sldId="667"/>
            <ac:spMk id="1043" creationId="{B7E5F2C5-8AAA-BEE0-39C2-E70DD888DAE2}"/>
          </ac:spMkLst>
        </pc:spChg>
        <pc:spChg chg="mod">
          <ac:chgData name="Назар Щур" userId="3faffa111ac016f6" providerId="LiveId" clId="{C91B69E5-C096-4D05-99EB-CE46A75C506C}" dt="2023-10-26T20:34:15.429" v="787"/>
          <ac:spMkLst>
            <pc:docMk/>
            <pc:sldMk cId="2444325253" sldId="667"/>
            <ac:spMk id="1044" creationId="{6FF36EA8-7414-8677-D84F-323707E609C2}"/>
          </ac:spMkLst>
        </pc:spChg>
        <pc:spChg chg="mod">
          <ac:chgData name="Назар Щур" userId="3faffa111ac016f6" providerId="LiveId" clId="{C91B69E5-C096-4D05-99EB-CE46A75C506C}" dt="2023-10-26T20:34:15.429" v="787"/>
          <ac:spMkLst>
            <pc:docMk/>
            <pc:sldMk cId="2444325253" sldId="667"/>
            <ac:spMk id="1045" creationId="{B3D65246-4706-018B-2A77-C1CC8733DFE3}"/>
          </ac:spMkLst>
        </pc:spChg>
        <pc:spChg chg="mod">
          <ac:chgData name="Назар Щур" userId="3faffa111ac016f6" providerId="LiveId" clId="{C91B69E5-C096-4D05-99EB-CE46A75C506C}" dt="2023-10-26T20:34:15.429" v="787"/>
          <ac:spMkLst>
            <pc:docMk/>
            <pc:sldMk cId="2444325253" sldId="667"/>
            <ac:spMk id="1046" creationId="{8A069739-D6F8-4457-2AE8-A1FE36734D7A}"/>
          </ac:spMkLst>
        </pc:spChg>
        <pc:spChg chg="add mod">
          <ac:chgData name="Назар Щур" userId="3faffa111ac016f6" providerId="LiveId" clId="{C91B69E5-C096-4D05-99EB-CE46A75C506C}" dt="2023-10-26T20:36:16.405" v="809" actId="164"/>
          <ac:spMkLst>
            <pc:docMk/>
            <pc:sldMk cId="2444325253" sldId="667"/>
            <ac:spMk id="1047" creationId="{04714E13-3776-968A-F81F-FF25A13D5A3E}"/>
          </ac:spMkLst>
        </pc:spChg>
        <pc:spChg chg="add mod">
          <ac:chgData name="Назар Щур" userId="3faffa111ac016f6" providerId="LiveId" clId="{C91B69E5-C096-4D05-99EB-CE46A75C506C}" dt="2023-10-26T20:36:16.405" v="809" actId="164"/>
          <ac:spMkLst>
            <pc:docMk/>
            <pc:sldMk cId="2444325253" sldId="667"/>
            <ac:spMk id="1048" creationId="{B6962446-0179-460F-0209-336518F8FE03}"/>
          </ac:spMkLst>
        </pc:spChg>
        <pc:spChg chg="add del mod">
          <ac:chgData name="Назар Щур" userId="3faffa111ac016f6" providerId="LiveId" clId="{C91B69E5-C096-4D05-99EB-CE46A75C506C}" dt="2023-10-26T20:34:42.819" v="791" actId="21"/>
          <ac:spMkLst>
            <pc:docMk/>
            <pc:sldMk cId="2444325253" sldId="667"/>
            <ac:spMk id="1049" creationId="{045B10EA-47B8-DBA1-F76E-66C64F22B34E}"/>
          </ac:spMkLst>
        </pc:spChg>
        <pc:spChg chg="add mod">
          <ac:chgData name="Назар Щур" userId="3faffa111ac016f6" providerId="LiveId" clId="{C91B69E5-C096-4D05-99EB-CE46A75C506C}" dt="2023-10-26T20:36:16.405" v="809" actId="164"/>
          <ac:spMkLst>
            <pc:docMk/>
            <pc:sldMk cId="2444325253" sldId="667"/>
            <ac:spMk id="1050" creationId="{09F96201-C347-6A60-90EF-A987BEB24921}"/>
          </ac:spMkLst>
        </pc:spChg>
        <pc:spChg chg="add del mod">
          <ac:chgData name="Назар Щур" userId="3faffa111ac016f6" providerId="LiveId" clId="{C91B69E5-C096-4D05-99EB-CE46A75C506C}" dt="2023-10-26T20:35:42.778" v="805" actId="21"/>
          <ac:spMkLst>
            <pc:docMk/>
            <pc:sldMk cId="2444325253" sldId="667"/>
            <ac:spMk id="1051" creationId="{7D74310E-A9CF-8682-AB88-733F24573AB1}"/>
          </ac:spMkLst>
        </pc:spChg>
        <pc:spChg chg="add mod">
          <ac:chgData name="Назар Щур" userId="3faffa111ac016f6" providerId="LiveId" clId="{C91B69E5-C096-4D05-99EB-CE46A75C506C}" dt="2023-10-26T20:36:16.405" v="809" actId="164"/>
          <ac:spMkLst>
            <pc:docMk/>
            <pc:sldMk cId="2444325253" sldId="667"/>
            <ac:spMk id="1052" creationId="{7A89904C-0B8F-CF7C-7F6B-3FC0FE9C1911}"/>
          </ac:spMkLst>
        </pc:spChg>
        <pc:grpChg chg="add del mod">
          <ac:chgData name="Назар Щур" userId="3faffa111ac016f6" providerId="LiveId" clId="{C91B69E5-C096-4D05-99EB-CE46A75C506C}" dt="2023-10-26T20:28:14.617" v="723" actId="165"/>
          <ac:grpSpMkLst>
            <pc:docMk/>
            <pc:sldMk cId="2444325253" sldId="667"/>
            <ac:grpSpMk id="2" creationId="{8262317C-E385-8EBB-1961-E6115D25A7BB}"/>
          </ac:grpSpMkLst>
        </pc:grpChg>
        <pc:grpChg chg="del mod topLvl">
          <ac:chgData name="Назар Щур" userId="3faffa111ac016f6" providerId="LiveId" clId="{C91B69E5-C096-4D05-99EB-CE46A75C506C}" dt="2023-10-26T20:28:21.519" v="724" actId="165"/>
          <ac:grpSpMkLst>
            <pc:docMk/>
            <pc:sldMk cId="2444325253" sldId="667"/>
            <ac:grpSpMk id="3" creationId="{785AC169-178E-B93F-EB86-CFED5A6CD900}"/>
          </ac:grpSpMkLst>
        </pc:grpChg>
        <pc:grpChg chg="mod topLvl">
          <ac:chgData name="Назар Щур" userId="3faffa111ac016f6" providerId="LiveId" clId="{C91B69E5-C096-4D05-99EB-CE46A75C506C}" dt="2023-10-26T20:36:09.788" v="808" actId="164"/>
          <ac:grpSpMkLst>
            <pc:docMk/>
            <pc:sldMk cId="2444325253" sldId="667"/>
            <ac:grpSpMk id="4" creationId="{4BB4E1E3-FF19-B342-FFE3-96C08CC85483}"/>
          </ac:grpSpMkLst>
        </pc:grpChg>
        <pc:grpChg chg="add del mod">
          <ac:chgData name="Назар Щур" userId="3faffa111ac016f6" providerId="LiveId" clId="{C91B69E5-C096-4D05-99EB-CE46A75C506C}" dt="2023-10-26T20:30:42.945" v="741"/>
          <ac:grpSpMkLst>
            <pc:docMk/>
            <pc:sldMk cId="2444325253" sldId="667"/>
            <ac:grpSpMk id="35" creationId="{8EA74F1B-1160-57EB-5857-D8E8A4B784B7}"/>
          </ac:grpSpMkLst>
        </pc:grpChg>
        <pc:grpChg chg="add del mod">
          <ac:chgData name="Назар Щур" userId="3faffa111ac016f6" providerId="LiveId" clId="{C91B69E5-C096-4D05-99EB-CE46A75C506C}" dt="2023-10-26T20:32:10.376" v="757" actId="478"/>
          <ac:grpSpMkLst>
            <pc:docMk/>
            <pc:sldMk cId="2444325253" sldId="667"/>
            <ac:grpSpMk id="56" creationId="{35A8BB9C-4115-F525-55E0-731923B2F696}"/>
          </ac:grpSpMkLst>
        </pc:grpChg>
        <pc:grpChg chg="add del mod">
          <ac:chgData name="Назар Щур" userId="3faffa111ac016f6" providerId="LiveId" clId="{C91B69E5-C096-4D05-99EB-CE46A75C506C}" dt="2023-10-26T20:32:23.526" v="758" actId="165"/>
          <ac:grpSpMkLst>
            <pc:docMk/>
            <pc:sldMk cId="2444325253" sldId="667"/>
            <ac:grpSpMk id="1027" creationId="{FA774AB3-CE94-D8A4-566A-86A218CE3AE0}"/>
          </ac:grpSpMkLst>
        </pc:grpChg>
        <pc:grpChg chg="add mod">
          <ac:chgData name="Назар Щур" userId="3faffa111ac016f6" providerId="LiveId" clId="{C91B69E5-C096-4D05-99EB-CE46A75C506C}" dt="2023-10-26T20:36:16.405" v="809" actId="164"/>
          <ac:grpSpMkLst>
            <pc:docMk/>
            <pc:sldMk cId="2444325253" sldId="667"/>
            <ac:grpSpMk id="1039" creationId="{FD9B7545-B376-6D75-BE47-E23336DF8D58}"/>
          </ac:grpSpMkLst>
        </pc:grpChg>
        <pc:grpChg chg="add mod">
          <ac:chgData name="Назар Щур" userId="3faffa111ac016f6" providerId="LiveId" clId="{C91B69E5-C096-4D05-99EB-CE46A75C506C}" dt="2023-10-26T20:36:09.788" v="808" actId="164"/>
          <ac:grpSpMkLst>
            <pc:docMk/>
            <pc:sldMk cId="2444325253" sldId="667"/>
            <ac:grpSpMk id="1053" creationId="{01FCBB05-03A3-84D7-8223-883F86B4E9FD}"/>
          </ac:grpSpMkLst>
        </pc:grpChg>
        <pc:grpChg chg="add mod">
          <ac:chgData name="Назар Щур" userId="3faffa111ac016f6" providerId="LiveId" clId="{C91B69E5-C096-4D05-99EB-CE46A75C506C}" dt="2023-10-26T20:36:16.405" v="809" actId="164"/>
          <ac:grpSpMkLst>
            <pc:docMk/>
            <pc:sldMk cId="2444325253" sldId="667"/>
            <ac:grpSpMk id="1054" creationId="{D651F124-FB25-092C-BA6C-4BF93ABE8236}"/>
          </ac:grpSpMkLst>
        </pc:grpChg>
        <pc:picChg chg="add del mod">
          <ac:chgData name="Назар Щур" userId="3faffa111ac016f6" providerId="LiveId" clId="{C91B69E5-C096-4D05-99EB-CE46A75C506C}" dt="2023-10-26T20:27:02.175" v="709" actId="478"/>
          <ac:picMkLst>
            <pc:docMk/>
            <pc:sldMk cId="2444325253" sldId="667"/>
            <ac:picMk id="1026" creationId="{39417F0E-5727-5147-5C0E-A8A5958E91F5}"/>
          </ac:picMkLst>
        </pc:picChg>
        <pc:picChg chg="del">
          <ac:chgData name="Назар Щур" userId="3faffa111ac016f6" providerId="LiveId" clId="{C91B69E5-C096-4D05-99EB-CE46A75C506C}" dt="2023-10-26T14:49:40.508" v="47" actId="478"/>
          <ac:picMkLst>
            <pc:docMk/>
            <pc:sldMk cId="2444325253" sldId="667"/>
            <ac:picMk id="1026" creationId="{FB37164D-5E8E-5E12-1D3E-6026E63BDB5A}"/>
          </ac:picMkLst>
        </pc:picChg>
        <pc:picChg chg="add del mod">
          <ac:chgData name="Назар Щур" userId="3faffa111ac016f6" providerId="LiveId" clId="{C91B69E5-C096-4D05-99EB-CE46A75C506C}" dt="2023-10-26T20:30:38.305" v="739" actId="478"/>
          <ac:picMkLst>
            <pc:docMk/>
            <pc:sldMk cId="2444325253" sldId="667"/>
            <ac:picMk id="1028" creationId="{D002DB49-59A9-7A21-4998-6A3F6A226830}"/>
          </ac:picMkLst>
        </pc:picChg>
        <pc:cxnChg chg="del mod">
          <ac:chgData name="Назар Щур" userId="3faffa111ac016f6" providerId="LiveId" clId="{C91B69E5-C096-4D05-99EB-CE46A75C506C}" dt="2023-10-26T20:27:37.153" v="720" actId="478"/>
          <ac:cxnSpMkLst>
            <pc:docMk/>
            <pc:sldMk cId="2444325253" sldId="667"/>
            <ac:cxnSpMk id="6" creationId="{E42FD781-58F9-E95A-8A8A-E87FB9282D22}"/>
          </ac:cxnSpMkLst>
        </pc:cxnChg>
        <pc:cxnChg chg="del mod">
          <ac:chgData name="Назар Щур" userId="3faffa111ac016f6" providerId="LiveId" clId="{C91B69E5-C096-4D05-99EB-CE46A75C506C}" dt="2023-10-26T20:27:30.141" v="716" actId="478"/>
          <ac:cxnSpMkLst>
            <pc:docMk/>
            <pc:sldMk cId="2444325253" sldId="667"/>
            <ac:cxnSpMk id="7" creationId="{813BBB2C-2B6E-F41F-21F5-54C4DB13CF7F}"/>
          </ac:cxnSpMkLst>
        </pc:cxnChg>
        <pc:cxnChg chg="del mod">
          <ac:chgData name="Назар Щур" userId="3faffa111ac016f6" providerId="LiveId" clId="{C91B69E5-C096-4D05-99EB-CE46A75C506C}" dt="2023-10-26T20:27:28.065" v="715" actId="478"/>
          <ac:cxnSpMkLst>
            <pc:docMk/>
            <pc:sldMk cId="2444325253" sldId="667"/>
            <ac:cxnSpMk id="8" creationId="{86FAA2DC-E79C-E64D-2CA2-B4E1CA24A85B}"/>
          </ac:cxnSpMkLst>
        </pc:cxnChg>
      </pc:sldChg>
      <pc:sldChg chg="addSp delSp modSp add mod ord delAnim modAnim">
        <pc:chgData name="Назар Щур" userId="3faffa111ac016f6" providerId="LiveId" clId="{C91B69E5-C096-4D05-99EB-CE46A75C506C}" dt="2023-10-26T20:42:23.038" v="1015"/>
        <pc:sldMkLst>
          <pc:docMk/>
          <pc:sldMk cId="1113229630" sldId="668"/>
        </pc:sldMkLst>
        <pc:spChg chg="del mod">
          <ac:chgData name="Назар Щур" userId="3faffa111ac016f6" providerId="LiveId" clId="{C91B69E5-C096-4D05-99EB-CE46A75C506C}" dt="2023-10-26T20:42:18.748" v="1013" actId="478"/>
          <ac:spMkLst>
            <pc:docMk/>
            <pc:sldMk cId="1113229630" sldId="668"/>
            <ac:spMk id="2" creationId="{6EB1FEB7-0A86-9608-3A43-883223F742E5}"/>
          </ac:spMkLst>
        </pc:spChg>
        <pc:spChg chg="add mod">
          <ac:chgData name="Назар Щур" userId="3faffa111ac016f6" providerId="LiveId" clId="{C91B69E5-C096-4D05-99EB-CE46A75C506C}" dt="2023-10-26T20:42:19.349" v="1014"/>
          <ac:spMkLst>
            <pc:docMk/>
            <pc:sldMk cId="1113229630" sldId="668"/>
            <ac:spMk id="4" creationId="{0FFEE888-4473-50E3-5BA0-A8F01B850427}"/>
          </ac:spMkLst>
        </pc:spChg>
        <pc:spChg chg="del">
          <ac:chgData name="Назар Щур" userId="3faffa111ac016f6" providerId="LiveId" clId="{C91B69E5-C096-4D05-99EB-CE46A75C506C}" dt="2023-10-26T15:00:36.241" v="169" actId="478"/>
          <ac:spMkLst>
            <pc:docMk/>
            <pc:sldMk cId="1113229630" sldId="668"/>
            <ac:spMk id="4" creationId="{31FBA008-93DE-35C7-00E0-D59F5C7D862D}"/>
          </ac:spMkLst>
        </pc:spChg>
        <pc:spChg chg="add mod">
          <ac:chgData name="Назар Щур" userId="3faffa111ac016f6" providerId="LiveId" clId="{C91B69E5-C096-4D05-99EB-CE46A75C506C}" dt="2023-10-26T15:00:51.584" v="190" actId="1076"/>
          <ac:spMkLst>
            <pc:docMk/>
            <pc:sldMk cId="1113229630" sldId="668"/>
            <ac:spMk id="5" creationId="{A4AAA26E-A2A5-FF46-3674-7C2148AC0A8C}"/>
          </ac:spMkLst>
        </pc:spChg>
        <pc:spChg chg="add mod">
          <ac:chgData name="Назар Щур" userId="3faffa111ac016f6" providerId="LiveId" clId="{C91B69E5-C096-4D05-99EB-CE46A75C506C}" dt="2023-10-26T15:00:47.332" v="188" actId="1076"/>
          <ac:spMkLst>
            <pc:docMk/>
            <pc:sldMk cId="1113229630" sldId="668"/>
            <ac:spMk id="6" creationId="{D37A6041-056C-8A78-F1B4-ECD13820927B}"/>
          </ac:spMkLst>
        </pc:spChg>
        <pc:spChg chg="add mod">
          <ac:chgData name="Назар Щур" userId="3faffa111ac016f6" providerId="LiveId" clId="{C91B69E5-C096-4D05-99EB-CE46A75C506C}" dt="2023-10-26T15:25:00.304" v="388" actId="1076"/>
          <ac:spMkLst>
            <pc:docMk/>
            <pc:sldMk cId="1113229630" sldId="668"/>
            <ac:spMk id="7" creationId="{EB481B24-CA7C-382D-D289-DF644C2F1A99}"/>
          </ac:spMkLst>
        </pc:spChg>
        <pc:spChg chg="add mod">
          <ac:chgData name="Назар Щур" userId="3faffa111ac016f6" providerId="LiveId" clId="{C91B69E5-C096-4D05-99EB-CE46A75C506C}" dt="2023-10-26T15:25:34.221" v="399" actId="1035"/>
          <ac:spMkLst>
            <pc:docMk/>
            <pc:sldMk cId="1113229630" sldId="668"/>
            <ac:spMk id="10" creationId="{03EB610E-9BD2-24AE-7D9A-B03170AC25AB}"/>
          </ac:spMkLst>
        </pc:spChg>
        <pc:spChg chg="add mod">
          <ac:chgData name="Назар Щур" userId="3faffa111ac016f6" providerId="LiveId" clId="{C91B69E5-C096-4D05-99EB-CE46A75C506C}" dt="2023-10-26T15:28:21.623" v="413" actId="1076"/>
          <ac:spMkLst>
            <pc:docMk/>
            <pc:sldMk cId="1113229630" sldId="668"/>
            <ac:spMk id="15" creationId="{34CEDD34-444F-B88C-770D-F707995940E4}"/>
          </ac:spMkLst>
        </pc:spChg>
        <pc:spChg chg="add mod">
          <ac:chgData name="Назар Щур" userId="3faffa111ac016f6" providerId="LiveId" clId="{C91B69E5-C096-4D05-99EB-CE46A75C506C}" dt="2023-10-26T15:27:45.441" v="408" actId="1076"/>
          <ac:spMkLst>
            <pc:docMk/>
            <pc:sldMk cId="1113229630" sldId="668"/>
            <ac:spMk id="16" creationId="{DE9B92AA-4E94-2D2D-F283-DA66209C2AB8}"/>
          </ac:spMkLst>
        </pc:spChg>
        <pc:spChg chg="add del mod">
          <ac:chgData name="Назар Щур" userId="3faffa111ac016f6" providerId="LiveId" clId="{C91B69E5-C096-4D05-99EB-CE46A75C506C}" dt="2023-10-26T15:18:11.951" v="302" actId="478"/>
          <ac:spMkLst>
            <pc:docMk/>
            <pc:sldMk cId="1113229630" sldId="668"/>
            <ac:spMk id="17" creationId="{A7DA1C9B-8AE2-7185-4A9D-E7BE184EC0C0}"/>
          </ac:spMkLst>
        </pc:spChg>
        <pc:spChg chg="add del mod">
          <ac:chgData name="Назар Щур" userId="3faffa111ac016f6" providerId="LiveId" clId="{C91B69E5-C096-4D05-99EB-CE46A75C506C}" dt="2023-10-26T15:19:37.230" v="317" actId="478"/>
          <ac:spMkLst>
            <pc:docMk/>
            <pc:sldMk cId="1113229630" sldId="668"/>
            <ac:spMk id="18" creationId="{23251575-D386-F770-148A-6ABF85D2282B}"/>
          </ac:spMkLst>
        </pc:spChg>
        <pc:spChg chg="add mod">
          <ac:chgData name="Назар Щур" userId="3faffa111ac016f6" providerId="LiveId" clId="{C91B69E5-C096-4D05-99EB-CE46A75C506C}" dt="2023-10-26T15:25:34.221" v="399" actId="1035"/>
          <ac:spMkLst>
            <pc:docMk/>
            <pc:sldMk cId="1113229630" sldId="668"/>
            <ac:spMk id="19" creationId="{41E17E43-04E7-0F3A-6622-ABB82815D58F}"/>
          </ac:spMkLst>
        </pc:spChg>
        <pc:picChg chg="add mod">
          <ac:chgData name="Назар Щур" userId="3faffa111ac016f6" providerId="LiveId" clId="{C91B69E5-C096-4D05-99EB-CE46A75C506C}" dt="2023-10-26T15:25:51.640" v="400" actId="1076"/>
          <ac:picMkLst>
            <pc:docMk/>
            <pc:sldMk cId="1113229630" sldId="668"/>
            <ac:picMk id="9" creationId="{EC223C99-DC77-E385-ADEC-5466288FE6D9}"/>
          </ac:picMkLst>
        </pc:picChg>
        <pc:picChg chg="add mod modCrop">
          <ac:chgData name="Назар Щур" userId="3faffa111ac016f6" providerId="LiveId" clId="{C91B69E5-C096-4D05-99EB-CE46A75C506C}" dt="2023-10-26T15:28:14.519" v="412" actId="1076"/>
          <ac:picMkLst>
            <pc:docMk/>
            <pc:sldMk cId="1113229630" sldId="668"/>
            <ac:picMk id="12" creationId="{F185A781-A2C9-4FAD-A0AC-08A91A093B56}"/>
          </ac:picMkLst>
        </pc:picChg>
        <pc:picChg chg="add mod modCrop">
          <ac:chgData name="Назар Щур" userId="3faffa111ac016f6" providerId="LiveId" clId="{C91B69E5-C096-4D05-99EB-CE46A75C506C}" dt="2023-10-26T15:28:05.537" v="411" actId="1076"/>
          <ac:picMkLst>
            <pc:docMk/>
            <pc:sldMk cId="1113229630" sldId="668"/>
            <ac:picMk id="14" creationId="{D798BCA9-76DC-6204-E0A6-B601B14B3798}"/>
          </ac:picMkLst>
        </pc:picChg>
        <pc:picChg chg="add del mod">
          <ac:chgData name="Назар Щур" userId="3faffa111ac016f6" providerId="LiveId" clId="{C91B69E5-C096-4D05-99EB-CE46A75C506C}" dt="2023-10-26T15:03:22.166" v="193" actId="478"/>
          <ac:picMkLst>
            <pc:docMk/>
            <pc:sldMk cId="1113229630" sldId="668"/>
            <ac:picMk id="2050" creationId="{70B6FE26-0243-F1DB-3758-B7B83262547C}"/>
          </ac:picMkLst>
        </pc:picChg>
        <pc:picChg chg="add mod">
          <ac:chgData name="Назар Щур" userId="3faffa111ac016f6" providerId="LiveId" clId="{C91B69E5-C096-4D05-99EB-CE46A75C506C}" dt="2023-10-26T15:25:51.640" v="400" actId="1076"/>
          <ac:picMkLst>
            <pc:docMk/>
            <pc:sldMk cId="1113229630" sldId="668"/>
            <ac:picMk id="2052" creationId="{FF227F50-544F-3AD1-F5F4-BB1265D7D8B7}"/>
          </ac:picMkLst>
        </pc:picChg>
      </pc:sldChg>
      <pc:sldChg chg="add">
        <pc:chgData name="Назар Щур" userId="3faffa111ac016f6" providerId="LiveId" clId="{C91B69E5-C096-4D05-99EB-CE46A75C506C}" dt="2023-10-26T14:58:04.526" v="165" actId="2890"/>
        <pc:sldMkLst>
          <pc:docMk/>
          <pc:sldMk cId="1223153926" sldId="669"/>
        </pc:sldMkLst>
      </pc:sldChg>
      <pc:sldChg chg="add">
        <pc:chgData name="Назар Щур" userId="3faffa111ac016f6" providerId="LiveId" clId="{C91B69E5-C096-4D05-99EB-CE46A75C506C}" dt="2023-10-26T15:00:25.477" v="166" actId="2890"/>
        <pc:sldMkLst>
          <pc:docMk/>
          <pc:sldMk cId="15796787" sldId="670"/>
        </pc:sldMkLst>
      </pc:sldChg>
      <pc:sldChg chg="addSp delSp modSp add mod delAnim modAnim">
        <pc:chgData name="Назар Щур" userId="3faffa111ac016f6" providerId="LiveId" clId="{C91B69E5-C096-4D05-99EB-CE46A75C506C}" dt="2023-10-26T20:39:45.810" v="985"/>
        <pc:sldMkLst>
          <pc:docMk/>
          <pc:sldMk cId="2638659733" sldId="671"/>
        </pc:sldMkLst>
        <pc:spChg chg="del">
          <ac:chgData name="Назар Щур" userId="3faffa111ac016f6" providerId="LiveId" clId="{C91B69E5-C096-4D05-99EB-CE46A75C506C}" dt="2023-10-26T19:47:42.960" v="428" actId="478"/>
          <ac:spMkLst>
            <pc:docMk/>
            <pc:sldMk cId="2638659733" sldId="671"/>
            <ac:spMk id="2" creationId="{6EB1FEB7-0A86-9608-3A43-883223F742E5}"/>
          </ac:spMkLst>
        </pc:spChg>
        <pc:spChg chg="mod">
          <ac:chgData name="Назар Щур" userId="3faffa111ac016f6" providerId="LiveId" clId="{C91B69E5-C096-4D05-99EB-CE46A75C506C}" dt="2023-10-26T20:01:37.692" v="568" actId="1076"/>
          <ac:spMkLst>
            <pc:docMk/>
            <pc:sldMk cId="2638659733" sldId="671"/>
            <ac:spMk id="3" creationId="{5C1239A1-D377-FBEC-E53A-11646CAF160A}"/>
          </ac:spMkLst>
        </pc:spChg>
        <pc:spChg chg="add mod">
          <ac:chgData name="Назар Щур" userId="3faffa111ac016f6" providerId="LiveId" clId="{C91B69E5-C096-4D05-99EB-CE46A75C506C}" dt="2023-10-26T20:01:42.149" v="570" actId="1076"/>
          <ac:spMkLst>
            <pc:docMk/>
            <pc:sldMk cId="2638659733" sldId="671"/>
            <ac:spMk id="4" creationId="{65D5339F-8A92-51FD-D4B7-4AC516A0050F}"/>
          </ac:spMkLst>
        </pc:spChg>
        <pc:spChg chg="mod">
          <ac:chgData name="Назар Щур" userId="3faffa111ac016f6" providerId="LiveId" clId="{C91B69E5-C096-4D05-99EB-CE46A75C506C}" dt="2023-10-26T20:01:26.498" v="565"/>
          <ac:spMkLst>
            <pc:docMk/>
            <pc:sldMk cId="2638659733" sldId="671"/>
            <ac:spMk id="5" creationId="{A4AAA26E-A2A5-FF46-3674-7C2148AC0A8C}"/>
          </ac:spMkLst>
        </pc:spChg>
        <pc:spChg chg="mod">
          <ac:chgData name="Назар Щур" userId="3faffa111ac016f6" providerId="LiveId" clId="{C91B69E5-C096-4D05-99EB-CE46A75C506C}" dt="2023-10-26T20:01:39.922" v="569" actId="1076"/>
          <ac:spMkLst>
            <pc:docMk/>
            <pc:sldMk cId="2638659733" sldId="671"/>
            <ac:spMk id="6" creationId="{D37A6041-056C-8A78-F1B4-ECD13820927B}"/>
          </ac:spMkLst>
        </pc:spChg>
        <pc:spChg chg="del mod">
          <ac:chgData name="Назар Щур" userId="3faffa111ac016f6" providerId="LiveId" clId="{C91B69E5-C096-4D05-99EB-CE46A75C506C}" dt="2023-10-26T19:47:58.756" v="461" actId="478"/>
          <ac:spMkLst>
            <pc:docMk/>
            <pc:sldMk cId="2638659733" sldId="671"/>
            <ac:spMk id="7" creationId="{EB481B24-CA7C-382D-D289-DF644C2F1A99}"/>
          </ac:spMkLst>
        </pc:spChg>
        <pc:spChg chg="del mod">
          <ac:chgData name="Назар Щур" userId="3faffa111ac016f6" providerId="LiveId" clId="{C91B69E5-C096-4D05-99EB-CE46A75C506C}" dt="2023-10-26T19:47:56.428" v="460" actId="478"/>
          <ac:spMkLst>
            <pc:docMk/>
            <pc:sldMk cId="2638659733" sldId="671"/>
            <ac:spMk id="10" creationId="{03EB610E-9BD2-24AE-7D9A-B03170AC25AB}"/>
          </ac:spMkLst>
        </pc:spChg>
        <pc:spChg chg="del mod">
          <ac:chgData name="Назар Щур" userId="3faffa111ac016f6" providerId="LiveId" clId="{C91B69E5-C096-4D05-99EB-CE46A75C506C}" dt="2023-10-26T19:47:56.428" v="460" actId="478"/>
          <ac:spMkLst>
            <pc:docMk/>
            <pc:sldMk cId="2638659733" sldId="671"/>
            <ac:spMk id="15" creationId="{34CEDD34-444F-B88C-770D-F707995940E4}"/>
          </ac:spMkLst>
        </pc:spChg>
        <pc:spChg chg="del mod">
          <ac:chgData name="Назар Щур" userId="3faffa111ac016f6" providerId="LiveId" clId="{C91B69E5-C096-4D05-99EB-CE46A75C506C}" dt="2023-10-26T19:47:56.428" v="460" actId="478"/>
          <ac:spMkLst>
            <pc:docMk/>
            <pc:sldMk cId="2638659733" sldId="671"/>
            <ac:spMk id="16" creationId="{DE9B92AA-4E94-2D2D-F283-DA66209C2AB8}"/>
          </ac:spMkLst>
        </pc:spChg>
        <pc:spChg chg="del mod">
          <ac:chgData name="Назар Щур" userId="3faffa111ac016f6" providerId="LiveId" clId="{C91B69E5-C096-4D05-99EB-CE46A75C506C}" dt="2023-10-26T20:02:42.705" v="576" actId="478"/>
          <ac:spMkLst>
            <pc:docMk/>
            <pc:sldMk cId="2638659733" sldId="671"/>
            <ac:spMk id="17" creationId="{A093B30D-E4AF-78DD-6119-13CC6A6CE06F}"/>
          </ac:spMkLst>
        </pc:spChg>
        <pc:spChg chg="del mod">
          <ac:chgData name="Назар Щур" userId="3faffa111ac016f6" providerId="LiveId" clId="{C91B69E5-C096-4D05-99EB-CE46A75C506C}" dt="2023-10-26T19:47:56.428" v="460" actId="478"/>
          <ac:spMkLst>
            <pc:docMk/>
            <pc:sldMk cId="2638659733" sldId="671"/>
            <ac:spMk id="19" creationId="{41E17E43-04E7-0F3A-6622-ABB82815D58F}"/>
          </ac:spMkLst>
        </pc:spChg>
        <pc:spChg chg="del mod">
          <ac:chgData name="Назар Щур" userId="3faffa111ac016f6" providerId="LiveId" clId="{C91B69E5-C096-4D05-99EB-CE46A75C506C}" dt="2023-10-26T20:02:34.153" v="572" actId="478"/>
          <ac:spMkLst>
            <pc:docMk/>
            <pc:sldMk cId="2638659733" sldId="671"/>
            <ac:spMk id="22" creationId="{B7497581-7572-BBD7-995D-8925E49B4252}"/>
          </ac:spMkLst>
        </pc:spChg>
        <pc:spChg chg="mod">
          <ac:chgData name="Назар Щур" userId="3faffa111ac016f6" providerId="LiveId" clId="{C91B69E5-C096-4D05-99EB-CE46A75C506C}" dt="2023-10-26T20:02:28.684" v="571"/>
          <ac:spMkLst>
            <pc:docMk/>
            <pc:sldMk cId="2638659733" sldId="671"/>
            <ac:spMk id="23" creationId="{7C9FA1DE-26F5-B707-B35D-5B4C244F5154}"/>
          </ac:spMkLst>
        </pc:spChg>
        <pc:spChg chg="mod">
          <ac:chgData name="Назар Щур" userId="3faffa111ac016f6" providerId="LiveId" clId="{C91B69E5-C096-4D05-99EB-CE46A75C506C}" dt="2023-10-26T20:02:28.684" v="571"/>
          <ac:spMkLst>
            <pc:docMk/>
            <pc:sldMk cId="2638659733" sldId="671"/>
            <ac:spMk id="24" creationId="{19CE785D-DB36-F115-D1FC-5B4508AA2BEC}"/>
          </ac:spMkLst>
        </pc:spChg>
        <pc:spChg chg="mod">
          <ac:chgData name="Назар Щур" userId="3faffa111ac016f6" providerId="LiveId" clId="{C91B69E5-C096-4D05-99EB-CE46A75C506C}" dt="2023-10-26T20:02:28.684" v="571"/>
          <ac:spMkLst>
            <pc:docMk/>
            <pc:sldMk cId="2638659733" sldId="671"/>
            <ac:spMk id="25" creationId="{694A4DBC-B54F-83F9-9BAE-ED1281287E5A}"/>
          </ac:spMkLst>
        </pc:spChg>
        <pc:spChg chg="mod">
          <ac:chgData name="Назар Щур" userId="3faffa111ac016f6" providerId="LiveId" clId="{C91B69E5-C096-4D05-99EB-CE46A75C506C}" dt="2023-10-26T20:02:28.684" v="571"/>
          <ac:spMkLst>
            <pc:docMk/>
            <pc:sldMk cId="2638659733" sldId="671"/>
            <ac:spMk id="26" creationId="{931B6E4F-B274-0E63-31D4-51CBFE6633E7}"/>
          </ac:spMkLst>
        </pc:spChg>
        <pc:spChg chg="mod">
          <ac:chgData name="Назар Щур" userId="3faffa111ac016f6" providerId="LiveId" clId="{C91B69E5-C096-4D05-99EB-CE46A75C506C}" dt="2023-10-26T20:02:28.684" v="571"/>
          <ac:spMkLst>
            <pc:docMk/>
            <pc:sldMk cId="2638659733" sldId="671"/>
            <ac:spMk id="27" creationId="{5F5CE0B2-5B31-C9A2-8166-ADB7D6AADF6D}"/>
          </ac:spMkLst>
        </pc:spChg>
        <pc:spChg chg="mod">
          <ac:chgData name="Назар Щур" userId="3faffa111ac016f6" providerId="LiveId" clId="{C91B69E5-C096-4D05-99EB-CE46A75C506C}" dt="2023-10-26T20:02:28.684" v="571"/>
          <ac:spMkLst>
            <pc:docMk/>
            <pc:sldMk cId="2638659733" sldId="671"/>
            <ac:spMk id="28" creationId="{F5691463-791D-BF6D-D0E7-D1A68937A751}"/>
          </ac:spMkLst>
        </pc:spChg>
        <pc:spChg chg="mod">
          <ac:chgData name="Назар Щур" userId="3faffa111ac016f6" providerId="LiveId" clId="{C91B69E5-C096-4D05-99EB-CE46A75C506C}" dt="2023-10-26T20:02:28.684" v="571"/>
          <ac:spMkLst>
            <pc:docMk/>
            <pc:sldMk cId="2638659733" sldId="671"/>
            <ac:spMk id="29" creationId="{349B17C2-0C15-F951-2C70-4159EBF1BE76}"/>
          </ac:spMkLst>
        </pc:spChg>
        <pc:spChg chg="mod">
          <ac:chgData name="Назар Щур" userId="3faffa111ac016f6" providerId="LiveId" clId="{C91B69E5-C096-4D05-99EB-CE46A75C506C}" dt="2023-10-26T20:02:28.684" v="571"/>
          <ac:spMkLst>
            <pc:docMk/>
            <pc:sldMk cId="2638659733" sldId="671"/>
            <ac:spMk id="30" creationId="{FCF6A441-2D52-B507-A372-A26E31889334}"/>
          </ac:spMkLst>
        </pc:spChg>
        <pc:spChg chg="mod">
          <ac:chgData name="Назар Щур" userId="3faffa111ac016f6" providerId="LiveId" clId="{C91B69E5-C096-4D05-99EB-CE46A75C506C}" dt="2023-10-26T20:02:28.684" v="571"/>
          <ac:spMkLst>
            <pc:docMk/>
            <pc:sldMk cId="2638659733" sldId="671"/>
            <ac:spMk id="31" creationId="{E700234C-E5F9-D1E0-EF6A-84048A76E388}"/>
          </ac:spMkLst>
        </pc:spChg>
        <pc:spChg chg="mod">
          <ac:chgData name="Назар Щур" userId="3faffa111ac016f6" providerId="LiveId" clId="{C91B69E5-C096-4D05-99EB-CE46A75C506C}" dt="2023-10-26T20:02:28.684" v="571"/>
          <ac:spMkLst>
            <pc:docMk/>
            <pc:sldMk cId="2638659733" sldId="671"/>
            <ac:spMk id="32" creationId="{0B99153D-B3AA-B461-DC75-D31C24D39151}"/>
          </ac:spMkLst>
        </pc:spChg>
        <pc:spChg chg="mod">
          <ac:chgData name="Назар Щур" userId="3faffa111ac016f6" providerId="LiveId" clId="{C91B69E5-C096-4D05-99EB-CE46A75C506C}" dt="2023-10-26T20:02:28.684" v="571"/>
          <ac:spMkLst>
            <pc:docMk/>
            <pc:sldMk cId="2638659733" sldId="671"/>
            <ac:spMk id="33" creationId="{7CD53287-8447-054C-BC99-76B17A50018A}"/>
          </ac:spMkLst>
        </pc:spChg>
        <pc:spChg chg="mod">
          <ac:chgData name="Назар Щур" userId="3faffa111ac016f6" providerId="LiveId" clId="{C91B69E5-C096-4D05-99EB-CE46A75C506C}" dt="2023-10-26T20:02:28.684" v="571"/>
          <ac:spMkLst>
            <pc:docMk/>
            <pc:sldMk cId="2638659733" sldId="671"/>
            <ac:spMk id="34" creationId="{9EF8FFDC-698D-8AEA-71BB-362A9BDB40F8}"/>
          </ac:spMkLst>
        </pc:spChg>
        <pc:spChg chg="mod">
          <ac:chgData name="Назар Щур" userId="3faffa111ac016f6" providerId="LiveId" clId="{C91B69E5-C096-4D05-99EB-CE46A75C506C}" dt="2023-10-26T20:02:28.684" v="571"/>
          <ac:spMkLst>
            <pc:docMk/>
            <pc:sldMk cId="2638659733" sldId="671"/>
            <ac:spMk id="35" creationId="{1B3059EF-3680-D104-0954-D0284CC0EE97}"/>
          </ac:spMkLst>
        </pc:spChg>
        <pc:spChg chg="mod">
          <ac:chgData name="Назар Щур" userId="3faffa111ac016f6" providerId="LiveId" clId="{C91B69E5-C096-4D05-99EB-CE46A75C506C}" dt="2023-10-26T20:02:28.684" v="571"/>
          <ac:spMkLst>
            <pc:docMk/>
            <pc:sldMk cId="2638659733" sldId="671"/>
            <ac:spMk id="36" creationId="{2420874F-FCBE-85F6-879C-5B91EC54F816}"/>
          </ac:spMkLst>
        </pc:spChg>
        <pc:spChg chg="mod">
          <ac:chgData name="Назар Щур" userId="3faffa111ac016f6" providerId="LiveId" clId="{C91B69E5-C096-4D05-99EB-CE46A75C506C}" dt="2023-10-26T20:02:28.684" v="571"/>
          <ac:spMkLst>
            <pc:docMk/>
            <pc:sldMk cId="2638659733" sldId="671"/>
            <ac:spMk id="37" creationId="{1170863A-1C08-D1F9-E1CE-4AD995DF4522}"/>
          </ac:spMkLst>
        </pc:spChg>
        <pc:spChg chg="mod">
          <ac:chgData name="Назар Щур" userId="3faffa111ac016f6" providerId="LiveId" clId="{C91B69E5-C096-4D05-99EB-CE46A75C506C}" dt="2023-10-26T19:47:36.991" v="427"/>
          <ac:spMkLst>
            <pc:docMk/>
            <pc:sldMk cId="2638659733" sldId="671"/>
            <ac:spMk id="39" creationId="{C91FF341-BA07-495E-B482-DD66522A87F3}"/>
          </ac:spMkLst>
        </pc:spChg>
        <pc:spChg chg="mod topLvl">
          <ac:chgData name="Назар Щур" userId="3faffa111ac016f6" providerId="LiveId" clId="{C91B69E5-C096-4D05-99EB-CE46A75C506C}" dt="2023-10-26T20:03:39.183" v="586" actId="164"/>
          <ac:spMkLst>
            <pc:docMk/>
            <pc:sldMk cId="2638659733" sldId="671"/>
            <ac:spMk id="40" creationId="{1CEB4C2B-1424-6F3D-3ACC-D0F68057F067}"/>
          </ac:spMkLst>
        </pc:spChg>
        <pc:spChg chg="mod topLvl">
          <ac:chgData name="Назар Щур" userId="3faffa111ac016f6" providerId="LiveId" clId="{C91B69E5-C096-4D05-99EB-CE46A75C506C}" dt="2023-10-26T20:03:39.183" v="586" actId="164"/>
          <ac:spMkLst>
            <pc:docMk/>
            <pc:sldMk cId="2638659733" sldId="671"/>
            <ac:spMk id="42" creationId="{515A22DF-1BFF-15E9-D234-430DA833FC61}"/>
          </ac:spMkLst>
        </pc:spChg>
        <pc:spChg chg="mod topLvl">
          <ac:chgData name="Назар Щур" userId="3faffa111ac016f6" providerId="LiveId" clId="{C91B69E5-C096-4D05-99EB-CE46A75C506C}" dt="2023-10-26T20:03:39.183" v="586" actId="164"/>
          <ac:spMkLst>
            <pc:docMk/>
            <pc:sldMk cId="2638659733" sldId="671"/>
            <ac:spMk id="43" creationId="{D727B700-6022-10F6-68BA-78C035DCCB8D}"/>
          </ac:spMkLst>
        </pc:spChg>
        <pc:spChg chg="del mod topLvl">
          <ac:chgData name="Назар Щур" userId="3faffa111ac016f6" providerId="LiveId" clId="{C91B69E5-C096-4D05-99EB-CE46A75C506C}" dt="2023-10-26T20:03:31.712" v="584" actId="478"/>
          <ac:spMkLst>
            <pc:docMk/>
            <pc:sldMk cId="2638659733" sldId="671"/>
            <ac:spMk id="44" creationId="{65F83F10-B3BA-3123-3FD0-8B14071933E1}"/>
          </ac:spMkLst>
        </pc:spChg>
        <pc:spChg chg="del mod topLvl">
          <ac:chgData name="Назар Щур" userId="3faffa111ac016f6" providerId="LiveId" clId="{C91B69E5-C096-4D05-99EB-CE46A75C506C}" dt="2023-10-26T20:03:30.503" v="583" actId="478"/>
          <ac:spMkLst>
            <pc:docMk/>
            <pc:sldMk cId="2638659733" sldId="671"/>
            <ac:spMk id="45" creationId="{394B7F7C-168B-8C9D-7AF7-E012AF457246}"/>
          </ac:spMkLst>
        </pc:spChg>
        <pc:spChg chg="del mod topLvl">
          <ac:chgData name="Назар Щур" userId="3faffa111ac016f6" providerId="LiveId" clId="{C91B69E5-C096-4D05-99EB-CE46A75C506C}" dt="2023-10-26T20:03:30.503" v="583" actId="478"/>
          <ac:spMkLst>
            <pc:docMk/>
            <pc:sldMk cId="2638659733" sldId="671"/>
            <ac:spMk id="46" creationId="{C41B817C-9D83-CEAA-E38A-CE2E193C0F4B}"/>
          </ac:spMkLst>
        </pc:spChg>
        <pc:spChg chg="del mod topLvl">
          <ac:chgData name="Назар Щур" userId="3faffa111ac016f6" providerId="LiveId" clId="{C91B69E5-C096-4D05-99EB-CE46A75C506C}" dt="2023-10-26T20:03:27.756" v="582" actId="478"/>
          <ac:spMkLst>
            <pc:docMk/>
            <pc:sldMk cId="2638659733" sldId="671"/>
            <ac:spMk id="47" creationId="{833906AD-11CE-1F0C-1574-A53F2B568FB2}"/>
          </ac:spMkLst>
        </pc:spChg>
        <pc:spChg chg="del mod topLvl">
          <ac:chgData name="Назар Щур" userId="3faffa111ac016f6" providerId="LiveId" clId="{C91B69E5-C096-4D05-99EB-CE46A75C506C}" dt="2023-10-26T20:03:30.503" v="583" actId="478"/>
          <ac:spMkLst>
            <pc:docMk/>
            <pc:sldMk cId="2638659733" sldId="671"/>
            <ac:spMk id="49" creationId="{EB4A2EF0-84FB-6BCD-F076-F7E1EA612650}"/>
          </ac:spMkLst>
        </pc:spChg>
        <pc:spChg chg="del mod topLvl">
          <ac:chgData name="Назар Щур" userId="3faffa111ac016f6" providerId="LiveId" clId="{C91B69E5-C096-4D05-99EB-CE46A75C506C}" dt="2023-10-26T20:03:27.756" v="582" actId="478"/>
          <ac:spMkLst>
            <pc:docMk/>
            <pc:sldMk cId="2638659733" sldId="671"/>
            <ac:spMk id="50" creationId="{53C1D3E9-5D3F-1611-BA56-D79C0CFB3CEC}"/>
          </ac:spMkLst>
        </pc:spChg>
        <pc:spChg chg="del mod topLvl">
          <ac:chgData name="Назар Щур" userId="3faffa111ac016f6" providerId="LiveId" clId="{C91B69E5-C096-4D05-99EB-CE46A75C506C}" dt="2023-10-26T20:03:30.503" v="583" actId="478"/>
          <ac:spMkLst>
            <pc:docMk/>
            <pc:sldMk cId="2638659733" sldId="671"/>
            <ac:spMk id="51" creationId="{31FA9750-6706-F086-83EE-6691CAAD0108}"/>
          </ac:spMkLst>
        </pc:spChg>
        <pc:spChg chg="del mod topLvl">
          <ac:chgData name="Назар Щур" userId="3faffa111ac016f6" providerId="LiveId" clId="{C91B69E5-C096-4D05-99EB-CE46A75C506C}" dt="2023-10-26T20:03:33.813" v="585" actId="478"/>
          <ac:spMkLst>
            <pc:docMk/>
            <pc:sldMk cId="2638659733" sldId="671"/>
            <ac:spMk id="52" creationId="{0E20A83E-2AF5-8803-957B-8ABFDA0D57E4}"/>
          </ac:spMkLst>
        </pc:spChg>
        <pc:spChg chg="del mod topLvl">
          <ac:chgData name="Назар Щур" userId="3faffa111ac016f6" providerId="LiveId" clId="{C91B69E5-C096-4D05-99EB-CE46A75C506C}" dt="2023-10-26T20:03:33.813" v="585" actId="478"/>
          <ac:spMkLst>
            <pc:docMk/>
            <pc:sldMk cId="2638659733" sldId="671"/>
            <ac:spMk id="53" creationId="{7383A45B-7799-2410-7E67-8843F807E8A7}"/>
          </ac:spMkLst>
        </pc:spChg>
        <pc:spChg chg="del mod topLvl">
          <ac:chgData name="Назар Щур" userId="3faffa111ac016f6" providerId="LiveId" clId="{C91B69E5-C096-4D05-99EB-CE46A75C506C}" dt="2023-10-26T20:03:33.813" v="585" actId="478"/>
          <ac:spMkLst>
            <pc:docMk/>
            <pc:sldMk cId="2638659733" sldId="671"/>
            <ac:spMk id="54" creationId="{87815508-C0C6-4C79-EFD0-86889BD192DD}"/>
          </ac:spMkLst>
        </pc:spChg>
        <pc:spChg chg="del mod topLvl">
          <ac:chgData name="Назар Щур" userId="3faffa111ac016f6" providerId="LiveId" clId="{C91B69E5-C096-4D05-99EB-CE46A75C506C}" dt="2023-10-26T20:03:33.813" v="585" actId="478"/>
          <ac:spMkLst>
            <pc:docMk/>
            <pc:sldMk cId="2638659733" sldId="671"/>
            <ac:spMk id="55" creationId="{3EA45E2C-0FED-C61E-CDE3-01DF8875BCA5}"/>
          </ac:spMkLst>
        </pc:spChg>
        <pc:spChg chg="del mod topLvl">
          <ac:chgData name="Назар Щур" userId="3faffa111ac016f6" providerId="LiveId" clId="{C91B69E5-C096-4D05-99EB-CE46A75C506C}" dt="2023-10-26T20:03:33.813" v="585" actId="478"/>
          <ac:spMkLst>
            <pc:docMk/>
            <pc:sldMk cId="2638659733" sldId="671"/>
            <ac:spMk id="56" creationId="{86318DA2-B1D2-654F-FD2F-3328F733C4D2}"/>
          </ac:spMkLst>
        </pc:spChg>
        <pc:spChg chg="del mod topLvl">
          <ac:chgData name="Назар Щур" userId="3faffa111ac016f6" providerId="LiveId" clId="{C91B69E5-C096-4D05-99EB-CE46A75C506C}" dt="2023-10-26T20:03:33.813" v="585" actId="478"/>
          <ac:spMkLst>
            <pc:docMk/>
            <pc:sldMk cId="2638659733" sldId="671"/>
            <ac:spMk id="57" creationId="{CE928BD1-119F-6C72-623B-6EBA0556255A}"/>
          </ac:spMkLst>
        </pc:spChg>
        <pc:spChg chg="del mod topLvl">
          <ac:chgData name="Назар Щур" userId="3faffa111ac016f6" providerId="LiveId" clId="{C91B69E5-C096-4D05-99EB-CE46A75C506C}" dt="2023-10-26T20:03:33.813" v="585" actId="478"/>
          <ac:spMkLst>
            <pc:docMk/>
            <pc:sldMk cId="2638659733" sldId="671"/>
            <ac:spMk id="58" creationId="{3DEDE6D5-FA64-6A8F-1C28-660B48B2FE9B}"/>
          </ac:spMkLst>
        </pc:spChg>
        <pc:spChg chg="mod topLvl">
          <ac:chgData name="Назар Щур" userId="3faffa111ac016f6" providerId="LiveId" clId="{C91B69E5-C096-4D05-99EB-CE46A75C506C}" dt="2023-10-26T20:04:42.622" v="596" actId="164"/>
          <ac:spMkLst>
            <pc:docMk/>
            <pc:sldMk cId="2638659733" sldId="671"/>
            <ac:spMk id="61" creationId="{678F2917-BEF7-C8FC-0752-966605AA1FAF}"/>
          </ac:spMkLst>
        </pc:spChg>
        <pc:spChg chg="mod topLvl">
          <ac:chgData name="Назар Щур" userId="3faffa111ac016f6" providerId="LiveId" clId="{C91B69E5-C096-4D05-99EB-CE46A75C506C}" dt="2023-10-26T20:04:42.622" v="596" actId="164"/>
          <ac:spMkLst>
            <pc:docMk/>
            <pc:sldMk cId="2638659733" sldId="671"/>
            <ac:spMk id="62" creationId="{243237DF-BF22-1F52-E46C-2E0BD3F0B63E}"/>
          </ac:spMkLst>
        </pc:spChg>
        <pc:spChg chg="mod topLvl">
          <ac:chgData name="Назар Щур" userId="3faffa111ac016f6" providerId="LiveId" clId="{C91B69E5-C096-4D05-99EB-CE46A75C506C}" dt="2023-10-26T20:04:42.622" v="596" actId="164"/>
          <ac:spMkLst>
            <pc:docMk/>
            <pc:sldMk cId="2638659733" sldId="671"/>
            <ac:spMk id="63" creationId="{9A6E5377-E538-F542-F29C-8725FD889801}"/>
          </ac:spMkLst>
        </pc:spChg>
        <pc:spChg chg="del mod topLvl">
          <ac:chgData name="Назар Щур" userId="3faffa111ac016f6" providerId="LiveId" clId="{C91B69E5-C096-4D05-99EB-CE46A75C506C}" dt="2023-10-26T20:04:28.699" v="594" actId="478"/>
          <ac:spMkLst>
            <pc:docMk/>
            <pc:sldMk cId="2638659733" sldId="671"/>
            <ac:spMk id="2048" creationId="{6E5B35C0-299C-1AE2-2BCA-B051D260117C}"/>
          </ac:spMkLst>
        </pc:spChg>
        <pc:spChg chg="del mod topLvl">
          <ac:chgData name="Назар Щур" userId="3faffa111ac016f6" providerId="LiveId" clId="{C91B69E5-C096-4D05-99EB-CE46A75C506C}" dt="2023-10-26T20:04:26.839" v="593" actId="478"/>
          <ac:spMkLst>
            <pc:docMk/>
            <pc:sldMk cId="2638659733" sldId="671"/>
            <ac:spMk id="2049" creationId="{BEB72BDC-D92E-7ADF-64BC-65C60609B76D}"/>
          </ac:spMkLst>
        </pc:spChg>
        <pc:spChg chg="del mod topLvl">
          <ac:chgData name="Назар Щур" userId="3faffa111ac016f6" providerId="LiveId" clId="{C91B69E5-C096-4D05-99EB-CE46A75C506C}" dt="2023-10-26T20:04:26.839" v="593" actId="478"/>
          <ac:spMkLst>
            <pc:docMk/>
            <pc:sldMk cId="2638659733" sldId="671"/>
            <ac:spMk id="2050" creationId="{5D81B37B-DC2C-64A0-CA93-894BF36DD033}"/>
          </ac:spMkLst>
        </pc:spChg>
        <pc:spChg chg="del mod topLvl">
          <ac:chgData name="Назар Щур" userId="3faffa111ac016f6" providerId="LiveId" clId="{C91B69E5-C096-4D05-99EB-CE46A75C506C}" dt="2023-10-26T20:04:22.075" v="592" actId="478"/>
          <ac:spMkLst>
            <pc:docMk/>
            <pc:sldMk cId="2638659733" sldId="671"/>
            <ac:spMk id="2051" creationId="{92211452-C41D-61CB-1B8A-19FF556AD5FF}"/>
          </ac:spMkLst>
        </pc:spChg>
        <pc:spChg chg="del mod topLvl">
          <ac:chgData name="Назар Щур" userId="3faffa111ac016f6" providerId="LiveId" clId="{C91B69E5-C096-4D05-99EB-CE46A75C506C}" dt="2023-10-26T20:04:22.075" v="592" actId="478"/>
          <ac:spMkLst>
            <pc:docMk/>
            <pc:sldMk cId="2638659733" sldId="671"/>
            <ac:spMk id="2053" creationId="{DBBACF53-BCF3-E981-6928-831CD50788F8}"/>
          </ac:spMkLst>
        </pc:spChg>
        <pc:spChg chg="del mod topLvl">
          <ac:chgData name="Назар Щур" userId="3faffa111ac016f6" providerId="LiveId" clId="{C91B69E5-C096-4D05-99EB-CE46A75C506C}" dt="2023-10-26T20:04:22.075" v="592" actId="478"/>
          <ac:spMkLst>
            <pc:docMk/>
            <pc:sldMk cId="2638659733" sldId="671"/>
            <ac:spMk id="2054" creationId="{0DE1AA67-F719-CEEA-5890-D8D8CC903AA6}"/>
          </ac:spMkLst>
        </pc:spChg>
        <pc:spChg chg="del mod topLvl">
          <ac:chgData name="Назар Щур" userId="3faffa111ac016f6" providerId="LiveId" clId="{C91B69E5-C096-4D05-99EB-CE46A75C506C}" dt="2023-10-26T20:04:22.075" v="592" actId="478"/>
          <ac:spMkLst>
            <pc:docMk/>
            <pc:sldMk cId="2638659733" sldId="671"/>
            <ac:spMk id="2055" creationId="{D6111032-6C87-B387-F4F9-49105E06D9EA}"/>
          </ac:spMkLst>
        </pc:spChg>
        <pc:spChg chg="mod topLvl">
          <ac:chgData name="Назар Щур" userId="3faffa111ac016f6" providerId="LiveId" clId="{C91B69E5-C096-4D05-99EB-CE46A75C506C}" dt="2023-10-26T20:04:35.801" v="595" actId="164"/>
          <ac:spMkLst>
            <pc:docMk/>
            <pc:sldMk cId="2638659733" sldId="671"/>
            <ac:spMk id="2056" creationId="{5FC76E90-EA28-17BA-D2F7-BF3C3D668540}"/>
          </ac:spMkLst>
        </pc:spChg>
        <pc:spChg chg="del mod topLvl">
          <ac:chgData name="Назар Щур" userId="3faffa111ac016f6" providerId="LiveId" clId="{C91B69E5-C096-4D05-99EB-CE46A75C506C}" dt="2023-10-26T20:04:22.075" v="592" actId="478"/>
          <ac:spMkLst>
            <pc:docMk/>
            <pc:sldMk cId="2638659733" sldId="671"/>
            <ac:spMk id="2057" creationId="{B0A3561A-544E-F3DC-944A-6C67433CCC9F}"/>
          </ac:spMkLst>
        </pc:spChg>
        <pc:spChg chg="del mod topLvl">
          <ac:chgData name="Назар Щур" userId="3faffa111ac016f6" providerId="LiveId" clId="{C91B69E5-C096-4D05-99EB-CE46A75C506C}" dt="2023-10-26T20:04:22.075" v="592" actId="478"/>
          <ac:spMkLst>
            <pc:docMk/>
            <pc:sldMk cId="2638659733" sldId="671"/>
            <ac:spMk id="2058" creationId="{F2C7B122-0394-FE0A-CEFD-2712AC343379}"/>
          </ac:spMkLst>
        </pc:spChg>
        <pc:spChg chg="mod topLvl">
          <ac:chgData name="Назар Щур" userId="3faffa111ac016f6" providerId="LiveId" clId="{C91B69E5-C096-4D05-99EB-CE46A75C506C}" dt="2023-10-26T20:04:35.801" v="595" actId="164"/>
          <ac:spMkLst>
            <pc:docMk/>
            <pc:sldMk cId="2638659733" sldId="671"/>
            <ac:spMk id="2059" creationId="{1CBDA459-3417-C41A-30F2-934E414E88D2}"/>
          </ac:spMkLst>
        </pc:spChg>
        <pc:spChg chg="mod topLvl">
          <ac:chgData name="Назар Щур" userId="3faffa111ac016f6" providerId="LiveId" clId="{C91B69E5-C096-4D05-99EB-CE46A75C506C}" dt="2023-10-26T20:04:35.801" v="595" actId="164"/>
          <ac:spMkLst>
            <pc:docMk/>
            <pc:sldMk cId="2638659733" sldId="671"/>
            <ac:spMk id="2060" creationId="{5AEC726A-1A3E-116A-0C1C-AA4822A273CF}"/>
          </ac:spMkLst>
        </pc:spChg>
        <pc:spChg chg="mod topLvl">
          <ac:chgData name="Назар Щур" userId="3faffa111ac016f6" providerId="LiveId" clId="{C91B69E5-C096-4D05-99EB-CE46A75C506C}" dt="2023-10-26T20:04:35.801" v="595" actId="164"/>
          <ac:spMkLst>
            <pc:docMk/>
            <pc:sldMk cId="2638659733" sldId="671"/>
            <ac:spMk id="2061" creationId="{4D5011B6-C441-2D65-CD3A-2AB2B7AEAEFA}"/>
          </ac:spMkLst>
        </pc:spChg>
        <pc:spChg chg="mod topLvl">
          <ac:chgData name="Назар Щур" userId="3faffa111ac016f6" providerId="LiveId" clId="{C91B69E5-C096-4D05-99EB-CE46A75C506C}" dt="2023-10-26T20:04:35.801" v="595" actId="164"/>
          <ac:spMkLst>
            <pc:docMk/>
            <pc:sldMk cId="2638659733" sldId="671"/>
            <ac:spMk id="2062" creationId="{FA989614-AFF3-CE26-7DCC-5D81E0BF9015}"/>
          </ac:spMkLst>
        </pc:spChg>
        <pc:spChg chg="add mod">
          <ac:chgData name="Назар Щур" userId="3faffa111ac016f6" providerId="LiveId" clId="{C91B69E5-C096-4D05-99EB-CE46A75C506C}" dt="2023-10-26T20:11:15.640" v="617" actId="1076"/>
          <ac:spMkLst>
            <pc:docMk/>
            <pc:sldMk cId="2638659733" sldId="671"/>
            <ac:spMk id="2065" creationId="{1C42D697-DAB9-666E-C07F-3AD6CD155BDA}"/>
          </ac:spMkLst>
        </pc:spChg>
        <pc:spChg chg="add mod">
          <ac:chgData name="Назар Щур" userId="3faffa111ac016f6" providerId="LiveId" clId="{C91B69E5-C096-4D05-99EB-CE46A75C506C}" dt="2023-10-26T20:39:13.958" v="982" actId="1038"/>
          <ac:spMkLst>
            <pc:docMk/>
            <pc:sldMk cId="2638659733" sldId="671"/>
            <ac:spMk id="2066" creationId="{59840255-CA05-F197-A021-8CFE39D8E593}"/>
          </ac:spMkLst>
        </pc:spChg>
        <pc:spChg chg="add mod">
          <ac:chgData name="Назар Щур" userId="3faffa111ac016f6" providerId="LiveId" clId="{C91B69E5-C096-4D05-99EB-CE46A75C506C}" dt="2023-10-26T20:37:41.575" v="824" actId="1076"/>
          <ac:spMkLst>
            <pc:docMk/>
            <pc:sldMk cId="2638659733" sldId="671"/>
            <ac:spMk id="2067" creationId="{3063B47A-2D5D-100D-3B68-2C02E11E88FC}"/>
          </ac:spMkLst>
        </pc:spChg>
        <pc:spChg chg="add del mod">
          <ac:chgData name="Назар Щур" userId="3faffa111ac016f6" providerId="LiveId" clId="{C91B69E5-C096-4D05-99EB-CE46A75C506C}" dt="2023-10-26T20:16:41.355" v="675" actId="478"/>
          <ac:spMkLst>
            <pc:docMk/>
            <pc:sldMk cId="2638659733" sldId="671"/>
            <ac:spMk id="2084" creationId="{4D9A45F4-4F43-FFCF-B230-79503D9FB739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086" creationId="{8760588B-CFCE-E7F6-0EC4-B0F96A4BC0D5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087" creationId="{E93E1414-32EF-E3A7-0D94-7E47A6BD94EA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088" creationId="{7095964D-DE94-98C7-31A5-B221B1468382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089" creationId="{EAD6B2C0-1DC5-AE6C-85D6-AEBAA7B593FB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090" creationId="{DB088FB0-98C5-CAB1-A952-A7A591372BBC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091" creationId="{46EEA3F5-D740-E87C-D11E-BAEB5C4976AF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092" creationId="{36D20C14-8CDE-A117-515E-878DB8B32051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093" creationId="{CDFCE363-680F-8129-9CA1-EFD68016D54A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095" creationId="{B0C78755-9AFC-5E77-1B7D-907B39332097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096" creationId="{7C7D8E8C-B11C-4D6B-C333-26523451D7A0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097" creationId="{F3DCB0C1-4E9A-00E6-0C88-D4913D742317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098" creationId="{BAC7E52E-E1AC-9AB7-72EC-35F71DACA0DC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099" creationId="{2554CE27-342F-8349-9C86-CD5E624EDF01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00" creationId="{FD095BFD-04CD-6AA8-A177-367593CF38BD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01" creationId="{9AA3EFC8-912E-017F-A6B5-C5ECD63D4CBF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02" creationId="{46124531-58BA-A78D-56FB-8EE2C2CFD681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03" creationId="{D04083C8-6289-8463-EED3-FCD78B2BCCE8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05" creationId="{B3FCCB1B-A712-9B64-D41E-CCF4BB673BE9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06" creationId="{A2E73293-7F29-9C1B-D342-076E08A4600F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07" creationId="{960CC79C-65D7-552E-6D97-1F97D19C6F41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08" creationId="{FB7149AE-4362-5D5F-AE65-1D42A0A12E4D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09" creationId="{D0A9FBAE-7C63-C926-579C-BE2E7F586C38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10" creationId="{A255CDD1-4BAE-0374-60E4-24DCC34CD37B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12" creationId="{BC4E7E33-7157-7DAC-BD08-5335665BCC16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13" creationId="{C71C8C84-F419-0D1C-D5FF-1150F35D7291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14" creationId="{BA21263A-7F86-6BD6-5351-631BF6A385C1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15" creationId="{426D3F63-771C-4E3A-ECB6-595CED28D86E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16" creationId="{FD4887A6-3739-7EC5-8B89-59512E581723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17" creationId="{83335E6C-7D8C-4971-74D1-244A041AF915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18" creationId="{344F48E0-2FBA-BB0E-D48D-6995FA364D74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19" creationId="{339DD008-C94D-0F65-18D2-6CCAB303494E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20" creationId="{9750CD1E-D72D-FDE4-1E89-8D0CCB2CBFCF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21" creationId="{BE05D703-61DB-47C2-2B66-D0BE6CFD4024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22" creationId="{38FA511E-806A-5F64-4081-AB0AD6D72A48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26" creationId="{59A6D351-5BCB-36F2-5022-549D381EFB9A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27" creationId="{58667B51-1E16-0694-1D10-DA5AE37EFC2C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28" creationId="{0997CE9D-8120-92BE-0920-253E571E348A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29" creationId="{7E44FB36-953B-F283-347F-9581A5496152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30" creationId="{4D6AC6B6-6712-06F6-8E13-DB271D78139D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31" creationId="{2333549B-35E0-19D3-6C7F-9EACCF5222E2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32" creationId="{EBAB3301-1D6E-4A74-44E7-42294E6FAF2F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33" creationId="{2BF3FD5B-90D2-B5C3-158E-E688987F37B0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34" creationId="{BB80BE77-621B-8921-46DA-BCB229873801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35" creationId="{845E3501-D80E-B531-2F07-8B0F66E2676D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36" creationId="{483BBD35-4ABB-583A-9114-6FDD9D5DCB71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37" creationId="{ED003528-3F1B-1D6E-C19E-6B31407CB5CE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38" creationId="{132B006C-AAAD-9445-EF6D-24D0BA574D55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39" creationId="{C421AF64-B672-BF6E-CD76-C6652CDB3D7D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40" creationId="{B28FDDA8-8C3D-F90A-06D2-9C1210DFFEE5}"/>
          </ac:spMkLst>
        </pc:spChg>
        <pc:grpChg chg="add del mod">
          <ac:chgData name="Назар Щур" userId="3faffa111ac016f6" providerId="LiveId" clId="{C91B69E5-C096-4D05-99EB-CE46A75C506C}" dt="2023-10-26T20:37:21.862" v="819" actId="478"/>
          <ac:grpSpMkLst>
            <pc:docMk/>
            <pc:sldMk cId="2638659733" sldId="671"/>
            <ac:grpSpMk id="8" creationId="{F3172BB6-270C-5766-4EFA-DBE53813EF0E}"/>
          </ac:grpSpMkLst>
        </pc:grpChg>
        <pc:grpChg chg="mod">
          <ac:chgData name="Назар Щур" userId="3faffa111ac016f6" providerId="LiveId" clId="{C91B69E5-C096-4D05-99EB-CE46A75C506C}" dt="2023-10-26T20:02:28.684" v="571"/>
          <ac:grpSpMkLst>
            <pc:docMk/>
            <pc:sldMk cId="2638659733" sldId="671"/>
            <ac:grpSpMk id="11" creationId="{B692F8CA-1F01-5971-F840-3C6C8A1BB768}"/>
          </ac:grpSpMkLst>
        </pc:grpChg>
        <pc:grpChg chg="mod">
          <ac:chgData name="Назар Щур" userId="3faffa111ac016f6" providerId="LiveId" clId="{C91B69E5-C096-4D05-99EB-CE46A75C506C}" dt="2023-10-26T20:02:28.684" v="571"/>
          <ac:grpSpMkLst>
            <pc:docMk/>
            <pc:sldMk cId="2638659733" sldId="671"/>
            <ac:grpSpMk id="13" creationId="{81825FEE-6257-0FD8-EBEE-8DC80E9F8FED}"/>
          </ac:grpSpMkLst>
        </pc:grpChg>
        <pc:grpChg chg="add del mod">
          <ac:chgData name="Назар Щур" userId="3faffa111ac016f6" providerId="LiveId" clId="{C91B69E5-C096-4D05-99EB-CE46A75C506C}" dt="2023-10-26T20:03:22.592" v="581" actId="165"/>
          <ac:grpSpMkLst>
            <pc:docMk/>
            <pc:sldMk cId="2638659733" sldId="671"/>
            <ac:grpSpMk id="38" creationId="{0017E8F1-CFDA-60F4-7F88-2AFD446DC1B5}"/>
          </ac:grpSpMkLst>
        </pc:grpChg>
        <pc:grpChg chg="add del mod">
          <ac:chgData name="Назар Щур" userId="3faffa111ac016f6" providerId="LiveId" clId="{C91B69E5-C096-4D05-99EB-CE46A75C506C}" dt="2023-10-26T20:04:07.081" v="589" actId="478"/>
          <ac:grpSpMkLst>
            <pc:docMk/>
            <pc:sldMk cId="2638659733" sldId="671"/>
            <ac:grpSpMk id="59" creationId="{2ADF9D31-877E-1149-115B-785C8CE17119}"/>
          </ac:grpSpMkLst>
        </pc:grpChg>
        <pc:grpChg chg="add del mod">
          <ac:chgData name="Назар Щур" userId="3faffa111ac016f6" providerId="LiveId" clId="{C91B69E5-C096-4D05-99EB-CE46A75C506C}" dt="2023-10-26T20:04:18.131" v="591" actId="165"/>
          <ac:grpSpMkLst>
            <pc:docMk/>
            <pc:sldMk cId="2638659733" sldId="671"/>
            <ac:grpSpMk id="60" creationId="{ABD48994-353A-9588-A003-DEC523091EA2}"/>
          </ac:grpSpMkLst>
        </pc:grpChg>
        <pc:grpChg chg="add del mod">
          <ac:chgData name="Назар Щур" userId="3faffa111ac016f6" providerId="LiveId" clId="{C91B69E5-C096-4D05-99EB-CE46A75C506C}" dt="2023-10-26T20:04:48.958" v="598" actId="478"/>
          <ac:grpSpMkLst>
            <pc:docMk/>
            <pc:sldMk cId="2638659733" sldId="671"/>
            <ac:grpSpMk id="2063" creationId="{FF3C8E34-36A6-FCA7-6153-FAF423F93C12}"/>
          </ac:grpSpMkLst>
        </pc:grpChg>
        <pc:grpChg chg="add mod">
          <ac:chgData name="Назар Щур" userId="3faffa111ac016f6" providerId="LiveId" clId="{C91B69E5-C096-4D05-99EB-CE46A75C506C}" dt="2023-10-26T20:39:13.958" v="982" actId="1038"/>
          <ac:grpSpMkLst>
            <pc:docMk/>
            <pc:sldMk cId="2638659733" sldId="671"/>
            <ac:grpSpMk id="2064" creationId="{6C6BDD05-C2D2-C319-9666-E258E6C5AAB8}"/>
          </ac:grpSpMkLst>
        </pc:grpChg>
        <pc:grpChg chg="add del mod">
          <ac:chgData name="Назар Щур" userId="3faffa111ac016f6" providerId="LiveId" clId="{C91B69E5-C096-4D05-99EB-CE46A75C506C}" dt="2023-10-26T20:13:45.368" v="651" actId="165"/>
          <ac:grpSpMkLst>
            <pc:docMk/>
            <pc:sldMk cId="2638659733" sldId="671"/>
            <ac:grpSpMk id="2082" creationId="{9FC2B201-8EBC-C3E0-6EED-E9EFC8A65C23}"/>
          </ac:grpSpMkLst>
        </pc:grpChg>
        <pc:grpChg chg="add mod">
          <ac:chgData name="Назар Щур" userId="3faffa111ac016f6" providerId="LiveId" clId="{C91B69E5-C096-4D05-99EB-CE46A75C506C}" dt="2023-10-26T20:38:04.104" v="827" actId="1076"/>
          <ac:grpSpMkLst>
            <pc:docMk/>
            <pc:sldMk cId="2638659733" sldId="671"/>
            <ac:grpSpMk id="2085" creationId="{5D3F72BE-97E8-8405-1305-1F8BAFA085F7}"/>
          </ac:grpSpMkLst>
        </pc:grpChg>
        <pc:grpChg chg="mod">
          <ac:chgData name="Назар Щур" userId="3faffa111ac016f6" providerId="LiveId" clId="{C91B69E5-C096-4D05-99EB-CE46A75C506C}" dt="2023-10-26T20:37:22.286" v="820"/>
          <ac:grpSpMkLst>
            <pc:docMk/>
            <pc:sldMk cId="2638659733" sldId="671"/>
            <ac:grpSpMk id="2094" creationId="{641DCAF7-49CE-4025-22DF-CA5B002623FD}"/>
          </ac:grpSpMkLst>
        </pc:grpChg>
        <pc:grpChg chg="add mod">
          <ac:chgData name="Назар Щур" userId="3faffa111ac016f6" providerId="LiveId" clId="{C91B69E5-C096-4D05-99EB-CE46A75C506C}" dt="2023-10-26T20:38:40.559" v="895" actId="1038"/>
          <ac:grpSpMkLst>
            <pc:docMk/>
            <pc:sldMk cId="2638659733" sldId="671"/>
            <ac:grpSpMk id="2104" creationId="{DE1DC015-DA1D-9588-9CC5-E9608681C35B}"/>
          </ac:grpSpMkLst>
        </pc:grpChg>
        <pc:grpChg chg="mod">
          <ac:chgData name="Назар Щур" userId="3faffa111ac016f6" providerId="LiveId" clId="{C91B69E5-C096-4D05-99EB-CE46A75C506C}" dt="2023-10-26T20:37:22.286" v="820"/>
          <ac:grpSpMkLst>
            <pc:docMk/>
            <pc:sldMk cId="2638659733" sldId="671"/>
            <ac:grpSpMk id="2111" creationId="{E69265FD-9D28-97FC-F8B0-4F97759AF0F1}"/>
          </ac:grpSpMkLst>
        </pc:grpChg>
        <pc:grpChg chg="add mod">
          <ac:chgData name="Назар Щур" userId="3faffa111ac016f6" providerId="LiveId" clId="{C91B69E5-C096-4D05-99EB-CE46A75C506C}" dt="2023-10-26T20:39:02.160" v="975" actId="1036"/>
          <ac:grpSpMkLst>
            <pc:docMk/>
            <pc:sldMk cId="2638659733" sldId="671"/>
            <ac:grpSpMk id="2123" creationId="{F7B58A86-3BBD-15AA-83FD-5F4B877405C7}"/>
          </ac:grpSpMkLst>
        </pc:grpChg>
        <pc:grpChg chg="mod">
          <ac:chgData name="Назар Щур" userId="3faffa111ac016f6" providerId="LiveId" clId="{C91B69E5-C096-4D05-99EB-CE46A75C506C}" dt="2023-10-26T20:37:22.286" v="820"/>
          <ac:grpSpMkLst>
            <pc:docMk/>
            <pc:sldMk cId="2638659733" sldId="671"/>
            <ac:grpSpMk id="2124" creationId="{F373D7DC-F1E4-5374-3E70-D7795D31DC4E}"/>
          </ac:grpSpMkLst>
        </pc:grpChg>
        <pc:grpChg chg="mod">
          <ac:chgData name="Назар Щур" userId="3faffa111ac016f6" providerId="LiveId" clId="{C91B69E5-C096-4D05-99EB-CE46A75C506C}" dt="2023-10-26T20:37:22.286" v="820"/>
          <ac:grpSpMkLst>
            <pc:docMk/>
            <pc:sldMk cId="2638659733" sldId="671"/>
            <ac:grpSpMk id="2125" creationId="{2364CCEF-64A3-5820-511D-E8784D10C011}"/>
          </ac:grpSpMkLst>
        </pc:grpChg>
        <pc:picChg chg="del mod">
          <ac:chgData name="Назар Щур" userId="3faffa111ac016f6" providerId="LiveId" clId="{C91B69E5-C096-4D05-99EB-CE46A75C506C}" dt="2023-10-26T19:47:56.428" v="460" actId="478"/>
          <ac:picMkLst>
            <pc:docMk/>
            <pc:sldMk cId="2638659733" sldId="671"/>
            <ac:picMk id="9" creationId="{EC223C99-DC77-E385-ADEC-5466288FE6D9}"/>
          </ac:picMkLst>
        </pc:picChg>
        <pc:picChg chg="del mod">
          <ac:chgData name="Назар Щур" userId="3faffa111ac016f6" providerId="LiveId" clId="{C91B69E5-C096-4D05-99EB-CE46A75C506C}" dt="2023-10-26T19:47:56.428" v="460" actId="478"/>
          <ac:picMkLst>
            <pc:docMk/>
            <pc:sldMk cId="2638659733" sldId="671"/>
            <ac:picMk id="12" creationId="{F185A781-A2C9-4FAD-A0AC-08A91A093B56}"/>
          </ac:picMkLst>
        </pc:picChg>
        <pc:picChg chg="del mod">
          <ac:chgData name="Назар Щур" userId="3faffa111ac016f6" providerId="LiveId" clId="{C91B69E5-C096-4D05-99EB-CE46A75C506C}" dt="2023-10-26T19:47:56.428" v="460" actId="478"/>
          <ac:picMkLst>
            <pc:docMk/>
            <pc:sldMk cId="2638659733" sldId="671"/>
            <ac:picMk id="14" creationId="{D798BCA9-76DC-6204-E0A6-B601B14B3798}"/>
          </ac:picMkLst>
        </pc:picChg>
        <pc:picChg chg="del mod">
          <ac:chgData name="Назар Щур" userId="3faffa111ac016f6" providerId="LiveId" clId="{C91B69E5-C096-4D05-99EB-CE46A75C506C}" dt="2023-10-26T19:47:56.428" v="460" actId="478"/>
          <ac:picMkLst>
            <pc:docMk/>
            <pc:sldMk cId="2638659733" sldId="671"/>
            <ac:picMk id="2052" creationId="{FF227F50-544F-3AD1-F5F4-BB1265D7D8B7}"/>
          </ac:picMkLst>
        </pc:picChg>
        <pc:picChg chg="add del mod">
          <ac:chgData name="Назар Щур" userId="3faffa111ac016f6" providerId="LiveId" clId="{C91B69E5-C096-4D05-99EB-CE46A75C506C}" dt="2023-10-26T20:13:00.926" v="642"/>
          <ac:picMkLst>
            <pc:docMk/>
            <pc:sldMk cId="2638659733" sldId="671"/>
            <ac:picMk id="2068" creationId="{D533FDCC-5053-38AC-E92D-CBC218BEA9A0}"/>
          </ac:picMkLst>
        </pc:picChg>
        <pc:picChg chg="add del mod">
          <ac:chgData name="Назар Щур" userId="3faffa111ac016f6" providerId="LiveId" clId="{C91B69E5-C096-4D05-99EB-CE46A75C506C}" dt="2023-10-26T20:13:00.926" v="642"/>
          <ac:picMkLst>
            <pc:docMk/>
            <pc:sldMk cId="2638659733" sldId="671"/>
            <ac:picMk id="2069" creationId="{120BDD96-5F6B-1128-E379-B8D59001996D}"/>
          </ac:picMkLst>
        </pc:picChg>
        <pc:picChg chg="add del mod">
          <ac:chgData name="Назар Щур" userId="3faffa111ac016f6" providerId="LiveId" clId="{C91B69E5-C096-4D05-99EB-CE46A75C506C}" dt="2023-10-26T20:13:00.926" v="642"/>
          <ac:picMkLst>
            <pc:docMk/>
            <pc:sldMk cId="2638659733" sldId="671"/>
            <ac:picMk id="2070" creationId="{BFEFC2D0-AF80-3669-6502-344690A4B0C0}"/>
          </ac:picMkLst>
        </pc:picChg>
        <pc:picChg chg="add del mod">
          <ac:chgData name="Назар Щур" userId="3faffa111ac016f6" providerId="LiveId" clId="{C91B69E5-C096-4D05-99EB-CE46A75C506C}" dt="2023-10-26T20:13:00.926" v="642"/>
          <ac:picMkLst>
            <pc:docMk/>
            <pc:sldMk cId="2638659733" sldId="671"/>
            <ac:picMk id="2071" creationId="{BA6C1EEB-79B1-A3B8-A455-0C170792013E}"/>
          </ac:picMkLst>
        </pc:picChg>
        <pc:picChg chg="add del mod">
          <ac:chgData name="Назар Щур" userId="3faffa111ac016f6" providerId="LiveId" clId="{C91B69E5-C096-4D05-99EB-CE46A75C506C}" dt="2023-10-26T20:13:00.926" v="642"/>
          <ac:picMkLst>
            <pc:docMk/>
            <pc:sldMk cId="2638659733" sldId="671"/>
            <ac:picMk id="2072" creationId="{F36E357C-ADD3-9192-7C71-5A1E6A582640}"/>
          </ac:picMkLst>
        </pc:picChg>
        <pc:picChg chg="add del mod">
          <ac:chgData name="Назар Щур" userId="3faffa111ac016f6" providerId="LiveId" clId="{C91B69E5-C096-4D05-99EB-CE46A75C506C}" dt="2023-10-26T20:13:00.926" v="642"/>
          <ac:picMkLst>
            <pc:docMk/>
            <pc:sldMk cId="2638659733" sldId="671"/>
            <ac:picMk id="2073" creationId="{5A3CA6BE-B1AA-AFB2-9B5E-A9A24299AE43}"/>
          </ac:picMkLst>
        </pc:picChg>
        <pc:picChg chg="add del mod">
          <ac:chgData name="Назар Щур" userId="3faffa111ac016f6" providerId="LiveId" clId="{C91B69E5-C096-4D05-99EB-CE46A75C506C}" dt="2023-10-26T20:13:00.926" v="642"/>
          <ac:picMkLst>
            <pc:docMk/>
            <pc:sldMk cId="2638659733" sldId="671"/>
            <ac:picMk id="2074" creationId="{7D9FA992-A5C2-0CDA-6CA8-CDA680C9EACC}"/>
          </ac:picMkLst>
        </pc:picChg>
        <pc:picChg chg="add mod topLvl">
          <ac:chgData name="Назар Щур" userId="3faffa111ac016f6" providerId="LiveId" clId="{C91B69E5-C096-4D05-99EB-CE46A75C506C}" dt="2023-10-26T20:14:14.461" v="662" actId="1076"/>
          <ac:picMkLst>
            <pc:docMk/>
            <pc:sldMk cId="2638659733" sldId="671"/>
            <ac:picMk id="2075" creationId="{BD3E9F8A-3C9F-2B28-19DA-B90964930B02}"/>
          </ac:picMkLst>
        </pc:picChg>
        <pc:picChg chg="add mod topLvl">
          <ac:chgData name="Назар Щур" userId="3faffa111ac016f6" providerId="LiveId" clId="{C91B69E5-C096-4D05-99EB-CE46A75C506C}" dt="2023-10-26T20:20:06.798" v="706" actId="1076"/>
          <ac:picMkLst>
            <pc:docMk/>
            <pc:sldMk cId="2638659733" sldId="671"/>
            <ac:picMk id="2076" creationId="{A6BB69FC-1858-AA29-8083-76242A6E98D8}"/>
          </ac:picMkLst>
        </pc:picChg>
        <pc:picChg chg="add mod topLvl">
          <ac:chgData name="Назар Щур" userId="3faffa111ac016f6" providerId="LiveId" clId="{C91B69E5-C096-4D05-99EB-CE46A75C506C}" dt="2023-10-26T20:20:03.655" v="705" actId="1076"/>
          <ac:picMkLst>
            <pc:docMk/>
            <pc:sldMk cId="2638659733" sldId="671"/>
            <ac:picMk id="2077" creationId="{42043D1F-20CA-4B16-CE0C-E5CE268823C6}"/>
          </ac:picMkLst>
        </pc:picChg>
        <pc:picChg chg="add mod topLvl">
          <ac:chgData name="Назар Щур" userId="3faffa111ac016f6" providerId="LiveId" clId="{C91B69E5-C096-4D05-99EB-CE46A75C506C}" dt="2023-10-26T20:20:01.018" v="704" actId="1037"/>
          <ac:picMkLst>
            <pc:docMk/>
            <pc:sldMk cId="2638659733" sldId="671"/>
            <ac:picMk id="2078" creationId="{6EB5DF91-D643-42C0-5DA9-E2903887D66F}"/>
          </ac:picMkLst>
        </pc:picChg>
        <pc:picChg chg="add mod topLvl">
          <ac:chgData name="Назар Щур" userId="3faffa111ac016f6" providerId="LiveId" clId="{C91B69E5-C096-4D05-99EB-CE46A75C506C}" dt="2023-10-26T20:20:01.018" v="704" actId="1037"/>
          <ac:picMkLst>
            <pc:docMk/>
            <pc:sldMk cId="2638659733" sldId="671"/>
            <ac:picMk id="2079" creationId="{7432C52C-E80E-A54E-10E1-5A6DC588C748}"/>
          </ac:picMkLst>
        </pc:picChg>
        <pc:picChg chg="add mod topLvl">
          <ac:chgData name="Назар Щур" userId="3faffa111ac016f6" providerId="LiveId" clId="{C91B69E5-C096-4D05-99EB-CE46A75C506C}" dt="2023-10-26T20:20:01.018" v="704" actId="1037"/>
          <ac:picMkLst>
            <pc:docMk/>
            <pc:sldMk cId="2638659733" sldId="671"/>
            <ac:picMk id="2080" creationId="{D1FFA1D1-A07F-D407-04D9-6328F908A7AB}"/>
          </ac:picMkLst>
        </pc:picChg>
        <pc:picChg chg="add mod topLvl">
          <ac:chgData name="Назар Щур" userId="3faffa111ac016f6" providerId="LiveId" clId="{C91B69E5-C096-4D05-99EB-CE46A75C506C}" dt="2023-10-26T20:13:45.368" v="651" actId="165"/>
          <ac:picMkLst>
            <pc:docMk/>
            <pc:sldMk cId="2638659733" sldId="671"/>
            <ac:picMk id="2081" creationId="{56B59CA6-27D1-C44D-E961-D731FED27CD8}"/>
          </ac:picMkLst>
        </pc:picChg>
        <pc:picChg chg="add mod">
          <ac:chgData name="Назар Щур" userId="3faffa111ac016f6" providerId="LiveId" clId="{C91B69E5-C096-4D05-99EB-CE46A75C506C}" dt="2023-10-26T20:16:37.842" v="674" actId="14100"/>
          <ac:picMkLst>
            <pc:docMk/>
            <pc:sldMk cId="2638659733" sldId="671"/>
            <ac:picMk id="2083" creationId="{BC0DF51C-47DF-CD02-DE5B-DB641E1F07D0}"/>
          </ac:picMkLst>
        </pc:picChg>
        <pc:cxnChg chg="del mod">
          <ac:chgData name="Назар Щур" userId="3faffa111ac016f6" providerId="LiveId" clId="{C91B69E5-C096-4D05-99EB-CE46A75C506C}" dt="2023-10-26T20:02:45.031" v="577" actId="478"/>
          <ac:cxnSpMkLst>
            <pc:docMk/>
            <pc:sldMk cId="2638659733" sldId="671"/>
            <ac:cxnSpMk id="18" creationId="{5872DC51-2283-0620-B8BE-5F3789B9A318}"/>
          </ac:cxnSpMkLst>
        </pc:cxnChg>
        <pc:cxnChg chg="del mod">
          <ac:chgData name="Назар Щур" userId="3faffa111ac016f6" providerId="LiveId" clId="{C91B69E5-C096-4D05-99EB-CE46A75C506C}" dt="2023-10-26T20:02:39.874" v="575" actId="478"/>
          <ac:cxnSpMkLst>
            <pc:docMk/>
            <pc:sldMk cId="2638659733" sldId="671"/>
            <ac:cxnSpMk id="20" creationId="{EF1776E2-96A1-9915-0073-43D97BF139AB}"/>
          </ac:cxnSpMkLst>
        </pc:cxnChg>
        <pc:cxnChg chg="del mod">
          <ac:chgData name="Назар Щур" userId="3faffa111ac016f6" providerId="LiveId" clId="{C91B69E5-C096-4D05-99EB-CE46A75C506C}" dt="2023-10-26T20:02:37.504" v="574" actId="478"/>
          <ac:cxnSpMkLst>
            <pc:docMk/>
            <pc:sldMk cId="2638659733" sldId="671"/>
            <ac:cxnSpMk id="21" creationId="{E5C2C3DB-B72E-D1A2-A63A-FAA960DB3624}"/>
          </ac:cxnSpMkLst>
        </pc:cxnChg>
      </pc:sldChg>
      <pc:sldChg chg="addSp delSp modSp add del">
        <pc:chgData name="Назар Щур" userId="3faffa111ac016f6" providerId="LiveId" clId="{C91B69E5-C096-4D05-99EB-CE46A75C506C}" dt="2023-10-26T20:19:48.678" v="685" actId="47"/>
        <pc:sldMkLst>
          <pc:docMk/>
          <pc:sldMk cId="637923137" sldId="672"/>
        </pc:sldMkLst>
        <pc:picChg chg="del">
          <ac:chgData name="Назар Щур" userId="3faffa111ac016f6" providerId="LiveId" clId="{C91B69E5-C096-4D05-99EB-CE46A75C506C}" dt="2023-10-26T20:18:05.771" v="677" actId="478"/>
          <ac:picMkLst>
            <pc:docMk/>
            <pc:sldMk cId="637923137" sldId="672"/>
            <ac:picMk id="2083" creationId="{BC0DF51C-47DF-CD02-DE5B-DB641E1F07D0}"/>
          </ac:picMkLst>
        </pc:picChg>
        <pc:picChg chg="add mod">
          <ac:chgData name="Назар Щур" userId="3faffa111ac016f6" providerId="LiveId" clId="{C91B69E5-C096-4D05-99EB-CE46A75C506C}" dt="2023-10-26T20:18:32.476" v="684" actId="14100"/>
          <ac:picMkLst>
            <pc:docMk/>
            <pc:sldMk cId="637923137" sldId="672"/>
            <ac:picMk id="3074" creationId="{A51407DE-8774-72B0-6AC3-FDA9DEE2B936}"/>
          </ac:picMkLst>
        </pc:picChg>
      </pc:sldChg>
      <pc:sldChg chg="addSp delSp modSp add mod">
        <pc:chgData name="Назар Щур" userId="3faffa111ac016f6" providerId="LiveId" clId="{C91B69E5-C096-4D05-99EB-CE46A75C506C}" dt="2023-10-26T20:34:00.116" v="784" actId="478"/>
        <pc:sldMkLst>
          <pc:docMk/>
          <pc:sldMk cId="3140636580" sldId="672"/>
        </pc:sldMkLst>
        <pc:spChg chg="mod">
          <ac:chgData name="Назар Щур" userId="3faffa111ac016f6" providerId="LiveId" clId="{C91B69E5-C096-4D05-99EB-CE46A75C506C}" dt="2023-10-26T20:33:15.013" v="771"/>
          <ac:spMkLst>
            <pc:docMk/>
            <pc:sldMk cId="3140636580" sldId="672"/>
            <ac:spMk id="6" creationId="{E765E230-BF42-30EF-ABFB-3FA7744E606B}"/>
          </ac:spMkLst>
        </pc:spChg>
        <pc:spChg chg="del">
          <ac:chgData name="Назар Щур" userId="3faffa111ac016f6" providerId="LiveId" clId="{C91B69E5-C096-4D05-99EB-CE46A75C506C}" dt="2023-10-26T20:33:14.596" v="770" actId="478"/>
          <ac:spMkLst>
            <pc:docMk/>
            <pc:sldMk cId="3140636580" sldId="672"/>
            <ac:spMk id="17" creationId="{7FCD740F-DE93-B030-906F-B45C51070FD5}"/>
          </ac:spMkLst>
        </pc:spChg>
        <pc:spChg chg="del">
          <ac:chgData name="Назар Щур" userId="3faffa111ac016f6" providerId="LiveId" clId="{C91B69E5-C096-4D05-99EB-CE46A75C506C}" dt="2023-10-26T20:33:12.506" v="769" actId="478"/>
          <ac:spMkLst>
            <pc:docMk/>
            <pc:sldMk cId="3140636580" sldId="672"/>
            <ac:spMk id="18" creationId="{DB40E601-C01F-B26D-7F38-A9FCE585D31D}"/>
          </ac:spMkLst>
        </pc:spChg>
        <pc:spChg chg="del">
          <ac:chgData name="Назар Щур" userId="3faffa111ac016f6" providerId="LiveId" clId="{C91B69E5-C096-4D05-99EB-CE46A75C506C}" dt="2023-10-26T20:33:12.506" v="769" actId="478"/>
          <ac:spMkLst>
            <pc:docMk/>
            <pc:sldMk cId="3140636580" sldId="672"/>
            <ac:spMk id="19" creationId="{DBBE0FC0-7A24-569B-8D8F-F5FF7985C06D}"/>
          </ac:spMkLst>
        </pc:spChg>
        <pc:spChg chg="del">
          <ac:chgData name="Назар Щур" userId="3faffa111ac016f6" providerId="LiveId" clId="{C91B69E5-C096-4D05-99EB-CE46A75C506C}" dt="2023-10-26T20:33:12.506" v="769" actId="478"/>
          <ac:spMkLst>
            <pc:docMk/>
            <pc:sldMk cId="3140636580" sldId="672"/>
            <ac:spMk id="20" creationId="{9EA4F0F7-2F16-2A23-803D-B1766F276C34}"/>
          </ac:spMkLst>
        </pc:spChg>
        <pc:spChg chg="del">
          <ac:chgData name="Назар Щур" userId="3faffa111ac016f6" providerId="LiveId" clId="{C91B69E5-C096-4D05-99EB-CE46A75C506C}" dt="2023-10-26T20:33:12.506" v="769" actId="478"/>
          <ac:spMkLst>
            <pc:docMk/>
            <pc:sldMk cId="3140636580" sldId="672"/>
            <ac:spMk id="21" creationId="{E8080421-6F49-535C-93ED-720654E8FB70}"/>
          </ac:spMkLst>
        </pc:spChg>
        <pc:spChg chg="del">
          <ac:chgData name="Назар Щур" userId="3faffa111ac016f6" providerId="LiveId" clId="{C91B69E5-C096-4D05-99EB-CE46A75C506C}" dt="2023-10-26T20:33:12.506" v="769" actId="478"/>
          <ac:spMkLst>
            <pc:docMk/>
            <pc:sldMk cId="3140636580" sldId="672"/>
            <ac:spMk id="22" creationId="{864DFD3B-3FD3-8D57-C34E-8573978D504E}"/>
          </ac:spMkLst>
        </pc:spChg>
        <pc:spChg chg="del">
          <ac:chgData name="Назар Щур" userId="3faffa111ac016f6" providerId="LiveId" clId="{C91B69E5-C096-4D05-99EB-CE46A75C506C}" dt="2023-10-26T20:33:12.506" v="769" actId="478"/>
          <ac:spMkLst>
            <pc:docMk/>
            <pc:sldMk cId="3140636580" sldId="672"/>
            <ac:spMk id="23" creationId="{21884582-C16C-B5F0-7EDB-7773A6150F53}"/>
          </ac:spMkLst>
        </pc:spChg>
        <pc:spChg chg="del">
          <ac:chgData name="Назар Щур" userId="3faffa111ac016f6" providerId="LiveId" clId="{C91B69E5-C096-4D05-99EB-CE46A75C506C}" dt="2023-10-26T20:33:12.506" v="769" actId="478"/>
          <ac:spMkLst>
            <pc:docMk/>
            <pc:sldMk cId="3140636580" sldId="672"/>
            <ac:spMk id="24" creationId="{F268880B-8ABC-B3DE-3268-1500BF54C30F}"/>
          </ac:spMkLst>
        </pc:spChg>
        <pc:spChg chg="del">
          <ac:chgData name="Назар Щур" userId="3faffa111ac016f6" providerId="LiveId" clId="{C91B69E5-C096-4D05-99EB-CE46A75C506C}" dt="2023-10-26T20:33:12.506" v="769" actId="478"/>
          <ac:spMkLst>
            <pc:docMk/>
            <pc:sldMk cId="3140636580" sldId="672"/>
            <ac:spMk id="25" creationId="{E2C47079-F4D6-C3D5-57F5-D434FA0DF037}"/>
          </ac:spMkLst>
        </pc:spChg>
        <pc:spChg chg="del">
          <ac:chgData name="Назар Щур" userId="3faffa111ac016f6" providerId="LiveId" clId="{C91B69E5-C096-4D05-99EB-CE46A75C506C}" dt="2023-10-26T20:33:12.506" v="769" actId="478"/>
          <ac:spMkLst>
            <pc:docMk/>
            <pc:sldMk cId="3140636580" sldId="672"/>
            <ac:spMk id="26" creationId="{0B122A3E-D2D1-84CA-CD60-647F557A0DE6}"/>
          </ac:spMkLst>
        </pc:spChg>
        <pc:spChg chg="mod">
          <ac:chgData name="Назар Щур" userId="3faffa111ac016f6" providerId="LiveId" clId="{C91B69E5-C096-4D05-99EB-CE46A75C506C}" dt="2023-10-26T20:33:15.013" v="771"/>
          <ac:spMkLst>
            <pc:docMk/>
            <pc:sldMk cId="3140636580" sldId="672"/>
            <ac:spMk id="27" creationId="{EF6770AF-8DE5-82B9-8CE0-C98F61D30A26}"/>
          </ac:spMkLst>
        </pc:spChg>
        <pc:spChg chg="mod">
          <ac:chgData name="Назар Щур" userId="3faffa111ac016f6" providerId="LiveId" clId="{C91B69E5-C096-4D05-99EB-CE46A75C506C}" dt="2023-10-26T20:33:15.013" v="771"/>
          <ac:spMkLst>
            <pc:docMk/>
            <pc:sldMk cId="3140636580" sldId="672"/>
            <ac:spMk id="28" creationId="{8AB49DF8-56E3-E76F-8589-D4D87BE7E353}"/>
          </ac:spMkLst>
        </pc:spChg>
        <pc:spChg chg="mod">
          <ac:chgData name="Назар Щур" userId="3faffa111ac016f6" providerId="LiveId" clId="{C91B69E5-C096-4D05-99EB-CE46A75C506C}" dt="2023-10-26T20:33:15.013" v="771"/>
          <ac:spMkLst>
            <pc:docMk/>
            <pc:sldMk cId="3140636580" sldId="672"/>
            <ac:spMk id="29" creationId="{7AA03DA6-B213-4337-F7EE-860A33FCEBED}"/>
          </ac:spMkLst>
        </pc:spChg>
        <pc:spChg chg="mod">
          <ac:chgData name="Назар Щур" userId="3faffa111ac016f6" providerId="LiveId" clId="{C91B69E5-C096-4D05-99EB-CE46A75C506C}" dt="2023-10-26T20:33:15.013" v="771"/>
          <ac:spMkLst>
            <pc:docMk/>
            <pc:sldMk cId="3140636580" sldId="672"/>
            <ac:spMk id="30" creationId="{AEE7278F-756B-21EC-878D-460F6129349D}"/>
          </ac:spMkLst>
        </pc:spChg>
        <pc:spChg chg="mod">
          <ac:chgData name="Назар Щур" userId="3faffa111ac016f6" providerId="LiveId" clId="{C91B69E5-C096-4D05-99EB-CE46A75C506C}" dt="2023-10-26T20:33:15.013" v="771"/>
          <ac:spMkLst>
            <pc:docMk/>
            <pc:sldMk cId="3140636580" sldId="672"/>
            <ac:spMk id="31" creationId="{CA42BBF4-3E0F-BAD5-8869-DBE04D41E651}"/>
          </ac:spMkLst>
        </pc:spChg>
        <pc:spChg chg="mod">
          <ac:chgData name="Назар Щур" userId="3faffa111ac016f6" providerId="LiveId" clId="{C91B69E5-C096-4D05-99EB-CE46A75C506C}" dt="2023-10-26T20:33:15.013" v="771"/>
          <ac:spMkLst>
            <pc:docMk/>
            <pc:sldMk cId="3140636580" sldId="672"/>
            <ac:spMk id="32" creationId="{13B42A5C-0285-AB58-E20A-83A6847CBD45}"/>
          </ac:spMkLst>
        </pc:spChg>
        <pc:spChg chg="mod">
          <ac:chgData name="Назар Щур" userId="3faffa111ac016f6" providerId="LiveId" clId="{C91B69E5-C096-4D05-99EB-CE46A75C506C}" dt="2023-10-26T20:33:15.013" v="771"/>
          <ac:spMkLst>
            <pc:docMk/>
            <pc:sldMk cId="3140636580" sldId="672"/>
            <ac:spMk id="33" creationId="{AB6E8429-A398-5CC7-24AD-EF09E203B565}"/>
          </ac:spMkLst>
        </pc:spChg>
        <pc:spChg chg="mod">
          <ac:chgData name="Назар Щур" userId="3faffa111ac016f6" providerId="LiveId" clId="{C91B69E5-C096-4D05-99EB-CE46A75C506C}" dt="2023-10-26T20:33:15.013" v="771"/>
          <ac:spMkLst>
            <pc:docMk/>
            <pc:sldMk cId="3140636580" sldId="672"/>
            <ac:spMk id="34" creationId="{A751435C-7863-D54C-2DA5-90553349327F}"/>
          </ac:spMkLst>
        </pc:spChg>
        <pc:spChg chg="mod">
          <ac:chgData name="Назар Щур" userId="3faffa111ac016f6" providerId="LiveId" clId="{C91B69E5-C096-4D05-99EB-CE46A75C506C}" dt="2023-10-26T20:33:33.935" v="775" actId="208"/>
          <ac:spMkLst>
            <pc:docMk/>
            <pc:sldMk cId="3140636580" sldId="672"/>
            <ac:spMk id="35" creationId="{808BB224-644B-F99A-AF4C-B1DB267E3E98}"/>
          </ac:spMkLst>
        </pc:spChg>
        <pc:spChg chg="mod">
          <ac:chgData name="Назар Щур" userId="3faffa111ac016f6" providerId="LiveId" clId="{C91B69E5-C096-4D05-99EB-CE46A75C506C}" dt="2023-10-26T20:33:29.762" v="774" actId="208"/>
          <ac:spMkLst>
            <pc:docMk/>
            <pc:sldMk cId="3140636580" sldId="672"/>
            <ac:spMk id="36" creationId="{46C26676-0F20-503D-D582-ADB24C8DF386}"/>
          </ac:spMkLst>
        </pc:spChg>
        <pc:spChg chg="mod">
          <ac:chgData name="Назар Щур" userId="3faffa111ac016f6" providerId="LiveId" clId="{C91B69E5-C096-4D05-99EB-CE46A75C506C}" dt="2023-10-26T20:33:38.245" v="776" actId="208"/>
          <ac:spMkLst>
            <pc:docMk/>
            <pc:sldMk cId="3140636580" sldId="672"/>
            <ac:spMk id="37" creationId="{4B78279D-67BC-073C-8E7A-B413A101557F}"/>
          </ac:spMkLst>
        </pc:spChg>
        <pc:spChg chg="mod">
          <ac:chgData name="Назар Щур" userId="3faffa111ac016f6" providerId="LiveId" clId="{C91B69E5-C096-4D05-99EB-CE46A75C506C}" dt="2023-10-26T20:33:25.976" v="772" actId="208"/>
          <ac:spMkLst>
            <pc:docMk/>
            <pc:sldMk cId="3140636580" sldId="672"/>
            <ac:spMk id="38" creationId="{DA74CA37-F2A7-4793-0C26-796AFD81D649}"/>
          </ac:spMkLst>
        </pc:spChg>
        <pc:spChg chg="mod">
          <ac:chgData name="Назар Щур" userId="3faffa111ac016f6" providerId="LiveId" clId="{C91B69E5-C096-4D05-99EB-CE46A75C506C}" dt="2023-10-26T20:33:15.013" v="771"/>
          <ac:spMkLst>
            <pc:docMk/>
            <pc:sldMk cId="3140636580" sldId="672"/>
            <ac:spMk id="40" creationId="{88C79A74-2BE1-1917-BAB1-04B4ADD6671A}"/>
          </ac:spMkLst>
        </pc:spChg>
        <pc:spChg chg="mod">
          <ac:chgData name="Назар Щур" userId="3faffa111ac016f6" providerId="LiveId" clId="{C91B69E5-C096-4D05-99EB-CE46A75C506C}" dt="2023-10-26T20:33:15.013" v="771"/>
          <ac:spMkLst>
            <pc:docMk/>
            <pc:sldMk cId="3140636580" sldId="672"/>
            <ac:spMk id="42" creationId="{9CEFDD70-67C5-CCA5-AFD8-AABAF8029260}"/>
          </ac:spMkLst>
        </pc:spChg>
        <pc:spChg chg="mod">
          <ac:chgData name="Назар Щур" userId="3faffa111ac016f6" providerId="LiveId" clId="{C91B69E5-C096-4D05-99EB-CE46A75C506C}" dt="2023-10-26T20:33:15.013" v="771"/>
          <ac:spMkLst>
            <pc:docMk/>
            <pc:sldMk cId="3140636580" sldId="672"/>
            <ac:spMk id="43" creationId="{2F41782F-042E-D156-AAE9-C6F4AE8E5B8E}"/>
          </ac:spMkLst>
        </pc:spChg>
        <pc:spChg chg="mod">
          <ac:chgData name="Назар Щур" userId="3faffa111ac016f6" providerId="LiveId" clId="{C91B69E5-C096-4D05-99EB-CE46A75C506C}" dt="2023-10-26T20:33:15.013" v="771"/>
          <ac:spMkLst>
            <pc:docMk/>
            <pc:sldMk cId="3140636580" sldId="672"/>
            <ac:spMk id="44" creationId="{C35EDDBE-7FA4-C308-AA5C-8F0BF94B4521}"/>
          </ac:spMkLst>
        </pc:spChg>
        <pc:spChg chg="del mod">
          <ac:chgData name="Назар Щур" userId="3faffa111ac016f6" providerId="LiveId" clId="{C91B69E5-C096-4D05-99EB-CE46A75C506C}" dt="2023-10-26T20:33:57.656" v="783" actId="478"/>
          <ac:spMkLst>
            <pc:docMk/>
            <pc:sldMk cId="3140636580" sldId="672"/>
            <ac:spMk id="49" creationId="{782816CD-DD54-1601-C8D9-D9C833744F9F}"/>
          </ac:spMkLst>
        </pc:spChg>
        <pc:spChg chg="del mod">
          <ac:chgData name="Назар Щур" userId="3faffa111ac016f6" providerId="LiveId" clId="{C91B69E5-C096-4D05-99EB-CE46A75C506C}" dt="2023-10-26T20:33:54.114" v="782" actId="478"/>
          <ac:spMkLst>
            <pc:docMk/>
            <pc:sldMk cId="3140636580" sldId="672"/>
            <ac:spMk id="53" creationId="{20582DEB-0F8C-14F7-E5A2-705A38E9B99A}"/>
          </ac:spMkLst>
        </pc:spChg>
        <pc:spChg chg="mod">
          <ac:chgData name="Назар Щур" userId="3faffa111ac016f6" providerId="LiveId" clId="{C91B69E5-C096-4D05-99EB-CE46A75C506C}" dt="2023-10-26T20:33:42.676" v="777"/>
          <ac:spMkLst>
            <pc:docMk/>
            <pc:sldMk cId="3140636580" sldId="672"/>
            <ac:spMk id="54" creationId="{35D7488D-3C1C-C0DC-2FBA-691628EA5656}"/>
          </ac:spMkLst>
        </pc:spChg>
        <pc:spChg chg="mod">
          <ac:chgData name="Назар Щур" userId="3faffa111ac016f6" providerId="LiveId" clId="{C91B69E5-C096-4D05-99EB-CE46A75C506C}" dt="2023-10-26T20:33:42.676" v="777"/>
          <ac:spMkLst>
            <pc:docMk/>
            <pc:sldMk cId="3140636580" sldId="672"/>
            <ac:spMk id="55" creationId="{D51F981F-2168-B6E5-BC56-049BBE8D5E19}"/>
          </ac:spMkLst>
        </pc:spChg>
        <pc:spChg chg="mod">
          <ac:chgData name="Назар Щур" userId="3faffa111ac016f6" providerId="LiveId" clId="{C91B69E5-C096-4D05-99EB-CE46A75C506C}" dt="2023-10-26T20:33:42.676" v="777"/>
          <ac:spMkLst>
            <pc:docMk/>
            <pc:sldMk cId="3140636580" sldId="672"/>
            <ac:spMk id="56" creationId="{40AC133C-FB18-875B-4B06-4B5EC5C62882}"/>
          </ac:spMkLst>
        </pc:spChg>
        <pc:spChg chg="mod">
          <ac:chgData name="Назар Щур" userId="3faffa111ac016f6" providerId="LiveId" clId="{C91B69E5-C096-4D05-99EB-CE46A75C506C}" dt="2023-10-26T20:33:42.676" v="777"/>
          <ac:spMkLst>
            <pc:docMk/>
            <pc:sldMk cId="3140636580" sldId="672"/>
            <ac:spMk id="57" creationId="{AAD17D53-DD1B-8AD0-DC7A-838663D372B4}"/>
          </ac:spMkLst>
        </pc:spChg>
        <pc:spChg chg="mod">
          <ac:chgData name="Назар Щур" userId="3faffa111ac016f6" providerId="LiveId" clId="{C91B69E5-C096-4D05-99EB-CE46A75C506C}" dt="2023-10-26T20:33:42.676" v="777"/>
          <ac:spMkLst>
            <pc:docMk/>
            <pc:sldMk cId="3140636580" sldId="672"/>
            <ac:spMk id="58" creationId="{A7D48732-2540-ACA9-AF01-FEBFB1CAD994}"/>
          </ac:spMkLst>
        </pc:spChg>
        <pc:spChg chg="mod">
          <ac:chgData name="Назар Щур" userId="3faffa111ac016f6" providerId="LiveId" clId="{C91B69E5-C096-4D05-99EB-CE46A75C506C}" dt="2023-10-26T20:33:42.676" v="777"/>
          <ac:spMkLst>
            <pc:docMk/>
            <pc:sldMk cId="3140636580" sldId="672"/>
            <ac:spMk id="59" creationId="{0707813D-75E9-056D-E26C-0EFCABB7A35A}"/>
          </ac:spMkLst>
        </pc:spChg>
        <pc:spChg chg="mod">
          <ac:chgData name="Назар Щур" userId="3faffa111ac016f6" providerId="LiveId" clId="{C91B69E5-C096-4D05-99EB-CE46A75C506C}" dt="2023-10-26T20:33:42.676" v="777"/>
          <ac:spMkLst>
            <pc:docMk/>
            <pc:sldMk cId="3140636580" sldId="672"/>
            <ac:spMk id="60" creationId="{AE976EDE-64EA-2FBC-E2FF-BB9E8736106C}"/>
          </ac:spMkLst>
        </pc:spChg>
        <pc:spChg chg="mod">
          <ac:chgData name="Назар Щур" userId="3faffa111ac016f6" providerId="LiveId" clId="{C91B69E5-C096-4D05-99EB-CE46A75C506C}" dt="2023-10-26T20:33:42.676" v="777"/>
          <ac:spMkLst>
            <pc:docMk/>
            <pc:sldMk cId="3140636580" sldId="672"/>
            <ac:spMk id="61" creationId="{98ABD26E-69DD-60B4-C3BC-A765108B214D}"/>
          </ac:spMkLst>
        </pc:spChg>
        <pc:spChg chg="mod">
          <ac:chgData name="Назар Щур" userId="3faffa111ac016f6" providerId="LiveId" clId="{C91B69E5-C096-4D05-99EB-CE46A75C506C}" dt="2023-10-26T20:33:42.676" v="777"/>
          <ac:spMkLst>
            <pc:docMk/>
            <pc:sldMk cId="3140636580" sldId="672"/>
            <ac:spMk id="62" creationId="{143261AD-AAB6-BBC7-7465-A911B886CB4D}"/>
          </ac:spMkLst>
        </pc:spChg>
        <pc:spChg chg="mod">
          <ac:chgData name="Назар Щур" userId="3faffa111ac016f6" providerId="LiveId" clId="{C91B69E5-C096-4D05-99EB-CE46A75C506C}" dt="2023-10-26T20:33:42.676" v="777"/>
          <ac:spMkLst>
            <pc:docMk/>
            <pc:sldMk cId="3140636580" sldId="672"/>
            <ac:spMk id="63" creationId="{B5A2C52F-E90E-8776-85CB-8BBCFA8F24C0}"/>
          </ac:spMkLst>
        </pc:spChg>
        <pc:spChg chg="mod">
          <ac:chgData name="Назар Щур" userId="3faffa111ac016f6" providerId="LiveId" clId="{C91B69E5-C096-4D05-99EB-CE46A75C506C}" dt="2023-10-26T20:33:42.676" v="777"/>
          <ac:spMkLst>
            <pc:docMk/>
            <pc:sldMk cId="3140636580" sldId="672"/>
            <ac:spMk id="64" creationId="{7230C2CE-4654-BFD8-2FE0-7F8575967681}"/>
          </ac:spMkLst>
        </pc:spChg>
        <pc:spChg chg="mod">
          <ac:chgData name="Назар Щур" userId="3faffa111ac016f6" providerId="LiveId" clId="{C91B69E5-C096-4D05-99EB-CE46A75C506C}" dt="2023-10-26T20:33:42.676" v="777"/>
          <ac:spMkLst>
            <pc:docMk/>
            <pc:sldMk cId="3140636580" sldId="672"/>
            <ac:spMk id="65" creationId="{1A51C741-3A2B-D537-5A78-57C6861781BA}"/>
          </ac:spMkLst>
        </pc:spChg>
        <pc:spChg chg="mod">
          <ac:chgData name="Назар Щур" userId="3faffa111ac016f6" providerId="LiveId" clId="{C91B69E5-C096-4D05-99EB-CE46A75C506C}" dt="2023-10-26T20:33:42.676" v="777"/>
          <ac:spMkLst>
            <pc:docMk/>
            <pc:sldMk cId="3140636580" sldId="672"/>
            <ac:spMk id="66" creationId="{CEF99BC3-5DEE-1D40-1B5B-CA7ED853634D}"/>
          </ac:spMkLst>
        </pc:spChg>
        <pc:spChg chg="mod">
          <ac:chgData name="Назар Щур" userId="3faffa111ac016f6" providerId="LiveId" clId="{C91B69E5-C096-4D05-99EB-CE46A75C506C}" dt="2023-10-26T20:33:42.676" v="777"/>
          <ac:spMkLst>
            <pc:docMk/>
            <pc:sldMk cId="3140636580" sldId="672"/>
            <ac:spMk id="67" creationId="{C8B4D791-6E05-5096-1A55-0F98A4FE0A95}"/>
          </ac:spMkLst>
        </pc:spChg>
        <pc:spChg chg="mod">
          <ac:chgData name="Назар Щур" userId="3faffa111ac016f6" providerId="LiveId" clId="{C91B69E5-C096-4D05-99EB-CE46A75C506C}" dt="2023-10-26T20:33:42.676" v="777"/>
          <ac:spMkLst>
            <pc:docMk/>
            <pc:sldMk cId="3140636580" sldId="672"/>
            <ac:spMk id="68" creationId="{623A1163-59E4-CD81-7686-02C2DEE2E060}"/>
          </ac:spMkLst>
        </pc:spChg>
        <pc:grpChg chg="add mod">
          <ac:chgData name="Назар Щур" userId="3faffa111ac016f6" providerId="LiveId" clId="{C91B69E5-C096-4D05-99EB-CE46A75C506C}" dt="2023-10-26T20:33:15.013" v="771"/>
          <ac:grpSpMkLst>
            <pc:docMk/>
            <pc:sldMk cId="3140636580" sldId="672"/>
            <ac:grpSpMk id="2" creationId="{9266C8A1-9D07-39B1-4FE7-B3D2C6F9C764}"/>
          </ac:grpSpMkLst>
        </pc:grpChg>
        <pc:grpChg chg="mod">
          <ac:chgData name="Назар Щур" userId="3faffa111ac016f6" providerId="LiveId" clId="{C91B69E5-C096-4D05-99EB-CE46A75C506C}" dt="2023-10-26T20:33:15.013" v="771"/>
          <ac:grpSpMkLst>
            <pc:docMk/>
            <pc:sldMk cId="3140636580" sldId="672"/>
            <ac:grpSpMk id="3" creationId="{4694AE0A-EF8A-4FF5-081D-4115B3A79621}"/>
          </ac:grpSpMkLst>
        </pc:grpChg>
        <pc:grpChg chg="del">
          <ac:chgData name="Назар Щур" userId="3faffa111ac016f6" providerId="LiveId" clId="{C91B69E5-C096-4D05-99EB-CE46A75C506C}" dt="2023-10-26T20:33:12.506" v="769" actId="478"/>
          <ac:grpSpMkLst>
            <pc:docMk/>
            <pc:sldMk cId="3140636580" sldId="672"/>
            <ac:grpSpMk id="4" creationId="{4BB4E1E3-FF19-B342-FFE3-96C08CC85483}"/>
          </ac:grpSpMkLst>
        </pc:grpChg>
        <pc:grpChg chg="mod">
          <ac:chgData name="Назар Щур" userId="3faffa111ac016f6" providerId="LiveId" clId="{C91B69E5-C096-4D05-99EB-CE46A75C506C}" dt="2023-10-26T20:33:15.013" v="771"/>
          <ac:grpSpMkLst>
            <pc:docMk/>
            <pc:sldMk cId="3140636580" sldId="672"/>
            <ac:grpSpMk id="5" creationId="{9318F678-12A4-6CE6-40EA-2794436A58C8}"/>
          </ac:grpSpMkLst>
        </pc:grpChg>
        <pc:grpChg chg="add mod">
          <ac:chgData name="Назар Щур" userId="3faffa111ac016f6" providerId="LiveId" clId="{C91B69E5-C096-4D05-99EB-CE46A75C506C}" dt="2023-10-26T20:33:46.853" v="778" actId="1076"/>
          <ac:grpSpMkLst>
            <pc:docMk/>
            <pc:sldMk cId="3140636580" sldId="672"/>
            <ac:grpSpMk id="45" creationId="{9CF0F561-C219-3B12-C156-B1FA948EFA82}"/>
          </ac:grpSpMkLst>
        </pc:grpChg>
        <pc:grpChg chg="mod">
          <ac:chgData name="Назар Щур" userId="3faffa111ac016f6" providerId="LiveId" clId="{C91B69E5-C096-4D05-99EB-CE46A75C506C}" dt="2023-10-26T20:33:42.676" v="777"/>
          <ac:grpSpMkLst>
            <pc:docMk/>
            <pc:sldMk cId="3140636580" sldId="672"/>
            <ac:grpSpMk id="46" creationId="{72A076A6-7D7D-332A-50B9-8D45B390798F}"/>
          </ac:grpSpMkLst>
        </pc:grpChg>
        <pc:grpChg chg="mod">
          <ac:chgData name="Назар Щур" userId="3faffa111ac016f6" providerId="LiveId" clId="{C91B69E5-C096-4D05-99EB-CE46A75C506C}" dt="2023-10-26T20:33:42.676" v="777"/>
          <ac:grpSpMkLst>
            <pc:docMk/>
            <pc:sldMk cId="3140636580" sldId="672"/>
            <ac:grpSpMk id="47" creationId="{76462054-B914-F78D-D4F4-337E8EB20C98}"/>
          </ac:grpSpMkLst>
        </pc:grpChg>
        <pc:cxnChg chg="mod">
          <ac:chgData name="Назар Щур" userId="3faffa111ac016f6" providerId="LiveId" clId="{C91B69E5-C096-4D05-99EB-CE46A75C506C}" dt="2023-10-26T20:33:15.013" v="771"/>
          <ac:cxnSpMkLst>
            <pc:docMk/>
            <pc:sldMk cId="3140636580" sldId="672"/>
            <ac:cxnSpMk id="7" creationId="{4304F578-BE4E-AF4D-4176-58444D1C1902}"/>
          </ac:cxnSpMkLst>
        </pc:cxnChg>
        <pc:cxnChg chg="mod">
          <ac:chgData name="Назар Щур" userId="3faffa111ac016f6" providerId="LiveId" clId="{C91B69E5-C096-4D05-99EB-CE46A75C506C}" dt="2023-10-26T20:33:15.013" v="771"/>
          <ac:cxnSpMkLst>
            <pc:docMk/>
            <pc:sldMk cId="3140636580" sldId="672"/>
            <ac:cxnSpMk id="8" creationId="{2AE2314B-3194-E678-9A98-231A02B93D95}"/>
          </ac:cxnSpMkLst>
        </pc:cxnChg>
        <pc:cxnChg chg="mod">
          <ac:chgData name="Назар Щур" userId="3faffa111ac016f6" providerId="LiveId" clId="{C91B69E5-C096-4D05-99EB-CE46A75C506C}" dt="2023-10-26T20:33:15.013" v="771"/>
          <ac:cxnSpMkLst>
            <pc:docMk/>
            <pc:sldMk cId="3140636580" sldId="672"/>
            <ac:cxnSpMk id="9" creationId="{8DF9B9A2-D816-6601-DAB2-DFFD45224406}"/>
          </ac:cxnSpMkLst>
        </pc:cxnChg>
        <pc:cxnChg chg="del mod">
          <ac:chgData name="Назар Щур" userId="3faffa111ac016f6" providerId="LiveId" clId="{C91B69E5-C096-4D05-99EB-CE46A75C506C}" dt="2023-10-26T20:34:00.116" v="784" actId="478"/>
          <ac:cxnSpMkLst>
            <pc:docMk/>
            <pc:sldMk cId="3140636580" sldId="672"/>
            <ac:cxnSpMk id="50" creationId="{AE99F8F4-1A4F-9DDB-523E-D849B9BDEA85}"/>
          </ac:cxnSpMkLst>
        </pc:cxnChg>
        <pc:cxnChg chg="del mod">
          <ac:chgData name="Назар Щур" userId="3faffa111ac016f6" providerId="LiveId" clId="{C91B69E5-C096-4D05-99EB-CE46A75C506C}" dt="2023-10-26T20:33:51.447" v="780" actId="478"/>
          <ac:cxnSpMkLst>
            <pc:docMk/>
            <pc:sldMk cId="3140636580" sldId="672"/>
            <ac:cxnSpMk id="51" creationId="{8A3D4D1A-762E-17C5-5BF3-A60DFEE1DE3B}"/>
          </ac:cxnSpMkLst>
        </pc:cxnChg>
        <pc:cxnChg chg="del mod">
          <ac:chgData name="Назар Щур" userId="3faffa111ac016f6" providerId="LiveId" clId="{C91B69E5-C096-4D05-99EB-CE46A75C506C}" dt="2023-10-26T20:33:49.194" v="779" actId="478"/>
          <ac:cxnSpMkLst>
            <pc:docMk/>
            <pc:sldMk cId="3140636580" sldId="672"/>
            <ac:cxnSpMk id="52" creationId="{95711656-76EC-BE05-1F49-D1348C9D5C40}"/>
          </ac:cxnSpMkLst>
        </pc:cxnChg>
      </pc:sldChg>
      <pc:sldChg chg="addSp modSp add mod ord">
        <pc:chgData name="Назар Щур" userId="3faffa111ac016f6" providerId="LiveId" clId="{C91B69E5-C096-4D05-99EB-CE46A75C506C}" dt="2023-10-26T20:36:47.696" v="815" actId="14100"/>
        <pc:sldMkLst>
          <pc:docMk/>
          <pc:sldMk cId="3914058908" sldId="673"/>
        </pc:sldMkLst>
        <pc:spChg chg="mod">
          <ac:chgData name="Назар Щур" userId="3faffa111ac016f6" providerId="LiveId" clId="{C91B69E5-C096-4D05-99EB-CE46A75C506C}" dt="2023-10-26T20:36:35.156" v="813"/>
          <ac:spMkLst>
            <pc:docMk/>
            <pc:sldMk cId="3914058908" sldId="673"/>
            <ac:spMk id="6" creationId="{36CFBF22-E5B0-A3A3-209C-A4303718FA3B}"/>
          </ac:spMkLst>
        </pc:spChg>
        <pc:spChg chg="mod">
          <ac:chgData name="Назар Щур" userId="3faffa111ac016f6" providerId="LiveId" clId="{C91B69E5-C096-4D05-99EB-CE46A75C506C}" dt="2023-10-26T20:36:35.156" v="813"/>
          <ac:spMkLst>
            <pc:docMk/>
            <pc:sldMk cId="3914058908" sldId="673"/>
            <ac:spMk id="7" creationId="{5FCBEA6B-874B-2A82-BDE3-A021A634504E}"/>
          </ac:spMkLst>
        </pc:spChg>
        <pc:spChg chg="mod">
          <ac:chgData name="Назар Щур" userId="3faffa111ac016f6" providerId="LiveId" clId="{C91B69E5-C096-4D05-99EB-CE46A75C506C}" dt="2023-10-26T20:36:35.156" v="813"/>
          <ac:spMkLst>
            <pc:docMk/>
            <pc:sldMk cId="3914058908" sldId="673"/>
            <ac:spMk id="8" creationId="{F5A7B1D3-4160-67C3-9AFD-BF1FC0DE68A5}"/>
          </ac:spMkLst>
        </pc:spChg>
        <pc:spChg chg="mod">
          <ac:chgData name="Назар Щур" userId="3faffa111ac016f6" providerId="LiveId" clId="{C91B69E5-C096-4D05-99EB-CE46A75C506C}" dt="2023-10-26T20:36:35.156" v="813"/>
          <ac:spMkLst>
            <pc:docMk/>
            <pc:sldMk cId="3914058908" sldId="673"/>
            <ac:spMk id="9" creationId="{7A17CCAB-414D-5A3E-F5B9-463140161982}"/>
          </ac:spMkLst>
        </pc:spChg>
        <pc:spChg chg="mod">
          <ac:chgData name="Назар Щур" userId="3faffa111ac016f6" providerId="LiveId" clId="{C91B69E5-C096-4D05-99EB-CE46A75C506C}" dt="2023-10-26T20:36:35.156" v="813"/>
          <ac:spMkLst>
            <pc:docMk/>
            <pc:sldMk cId="3914058908" sldId="673"/>
            <ac:spMk id="27" creationId="{E3815D27-D80D-2918-D1D2-5F5D6284323D}"/>
          </ac:spMkLst>
        </pc:spChg>
        <pc:spChg chg="mod">
          <ac:chgData name="Назар Щур" userId="3faffa111ac016f6" providerId="LiveId" clId="{C91B69E5-C096-4D05-99EB-CE46A75C506C}" dt="2023-10-26T20:36:35.156" v="813"/>
          <ac:spMkLst>
            <pc:docMk/>
            <pc:sldMk cId="3914058908" sldId="673"/>
            <ac:spMk id="28" creationId="{5D474499-7F19-3852-123D-044AAD66D2B1}"/>
          </ac:spMkLst>
        </pc:spChg>
        <pc:spChg chg="mod">
          <ac:chgData name="Назар Щур" userId="3faffa111ac016f6" providerId="LiveId" clId="{C91B69E5-C096-4D05-99EB-CE46A75C506C}" dt="2023-10-26T20:36:35.156" v="813"/>
          <ac:spMkLst>
            <pc:docMk/>
            <pc:sldMk cId="3914058908" sldId="673"/>
            <ac:spMk id="29" creationId="{67D0A1D3-D08A-8D8B-0F20-15800BBC888E}"/>
          </ac:spMkLst>
        </pc:spChg>
        <pc:spChg chg="mod">
          <ac:chgData name="Назар Щур" userId="3faffa111ac016f6" providerId="LiveId" clId="{C91B69E5-C096-4D05-99EB-CE46A75C506C}" dt="2023-10-26T20:36:35.156" v="813"/>
          <ac:spMkLst>
            <pc:docMk/>
            <pc:sldMk cId="3914058908" sldId="673"/>
            <ac:spMk id="30" creationId="{A6EC6231-E10E-46C4-1012-617DC468FDAA}"/>
          </ac:spMkLst>
        </pc:spChg>
        <pc:spChg chg="mod">
          <ac:chgData name="Назар Щур" userId="3faffa111ac016f6" providerId="LiveId" clId="{C91B69E5-C096-4D05-99EB-CE46A75C506C}" dt="2023-10-26T20:36:35.156" v="813"/>
          <ac:spMkLst>
            <pc:docMk/>
            <pc:sldMk cId="3914058908" sldId="673"/>
            <ac:spMk id="31" creationId="{148135F4-146F-1404-D05C-047E0436E003}"/>
          </ac:spMkLst>
        </pc:spChg>
        <pc:spChg chg="mod">
          <ac:chgData name="Назар Щур" userId="3faffa111ac016f6" providerId="LiveId" clId="{C91B69E5-C096-4D05-99EB-CE46A75C506C}" dt="2023-10-26T20:36:35.156" v="813"/>
          <ac:spMkLst>
            <pc:docMk/>
            <pc:sldMk cId="3914058908" sldId="673"/>
            <ac:spMk id="32" creationId="{BE8C1590-0760-EB6C-A6D5-3A5313329E9E}"/>
          </ac:spMkLst>
        </pc:spChg>
        <pc:spChg chg="mod">
          <ac:chgData name="Назар Щур" userId="3faffa111ac016f6" providerId="LiveId" clId="{C91B69E5-C096-4D05-99EB-CE46A75C506C}" dt="2023-10-26T20:36:35.156" v="813"/>
          <ac:spMkLst>
            <pc:docMk/>
            <pc:sldMk cId="3914058908" sldId="673"/>
            <ac:spMk id="33" creationId="{0B1446EB-06F1-E019-8B22-BC2F5B7A3F84}"/>
          </ac:spMkLst>
        </pc:spChg>
        <pc:spChg chg="mod">
          <ac:chgData name="Назар Щур" userId="3faffa111ac016f6" providerId="LiveId" clId="{C91B69E5-C096-4D05-99EB-CE46A75C506C}" dt="2023-10-26T20:36:35.156" v="813"/>
          <ac:spMkLst>
            <pc:docMk/>
            <pc:sldMk cId="3914058908" sldId="673"/>
            <ac:spMk id="34" creationId="{A37C9503-3A8E-E1A7-4603-73F6ED1A01CC}"/>
          </ac:spMkLst>
        </pc:spChg>
        <pc:spChg chg="mod">
          <ac:chgData name="Назар Щур" userId="3faffa111ac016f6" providerId="LiveId" clId="{C91B69E5-C096-4D05-99EB-CE46A75C506C}" dt="2023-10-26T20:36:35.156" v="813"/>
          <ac:spMkLst>
            <pc:docMk/>
            <pc:sldMk cId="3914058908" sldId="673"/>
            <ac:spMk id="35" creationId="{52EC7280-1DD3-5E83-AEE0-7182AC5C72FC}"/>
          </ac:spMkLst>
        </pc:spChg>
        <pc:spChg chg="mod">
          <ac:chgData name="Назар Щур" userId="3faffa111ac016f6" providerId="LiveId" clId="{C91B69E5-C096-4D05-99EB-CE46A75C506C}" dt="2023-10-26T20:36:35.156" v="813"/>
          <ac:spMkLst>
            <pc:docMk/>
            <pc:sldMk cId="3914058908" sldId="673"/>
            <ac:spMk id="36" creationId="{7CE7FE6C-F5F8-A6A6-8318-D3E57FDC4BF5}"/>
          </ac:spMkLst>
        </pc:spChg>
        <pc:spChg chg="mod">
          <ac:chgData name="Назар Щур" userId="3faffa111ac016f6" providerId="LiveId" clId="{C91B69E5-C096-4D05-99EB-CE46A75C506C}" dt="2023-10-26T20:36:35.156" v="813"/>
          <ac:spMkLst>
            <pc:docMk/>
            <pc:sldMk cId="3914058908" sldId="673"/>
            <ac:spMk id="37" creationId="{CDB25470-4901-711C-5F27-9D0CBFDF9C7B}"/>
          </ac:spMkLst>
        </pc:spChg>
        <pc:grpChg chg="add mod">
          <ac:chgData name="Назар Щур" userId="3faffa111ac016f6" providerId="LiveId" clId="{C91B69E5-C096-4D05-99EB-CE46A75C506C}" dt="2023-10-26T20:36:47.696" v="815" actId="14100"/>
          <ac:grpSpMkLst>
            <pc:docMk/>
            <pc:sldMk cId="3914058908" sldId="673"/>
            <ac:grpSpMk id="2" creationId="{74BDCDF8-A178-EB42-719F-B36A14049A5E}"/>
          </ac:grpSpMkLst>
        </pc:grpChg>
        <pc:grpChg chg="mod">
          <ac:chgData name="Назар Щур" userId="3faffa111ac016f6" providerId="LiveId" clId="{C91B69E5-C096-4D05-99EB-CE46A75C506C}" dt="2023-10-26T20:36:35.156" v="813"/>
          <ac:grpSpMkLst>
            <pc:docMk/>
            <pc:sldMk cId="3914058908" sldId="673"/>
            <ac:grpSpMk id="3" creationId="{6B11965E-4138-21A0-C4FA-6DEAD1BA34F4}"/>
          </ac:grpSpMkLst>
        </pc:grpChg>
        <pc:grpChg chg="mod">
          <ac:chgData name="Назар Щур" userId="3faffa111ac016f6" providerId="LiveId" clId="{C91B69E5-C096-4D05-99EB-CE46A75C506C}" dt="2023-10-26T20:36:35.156" v="813"/>
          <ac:grpSpMkLst>
            <pc:docMk/>
            <pc:sldMk cId="3914058908" sldId="673"/>
            <ac:grpSpMk id="5" creationId="{A00FF9BE-0016-8322-0E02-A47190F96D53}"/>
          </ac:grpSpMkLst>
        </pc:grpChg>
        <pc:grpChg chg="mod">
          <ac:chgData name="Назар Щур" userId="3faffa111ac016f6" providerId="LiveId" clId="{C91B69E5-C096-4D05-99EB-CE46A75C506C}" dt="2023-10-26T20:36:47.696" v="815" actId="14100"/>
          <ac:grpSpMkLst>
            <pc:docMk/>
            <pc:sldMk cId="3914058908" sldId="673"/>
            <ac:grpSpMk id="1053" creationId="{01FCBB05-03A3-84D7-8223-883F86B4E9FD}"/>
          </ac:grpSpMkLst>
        </pc:grpChg>
        <pc:grpChg chg="mod">
          <ac:chgData name="Назар Щур" userId="3faffa111ac016f6" providerId="LiveId" clId="{C91B69E5-C096-4D05-99EB-CE46A75C506C}" dt="2023-10-26T20:36:47.696" v="815" actId="14100"/>
          <ac:grpSpMkLst>
            <pc:docMk/>
            <pc:sldMk cId="3914058908" sldId="673"/>
            <ac:grpSpMk id="1054" creationId="{D651F124-FB25-092C-BA6C-4BF93ABE8236}"/>
          </ac:grpSpMkLst>
        </pc:grpChg>
      </pc:sldChg>
      <pc:sldChg chg="addSp delSp modSp add del mod delAnim modAnim">
        <pc:chgData name="Назар Щур" userId="3faffa111ac016f6" providerId="LiveId" clId="{C91B69E5-C096-4D05-99EB-CE46A75C506C}" dt="2023-10-26T20:42:07.187" v="1011"/>
        <pc:sldMkLst>
          <pc:docMk/>
          <pc:sldMk cId="3801714886" sldId="674"/>
        </pc:sldMkLst>
        <pc:spChg chg="del">
          <ac:chgData name="Назар Щур" userId="3faffa111ac016f6" providerId="LiveId" clId="{C91B69E5-C096-4D05-99EB-CE46A75C506C}" dt="2023-10-26T20:41:25.425" v="989" actId="21"/>
          <ac:spMkLst>
            <pc:docMk/>
            <pc:sldMk cId="3801714886" sldId="674"/>
            <ac:spMk id="2" creationId="{6EB1FEB7-0A86-9608-3A43-883223F742E5}"/>
          </ac:spMkLst>
        </pc:spChg>
        <pc:spChg chg="add del mod">
          <ac:chgData name="Назар Щур" userId="3faffa111ac016f6" providerId="LiveId" clId="{C91B69E5-C096-4D05-99EB-CE46A75C506C}" dt="2023-10-26T20:41:53.116" v="1006"/>
          <ac:spMkLst>
            <pc:docMk/>
            <pc:sldMk cId="3801714886" sldId="674"/>
            <ac:spMk id="3" creationId="{06826150-5A83-3539-3AB1-994BB81EE16E}"/>
          </ac:spMkLst>
        </pc:spChg>
        <pc:spChg chg="add mod">
          <ac:chgData name="Назар Щур" userId="3faffa111ac016f6" providerId="LiveId" clId="{C91B69E5-C096-4D05-99EB-CE46A75C506C}" dt="2023-10-26T20:42:07.187" v="1011"/>
          <ac:spMkLst>
            <pc:docMk/>
            <pc:sldMk cId="3801714886" sldId="674"/>
            <ac:spMk id="4" creationId="{1593D921-DE55-FDA9-768B-6DE20904A574}"/>
          </ac:spMkLst>
        </pc:spChg>
        <pc:spChg chg="mod">
          <ac:chgData name="Назар Щур" userId="3faffa111ac016f6" providerId="LiveId" clId="{C91B69E5-C096-4D05-99EB-CE46A75C506C}" dt="2023-10-26T20:41:56.970" v="1007"/>
          <ac:spMkLst>
            <pc:docMk/>
            <pc:sldMk cId="3801714886" sldId="674"/>
            <ac:spMk id="8" creationId="{4D9851E1-8E4C-62AE-5AB7-3C1697823873}"/>
          </ac:spMkLst>
        </pc:spChg>
      </pc:sldChg>
    </pc:docChg>
  </pc:docChgLst>
  <pc:docChgLst>
    <pc:chgData name="Назар Щур" userId="3faffa111ac016f6" providerId="LiveId" clId="{9C21959F-81FF-476B-8062-B7C740F727B6}"/>
    <pc:docChg chg="undo custSel modSld">
      <pc:chgData name="Назар Щур" userId="3faffa111ac016f6" providerId="LiveId" clId="{9C21959F-81FF-476B-8062-B7C740F727B6}" dt="2023-11-27T14:11:31.842" v="376" actId="1076"/>
      <pc:docMkLst>
        <pc:docMk/>
      </pc:docMkLst>
      <pc:sldChg chg="modSp mod">
        <pc:chgData name="Назар Щур" userId="3faffa111ac016f6" providerId="LiveId" clId="{9C21959F-81FF-476B-8062-B7C740F727B6}" dt="2023-11-26T15:05:29.993" v="11" actId="6549"/>
        <pc:sldMkLst>
          <pc:docMk/>
          <pc:sldMk cId="2672824407" sldId="558"/>
        </pc:sldMkLst>
        <pc:spChg chg="mod">
          <ac:chgData name="Назар Щур" userId="3faffa111ac016f6" providerId="LiveId" clId="{9C21959F-81FF-476B-8062-B7C740F727B6}" dt="2023-11-26T15:05:29.993" v="11" actId="6549"/>
          <ac:spMkLst>
            <pc:docMk/>
            <pc:sldMk cId="2672824407" sldId="558"/>
            <ac:spMk id="10" creationId="{9D0E989E-03EB-B6F5-19FA-A530FE5C8A4F}"/>
          </ac:spMkLst>
        </pc:spChg>
      </pc:sldChg>
      <pc:sldChg chg="modSp mod">
        <pc:chgData name="Назар Щур" userId="3faffa111ac016f6" providerId="LiveId" clId="{9C21959F-81FF-476B-8062-B7C740F727B6}" dt="2023-11-26T15:05:25.073" v="9" actId="6549"/>
        <pc:sldMkLst>
          <pc:docMk/>
          <pc:sldMk cId="3922085499" sldId="560"/>
        </pc:sldMkLst>
        <pc:spChg chg="mod">
          <ac:chgData name="Назар Щур" userId="3faffa111ac016f6" providerId="LiveId" clId="{9C21959F-81FF-476B-8062-B7C740F727B6}" dt="2023-11-26T15:05:17.827" v="7" actId="404"/>
          <ac:spMkLst>
            <pc:docMk/>
            <pc:sldMk cId="3922085499" sldId="560"/>
            <ac:spMk id="6" creationId="{709299F7-FF27-4675-8B9F-FD203A32E452}"/>
          </ac:spMkLst>
        </pc:spChg>
        <pc:spChg chg="mod">
          <ac:chgData name="Назар Щур" userId="3faffa111ac016f6" providerId="LiveId" clId="{9C21959F-81FF-476B-8062-B7C740F727B6}" dt="2023-11-26T15:05:25.073" v="9" actId="6549"/>
          <ac:spMkLst>
            <pc:docMk/>
            <pc:sldMk cId="3922085499" sldId="560"/>
            <ac:spMk id="37" creationId="{698750E0-AAE8-B22E-706B-96CFEFD6FEEF}"/>
          </ac:spMkLst>
        </pc:spChg>
      </pc:sldChg>
      <pc:sldChg chg="addSp delSp modSp mod addAnim delAnim modAnim">
        <pc:chgData name="Назар Щур" userId="3faffa111ac016f6" providerId="LiveId" clId="{9C21959F-81FF-476B-8062-B7C740F727B6}" dt="2023-11-27T14:11:31.842" v="376" actId="1076"/>
        <pc:sldMkLst>
          <pc:docMk/>
          <pc:sldMk cId="552149047" sldId="1087"/>
        </pc:sldMkLst>
        <pc:spChg chg="mod">
          <ac:chgData name="Назар Щур" userId="3faffa111ac016f6" providerId="LiveId" clId="{9C21959F-81FF-476B-8062-B7C740F727B6}" dt="2023-11-27T14:07:50.220" v="234" actId="1037"/>
          <ac:spMkLst>
            <pc:docMk/>
            <pc:sldMk cId="552149047" sldId="1087"/>
            <ac:spMk id="25" creationId="{E5CBFA5F-A698-EED2-DB09-4CBE4DC73E77}"/>
          </ac:spMkLst>
        </pc:spChg>
        <pc:spChg chg="add del mod">
          <ac:chgData name="Назар Щур" userId="3faffa111ac016f6" providerId="LiveId" clId="{9C21959F-81FF-476B-8062-B7C740F727B6}" dt="2023-11-27T14:08:31.315" v="311" actId="1037"/>
          <ac:spMkLst>
            <pc:docMk/>
            <pc:sldMk cId="552149047" sldId="1087"/>
            <ac:spMk id="27" creationId="{46BCDCF4-EE0B-B00C-CC09-85A5A68289A5}"/>
          </ac:spMkLst>
        </pc:spChg>
        <pc:spChg chg="mod">
          <ac:chgData name="Назар Щур" userId="3faffa111ac016f6" providerId="LiveId" clId="{9C21959F-81FF-476B-8062-B7C740F727B6}" dt="2023-11-27T14:08:37.567" v="321" actId="1037"/>
          <ac:spMkLst>
            <pc:docMk/>
            <pc:sldMk cId="552149047" sldId="1087"/>
            <ac:spMk id="29" creationId="{EB606BFB-2231-F391-C845-2BED06ECD50C}"/>
          </ac:spMkLst>
        </pc:spChg>
        <pc:spChg chg="add del mod">
          <ac:chgData name="Назар Щур" userId="3faffa111ac016f6" providerId="LiveId" clId="{9C21959F-81FF-476B-8062-B7C740F727B6}" dt="2023-11-27T14:08:18.526" v="300" actId="1038"/>
          <ac:spMkLst>
            <pc:docMk/>
            <pc:sldMk cId="552149047" sldId="1087"/>
            <ac:spMk id="32" creationId="{BE9283A4-3BFA-678D-DCC4-02FA669D48E5}"/>
          </ac:spMkLst>
        </pc:spChg>
        <pc:spChg chg="mod">
          <ac:chgData name="Назар Щур" userId="3faffa111ac016f6" providerId="LiveId" clId="{9C21959F-81FF-476B-8062-B7C740F727B6}" dt="2023-11-27T14:07:04.531" v="105" actId="1038"/>
          <ac:spMkLst>
            <pc:docMk/>
            <pc:sldMk cId="552149047" sldId="1087"/>
            <ac:spMk id="38" creationId="{6842F019-1415-9FDD-20DC-27C1BE837ED9}"/>
          </ac:spMkLst>
        </pc:spChg>
        <pc:spChg chg="mod">
          <ac:chgData name="Назар Щур" userId="3faffa111ac016f6" providerId="LiveId" clId="{9C21959F-81FF-476B-8062-B7C740F727B6}" dt="2023-11-27T14:07:50.220" v="234" actId="1037"/>
          <ac:spMkLst>
            <pc:docMk/>
            <pc:sldMk cId="552149047" sldId="1087"/>
            <ac:spMk id="40" creationId="{D8722C52-6730-E04A-0CB1-8A424F7AE690}"/>
          </ac:spMkLst>
        </pc:spChg>
        <pc:spChg chg="add del mod">
          <ac:chgData name="Назар Щур" userId="3faffa111ac016f6" providerId="LiveId" clId="{9C21959F-81FF-476B-8062-B7C740F727B6}" dt="2023-11-27T14:08:31.315" v="311" actId="1037"/>
          <ac:spMkLst>
            <pc:docMk/>
            <pc:sldMk cId="552149047" sldId="1087"/>
            <ac:spMk id="42" creationId="{2ACB6275-CBD7-4838-D236-0F47812416DF}"/>
          </ac:spMkLst>
        </pc:spChg>
        <pc:spChg chg="mod">
          <ac:chgData name="Назар Щур" userId="3faffa111ac016f6" providerId="LiveId" clId="{9C21959F-81FF-476B-8062-B7C740F727B6}" dt="2023-11-27T14:08:37.567" v="321" actId="1037"/>
          <ac:spMkLst>
            <pc:docMk/>
            <pc:sldMk cId="552149047" sldId="1087"/>
            <ac:spMk id="43" creationId="{50ED35A3-6C86-3C66-7330-C4F2639415A8}"/>
          </ac:spMkLst>
        </pc:spChg>
        <pc:spChg chg="mod">
          <ac:chgData name="Назар Щур" userId="3faffa111ac016f6" providerId="LiveId" clId="{9C21959F-81FF-476B-8062-B7C740F727B6}" dt="2023-11-27T14:07:04.531" v="105" actId="1038"/>
          <ac:spMkLst>
            <pc:docMk/>
            <pc:sldMk cId="552149047" sldId="1087"/>
            <ac:spMk id="44" creationId="{519C6BC4-D2EA-AC54-A1D6-5674C177D059}"/>
          </ac:spMkLst>
        </pc:spChg>
        <pc:spChg chg="add del mod">
          <ac:chgData name="Назар Щур" userId="3faffa111ac016f6" providerId="LiveId" clId="{9C21959F-81FF-476B-8062-B7C740F727B6}" dt="2023-11-27T14:08:18.526" v="300" actId="1038"/>
          <ac:spMkLst>
            <pc:docMk/>
            <pc:sldMk cId="552149047" sldId="1087"/>
            <ac:spMk id="45" creationId="{4D16C91F-4E68-155F-C4AA-7682690258CA}"/>
          </ac:spMkLst>
        </pc:spChg>
        <pc:spChg chg="mod">
          <ac:chgData name="Назар Щур" userId="3faffa111ac016f6" providerId="LiveId" clId="{9C21959F-81FF-476B-8062-B7C740F727B6}" dt="2023-11-27T14:09:10.882" v="349" actId="1076"/>
          <ac:spMkLst>
            <pc:docMk/>
            <pc:sldMk cId="552149047" sldId="1087"/>
            <ac:spMk id="46" creationId="{1BE9A26F-DD98-341A-008E-57B59F54D14A}"/>
          </ac:spMkLst>
        </pc:spChg>
        <pc:spChg chg="mod">
          <ac:chgData name="Назар Щур" userId="3faffa111ac016f6" providerId="LiveId" clId="{9C21959F-81FF-476B-8062-B7C740F727B6}" dt="2023-11-27T14:09:28.820" v="350" actId="1076"/>
          <ac:spMkLst>
            <pc:docMk/>
            <pc:sldMk cId="552149047" sldId="1087"/>
            <ac:spMk id="47" creationId="{B752B987-5532-497E-52A8-6C475C8346B0}"/>
          </ac:spMkLst>
        </pc:spChg>
        <pc:spChg chg="mod">
          <ac:chgData name="Назар Щур" userId="3faffa111ac016f6" providerId="LiveId" clId="{9C21959F-81FF-476B-8062-B7C740F727B6}" dt="2023-11-27T14:09:38.967" v="351" actId="1076"/>
          <ac:spMkLst>
            <pc:docMk/>
            <pc:sldMk cId="552149047" sldId="1087"/>
            <ac:spMk id="49" creationId="{635ABDB6-F75E-E9C7-8CCB-AFCDB392F64B}"/>
          </ac:spMkLst>
        </pc:spChg>
        <pc:spChg chg="mod">
          <ac:chgData name="Назар Щур" userId="3faffa111ac016f6" providerId="LiveId" clId="{9C21959F-81FF-476B-8062-B7C740F727B6}" dt="2023-11-27T14:10:42.526" v="368" actId="1076"/>
          <ac:spMkLst>
            <pc:docMk/>
            <pc:sldMk cId="552149047" sldId="1087"/>
            <ac:spMk id="50" creationId="{AEF67A77-017A-3417-6E33-1AE74372954C}"/>
          </ac:spMkLst>
        </pc:spChg>
        <pc:spChg chg="mod">
          <ac:chgData name="Назар Щур" userId="3faffa111ac016f6" providerId="LiveId" clId="{9C21959F-81FF-476B-8062-B7C740F727B6}" dt="2023-11-27T14:11:31.842" v="376" actId="1076"/>
          <ac:spMkLst>
            <pc:docMk/>
            <pc:sldMk cId="552149047" sldId="1087"/>
            <ac:spMk id="51" creationId="{670E2E9A-A7C2-1FE6-5314-3F5C6AD44D40}"/>
          </ac:spMkLst>
        </pc:spChg>
        <pc:spChg chg="mod">
          <ac:chgData name="Назар Щур" userId="3faffa111ac016f6" providerId="LiveId" clId="{9C21959F-81FF-476B-8062-B7C740F727B6}" dt="2023-11-27T14:11:09.096" v="372" actId="1076"/>
          <ac:spMkLst>
            <pc:docMk/>
            <pc:sldMk cId="552149047" sldId="1087"/>
            <ac:spMk id="52" creationId="{937F1AB4-BC47-A41E-5F36-80274EF217AD}"/>
          </ac:spMkLst>
        </pc:spChg>
        <pc:spChg chg="mod">
          <ac:chgData name="Назар Щур" userId="3faffa111ac016f6" providerId="LiveId" clId="{9C21959F-81FF-476B-8062-B7C740F727B6}" dt="2023-11-27T14:09:10.882" v="349" actId="1076"/>
          <ac:spMkLst>
            <pc:docMk/>
            <pc:sldMk cId="552149047" sldId="1087"/>
            <ac:spMk id="60" creationId="{322D951F-D3CB-B3DB-6D11-E20A1C7BC14E}"/>
          </ac:spMkLst>
        </pc:spChg>
        <pc:spChg chg="mod">
          <ac:chgData name="Назар Щур" userId="3faffa111ac016f6" providerId="LiveId" clId="{9C21959F-81FF-476B-8062-B7C740F727B6}" dt="2023-11-27T14:09:28.820" v="350" actId="1076"/>
          <ac:spMkLst>
            <pc:docMk/>
            <pc:sldMk cId="552149047" sldId="1087"/>
            <ac:spMk id="64" creationId="{1415D3E5-CBDF-30C5-5308-C1C7037FD80F}"/>
          </ac:spMkLst>
        </pc:spChg>
        <pc:spChg chg="mod">
          <ac:chgData name="Назар Щур" userId="3faffa111ac016f6" providerId="LiveId" clId="{9C21959F-81FF-476B-8062-B7C740F727B6}" dt="2023-11-27T14:09:38.967" v="351" actId="1076"/>
          <ac:spMkLst>
            <pc:docMk/>
            <pc:sldMk cId="552149047" sldId="1087"/>
            <ac:spMk id="65" creationId="{B16EC478-03B3-0BFA-E481-ADC3E8FB6015}"/>
          </ac:spMkLst>
        </pc:spChg>
        <pc:spChg chg="mod">
          <ac:chgData name="Назар Щур" userId="3faffa111ac016f6" providerId="LiveId" clId="{9C21959F-81FF-476B-8062-B7C740F727B6}" dt="2023-11-27T14:10:42.526" v="368" actId="1076"/>
          <ac:spMkLst>
            <pc:docMk/>
            <pc:sldMk cId="552149047" sldId="1087"/>
            <ac:spMk id="66" creationId="{B54053F5-92BD-127E-E7BF-DCDB300AA6DF}"/>
          </ac:spMkLst>
        </pc:spChg>
        <pc:spChg chg="mod">
          <ac:chgData name="Назар Щур" userId="3faffa111ac016f6" providerId="LiveId" clId="{9C21959F-81FF-476B-8062-B7C740F727B6}" dt="2023-11-27T14:11:27.348" v="375" actId="1076"/>
          <ac:spMkLst>
            <pc:docMk/>
            <pc:sldMk cId="552149047" sldId="1087"/>
            <ac:spMk id="67" creationId="{6797D255-FE11-5353-87C9-B279D63D7AC3}"/>
          </ac:spMkLst>
        </pc:spChg>
        <pc:spChg chg="mod">
          <ac:chgData name="Назар Щур" userId="3faffa111ac016f6" providerId="LiveId" clId="{9C21959F-81FF-476B-8062-B7C740F727B6}" dt="2023-11-27T14:11:04.966" v="371" actId="1076"/>
          <ac:spMkLst>
            <pc:docMk/>
            <pc:sldMk cId="552149047" sldId="1087"/>
            <ac:spMk id="68" creationId="{B406443D-09C6-DBC9-FB96-3B6831D95FA2}"/>
          </ac:spMkLst>
        </pc:spChg>
        <pc:grpChg chg="mod">
          <ac:chgData name="Назар Щур" userId="3faffa111ac016f6" providerId="LiveId" clId="{9C21959F-81FF-476B-8062-B7C740F727B6}" dt="2023-11-27T14:10:02.460" v="362" actId="1076"/>
          <ac:grpSpMkLst>
            <pc:docMk/>
            <pc:sldMk cId="552149047" sldId="1087"/>
            <ac:grpSpMk id="24" creationId="{EDD8DC9C-A820-0DCB-C981-0ED7CC5D7E11}"/>
          </ac:grpSpMkLst>
        </pc:grpChg>
        <pc:picChg chg="mod">
          <ac:chgData name="Назар Щур" userId="3faffa111ac016f6" providerId="LiveId" clId="{9C21959F-81FF-476B-8062-B7C740F727B6}" dt="2023-11-27T14:08:42.050" v="348" actId="1038"/>
          <ac:picMkLst>
            <pc:docMk/>
            <pc:sldMk cId="552149047" sldId="1087"/>
            <ac:picMk id="70" creationId="{9A7DB0B0-3A5A-C3C5-78C6-EA23D179B669}"/>
          </ac:picMkLst>
        </pc:picChg>
        <pc:picChg chg="mod">
          <ac:chgData name="Назар Щур" userId="3faffa111ac016f6" providerId="LiveId" clId="{9C21959F-81FF-476B-8062-B7C740F727B6}" dt="2023-11-27T14:10:07.598" v="364" actId="1076"/>
          <ac:picMkLst>
            <pc:docMk/>
            <pc:sldMk cId="552149047" sldId="1087"/>
            <ac:picMk id="71" creationId="{EF93F4FD-6F2C-7A66-71D8-6169A0A430AE}"/>
          </ac:picMkLst>
        </pc:picChg>
      </pc:sldChg>
    </pc:docChg>
  </pc:docChgLst>
  <pc:docChgLst>
    <pc:chgData name="Назар Щур" userId="3faffa111ac016f6" providerId="LiveId" clId="{657A0A6E-4628-4191-8651-45B6EA474E4F}"/>
    <pc:docChg chg="modSld">
      <pc:chgData name="Назар Щур" userId="3faffa111ac016f6" providerId="LiveId" clId="{657A0A6E-4628-4191-8651-45B6EA474E4F}" dt="2023-12-14T12:36:48.832" v="6" actId="20577"/>
      <pc:docMkLst>
        <pc:docMk/>
      </pc:docMkLst>
      <pc:sldChg chg="modSp mod">
        <pc:chgData name="Назар Щур" userId="3faffa111ac016f6" providerId="LiveId" clId="{657A0A6E-4628-4191-8651-45B6EA474E4F}" dt="2023-12-14T12:36:48.832" v="6" actId="20577"/>
        <pc:sldMkLst>
          <pc:docMk/>
          <pc:sldMk cId="2672824407" sldId="558"/>
        </pc:sldMkLst>
        <pc:spChg chg="mod">
          <ac:chgData name="Назар Щур" userId="3faffa111ac016f6" providerId="LiveId" clId="{657A0A6E-4628-4191-8651-45B6EA474E4F}" dt="2023-12-14T12:36:48.832" v="6" actId="20577"/>
          <ac:spMkLst>
            <pc:docMk/>
            <pc:sldMk cId="2672824407" sldId="558"/>
            <ac:spMk id="10" creationId="{9D0E989E-03EB-B6F5-19FA-A530FE5C8A4F}"/>
          </ac:spMkLst>
        </pc:spChg>
      </pc:sldChg>
      <pc:sldChg chg="modSp mod">
        <pc:chgData name="Назар Щур" userId="3faffa111ac016f6" providerId="LiveId" clId="{657A0A6E-4628-4191-8651-45B6EA474E4F}" dt="2023-12-14T12:36:42.780" v="4" actId="20577"/>
        <pc:sldMkLst>
          <pc:docMk/>
          <pc:sldMk cId="3922085499" sldId="560"/>
        </pc:sldMkLst>
        <pc:spChg chg="mod">
          <ac:chgData name="Назар Щур" userId="3faffa111ac016f6" providerId="LiveId" clId="{657A0A6E-4628-4191-8651-45B6EA474E4F}" dt="2023-12-14T12:36:42.780" v="4" actId="20577"/>
          <ac:spMkLst>
            <pc:docMk/>
            <pc:sldMk cId="3922085499" sldId="560"/>
            <ac:spMk id="6" creationId="{709299F7-FF27-4675-8B9F-FD203A32E452}"/>
          </ac:spMkLst>
        </pc:spChg>
        <pc:spChg chg="mod">
          <ac:chgData name="Назар Щур" userId="3faffa111ac016f6" providerId="LiveId" clId="{657A0A6E-4628-4191-8651-45B6EA474E4F}" dt="2023-12-14T12:36:39.292" v="3" actId="20577"/>
          <ac:spMkLst>
            <pc:docMk/>
            <pc:sldMk cId="3922085499" sldId="560"/>
            <ac:spMk id="37" creationId="{698750E0-AAE8-B22E-706B-96CFEFD6FEEF}"/>
          </ac:spMkLst>
        </pc:spChg>
      </pc:sldChg>
    </pc:docChg>
  </pc:docChgLst>
  <pc:docChgLst>
    <pc:chgData name="Назар Щур" userId="3faffa111ac016f6" providerId="LiveId" clId="{DD12A507-CEBC-442C-8CF3-029ADFFC434A}"/>
    <pc:docChg chg="undo custSel addSld delSld modSld sldOrd">
      <pc:chgData name="Назар Щур" userId="3faffa111ac016f6" providerId="LiveId" clId="{DD12A507-CEBC-442C-8CF3-029ADFFC434A}" dt="2023-10-03T12:25:58.699" v="1187" actId="20577"/>
      <pc:docMkLst>
        <pc:docMk/>
      </pc:docMkLst>
      <pc:sldChg chg="modSp mod">
        <pc:chgData name="Назар Щур" userId="3faffa111ac016f6" providerId="LiveId" clId="{DD12A507-CEBC-442C-8CF3-029ADFFC434A}" dt="2023-09-29T11:03:42.056" v="108" actId="1038"/>
        <pc:sldMkLst>
          <pc:docMk/>
          <pc:sldMk cId="3922085499" sldId="560"/>
        </pc:sldMkLst>
        <pc:spChg chg="mod">
          <ac:chgData name="Назар Щур" userId="3faffa111ac016f6" providerId="LiveId" clId="{DD12A507-CEBC-442C-8CF3-029ADFFC434A}" dt="2023-09-29T10:59:56.971" v="88" actId="14100"/>
          <ac:spMkLst>
            <pc:docMk/>
            <pc:sldMk cId="3922085499" sldId="560"/>
            <ac:spMk id="34" creationId="{37876F17-223A-DD6F-2763-2E5E3839A528}"/>
          </ac:spMkLst>
        </pc:spChg>
        <pc:spChg chg="mod">
          <ac:chgData name="Назар Щур" userId="3faffa111ac016f6" providerId="LiveId" clId="{DD12A507-CEBC-442C-8CF3-029ADFFC434A}" dt="2023-09-29T10:59:56.971" v="88" actId="14100"/>
          <ac:spMkLst>
            <pc:docMk/>
            <pc:sldMk cId="3922085499" sldId="560"/>
            <ac:spMk id="35" creationId="{00AF43ED-AFA9-FE96-539F-EF6D1A2EA830}"/>
          </ac:spMkLst>
        </pc:spChg>
        <pc:grpChg chg="mod">
          <ac:chgData name="Назар Щур" userId="3faffa111ac016f6" providerId="LiveId" clId="{DD12A507-CEBC-442C-8CF3-029ADFFC434A}" dt="2023-09-29T11:03:42.056" v="108" actId="1038"/>
          <ac:grpSpMkLst>
            <pc:docMk/>
            <pc:sldMk cId="3922085499" sldId="560"/>
            <ac:grpSpMk id="36" creationId="{E445B72D-0FFC-9628-6ACA-F1023E288CEC}"/>
          </ac:grpSpMkLst>
        </pc:grpChg>
      </pc:sldChg>
      <pc:sldChg chg="addSp delSp modSp mod addAnim delAnim">
        <pc:chgData name="Назар Щур" userId="3faffa111ac016f6" providerId="LiveId" clId="{DD12A507-CEBC-442C-8CF3-029ADFFC434A}" dt="2023-10-02T20:38:27.416" v="941" actId="21"/>
        <pc:sldMkLst>
          <pc:docMk/>
          <pc:sldMk cId="3272824781" sldId="563"/>
        </pc:sldMkLst>
        <pc:spChg chg="mod">
          <ac:chgData name="Назар Щур" userId="3faffa111ac016f6" providerId="LiveId" clId="{DD12A507-CEBC-442C-8CF3-029ADFFC434A}" dt="2023-09-29T10:54:54.568" v="26" actId="1036"/>
          <ac:spMkLst>
            <pc:docMk/>
            <pc:sldMk cId="3272824781" sldId="563"/>
            <ac:spMk id="14" creationId="{8CD14838-D4E0-A101-6E14-2FBF58300CA4}"/>
          </ac:spMkLst>
        </pc:spChg>
        <pc:spChg chg="mod">
          <ac:chgData name="Назар Щур" userId="3faffa111ac016f6" providerId="LiveId" clId="{DD12A507-CEBC-442C-8CF3-029ADFFC434A}" dt="2023-09-29T10:54:54.568" v="26" actId="1036"/>
          <ac:spMkLst>
            <pc:docMk/>
            <pc:sldMk cId="3272824781" sldId="563"/>
            <ac:spMk id="17" creationId="{2C89FC8F-43DD-ADD5-848A-F5C2C3A652E7}"/>
          </ac:spMkLst>
        </pc:spChg>
        <pc:spChg chg="mod">
          <ac:chgData name="Назар Щур" userId="3faffa111ac016f6" providerId="LiveId" clId="{DD12A507-CEBC-442C-8CF3-029ADFFC434A}" dt="2023-09-29T10:54:54.568" v="26" actId="1036"/>
          <ac:spMkLst>
            <pc:docMk/>
            <pc:sldMk cId="3272824781" sldId="563"/>
            <ac:spMk id="19" creationId="{B2D7CB58-4ABA-A8FC-0EF1-52673620DF9C}"/>
          </ac:spMkLst>
        </pc:spChg>
        <pc:spChg chg="mod">
          <ac:chgData name="Назар Щур" userId="3faffa111ac016f6" providerId="LiveId" clId="{DD12A507-CEBC-442C-8CF3-029ADFFC434A}" dt="2023-09-29T10:54:54.568" v="26" actId="1036"/>
          <ac:spMkLst>
            <pc:docMk/>
            <pc:sldMk cId="3272824781" sldId="563"/>
            <ac:spMk id="22" creationId="{9DCC08C4-72A9-F0F5-2DE7-F32516442D42}"/>
          </ac:spMkLst>
        </pc:spChg>
        <pc:picChg chg="add del mod">
          <ac:chgData name="Назар Щур" userId="3faffa111ac016f6" providerId="LiveId" clId="{DD12A507-CEBC-442C-8CF3-029ADFFC434A}" dt="2023-10-02T20:38:27.416" v="941" actId="21"/>
          <ac:picMkLst>
            <pc:docMk/>
            <pc:sldMk cId="3272824781" sldId="563"/>
            <ac:picMk id="28" creationId="{7091A81F-4BF7-9FE9-2F7B-E918878CA576}"/>
          </ac:picMkLst>
        </pc:picChg>
        <pc:picChg chg="mod">
          <ac:chgData name="Назар Щур" userId="3faffa111ac016f6" providerId="LiveId" clId="{DD12A507-CEBC-442C-8CF3-029ADFFC434A}" dt="2023-09-29T10:54:54.568" v="26" actId="1036"/>
          <ac:picMkLst>
            <pc:docMk/>
            <pc:sldMk cId="3272824781" sldId="563"/>
            <ac:picMk id="32" creationId="{5CCC6DBE-0A95-6895-6F15-40995D3B0FCB}"/>
          </ac:picMkLst>
        </pc:picChg>
        <pc:picChg chg="mod">
          <ac:chgData name="Назар Щур" userId="3faffa111ac016f6" providerId="LiveId" clId="{DD12A507-CEBC-442C-8CF3-029ADFFC434A}" dt="2023-09-29T10:54:54.568" v="26" actId="1036"/>
          <ac:picMkLst>
            <pc:docMk/>
            <pc:sldMk cId="3272824781" sldId="563"/>
            <ac:picMk id="35" creationId="{0740BC96-CB06-7695-3D1A-73D6496921C6}"/>
          </ac:picMkLst>
        </pc:picChg>
        <pc:picChg chg="mod">
          <ac:chgData name="Назар Щур" userId="3faffa111ac016f6" providerId="LiveId" clId="{DD12A507-CEBC-442C-8CF3-029ADFFC434A}" dt="2023-09-29T10:55:02.620" v="40" actId="1035"/>
          <ac:picMkLst>
            <pc:docMk/>
            <pc:sldMk cId="3272824781" sldId="563"/>
            <ac:picMk id="37" creationId="{43AFA8C7-C98C-9094-CB8F-BF8A4FE891C8}"/>
          </ac:picMkLst>
        </pc:picChg>
        <pc:picChg chg="mod">
          <ac:chgData name="Назар Щур" userId="3faffa111ac016f6" providerId="LiveId" clId="{DD12A507-CEBC-442C-8CF3-029ADFFC434A}" dt="2023-09-29T10:55:47.712" v="52" actId="1036"/>
          <ac:picMkLst>
            <pc:docMk/>
            <pc:sldMk cId="3272824781" sldId="563"/>
            <ac:picMk id="45" creationId="{C1FF2212-46ED-6C34-7400-EB9D1A7A3746}"/>
          </ac:picMkLst>
        </pc:picChg>
        <pc:picChg chg="mod">
          <ac:chgData name="Назар Щур" userId="3faffa111ac016f6" providerId="LiveId" clId="{DD12A507-CEBC-442C-8CF3-029ADFFC434A}" dt="2023-09-29T10:55:47.712" v="52" actId="1036"/>
          <ac:picMkLst>
            <pc:docMk/>
            <pc:sldMk cId="3272824781" sldId="563"/>
            <ac:picMk id="49" creationId="{AA48193A-2AA4-639D-5D43-B7F91AB4014B}"/>
          </ac:picMkLst>
        </pc:picChg>
        <pc:picChg chg="mod">
          <ac:chgData name="Назар Щур" userId="3faffa111ac016f6" providerId="LiveId" clId="{DD12A507-CEBC-442C-8CF3-029ADFFC434A}" dt="2023-09-29T10:55:47.712" v="52" actId="1036"/>
          <ac:picMkLst>
            <pc:docMk/>
            <pc:sldMk cId="3272824781" sldId="563"/>
            <ac:picMk id="53" creationId="{B16A76FB-6549-374E-9868-AB22C9224100}"/>
          </ac:picMkLst>
        </pc:picChg>
        <pc:picChg chg="mod">
          <ac:chgData name="Назар Щур" userId="3faffa111ac016f6" providerId="LiveId" clId="{DD12A507-CEBC-442C-8CF3-029ADFFC434A}" dt="2023-09-29T10:55:47.712" v="52" actId="1036"/>
          <ac:picMkLst>
            <pc:docMk/>
            <pc:sldMk cId="3272824781" sldId="563"/>
            <ac:picMk id="55" creationId="{A357E199-87E4-58F4-DEFE-3E1D49A51E32}"/>
          </ac:picMkLst>
        </pc:picChg>
      </pc:sldChg>
      <pc:sldChg chg="modSp mod">
        <pc:chgData name="Назар Щур" userId="3faffa111ac016f6" providerId="LiveId" clId="{DD12A507-CEBC-442C-8CF3-029ADFFC434A}" dt="2023-10-03T12:22:45.899" v="1161" actId="20577"/>
        <pc:sldMkLst>
          <pc:docMk/>
          <pc:sldMk cId="4020649623" sldId="564"/>
        </pc:sldMkLst>
        <pc:spChg chg="mod">
          <ac:chgData name="Назар Щур" userId="3faffa111ac016f6" providerId="LiveId" clId="{DD12A507-CEBC-442C-8CF3-029ADFFC434A}" dt="2023-10-03T12:22:36.104" v="1155" actId="20577"/>
          <ac:spMkLst>
            <pc:docMk/>
            <pc:sldMk cId="4020649623" sldId="564"/>
            <ac:spMk id="2" creationId="{6CFDB672-91F8-6B95-5F49-86E329A37B6D}"/>
          </ac:spMkLst>
        </pc:spChg>
        <pc:spChg chg="mod">
          <ac:chgData name="Назар Щур" userId="3faffa111ac016f6" providerId="LiveId" clId="{DD12A507-CEBC-442C-8CF3-029ADFFC434A}" dt="2023-10-03T12:22:38.704" v="1157" actId="20577"/>
          <ac:spMkLst>
            <pc:docMk/>
            <pc:sldMk cId="4020649623" sldId="564"/>
            <ac:spMk id="14" creationId="{11B744B4-1656-735E-461C-5FA564399D9E}"/>
          </ac:spMkLst>
        </pc:spChg>
        <pc:spChg chg="mod">
          <ac:chgData name="Назар Щур" userId="3faffa111ac016f6" providerId="LiveId" clId="{DD12A507-CEBC-442C-8CF3-029ADFFC434A}" dt="2023-10-03T12:22:41.644" v="1159" actId="20577"/>
          <ac:spMkLst>
            <pc:docMk/>
            <pc:sldMk cId="4020649623" sldId="564"/>
            <ac:spMk id="17" creationId="{E92CC6AC-B05E-DBCF-4B2B-1088ECEEA3D3}"/>
          </ac:spMkLst>
        </pc:spChg>
        <pc:spChg chg="mod">
          <ac:chgData name="Назар Щур" userId="3faffa111ac016f6" providerId="LiveId" clId="{DD12A507-CEBC-442C-8CF3-029ADFFC434A}" dt="2023-10-03T12:22:45.899" v="1161" actId="20577"/>
          <ac:spMkLst>
            <pc:docMk/>
            <pc:sldMk cId="4020649623" sldId="564"/>
            <ac:spMk id="22" creationId="{714AC49C-0F95-28BD-DB32-A2DF707F3E8C}"/>
          </ac:spMkLst>
        </pc:spChg>
        <pc:picChg chg="mod modCrop">
          <ac:chgData name="Назар Щур" userId="3faffa111ac016f6" providerId="LiveId" clId="{DD12A507-CEBC-442C-8CF3-029ADFFC434A}" dt="2023-10-02T19:10:58.562" v="247" actId="732"/>
          <ac:picMkLst>
            <pc:docMk/>
            <pc:sldMk cId="4020649623" sldId="564"/>
            <ac:picMk id="15" creationId="{454110AE-755D-663C-29E8-65D17F73E234}"/>
          </ac:picMkLst>
        </pc:picChg>
      </pc:sldChg>
      <pc:sldChg chg="modSp mod">
        <pc:chgData name="Назар Щур" userId="3faffa111ac016f6" providerId="LiveId" clId="{DD12A507-CEBC-442C-8CF3-029ADFFC434A}" dt="2023-09-29T10:57:19.070" v="85" actId="1035"/>
        <pc:sldMkLst>
          <pc:docMk/>
          <pc:sldMk cId="2750060941" sldId="566"/>
        </pc:sldMkLst>
        <pc:grpChg chg="mod">
          <ac:chgData name="Назар Щур" userId="3faffa111ac016f6" providerId="LiveId" clId="{DD12A507-CEBC-442C-8CF3-029ADFFC434A}" dt="2023-09-29T10:57:19.070" v="85" actId="1035"/>
          <ac:grpSpMkLst>
            <pc:docMk/>
            <pc:sldMk cId="2750060941" sldId="566"/>
            <ac:grpSpMk id="44" creationId="{996A66E6-1079-D7DA-1BC1-FC54FD5A2144}"/>
          </ac:grpSpMkLst>
        </pc:grpChg>
        <pc:picChg chg="mod">
          <ac:chgData name="Назар Щур" userId="3faffa111ac016f6" providerId="LiveId" clId="{DD12A507-CEBC-442C-8CF3-029ADFFC434A}" dt="2023-09-29T10:57:15.040" v="82" actId="1035"/>
          <ac:picMkLst>
            <pc:docMk/>
            <pc:sldMk cId="2750060941" sldId="566"/>
            <ac:picMk id="23" creationId="{B4E906FF-F633-13DC-F7D8-13EA4D6CF35D}"/>
          </ac:picMkLst>
        </pc:picChg>
      </pc:sldChg>
      <pc:sldChg chg="addSp delSp modSp mod addAnim delAnim modAnim">
        <pc:chgData name="Назар Щур" userId="3faffa111ac016f6" providerId="LiveId" clId="{DD12A507-CEBC-442C-8CF3-029ADFFC434A}" dt="2023-09-29T11:05:55.434" v="135" actId="14100"/>
        <pc:sldMkLst>
          <pc:docMk/>
          <pc:sldMk cId="3721413326" sldId="569"/>
        </pc:sldMkLst>
        <pc:picChg chg="add del mod">
          <ac:chgData name="Назар Щур" userId="3faffa111ac016f6" providerId="LiveId" clId="{DD12A507-CEBC-442C-8CF3-029ADFFC434A}" dt="2023-09-29T11:05:38.391" v="132"/>
          <ac:picMkLst>
            <pc:docMk/>
            <pc:sldMk cId="3721413326" sldId="569"/>
            <ac:picMk id="2" creationId="{DD554967-580C-9099-F1F8-A4353AE52A44}"/>
          </ac:picMkLst>
        </pc:picChg>
        <pc:picChg chg="mod">
          <ac:chgData name="Назар Щур" userId="3faffa111ac016f6" providerId="LiveId" clId="{DD12A507-CEBC-442C-8CF3-029ADFFC434A}" dt="2023-09-29T11:04:34.825" v="120" actId="1076"/>
          <ac:picMkLst>
            <pc:docMk/>
            <pc:sldMk cId="3721413326" sldId="569"/>
            <ac:picMk id="18" creationId="{9E850783-BA87-7511-95C4-FAFBC2E80DA8}"/>
          </ac:picMkLst>
        </pc:picChg>
        <pc:picChg chg="ord">
          <ac:chgData name="Назар Щур" userId="3faffa111ac016f6" providerId="LiveId" clId="{DD12A507-CEBC-442C-8CF3-029ADFFC434A}" dt="2023-09-29T11:01:49.408" v="95" actId="166"/>
          <ac:picMkLst>
            <pc:docMk/>
            <pc:sldMk cId="3721413326" sldId="569"/>
            <ac:picMk id="23" creationId="{4FA3B242-67DB-DA77-F810-6B33289B5178}"/>
          </ac:picMkLst>
        </pc:picChg>
        <pc:picChg chg="mod ord modCrop">
          <ac:chgData name="Назар Щур" userId="3faffa111ac016f6" providerId="LiveId" clId="{DD12A507-CEBC-442C-8CF3-029ADFFC434A}" dt="2023-09-29T11:04:43.499" v="123" actId="732"/>
          <ac:picMkLst>
            <pc:docMk/>
            <pc:sldMk cId="3721413326" sldId="569"/>
            <ac:picMk id="43" creationId="{D53880AF-929B-5B98-158C-4E9D3EFFF3A2}"/>
          </ac:picMkLst>
        </pc:picChg>
        <pc:picChg chg="mod">
          <ac:chgData name="Назар Щур" userId="3faffa111ac016f6" providerId="LiveId" clId="{DD12A507-CEBC-442C-8CF3-029ADFFC434A}" dt="2023-09-29T11:04:36.111" v="121" actId="1076"/>
          <ac:picMkLst>
            <pc:docMk/>
            <pc:sldMk cId="3721413326" sldId="569"/>
            <ac:picMk id="45" creationId="{00A42676-2E3F-F171-49C7-9F2F718EEC3B}"/>
          </ac:picMkLst>
        </pc:picChg>
        <pc:picChg chg="add del mod">
          <ac:chgData name="Назар Щур" userId="3faffa111ac016f6" providerId="LiveId" clId="{DD12A507-CEBC-442C-8CF3-029ADFFC434A}" dt="2023-09-29T11:05:55.434" v="135" actId="14100"/>
          <ac:picMkLst>
            <pc:docMk/>
            <pc:sldMk cId="3721413326" sldId="569"/>
            <ac:picMk id="52" creationId="{1F1328B1-1FDE-4DFB-AE47-D3E9DC5F7D5D}"/>
          </ac:picMkLst>
        </pc:picChg>
        <pc:picChg chg="mod ord">
          <ac:chgData name="Назар Щур" userId="3faffa111ac016f6" providerId="LiveId" clId="{DD12A507-CEBC-442C-8CF3-029ADFFC434A}" dt="2023-09-29T11:04:54.916" v="127" actId="1076"/>
          <ac:picMkLst>
            <pc:docMk/>
            <pc:sldMk cId="3721413326" sldId="569"/>
            <ac:picMk id="54" creationId="{761BB9C9-B6D3-DF09-0678-DC98D364B0B9}"/>
          </ac:picMkLst>
        </pc:picChg>
      </pc:sldChg>
      <pc:sldChg chg="del">
        <pc:chgData name="Назар Щур" userId="3faffa111ac016f6" providerId="LiveId" clId="{DD12A507-CEBC-442C-8CF3-029ADFFC434A}" dt="2023-09-29T10:56:39.031" v="79" actId="47"/>
        <pc:sldMkLst>
          <pc:docMk/>
          <pc:sldMk cId="631608649" sldId="575"/>
        </pc:sldMkLst>
      </pc:sldChg>
      <pc:sldChg chg="modSp mod">
        <pc:chgData name="Назар Щур" userId="3faffa111ac016f6" providerId="LiveId" clId="{DD12A507-CEBC-442C-8CF3-029ADFFC434A}" dt="2023-10-02T19:11:10.654" v="248" actId="732"/>
        <pc:sldMkLst>
          <pc:docMk/>
          <pc:sldMk cId="17476743" sldId="578"/>
        </pc:sldMkLst>
        <pc:picChg chg="mod modCrop">
          <ac:chgData name="Назар Щур" userId="3faffa111ac016f6" providerId="LiveId" clId="{DD12A507-CEBC-442C-8CF3-029ADFFC434A}" dt="2023-10-02T19:11:10.654" v="248" actId="732"/>
          <ac:picMkLst>
            <pc:docMk/>
            <pc:sldMk cId="17476743" sldId="578"/>
            <ac:picMk id="4" creationId="{24B99F1C-7AD4-93D6-8852-18D40C296722}"/>
          </ac:picMkLst>
        </pc:picChg>
      </pc:sldChg>
      <pc:sldChg chg="addSp delSp modSp add del mod delAnim modAnim">
        <pc:chgData name="Назар Щур" userId="3faffa111ac016f6" providerId="LiveId" clId="{DD12A507-CEBC-442C-8CF3-029ADFFC434A}" dt="2023-09-29T10:56:11.338" v="60" actId="47"/>
        <pc:sldMkLst>
          <pc:docMk/>
          <pc:sldMk cId="429401619" sldId="579"/>
        </pc:sldMkLst>
        <pc:spChg chg="add mod">
          <ac:chgData name="Назар Щур" userId="3faffa111ac016f6" providerId="LiveId" clId="{DD12A507-CEBC-442C-8CF3-029ADFFC434A}" dt="2023-09-29T10:55:38.375" v="44" actId="1076"/>
          <ac:spMkLst>
            <pc:docMk/>
            <pc:sldMk cId="429401619" sldId="579"/>
            <ac:spMk id="2" creationId="{AFCEECD5-88EB-341F-CA6D-1B866C7E67E3}"/>
          </ac:spMkLst>
        </pc:spChg>
        <pc:spChg chg="del">
          <ac:chgData name="Назар Щур" userId="3faffa111ac016f6" providerId="LiveId" clId="{DD12A507-CEBC-442C-8CF3-029ADFFC434A}" dt="2023-09-29T10:55:16.848" v="42" actId="478"/>
          <ac:spMkLst>
            <pc:docMk/>
            <pc:sldMk cId="429401619" sldId="579"/>
            <ac:spMk id="14" creationId="{8CD14838-D4E0-A101-6E14-2FBF58300CA4}"/>
          </ac:spMkLst>
        </pc:spChg>
        <pc:spChg chg="del">
          <ac:chgData name="Назар Щур" userId="3faffa111ac016f6" providerId="LiveId" clId="{DD12A507-CEBC-442C-8CF3-029ADFFC434A}" dt="2023-09-29T10:55:16.848" v="42" actId="478"/>
          <ac:spMkLst>
            <pc:docMk/>
            <pc:sldMk cId="429401619" sldId="579"/>
            <ac:spMk id="17" creationId="{2C89FC8F-43DD-ADD5-848A-F5C2C3A652E7}"/>
          </ac:spMkLst>
        </pc:spChg>
        <pc:spChg chg="del">
          <ac:chgData name="Назар Щур" userId="3faffa111ac016f6" providerId="LiveId" clId="{DD12A507-CEBC-442C-8CF3-029ADFFC434A}" dt="2023-09-29T10:55:16.848" v="42" actId="478"/>
          <ac:spMkLst>
            <pc:docMk/>
            <pc:sldMk cId="429401619" sldId="579"/>
            <ac:spMk id="19" creationId="{B2D7CB58-4ABA-A8FC-0EF1-52673620DF9C}"/>
          </ac:spMkLst>
        </pc:spChg>
        <pc:spChg chg="del">
          <ac:chgData name="Назар Щур" userId="3faffa111ac016f6" providerId="LiveId" clId="{DD12A507-CEBC-442C-8CF3-029ADFFC434A}" dt="2023-09-29T10:55:16.848" v="42" actId="478"/>
          <ac:spMkLst>
            <pc:docMk/>
            <pc:sldMk cId="429401619" sldId="579"/>
            <ac:spMk id="22" creationId="{9DCC08C4-72A9-F0F5-2DE7-F32516442D42}"/>
          </ac:spMkLst>
        </pc:spChg>
      </pc:sldChg>
      <pc:sldChg chg="add del">
        <pc:chgData name="Назар Щур" userId="3faffa111ac016f6" providerId="LiveId" clId="{DD12A507-CEBC-442C-8CF3-029ADFFC434A}" dt="2023-09-29T10:54:35.368" v="1" actId="2890"/>
        <pc:sldMkLst>
          <pc:docMk/>
          <pc:sldMk cId="2505258163" sldId="579"/>
        </pc:sldMkLst>
      </pc:sldChg>
      <pc:sldChg chg="addSp delSp modSp add mod delAnim modAnim">
        <pc:chgData name="Назар Щур" userId="3faffa111ac016f6" providerId="LiveId" clId="{DD12A507-CEBC-442C-8CF3-029ADFFC434A}" dt="2023-09-29T10:56:32.385" v="78" actId="1036"/>
        <pc:sldMkLst>
          <pc:docMk/>
          <pc:sldMk cId="964984693" sldId="580"/>
        </pc:sldMkLst>
        <pc:spChg chg="add mod">
          <ac:chgData name="Назар Щур" userId="3faffa111ac016f6" providerId="LiveId" clId="{DD12A507-CEBC-442C-8CF3-029ADFFC434A}" dt="2023-09-29T10:56:06.798" v="59" actId="1036"/>
          <ac:spMkLst>
            <pc:docMk/>
            <pc:sldMk cId="964984693" sldId="580"/>
            <ac:spMk id="2" creationId="{DAB5C6FF-3C2D-74A7-9EAF-1BE5EC125B57}"/>
          </ac:spMkLst>
        </pc:spChg>
        <pc:spChg chg="add mod">
          <ac:chgData name="Назар Щур" userId="3faffa111ac016f6" providerId="LiveId" clId="{DD12A507-CEBC-442C-8CF3-029ADFFC434A}" dt="2023-09-29T10:56:32.385" v="78" actId="1036"/>
          <ac:spMkLst>
            <pc:docMk/>
            <pc:sldMk cId="964984693" sldId="580"/>
            <ac:spMk id="3" creationId="{57D43F21-FE14-ECC9-4DC2-04157039BC37}"/>
          </ac:spMkLst>
        </pc:spChg>
        <pc:spChg chg="del">
          <ac:chgData name="Назар Щур" userId="3faffa111ac016f6" providerId="LiveId" clId="{DD12A507-CEBC-442C-8CF3-029ADFFC434A}" dt="2023-09-29T10:56:00.108" v="54" actId="478"/>
          <ac:spMkLst>
            <pc:docMk/>
            <pc:sldMk cId="964984693" sldId="580"/>
            <ac:spMk id="14" creationId="{8CD14838-D4E0-A101-6E14-2FBF58300CA4}"/>
          </ac:spMkLst>
        </pc:spChg>
        <pc:spChg chg="del">
          <ac:chgData name="Назар Щур" userId="3faffa111ac016f6" providerId="LiveId" clId="{DD12A507-CEBC-442C-8CF3-029ADFFC434A}" dt="2023-09-29T10:56:00.108" v="54" actId="478"/>
          <ac:spMkLst>
            <pc:docMk/>
            <pc:sldMk cId="964984693" sldId="580"/>
            <ac:spMk id="17" creationId="{2C89FC8F-43DD-ADD5-848A-F5C2C3A652E7}"/>
          </ac:spMkLst>
        </pc:spChg>
        <pc:spChg chg="del">
          <ac:chgData name="Назар Щур" userId="3faffa111ac016f6" providerId="LiveId" clId="{DD12A507-CEBC-442C-8CF3-029ADFFC434A}" dt="2023-09-29T10:56:00.108" v="54" actId="478"/>
          <ac:spMkLst>
            <pc:docMk/>
            <pc:sldMk cId="964984693" sldId="580"/>
            <ac:spMk id="19" creationId="{B2D7CB58-4ABA-A8FC-0EF1-52673620DF9C}"/>
          </ac:spMkLst>
        </pc:spChg>
        <pc:spChg chg="del">
          <ac:chgData name="Назар Щур" userId="3faffa111ac016f6" providerId="LiveId" clId="{DD12A507-CEBC-442C-8CF3-029ADFFC434A}" dt="2023-09-29T10:56:00.108" v="54" actId="478"/>
          <ac:spMkLst>
            <pc:docMk/>
            <pc:sldMk cId="964984693" sldId="580"/>
            <ac:spMk id="22" creationId="{9DCC08C4-72A9-F0F5-2DE7-F32516442D42}"/>
          </ac:spMkLst>
        </pc:spChg>
      </pc:sldChg>
      <pc:sldChg chg="addSp delSp modSp add mod delAnim modAnim">
        <pc:chgData name="Назар Щур" userId="3faffa111ac016f6" providerId="LiveId" clId="{DD12A507-CEBC-442C-8CF3-029ADFFC434A}" dt="2023-10-03T12:23:39.656" v="1168"/>
        <pc:sldMkLst>
          <pc:docMk/>
          <pc:sldMk cId="3600597309" sldId="581"/>
        </pc:sldMkLst>
        <pc:spChg chg="add mod">
          <ac:chgData name="Назар Щур" userId="3faffa111ac016f6" providerId="LiveId" clId="{DD12A507-CEBC-442C-8CF3-029ADFFC434A}" dt="2023-10-02T19:23:12.504" v="324" actId="1076"/>
          <ac:spMkLst>
            <pc:docMk/>
            <pc:sldMk cId="3600597309" sldId="581"/>
            <ac:spMk id="2" creationId="{0FE56F42-3AFF-CF0A-6250-248BF9C93EEA}"/>
          </ac:spMkLst>
        </pc:spChg>
        <pc:spChg chg="add mod">
          <ac:chgData name="Назар Щур" userId="3faffa111ac016f6" providerId="LiveId" clId="{DD12A507-CEBC-442C-8CF3-029ADFFC434A}" dt="2023-10-03T12:23:32.904" v="1167" actId="14100"/>
          <ac:spMkLst>
            <pc:docMk/>
            <pc:sldMk cId="3600597309" sldId="581"/>
            <ac:spMk id="3" creationId="{D1169DAC-1135-2431-858E-49A3BDA03B0A}"/>
          </ac:spMkLst>
        </pc:spChg>
        <pc:spChg chg="add del mod">
          <ac:chgData name="Назар Щур" userId="3faffa111ac016f6" providerId="LiveId" clId="{DD12A507-CEBC-442C-8CF3-029ADFFC434A}" dt="2023-10-02T19:11:26.386" v="250" actId="478"/>
          <ac:spMkLst>
            <pc:docMk/>
            <pc:sldMk cId="3600597309" sldId="581"/>
            <ac:spMk id="8" creationId="{7F225BE7-C8BE-A826-21CF-3E6A111CBF36}"/>
          </ac:spMkLst>
        </pc:spChg>
        <pc:spChg chg="mod">
          <ac:chgData name="Назар Щур" userId="3faffa111ac016f6" providerId="LiveId" clId="{DD12A507-CEBC-442C-8CF3-029ADFFC434A}" dt="2023-10-02T19:23:21.844" v="325" actId="1076"/>
          <ac:spMkLst>
            <pc:docMk/>
            <pc:sldMk cId="3600597309" sldId="581"/>
            <ac:spMk id="15" creationId="{CE875E1B-5141-B506-36F0-BCA749712A14}"/>
          </ac:spMkLst>
        </pc:spChg>
        <pc:spChg chg="del">
          <ac:chgData name="Назар Щур" userId="3faffa111ac016f6" providerId="LiveId" clId="{DD12A507-CEBC-442C-8CF3-029ADFFC434A}" dt="2023-10-02T18:53:27.383" v="162" actId="478"/>
          <ac:spMkLst>
            <pc:docMk/>
            <pc:sldMk cId="3600597309" sldId="581"/>
            <ac:spMk id="16" creationId="{D538A052-6501-8989-B558-09B1434DE892}"/>
          </ac:spMkLst>
        </pc:spChg>
        <pc:spChg chg="del">
          <ac:chgData name="Назар Щур" userId="3faffa111ac016f6" providerId="LiveId" clId="{DD12A507-CEBC-442C-8CF3-029ADFFC434A}" dt="2023-10-02T18:53:26.634" v="161" actId="478"/>
          <ac:spMkLst>
            <pc:docMk/>
            <pc:sldMk cId="3600597309" sldId="581"/>
            <ac:spMk id="17" creationId="{C0CAEB6B-227C-9E5F-1135-967D0684D3CF}"/>
          </ac:spMkLst>
        </pc:spChg>
        <pc:spChg chg="mod">
          <ac:chgData name="Назар Щур" userId="3faffa111ac016f6" providerId="LiveId" clId="{DD12A507-CEBC-442C-8CF3-029ADFFC434A}" dt="2023-10-02T18:53:21.447" v="155" actId="313"/>
          <ac:spMkLst>
            <pc:docMk/>
            <pc:sldMk cId="3600597309" sldId="581"/>
            <ac:spMk id="39" creationId="{C91FF341-BA07-495E-B482-DD66522A87F3}"/>
          </ac:spMkLst>
        </pc:spChg>
        <pc:picChg chg="del">
          <ac:chgData name="Назар Щур" userId="3faffa111ac016f6" providerId="LiveId" clId="{DD12A507-CEBC-442C-8CF3-029ADFFC434A}" dt="2023-10-02T18:53:24.692" v="158" actId="478"/>
          <ac:picMkLst>
            <pc:docMk/>
            <pc:sldMk cId="3600597309" sldId="581"/>
            <ac:picMk id="3" creationId="{D7D5DC9D-1E8B-4337-5A1A-BB726CEFB87F}"/>
          </ac:picMkLst>
        </pc:picChg>
        <pc:picChg chg="del">
          <ac:chgData name="Назар Щур" userId="3faffa111ac016f6" providerId="LiveId" clId="{DD12A507-CEBC-442C-8CF3-029ADFFC434A}" dt="2023-10-02T18:53:24.114" v="157" actId="478"/>
          <ac:picMkLst>
            <pc:docMk/>
            <pc:sldMk cId="3600597309" sldId="581"/>
            <ac:picMk id="5" creationId="{1A3C367A-C5EE-BD45-68DF-C6EA259870A7}"/>
          </ac:picMkLst>
        </pc:picChg>
        <pc:picChg chg="add del mod ord modCrop">
          <ac:chgData name="Назар Щур" userId="3faffa111ac016f6" providerId="LiveId" clId="{DD12A507-CEBC-442C-8CF3-029ADFFC434A}" dt="2023-10-02T19:20:05.479" v="279" actId="478"/>
          <ac:picMkLst>
            <pc:docMk/>
            <pc:sldMk cId="3600597309" sldId="581"/>
            <ac:picMk id="6" creationId="{41275B1C-F83C-4BE3-A261-B47A6886F1DA}"/>
          </ac:picMkLst>
        </pc:picChg>
        <pc:picChg chg="del">
          <ac:chgData name="Назар Щур" userId="3faffa111ac016f6" providerId="LiveId" clId="{DD12A507-CEBC-442C-8CF3-029ADFFC434A}" dt="2023-10-02T18:53:25.631" v="160" actId="478"/>
          <ac:picMkLst>
            <pc:docMk/>
            <pc:sldMk cId="3600597309" sldId="581"/>
            <ac:picMk id="7" creationId="{B2BAFEE6-08FE-BAE5-8EA2-15CBD0099190}"/>
          </ac:picMkLst>
        </pc:picChg>
        <pc:picChg chg="del">
          <ac:chgData name="Назар Щур" userId="3faffa111ac016f6" providerId="LiveId" clId="{DD12A507-CEBC-442C-8CF3-029ADFFC434A}" dt="2023-10-02T18:53:25.146" v="159" actId="478"/>
          <ac:picMkLst>
            <pc:docMk/>
            <pc:sldMk cId="3600597309" sldId="581"/>
            <ac:picMk id="9" creationId="{E6D79E8B-0D16-AABF-303D-EEE5BF6EFC99}"/>
          </ac:picMkLst>
        </pc:picChg>
        <pc:picChg chg="del">
          <ac:chgData name="Назар Щур" userId="3faffa111ac016f6" providerId="LiveId" clId="{DD12A507-CEBC-442C-8CF3-029ADFFC434A}" dt="2023-10-02T18:53:23.582" v="156" actId="478"/>
          <ac:picMkLst>
            <pc:docMk/>
            <pc:sldMk cId="3600597309" sldId="581"/>
            <ac:picMk id="11" creationId="{F0820A0E-95B7-9B78-5218-2C415D93D9AC}"/>
          </ac:picMkLst>
        </pc:picChg>
        <pc:picChg chg="add mod ord modCrop">
          <ac:chgData name="Назар Щур" userId="3faffa111ac016f6" providerId="LiveId" clId="{DD12A507-CEBC-442C-8CF3-029ADFFC434A}" dt="2023-10-02T19:20:41.252" v="287" actId="167"/>
          <ac:picMkLst>
            <pc:docMk/>
            <pc:sldMk cId="3600597309" sldId="581"/>
            <ac:picMk id="12" creationId="{0A2C4EA2-1505-449B-2B82-3C89E9B4041F}"/>
          </ac:picMkLst>
        </pc:picChg>
      </pc:sldChg>
      <pc:sldChg chg="addSp delSp modSp add mod delAnim modAnim">
        <pc:chgData name="Назар Щур" userId="3faffa111ac016f6" providerId="LiveId" clId="{DD12A507-CEBC-442C-8CF3-029ADFFC434A}" dt="2023-10-02T19:24:00.653" v="335" actId="478"/>
        <pc:sldMkLst>
          <pc:docMk/>
          <pc:sldMk cId="3038301706" sldId="582"/>
        </pc:sldMkLst>
        <pc:spChg chg="del mod">
          <ac:chgData name="Назар Щур" userId="3faffa111ac016f6" providerId="LiveId" clId="{DD12A507-CEBC-442C-8CF3-029ADFFC434A}" dt="2023-10-02T19:24:00.653" v="335" actId="478"/>
          <ac:spMkLst>
            <pc:docMk/>
            <pc:sldMk cId="3038301706" sldId="582"/>
            <ac:spMk id="2" creationId="{0FE56F42-3AFF-CF0A-6250-248BF9C93EEA}"/>
          </ac:spMkLst>
        </pc:spChg>
        <pc:spChg chg="add del">
          <ac:chgData name="Назар Щур" userId="3faffa111ac016f6" providerId="LiveId" clId="{DD12A507-CEBC-442C-8CF3-029ADFFC434A}" dt="2023-10-02T19:16:03.460" v="261" actId="22"/>
          <ac:spMkLst>
            <pc:docMk/>
            <pc:sldMk cId="3038301706" sldId="582"/>
            <ac:spMk id="7" creationId="{F4778F47-054C-9574-E519-B39EFF34A642}"/>
          </ac:spMkLst>
        </pc:spChg>
        <pc:spChg chg="add del">
          <ac:chgData name="Назар Щур" userId="3faffa111ac016f6" providerId="LiveId" clId="{DD12A507-CEBC-442C-8CF3-029ADFFC434A}" dt="2023-10-02T19:16:04.854" v="263" actId="22"/>
          <ac:spMkLst>
            <pc:docMk/>
            <pc:sldMk cId="3038301706" sldId="582"/>
            <ac:spMk id="9" creationId="{5EC7A212-BC3F-C6A6-4483-0F9900415520}"/>
          </ac:spMkLst>
        </pc:spChg>
        <pc:spChg chg="add mod">
          <ac:chgData name="Назар Щур" userId="3faffa111ac016f6" providerId="LiveId" clId="{DD12A507-CEBC-442C-8CF3-029ADFFC434A}" dt="2023-10-02T19:23:53.882" v="333"/>
          <ac:spMkLst>
            <pc:docMk/>
            <pc:sldMk cId="3038301706" sldId="582"/>
            <ac:spMk id="12" creationId="{22C65987-D5E5-B4F5-E44F-377F5A7EA603}"/>
          </ac:spMkLst>
        </pc:spChg>
        <pc:spChg chg="add mod">
          <ac:chgData name="Назар Щур" userId="3faffa111ac016f6" providerId="LiveId" clId="{DD12A507-CEBC-442C-8CF3-029ADFFC434A}" dt="2023-10-02T19:23:57.259" v="334"/>
          <ac:spMkLst>
            <pc:docMk/>
            <pc:sldMk cId="3038301706" sldId="582"/>
            <ac:spMk id="13" creationId="{A99016D4-C5EF-018D-CC27-49351EFE200C}"/>
          </ac:spMkLst>
        </pc:spChg>
        <pc:spChg chg="del">
          <ac:chgData name="Назар Щур" userId="3faffa111ac016f6" providerId="LiveId" clId="{DD12A507-CEBC-442C-8CF3-029ADFFC434A}" dt="2023-10-02T19:23:53.322" v="332" actId="478"/>
          <ac:spMkLst>
            <pc:docMk/>
            <pc:sldMk cId="3038301706" sldId="582"/>
            <ac:spMk id="15" creationId="{CE875E1B-5141-B506-36F0-BCA749712A14}"/>
          </ac:spMkLst>
        </pc:spChg>
        <pc:picChg chg="add del mod ord modCrop">
          <ac:chgData name="Назар Щур" userId="3faffa111ac016f6" providerId="LiveId" clId="{DD12A507-CEBC-442C-8CF3-029ADFFC434A}" dt="2023-10-02T19:16:00.558" v="259" actId="478"/>
          <ac:picMkLst>
            <pc:docMk/>
            <pc:sldMk cId="3038301706" sldId="582"/>
            <ac:picMk id="4" creationId="{008F88AB-E79D-7846-39F2-80B2FE868741}"/>
          </ac:picMkLst>
        </pc:picChg>
        <pc:picChg chg="del">
          <ac:chgData name="Назар Щур" userId="3faffa111ac016f6" providerId="LiveId" clId="{DD12A507-CEBC-442C-8CF3-029ADFFC434A}" dt="2023-10-02T19:03:36.565" v="225" actId="478"/>
          <ac:picMkLst>
            <pc:docMk/>
            <pc:sldMk cId="3038301706" sldId="582"/>
            <ac:picMk id="6" creationId="{41275B1C-F83C-4BE3-A261-B47A6886F1DA}"/>
          </ac:picMkLst>
        </pc:picChg>
        <pc:picChg chg="add mod ord modCrop">
          <ac:chgData name="Назар Щур" userId="3faffa111ac016f6" providerId="LiveId" clId="{DD12A507-CEBC-442C-8CF3-029ADFFC434A}" dt="2023-10-02T19:16:28.925" v="268" actId="167"/>
          <ac:picMkLst>
            <pc:docMk/>
            <pc:sldMk cId="3038301706" sldId="582"/>
            <ac:picMk id="11" creationId="{46C41E7C-63C7-6D63-0332-2C58B324018D}"/>
          </ac:picMkLst>
        </pc:picChg>
      </pc:sldChg>
      <pc:sldChg chg="delSp add del mod">
        <pc:chgData name="Назар Щур" userId="3faffa111ac016f6" providerId="LiveId" clId="{DD12A507-CEBC-442C-8CF3-029ADFFC434A}" dt="2023-10-02T19:40:45.082" v="442" actId="47"/>
        <pc:sldMkLst>
          <pc:docMk/>
          <pc:sldMk cId="3061995983" sldId="583"/>
        </pc:sldMkLst>
        <pc:picChg chg="del">
          <ac:chgData name="Назар Щур" userId="3faffa111ac016f6" providerId="LiveId" clId="{DD12A507-CEBC-442C-8CF3-029ADFFC434A}" dt="2023-10-02T19:01:50.133" v="214" actId="478"/>
          <ac:picMkLst>
            <pc:docMk/>
            <pc:sldMk cId="3061995983" sldId="583"/>
            <ac:picMk id="6" creationId="{41275B1C-F83C-4BE3-A261-B47A6886F1DA}"/>
          </ac:picMkLst>
        </pc:picChg>
      </pc:sldChg>
      <pc:sldChg chg="addSp delSp modSp add del mod delAnim modAnim">
        <pc:chgData name="Назар Щур" userId="3faffa111ac016f6" providerId="LiveId" clId="{DD12A507-CEBC-442C-8CF3-029ADFFC434A}" dt="2023-10-03T12:23:45.789" v="1169" actId="47"/>
        <pc:sldMkLst>
          <pc:docMk/>
          <pc:sldMk cId="1558036076" sldId="584"/>
        </pc:sldMkLst>
        <pc:spChg chg="del mod">
          <ac:chgData name="Назар Щур" userId="3faffa111ac016f6" providerId="LiveId" clId="{DD12A507-CEBC-442C-8CF3-029ADFFC434A}" dt="2023-10-02T19:23:45.804" v="331" actId="478"/>
          <ac:spMkLst>
            <pc:docMk/>
            <pc:sldMk cId="1558036076" sldId="584"/>
            <ac:spMk id="2" creationId="{0FE56F42-3AFF-CF0A-6250-248BF9C93EEA}"/>
          </ac:spMkLst>
        </pc:spChg>
        <pc:spChg chg="add mod">
          <ac:chgData name="Назар Щур" userId="3faffa111ac016f6" providerId="LiveId" clId="{DD12A507-CEBC-442C-8CF3-029ADFFC434A}" dt="2023-10-02T19:23:33.114" v="327"/>
          <ac:spMkLst>
            <pc:docMk/>
            <pc:sldMk cId="1558036076" sldId="584"/>
            <ac:spMk id="5" creationId="{155C14C2-F647-82E7-8A6F-43494A87459E}"/>
          </ac:spMkLst>
        </pc:spChg>
        <pc:spChg chg="add mod">
          <ac:chgData name="Назар Щур" userId="3faffa111ac016f6" providerId="LiveId" clId="{DD12A507-CEBC-442C-8CF3-029ADFFC434A}" dt="2023-10-02T19:23:44.136" v="330"/>
          <ac:spMkLst>
            <pc:docMk/>
            <pc:sldMk cId="1558036076" sldId="584"/>
            <ac:spMk id="7" creationId="{B7849CDB-3AFE-D733-B942-DC389B3D1443}"/>
          </ac:spMkLst>
        </pc:spChg>
        <pc:spChg chg="del">
          <ac:chgData name="Назар Щур" userId="3faffa111ac016f6" providerId="LiveId" clId="{DD12A507-CEBC-442C-8CF3-029ADFFC434A}" dt="2023-10-02T19:11:32.025" v="252" actId="478"/>
          <ac:spMkLst>
            <pc:docMk/>
            <pc:sldMk cId="1558036076" sldId="584"/>
            <ac:spMk id="8" creationId="{7F225BE7-C8BE-A826-21CF-3E6A111CBF36}"/>
          </ac:spMkLst>
        </pc:spChg>
        <pc:spChg chg="del">
          <ac:chgData name="Назар Щур" userId="3faffa111ac016f6" providerId="LiveId" clId="{DD12A507-CEBC-442C-8CF3-029ADFFC434A}" dt="2023-10-02T19:23:32.538" v="326" actId="478"/>
          <ac:spMkLst>
            <pc:docMk/>
            <pc:sldMk cId="1558036076" sldId="584"/>
            <ac:spMk id="15" creationId="{CE875E1B-5141-B506-36F0-BCA749712A14}"/>
          </ac:spMkLst>
        </pc:spChg>
        <pc:picChg chg="add mod ord modCrop">
          <ac:chgData name="Назар Щур" userId="3faffa111ac016f6" providerId="LiveId" clId="{DD12A507-CEBC-442C-8CF3-029ADFFC434A}" dt="2023-10-02T19:12:52.379" v="258" actId="167"/>
          <ac:picMkLst>
            <pc:docMk/>
            <pc:sldMk cId="1558036076" sldId="584"/>
            <ac:picMk id="4" creationId="{9CCA4ECF-AB22-6EFA-1B27-2BD629420D48}"/>
          </ac:picMkLst>
        </pc:picChg>
        <pc:picChg chg="del">
          <ac:chgData name="Назар Щур" userId="3faffa111ac016f6" providerId="LiveId" clId="{DD12A507-CEBC-442C-8CF3-029ADFFC434A}" dt="2023-10-02T19:11:33.038" v="253" actId="478"/>
          <ac:picMkLst>
            <pc:docMk/>
            <pc:sldMk cId="1558036076" sldId="584"/>
            <ac:picMk id="6" creationId="{41275B1C-F83C-4BE3-A261-B47A6886F1DA}"/>
          </ac:picMkLst>
        </pc:picChg>
      </pc:sldChg>
      <pc:sldChg chg="addSp delSp modSp add mod delAnim modAnim">
        <pc:chgData name="Назар Щур" userId="3faffa111ac016f6" providerId="LiveId" clId="{DD12A507-CEBC-442C-8CF3-029ADFFC434A}" dt="2023-10-02T19:41:26.831" v="447" actId="255"/>
        <pc:sldMkLst>
          <pc:docMk/>
          <pc:sldMk cId="2644766072" sldId="585"/>
        </pc:sldMkLst>
        <pc:spChg chg="del mod">
          <ac:chgData name="Назар Щур" userId="3faffa111ac016f6" providerId="LiveId" clId="{DD12A507-CEBC-442C-8CF3-029ADFFC434A}" dt="2023-10-02T19:33:00.176" v="363" actId="478"/>
          <ac:spMkLst>
            <pc:docMk/>
            <pc:sldMk cId="2644766072" sldId="585"/>
            <ac:spMk id="2" creationId="{0FE56F42-3AFF-CF0A-6250-248BF9C93EEA}"/>
          </ac:spMkLst>
        </pc:spChg>
        <pc:spChg chg="add mod">
          <ac:chgData name="Назар Щур" userId="3faffa111ac016f6" providerId="LiveId" clId="{DD12A507-CEBC-442C-8CF3-029ADFFC434A}" dt="2023-10-02T19:41:26.831" v="447" actId="255"/>
          <ac:spMkLst>
            <pc:docMk/>
            <pc:sldMk cId="2644766072" sldId="585"/>
            <ac:spMk id="6" creationId="{3403319A-0242-7A4E-0C4C-CCC78908274F}"/>
          </ac:spMkLst>
        </pc:spChg>
        <pc:spChg chg="add mod">
          <ac:chgData name="Назар Щур" userId="3faffa111ac016f6" providerId="LiveId" clId="{DD12A507-CEBC-442C-8CF3-029ADFFC434A}" dt="2023-10-02T19:41:26.831" v="447" actId="255"/>
          <ac:spMkLst>
            <pc:docMk/>
            <pc:sldMk cId="2644766072" sldId="585"/>
            <ac:spMk id="7" creationId="{1934E882-34B5-2073-0384-F52FC4956CD3}"/>
          </ac:spMkLst>
        </pc:spChg>
        <pc:spChg chg="add mod">
          <ac:chgData name="Назар Щур" userId="3faffa111ac016f6" providerId="LiveId" clId="{DD12A507-CEBC-442C-8CF3-029ADFFC434A}" dt="2023-10-02T19:41:26.831" v="447" actId="255"/>
          <ac:spMkLst>
            <pc:docMk/>
            <pc:sldMk cId="2644766072" sldId="585"/>
            <ac:spMk id="8" creationId="{4BE18572-35A8-1841-4582-4FA775899B7A}"/>
          </ac:spMkLst>
        </pc:spChg>
        <pc:spChg chg="add mod">
          <ac:chgData name="Назар Щур" userId="3faffa111ac016f6" providerId="LiveId" clId="{DD12A507-CEBC-442C-8CF3-029ADFFC434A}" dt="2023-10-02T19:41:26.831" v="447" actId="255"/>
          <ac:spMkLst>
            <pc:docMk/>
            <pc:sldMk cId="2644766072" sldId="585"/>
            <ac:spMk id="9" creationId="{14A8A174-2B87-90F1-D547-B9BE74CAC6C0}"/>
          </ac:spMkLst>
        </pc:spChg>
        <pc:spChg chg="add mod">
          <ac:chgData name="Назар Щур" userId="3faffa111ac016f6" providerId="LiveId" clId="{DD12A507-CEBC-442C-8CF3-029ADFFC434A}" dt="2023-10-02T19:41:26.831" v="447" actId="255"/>
          <ac:spMkLst>
            <pc:docMk/>
            <pc:sldMk cId="2644766072" sldId="585"/>
            <ac:spMk id="10" creationId="{E6A6CA4D-4046-221E-99FA-8FF05C935211}"/>
          </ac:spMkLst>
        </pc:spChg>
        <pc:spChg chg="add mod">
          <ac:chgData name="Назар Щур" userId="3faffa111ac016f6" providerId="LiveId" clId="{DD12A507-CEBC-442C-8CF3-029ADFFC434A}" dt="2023-10-02T19:41:26.831" v="447" actId="255"/>
          <ac:spMkLst>
            <pc:docMk/>
            <pc:sldMk cId="2644766072" sldId="585"/>
            <ac:spMk id="11" creationId="{02524328-E41F-51D8-0C2A-CCFA4192BFE2}"/>
          </ac:spMkLst>
        </pc:spChg>
        <pc:spChg chg="add mod">
          <ac:chgData name="Назар Щур" userId="3faffa111ac016f6" providerId="LiveId" clId="{DD12A507-CEBC-442C-8CF3-029ADFFC434A}" dt="2023-10-02T19:41:26.831" v="447" actId="255"/>
          <ac:spMkLst>
            <pc:docMk/>
            <pc:sldMk cId="2644766072" sldId="585"/>
            <ac:spMk id="12" creationId="{D01AEEC6-1D65-A129-106F-34B786D0DF99}"/>
          </ac:spMkLst>
        </pc:spChg>
        <pc:spChg chg="add mod">
          <ac:chgData name="Назар Щур" userId="3faffa111ac016f6" providerId="LiveId" clId="{DD12A507-CEBC-442C-8CF3-029ADFFC434A}" dt="2023-10-02T19:41:26.831" v="447" actId="255"/>
          <ac:spMkLst>
            <pc:docMk/>
            <pc:sldMk cId="2644766072" sldId="585"/>
            <ac:spMk id="13" creationId="{B9A6EAB3-6375-412B-2CEC-E161197DE79F}"/>
          </ac:spMkLst>
        </pc:spChg>
        <pc:spChg chg="add mod">
          <ac:chgData name="Назар Щур" userId="3faffa111ac016f6" providerId="LiveId" clId="{DD12A507-CEBC-442C-8CF3-029ADFFC434A}" dt="2023-10-02T19:41:26.831" v="447" actId="255"/>
          <ac:spMkLst>
            <pc:docMk/>
            <pc:sldMk cId="2644766072" sldId="585"/>
            <ac:spMk id="14" creationId="{390229EC-DF35-696A-4C69-9C6E765E20A2}"/>
          </ac:spMkLst>
        </pc:spChg>
        <pc:spChg chg="mod">
          <ac:chgData name="Назар Щур" userId="3faffa111ac016f6" providerId="LiveId" clId="{DD12A507-CEBC-442C-8CF3-029ADFFC434A}" dt="2023-10-02T19:41:03.052" v="445" actId="403"/>
          <ac:spMkLst>
            <pc:docMk/>
            <pc:sldMk cId="2644766072" sldId="585"/>
            <ac:spMk id="15" creationId="{CE875E1B-5141-B506-36F0-BCA749712A14}"/>
          </ac:spMkLst>
        </pc:spChg>
        <pc:spChg chg="add mod">
          <ac:chgData name="Назар Щур" userId="3faffa111ac016f6" providerId="LiveId" clId="{DD12A507-CEBC-442C-8CF3-029ADFFC434A}" dt="2023-10-02T19:41:26.831" v="447" actId="255"/>
          <ac:spMkLst>
            <pc:docMk/>
            <pc:sldMk cId="2644766072" sldId="585"/>
            <ac:spMk id="16" creationId="{04C44127-D591-EC37-F01F-3828363D95B3}"/>
          </ac:spMkLst>
        </pc:spChg>
        <pc:spChg chg="add mod">
          <ac:chgData name="Назар Щур" userId="3faffa111ac016f6" providerId="LiveId" clId="{DD12A507-CEBC-442C-8CF3-029ADFFC434A}" dt="2023-10-02T19:41:26.831" v="447" actId="255"/>
          <ac:spMkLst>
            <pc:docMk/>
            <pc:sldMk cId="2644766072" sldId="585"/>
            <ac:spMk id="17" creationId="{086C33E3-A3D6-1968-4158-FEFC2B63DAA1}"/>
          </ac:spMkLst>
        </pc:spChg>
        <pc:spChg chg="add mod">
          <ac:chgData name="Назар Щур" userId="3faffa111ac016f6" providerId="LiveId" clId="{DD12A507-CEBC-442C-8CF3-029ADFFC434A}" dt="2023-10-02T19:41:26.831" v="447" actId="255"/>
          <ac:spMkLst>
            <pc:docMk/>
            <pc:sldMk cId="2644766072" sldId="585"/>
            <ac:spMk id="18" creationId="{CD54CCE1-4FB2-5C4E-2952-A32B7FF0ED3F}"/>
          </ac:spMkLst>
        </pc:spChg>
        <pc:graphicFrameChg chg="add del mod">
          <ac:chgData name="Назар Щур" userId="3faffa111ac016f6" providerId="LiveId" clId="{DD12A507-CEBC-442C-8CF3-029ADFFC434A}" dt="2023-10-02T19:34:29.349" v="384"/>
          <ac:graphicFrameMkLst>
            <pc:docMk/>
            <pc:sldMk cId="2644766072" sldId="585"/>
            <ac:graphicFrameMk id="3" creationId="{B718DFBA-F202-E76C-427E-1CD3B8D146C5}"/>
          </ac:graphicFrameMkLst>
        </pc:graphicFrameChg>
        <pc:graphicFrameChg chg="add mod modGraphic">
          <ac:chgData name="Назар Щур" userId="3faffa111ac016f6" providerId="LiveId" clId="{DD12A507-CEBC-442C-8CF3-029ADFFC434A}" dt="2023-10-02T19:41:17.208" v="446" actId="255"/>
          <ac:graphicFrameMkLst>
            <pc:docMk/>
            <pc:sldMk cId="2644766072" sldId="585"/>
            <ac:graphicFrameMk id="5" creationId="{47EB9F67-66D0-5D97-D3FB-66251B394AFE}"/>
          </ac:graphicFrameMkLst>
        </pc:graphicFrameChg>
        <pc:picChg chg="del mod modCrop">
          <ac:chgData name="Назар Щур" userId="3faffa111ac016f6" providerId="LiveId" clId="{DD12A507-CEBC-442C-8CF3-029ADFFC434A}" dt="2023-10-02T19:21:25.788" v="290" actId="478"/>
          <ac:picMkLst>
            <pc:docMk/>
            <pc:sldMk cId="2644766072" sldId="585"/>
            <ac:picMk id="4" creationId="{008F88AB-E79D-7846-39F2-80B2FE868741}"/>
          </ac:picMkLst>
        </pc:picChg>
      </pc:sldChg>
      <pc:sldChg chg="addSp delSp modSp add del mod modAnim">
        <pc:chgData name="Назар Щур" userId="3faffa111ac016f6" providerId="LiveId" clId="{DD12A507-CEBC-442C-8CF3-029ADFFC434A}" dt="2023-10-03T12:24:39.675" v="1178"/>
        <pc:sldMkLst>
          <pc:docMk/>
          <pc:sldMk cId="3848357109" sldId="586"/>
        </pc:sldMkLst>
        <pc:spChg chg="add mod">
          <ac:chgData name="Назар Щур" userId="3faffa111ac016f6" providerId="LiveId" clId="{DD12A507-CEBC-442C-8CF3-029ADFFC434A}" dt="2023-10-03T12:24:26.625" v="1176" actId="1076"/>
          <ac:spMkLst>
            <pc:docMk/>
            <pc:sldMk cId="3848357109" sldId="586"/>
            <ac:spMk id="2" creationId="{B4ECD84E-DC4F-0098-432B-324866E81F7D}"/>
          </ac:spMkLst>
        </pc:spChg>
        <pc:spChg chg="mod">
          <ac:chgData name="Назар Щур" userId="3faffa111ac016f6" providerId="LiveId" clId="{DD12A507-CEBC-442C-8CF3-029ADFFC434A}" dt="2023-10-03T12:24:21.477" v="1175" actId="14100"/>
          <ac:spMkLst>
            <pc:docMk/>
            <pc:sldMk cId="3848357109" sldId="586"/>
            <ac:spMk id="13" creationId="{A99016D4-C5EF-018D-CC27-49351EFE200C}"/>
          </ac:spMkLst>
        </pc:spChg>
        <pc:picChg chg="add mod ord modCrop">
          <ac:chgData name="Назар Щур" userId="3faffa111ac016f6" providerId="LiveId" clId="{DD12A507-CEBC-442C-8CF3-029ADFFC434A}" dt="2023-10-02T19:31:11.799" v="344" actId="732"/>
          <ac:picMkLst>
            <pc:docMk/>
            <pc:sldMk cId="3848357109" sldId="586"/>
            <ac:picMk id="3" creationId="{B4481D0B-08B0-7E08-A5A5-9D1E37CE66A7}"/>
          </ac:picMkLst>
        </pc:picChg>
        <pc:picChg chg="del">
          <ac:chgData name="Назар Щур" userId="3faffa111ac016f6" providerId="LiveId" clId="{DD12A507-CEBC-442C-8CF3-029ADFFC434A}" dt="2023-10-02T19:24:08.292" v="337" actId="478"/>
          <ac:picMkLst>
            <pc:docMk/>
            <pc:sldMk cId="3848357109" sldId="586"/>
            <ac:picMk id="11" creationId="{46C41E7C-63C7-6D63-0332-2C58B324018D}"/>
          </ac:picMkLst>
        </pc:picChg>
      </pc:sldChg>
      <pc:sldChg chg="modSp add del mod">
        <pc:chgData name="Назар Щур" userId="3faffa111ac016f6" providerId="LiveId" clId="{DD12A507-CEBC-442C-8CF3-029ADFFC434A}" dt="2023-10-03T12:24:31.297" v="1177" actId="47"/>
        <pc:sldMkLst>
          <pc:docMk/>
          <pc:sldMk cId="998746895" sldId="587"/>
        </pc:sldMkLst>
        <pc:spChg chg="mod">
          <ac:chgData name="Назар Щур" userId="3faffa111ac016f6" providerId="LiveId" clId="{DD12A507-CEBC-442C-8CF3-029ADFFC434A}" dt="2023-10-02T19:32:46.115" v="362" actId="20577"/>
          <ac:spMkLst>
            <pc:docMk/>
            <pc:sldMk cId="998746895" sldId="587"/>
            <ac:spMk id="13" creationId="{A99016D4-C5EF-018D-CC27-49351EFE200C}"/>
          </ac:spMkLst>
        </pc:spChg>
      </pc:sldChg>
      <pc:sldChg chg="addSp delSp modSp add mod delAnim modAnim">
        <pc:chgData name="Назар Щур" userId="3faffa111ac016f6" providerId="LiveId" clId="{DD12A507-CEBC-442C-8CF3-029ADFFC434A}" dt="2023-10-02T20:47:32.897" v="1083"/>
        <pc:sldMkLst>
          <pc:docMk/>
          <pc:sldMk cId="3827288627" sldId="588"/>
        </pc:sldMkLst>
        <pc:spChg chg="add mod">
          <ac:chgData name="Назар Щур" userId="3faffa111ac016f6" providerId="LiveId" clId="{DD12A507-CEBC-442C-8CF3-029ADFFC434A}" dt="2023-10-02T19:49:53.404" v="560"/>
          <ac:spMkLst>
            <pc:docMk/>
            <pc:sldMk cId="3827288627" sldId="588"/>
            <ac:spMk id="3" creationId="{BBE21B6F-123E-0909-D672-0367D50DAB25}"/>
          </ac:spMkLst>
        </pc:spChg>
        <pc:spChg chg="add mod">
          <ac:chgData name="Назар Щур" userId="3faffa111ac016f6" providerId="LiveId" clId="{DD12A507-CEBC-442C-8CF3-029ADFFC434A}" dt="2023-10-02T19:49:56.081" v="561"/>
          <ac:spMkLst>
            <pc:docMk/>
            <pc:sldMk cId="3827288627" sldId="588"/>
            <ac:spMk id="4" creationId="{441395F9-2215-BC23-3512-AB64493F0775}"/>
          </ac:spMkLst>
        </pc:spChg>
        <pc:spChg chg="del">
          <ac:chgData name="Назар Щур" userId="3faffa111ac016f6" providerId="LiveId" clId="{DD12A507-CEBC-442C-8CF3-029ADFFC434A}" dt="2023-10-02T19:40:53.106" v="444" actId="478"/>
          <ac:spMkLst>
            <pc:docMk/>
            <pc:sldMk cId="3827288627" sldId="588"/>
            <ac:spMk id="6" creationId="{3403319A-0242-7A4E-0C4C-CCC78908274F}"/>
          </ac:spMkLst>
        </pc:spChg>
        <pc:spChg chg="del">
          <ac:chgData name="Назар Щур" userId="3faffa111ac016f6" providerId="LiveId" clId="{DD12A507-CEBC-442C-8CF3-029ADFFC434A}" dt="2023-10-02T19:40:53.106" v="444" actId="478"/>
          <ac:spMkLst>
            <pc:docMk/>
            <pc:sldMk cId="3827288627" sldId="588"/>
            <ac:spMk id="7" creationId="{1934E882-34B5-2073-0384-F52FC4956CD3}"/>
          </ac:spMkLst>
        </pc:spChg>
        <pc:spChg chg="del">
          <ac:chgData name="Назар Щур" userId="3faffa111ac016f6" providerId="LiveId" clId="{DD12A507-CEBC-442C-8CF3-029ADFFC434A}" dt="2023-10-02T19:40:53.106" v="444" actId="478"/>
          <ac:spMkLst>
            <pc:docMk/>
            <pc:sldMk cId="3827288627" sldId="588"/>
            <ac:spMk id="8" creationId="{4BE18572-35A8-1841-4582-4FA775899B7A}"/>
          </ac:spMkLst>
        </pc:spChg>
        <pc:spChg chg="del">
          <ac:chgData name="Назар Щур" userId="3faffa111ac016f6" providerId="LiveId" clId="{DD12A507-CEBC-442C-8CF3-029ADFFC434A}" dt="2023-10-02T19:40:53.106" v="444" actId="478"/>
          <ac:spMkLst>
            <pc:docMk/>
            <pc:sldMk cId="3827288627" sldId="588"/>
            <ac:spMk id="9" creationId="{14A8A174-2B87-90F1-D547-B9BE74CAC6C0}"/>
          </ac:spMkLst>
        </pc:spChg>
        <pc:spChg chg="del">
          <ac:chgData name="Назар Щур" userId="3faffa111ac016f6" providerId="LiveId" clId="{DD12A507-CEBC-442C-8CF3-029ADFFC434A}" dt="2023-10-02T19:40:53.106" v="444" actId="478"/>
          <ac:spMkLst>
            <pc:docMk/>
            <pc:sldMk cId="3827288627" sldId="588"/>
            <ac:spMk id="10" creationId="{E6A6CA4D-4046-221E-99FA-8FF05C935211}"/>
          </ac:spMkLst>
        </pc:spChg>
        <pc:spChg chg="del">
          <ac:chgData name="Назар Щур" userId="3faffa111ac016f6" providerId="LiveId" clId="{DD12A507-CEBC-442C-8CF3-029ADFFC434A}" dt="2023-10-02T19:40:53.106" v="444" actId="478"/>
          <ac:spMkLst>
            <pc:docMk/>
            <pc:sldMk cId="3827288627" sldId="588"/>
            <ac:spMk id="11" creationId="{02524328-E41F-51D8-0C2A-CCFA4192BFE2}"/>
          </ac:spMkLst>
        </pc:spChg>
        <pc:spChg chg="del">
          <ac:chgData name="Назар Щур" userId="3faffa111ac016f6" providerId="LiveId" clId="{DD12A507-CEBC-442C-8CF3-029ADFFC434A}" dt="2023-10-02T19:40:53.106" v="444" actId="478"/>
          <ac:spMkLst>
            <pc:docMk/>
            <pc:sldMk cId="3827288627" sldId="588"/>
            <ac:spMk id="12" creationId="{D01AEEC6-1D65-A129-106F-34B786D0DF99}"/>
          </ac:spMkLst>
        </pc:spChg>
        <pc:spChg chg="del">
          <ac:chgData name="Назар Щур" userId="3faffa111ac016f6" providerId="LiveId" clId="{DD12A507-CEBC-442C-8CF3-029ADFFC434A}" dt="2023-10-02T19:40:53.106" v="444" actId="478"/>
          <ac:spMkLst>
            <pc:docMk/>
            <pc:sldMk cId="3827288627" sldId="588"/>
            <ac:spMk id="13" creationId="{B9A6EAB3-6375-412B-2CEC-E161197DE79F}"/>
          </ac:spMkLst>
        </pc:spChg>
        <pc:spChg chg="del">
          <ac:chgData name="Назар Щур" userId="3faffa111ac016f6" providerId="LiveId" clId="{DD12A507-CEBC-442C-8CF3-029ADFFC434A}" dt="2023-10-02T19:40:53.106" v="444" actId="478"/>
          <ac:spMkLst>
            <pc:docMk/>
            <pc:sldMk cId="3827288627" sldId="588"/>
            <ac:spMk id="14" creationId="{390229EC-DF35-696A-4C69-9C6E765E20A2}"/>
          </ac:spMkLst>
        </pc:spChg>
        <pc:spChg chg="mod">
          <ac:chgData name="Назар Щур" userId="3faffa111ac016f6" providerId="LiveId" clId="{DD12A507-CEBC-442C-8CF3-029ADFFC434A}" dt="2023-10-02T19:49:50.354" v="559"/>
          <ac:spMkLst>
            <pc:docMk/>
            <pc:sldMk cId="3827288627" sldId="588"/>
            <ac:spMk id="15" creationId="{CE875E1B-5141-B506-36F0-BCA749712A14}"/>
          </ac:spMkLst>
        </pc:spChg>
        <pc:spChg chg="del">
          <ac:chgData name="Назар Щур" userId="3faffa111ac016f6" providerId="LiveId" clId="{DD12A507-CEBC-442C-8CF3-029ADFFC434A}" dt="2023-10-02T19:40:53.106" v="444" actId="478"/>
          <ac:spMkLst>
            <pc:docMk/>
            <pc:sldMk cId="3827288627" sldId="588"/>
            <ac:spMk id="16" creationId="{04C44127-D591-EC37-F01F-3828363D95B3}"/>
          </ac:spMkLst>
        </pc:spChg>
        <pc:spChg chg="del">
          <ac:chgData name="Назар Щур" userId="3faffa111ac016f6" providerId="LiveId" clId="{DD12A507-CEBC-442C-8CF3-029ADFFC434A}" dt="2023-10-02T19:40:53.106" v="444" actId="478"/>
          <ac:spMkLst>
            <pc:docMk/>
            <pc:sldMk cId="3827288627" sldId="588"/>
            <ac:spMk id="17" creationId="{086C33E3-A3D6-1968-4158-FEFC2B63DAA1}"/>
          </ac:spMkLst>
        </pc:spChg>
        <pc:spChg chg="del">
          <ac:chgData name="Назар Щур" userId="3faffa111ac016f6" providerId="LiveId" clId="{DD12A507-CEBC-442C-8CF3-029ADFFC434A}" dt="2023-10-02T19:40:53.106" v="444" actId="478"/>
          <ac:spMkLst>
            <pc:docMk/>
            <pc:sldMk cId="3827288627" sldId="588"/>
            <ac:spMk id="18" creationId="{CD54CCE1-4FB2-5C4E-2952-A32B7FF0ED3F}"/>
          </ac:spMkLst>
        </pc:spChg>
        <pc:graphicFrameChg chg="del">
          <ac:chgData name="Назар Щур" userId="3faffa111ac016f6" providerId="LiveId" clId="{DD12A507-CEBC-442C-8CF3-029ADFFC434A}" dt="2023-10-02T19:40:53.106" v="444" actId="478"/>
          <ac:graphicFrameMkLst>
            <pc:docMk/>
            <pc:sldMk cId="3827288627" sldId="588"/>
            <ac:graphicFrameMk id="5" creationId="{47EB9F67-66D0-5D97-D3FB-66251B394AFE}"/>
          </ac:graphicFrameMkLst>
        </pc:graphicFrameChg>
        <pc:picChg chg="add mod">
          <ac:chgData name="Назар Щур" userId="3faffa111ac016f6" providerId="LiveId" clId="{DD12A507-CEBC-442C-8CF3-029ADFFC434A}" dt="2023-10-02T19:43:09.200" v="523" actId="1076"/>
          <ac:picMkLst>
            <pc:docMk/>
            <pc:sldMk cId="3827288627" sldId="588"/>
            <ac:picMk id="2" creationId="{E7508731-3826-8855-A32D-F5999F1A3167}"/>
          </ac:picMkLst>
        </pc:picChg>
        <pc:picChg chg="add mod modCrop">
          <ac:chgData name="Назар Щур" userId="3faffa111ac016f6" providerId="LiveId" clId="{DD12A507-CEBC-442C-8CF3-029ADFFC434A}" dt="2023-10-02T19:46:53.878" v="557" actId="1076"/>
          <ac:picMkLst>
            <pc:docMk/>
            <pc:sldMk cId="3827288627" sldId="588"/>
            <ac:picMk id="20" creationId="{8AF2E11C-12D8-A51E-1FF7-B5664330CB0C}"/>
          </ac:picMkLst>
        </pc:picChg>
      </pc:sldChg>
      <pc:sldChg chg="addSp delSp modSp add mod delAnim modAnim">
        <pc:chgData name="Назар Щур" userId="3faffa111ac016f6" providerId="LiveId" clId="{DD12A507-CEBC-442C-8CF3-029ADFFC434A}" dt="2023-10-02T20:48:00.991" v="1090"/>
        <pc:sldMkLst>
          <pc:docMk/>
          <pc:sldMk cId="521697599" sldId="589"/>
        </pc:sldMkLst>
        <pc:spChg chg="del">
          <ac:chgData name="Назар Щур" userId="3faffa111ac016f6" providerId="LiveId" clId="{DD12A507-CEBC-442C-8CF3-029ADFFC434A}" dt="2023-10-02T19:50:54.573" v="586" actId="478"/>
          <ac:spMkLst>
            <pc:docMk/>
            <pc:sldMk cId="521697599" sldId="589"/>
            <ac:spMk id="3" creationId="{BBE21B6F-123E-0909-D672-0367D50DAB25}"/>
          </ac:spMkLst>
        </pc:spChg>
        <pc:spChg chg="del">
          <ac:chgData name="Назар Щур" userId="3faffa111ac016f6" providerId="LiveId" clId="{DD12A507-CEBC-442C-8CF3-029ADFFC434A}" dt="2023-10-02T19:50:55.620" v="587" actId="478"/>
          <ac:spMkLst>
            <pc:docMk/>
            <pc:sldMk cId="521697599" sldId="589"/>
            <ac:spMk id="4" creationId="{441395F9-2215-BC23-3512-AB64493F0775}"/>
          </ac:spMkLst>
        </pc:spChg>
        <pc:spChg chg="add mod">
          <ac:chgData name="Назар Щур" userId="3faffa111ac016f6" providerId="LiveId" clId="{DD12A507-CEBC-442C-8CF3-029ADFFC434A}" dt="2023-10-02T19:57:52.723" v="678"/>
          <ac:spMkLst>
            <pc:docMk/>
            <pc:sldMk cId="521697599" sldId="589"/>
            <ac:spMk id="5" creationId="{D636BA20-4A8B-5F52-1496-00706C534DE2}"/>
          </ac:spMkLst>
        </pc:spChg>
        <pc:spChg chg="add mod">
          <ac:chgData name="Назар Щур" userId="3faffa111ac016f6" providerId="LiveId" clId="{DD12A507-CEBC-442C-8CF3-029ADFFC434A}" dt="2023-10-02T19:57:57.620" v="679"/>
          <ac:spMkLst>
            <pc:docMk/>
            <pc:sldMk cId="521697599" sldId="589"/>
            <ac:spMk id="6" creationId="{099F6304-3347-9571-9E4E-68F918B84912}"/>
          </ac:spMkLst>
        </pc:spChg>
        <pc:spChg chg="mod">
          <ac:chgData name="Назар Щур" userId="3faffa111ac016f6" providerId="LiveId" clId="{DD12A507-CEBC-442C-8CF3-029ADFFC434A}" dt="2023-10-02T19:57:49.204" v="677" actId="1036"/>
          <ac:spMkLst>
            <pc:docMk/>
            <pc:sldMk cId="521697599" sldId="589"/>
            <ac:spMk id="15" creationId="{CE875E1B-5141-B506-36F0-BCA749712A14}"/>
          </ac:spMkLst>
        </pc:spChg>
        <pc:spChg chg="add del mod">
          <ac:chgData name="Назар Щур" userId="3faffa111ac016f6" providerId="LiveId" clId="{DD12A507-CEBC-442C-8CF3-029ADFFC434A}" dt="2023-10-02T20:44:34.014" v="1046" actId="21"/>
          <ac:spMkLst>
            <pc:docMk/>
            <pc:sldMk cId="521697599" sldId="589"/>
            <ac:spMk id="25" creationId="{C78EE95B-24C9-40DF-C724-9C84B1D8E400}"/>
          </ac:spMkLst>
        </pc:spChg>
        <pc:spChg chg="add del mod">
          <ac:chgData name="Назар Щур" userId="3faffa111ac016f6" providerId="LiveId" clId="{DD12A507-CEBC-442C-8CF3-029ADFFC434A}" dt="2023-10-02T20:44:34.014" v="1046" actId="21"/>
          <ac:spMkLst>
            <pc:docMk/>
            <pc:sldMk cId="521697599" sldId="589"/>
            <ac:spMk id="26" creationId="{92F2D3CA-1B6A-2D16-EEE9-EABDE2399390}"/>
          </ac:spMkLst>
        </pc:spChg>
        <pc:picChg chg="del">
          <ac:chgData name="Назар Щур" userId="3faffa111ac016f6" providerId="LiveId" clId="{DD12A507-CEBC-442C-8CF3-029ADFFC434A}" dt="2023-10-02T19:50:40.874" v="581" actId="478"/>
          <ac:picMkLst>
            <pc:docMk/>
            <pc:sldMk cId="521697599" sldId="589"/>
            <ac:picMk id="2" creationId="{E7508731-3826-8855-A32D-F5999F1A3167}"/>
          </ac:picMkLst>
        </pc:picChg>
        <pc:picChg chg="add del mod">
          <ac:chgData name="Назар Щур" userId="3faffa111ac016f6" providerId="LiveId" clId="{DD12A507-CEBC-442C-8CF3-029ADFFC434A}" dt="2023-10-02T19:54:02.448" v="634" actId="478"/>
          <ac:picMkLst>
            <pc:docMk/>
            <pc:sldMk cId="521697599" sldId="589"/>
            <ac:picMk id="8" creationId="{FEF7F651-E490-F15F-947F-6D919965BFBC}"/>
          </ac:picMkLst>
        </pc:picChg>
        <pc:picChg chg="add del mod">
          <ac:chgData name="Назар Щур" userId="3faffa111ac016f6" providerId="LiveId" clId="{DD12A507-CEBC-442C-8CF3-029ADFFC434A}" dt="2023-10-02T19:56:59.711" v="640" actId="478"/>
          <ac:picMkLst>
            <pc:docMk/>
            <pc:sldMk cId="521697599" sldId="589"/>
            <ac:picMk id="10" creationId="{85FDA4E8-B117-0098-5AE8-A0005FC06BFD}"/>
          </ac:picMkLst>
        </pc:picChg>
        <pc:picChg chg="add del mod">
          <ac:chgData name="Назар Щур" userId="3faffa111ac016f6" providerId="LiveId" clId="{DD12A507-CEBC-442C-8CF3-029ADFFC434A}" dt="2023-10-02T19:56:58.977" v="639" actId="478"/>
          <ac:picMkLst>
            <pc:docMk/>
            <pc:sldMk cId="521697599" sldId="589"/>
            <ac:picMk id="12" creationId="{D3B8E540-E72D-18ED-2604-B4CF0E866D8D}"/>
          </ac:picMkLst>
        </pc:picChg>
        <pc:picChg chg="add del mod">
          <ac:chgData name="Назар Щур" userId="3faffa111ac016f6" providerId="LiveId" clId="{DD12A507-CEBC-442C-8CF3-029ADFFC434A}" dt="2023-10-02T19:56:58.179" v="638" actId="478"/>
          <ac:picMkLst>
            <pc:docMk/>
            <pc:sldMk cId="521697599" sldId="589"/>
            <ac:picMk id="14" creationId="{42BA56CF-FE23-20AD-31A8-692677A9ACB1}"/>
          </ac:picMkLst>
        </pc:picChg>
        <pc:picChg chg="add del mod">
          <ac:chgData name="Назар Щур" userId="3faffa111ac016f6" providerId="LiveId" clId="{DD12A507-CEBC-442C-8CF3-029ADFFC434A}" dt="2023-10-02T19:56:57.506" v="637" actId="478"/>
          <ac:picMkLst>
            <pc:docMk/>
            <pc:sldMk cId="521697599" sldId="589"/>
            <ac:picMk id="17" creationId="{7F59C1B4-A9B1-98E8-867F-CD2ACACA0B6D}"/>
          </ac:picMkLst>
        </pc:picChg>
        <pc:picChg chg="add mod">
          <ac:chgData name="Назар Щур" userId="3faffa111ac016f6" providerId="LiveId" clId="{DD12A507-CEBC-442C-8CF3-029ADFFC434A}" dt="2023-10-02T20:44:14.135" v="1042" actId="14100"/>
          <ac:picMkLst>
            <pc:docMk/>
            <pc:sldMk cId="521697599" sldId="589"/>
            <ac:picMk id="19" creationId="{90A7CC6F-F21F-7269-8108-D94136DC7C1D}"/>
          </ac:picMkLst>
        </pc:picChg>
        <pc:picChg chg="del">
          <ac:chgData name="Назар Щур" userId="3faffa111ac016f6" providerId="LiveId" clId="{DD12A507-CEBC-442C-8CF3-029ADFFC434A}" dt="2023-10-02T19:50:40.874" v="581" actId="478"/>
          <ac:picMkLst>
            <pc:docMk/>
            <pc:sldMk cId="521697599" sldId="589"/>
            <ac:picMk id="20" creationId="{8AF2E11C-12D8-A51E-1FF7-B5664330CB0C}"/>
          </ac:picMkLst>
        </pc:picChg>
        <pc:picChg chg="add mod">
          <ac:chgData name="Назар Щур" userId="3faffa111ac016f6" providerId="LiveId" clId="{DD12A507-CEBC-442C-8CF3-029ADFFC434A}" dt="2023-10-02T20:44:30.213" v="1045" actId="14100"/>
          <ac:picMkLst>
            <pc:docMk/>
            <pc:sldMk cId="521697599" sldId="589"/>
            <ac:picMk id="22" creationId="{93782873-7C5E-153F-F849-DC04AD683F79}"/>
          </ac:picMkLst>
        </pc:picChg>
        <pc:picChg chg="add del mod">
          <ac:chgData name="Назар Щур" userId="3faffa111ac016f6" providerId="LiveId" clId="{DD12A507-CEBC-442C-8CF3-029ADFFC434A}" dt="2023-10-02T19:58:55.207" v="682" actId="478"/>
          <ac:picMkLst>
            <pc:docMk/>
            <pc:sldMk cId="521697599" sldId="589"/>
            <ac:picMk id="24" creationId="{23012B7D-3CA0-8ADC-8EE6-C20038923E57}"/>
          </ac:picMkLst>
        </pc:picChg>
      </pc:sldChg>
      <pc:sldChg chg="addSp delSp modSp add mod delAnim modAnim">
        <pc:chgData name="Назар Щур" userId="3faffa111ac016f6" providerId="LiveId" clId="{DD12A507-CEBC-442C-8CF3-029ADFFC434A}" dt="2023-10-02T20:48:16.805" v="1095"/>
        <pc:sldMkLst>
          <pc:docMk/>
          <pc:sldMk cId="2479866086" sldId="590"/>
        </pc:sldMkLst>
        <pc:spChg chg="mod">
          <ac:chgData name="Назар Щур" userId="3faffa111ac016f6" providerId="LiveId" clId="{DD12A507-CEBC-442C-8CF3-029ADFFC434A}" dt="2023-10-02T19:59:59.923" v="689"/>
          <ac:spMkLst>
            <pc:docMk/>
            <pc:sldMk cId="2479866086" sldId="590"/>
            <ac:spMk id="5" creationId="{D636BA20-4A8B-5F52-1496-00706C534DE2}"/>
          </ac:spMkLst>
        </pc:spChg>
        <pc:spChg chg="mod">
          <ac:chgData name="Назар Щур" userId="3faffa111ac016f6" providerId="LiveId" clId="{DD12A507-CEBC-442C-8CF3-029ADFFC434A}" dt="2023-10-02T20:00:12.996" v="690"/>
          <ac:spMkLst>
            <pc:docMk/>
            <pc:sldMk cId="2479866086" sldId="590"/>
            <ac:spMk id="6" creationId="{099F6304-3347-9571-9E4E-68F918B84912}"/>
          </ac:spMkLst>
        </pc:spChg>
        <pc:spChg chg="add del">
          <ac:chgData name="Назар Щур" userId="3faffa111ac016f6" providerId="LiveId" clId="{DD12A507-CEBC-442C-8CF3-029ADFFC434A}" dt="2023-10-02T20:05:02.155" v="702" actId="22"/>
          <ac:spMkLst>
            <pc:docMk/>
            <pc:sldMk cId="2479866086" sldId="590"/>
            <ac:spMk id="7" creationId="{52298D1B-AAFE-69DF-EA99-0D9EF1D13E9B}"/>
          </ac:spMkLst>
        </pc:spChg>
        <pc:spChg chg="add del mod">
          <ac:chgData name="Назар Щур" userId="3faffa111ac016f6" providerId="LiveId" clId="{DD12A507-CEBC-442C-8CF3-029ADFFC434A}" dt="2023-10-02T20:44:52.394" v="1050" actId="21"/>
          <ac:spMkLst>
            <pc:docMk/>
            <pc:sldMk cId="2479866086" sldId="590"/>
            <ac:spMk id="10" creationId="{357D123F-F835-6CFF-11D3-1888587EE74B}"/>
          </ac:spMkLst>
        </pc:spChg>
        <pc:spChg chg="add del mod">
          <ac:chgData name="Назар Щур" userId="3faffa111ac016f6" providerId="LiveId" clId="{DD12A507-CEBC-442C-8CF3-029ADFFC434A}" dt="2023-10-02T20:44:52.394" v="1050" actId="21"/>
          <ac:spMkLst>
            <pc:docMk/>
            <pc:sldMk cId="2479866086" sldId="590"/>
            <ac:spMk id="11" creationId="{2C6E6F8F-56C5-4913-C9C2-FCD9E96B7036}"/>
          </ac:spMkLst>
        </pc:spChg>
        <pc:picChg chg="add mod ord modCrop">
          <ac:chgData name="Назар Щур" userId="3faffa111ac016f6" providerId="LiveId" clId="{DD12A507-CEBC-442C-8CF3-029ADFFC434A}" dt="2023-10-02T20:44:44.149" v="1048" actId="14100"/>
          <ac:picMkLst>
            <pc:docMk/>
            <pc:sldMk cId="2479866086" sldId="590"/>
            <ac:picMk id="3" creationId="{C5578D56-A43B-B9D4-9B5A-BA5AD68EC3E1}"/>
          </ac:picMkLst>
        </pc:picChg>
        <pc:picChg chg="add mod ord modCrop">
          <ac:chgData name="Назар Щур" userId="3faffa111ac016f6" providerId="LiveId" clId="{DD12A507-CEBC-442C-8CF3-029ADFFC434A}" dt="2023-10-02T20:44:50.391" v="1049" actId="14100"/>
          <ac:picMkLst>
            <pc:docMk/>
            <pc:sldMk cId="2479866086" sldId="590"/>
            <ac:picMk id="9" creationId="{339A01CA-16BB-2438-6803-29BFC296E11A}"/>
          </ac:picMkLst>
        </pc:picChg>
        <pc:picChg chg="del">
          <ac:chgData name="Назар Щур" userId="3faffa111ac016f6" providerId="LiveId" clId="{DD12A507-CEBC-442C-8CF3-029ADFFC434A}" dt="2023-10-02T20:03:39.790" v="700" actId="478"/>
          <ac:picMkLst>
            <pc:docMk/>
            <pc:sldMk cId="2479866086" sldId="590"/>
            <ac:picMk id="19" creationId="{90A7CC6F-F21F-7269-8108-D94136DC7C1D}"/>
          </ac:picMkLst>
        </pc:picChg>
        <pc:picChg chg="del">
          <ac:chgData name="Назар Щур" userId="3faffa111ac016f6" providerId="LiveId" clId="{DD12A507-CEBC-442C-8CF3-029ADFFC434A}" dt="2023-10-02T20:05:25.351" v="708" actId="478"/>
          <ac:picMkLst>
            <pc:docMk/>
            <pc:sldMk cId="2479866086" sldId="590"/>
            <ac:picMk id="22" creationId="{93782873-7C5E-153F-F849-DC04AD683F79}"/>
          </ac:picMkLst>
        </pc:picChg>
      </pc:sldChg>
      <pc:sldChg chg="addSp delSp modSp add mod delAnim modAnim">
        <pc:chgData name="Назар Щур" userId="3faffa111ac016f6" providerId="LiveId" clId="{DD12A507-CEBC-442C-8CF3-029ADFFC434A}" dt="2023-10-03T12:25:58.699" v="1187" actId="20577"/>
        <pc:sldMkLst>
          <pc:docMk/>
          <pc:sldMk cId="2980341117" sldId="591"/>
        </pc:sldMkLst>
        <pc:spChg chg="mod">
          <ac:chgData name="Назар Щур" userId="3faffa111ac016f6" providerId="LiveId" clId="{DD12A507-CEBC-442C-8CF3-029ADFFC434A}" dt="2023-10-02T20:05:40.884" v="710"/>
          <ac:spMkLst>
            <pc:docMk/>
            <pc:sldMk cId="2980341117" sldId="591"/>
            <ac:spMk id="5" creationId="{D636BA20-4A8B-5F52-1496-00706C534DE2}"/>
          </ac:spMkLst>
        </pc:spChg>
        <pc:spChg chg="mod">
          <ac:chgData name="Назар Щур" userId="3faffa111ac016f6" providerId="LiveId" clId="{DD12A507-CEBC-442C-8CF3-029ADFFC434A}" dt="2023-10-03T12:25:58.699" v="1187" actId="20577"/>
          <ac:spMkLst>
            <pc:docMk/>
            <pc:sldMk cId="2980341117" sldId="591"/>
            <ac:spMk id="6" creationId="{099F6304-3347-9571-9E4E-68F918B84912}"/>
          </ac:spMkLst>
        </pc:spChg>
        <pc:spChg chg="add del mod">
          <ac:chgData name="Назар Щур" userId="3faffa111ac016f6" providerId="LiveId" clId="{DD12A507-CEBC-442C-8CF3-029ADFFC434A}" dt="2023-10-02T20:45:09.593" v="1054" actId="21"/>
          <ac:spMkLst>
            <pc:docMk/>
            <pc:sldMk cId="2980341117" sldId="591"/>
            <ac:spMk id="23" creationId="{0E1E50E2-CCCC-DFDF-EB56-DA6DF217B13C}"/>
          </ac:spMkLst>
        </pc:spChg>
        <pc:spChg chg="add del mod">
          <ac:chgData name="Назар Щур" userId="3faffa111ac016f6" providerId="LiveId" clId="{DD12A507-CEBC-442C-8CF3-029ADFFC434A}" dt="2023-10-02T20:45:09.593" v="1054" actId="21"/>
          <ac:spMkLst>
            <pc:docMk/>
            <pc:sldMk cId="2980341117" sldId="591"/>
            <ac:spMk id="24" creationId="{A7B21778-60F3-AE36-E5C5-072C2DCF4BF1}"/>
          </ac:spMkLst>
        </pc:spChg>
        <pc:picChg chg="del">
          <ac:chgData name="Назар Щур" userId="3faffa111ac016f6" providerId="LiveId" clId="{DD12A507-CEBC-442C-8CF3-029ADFFC434A}" dt="2023-10-02T20:08:29.181" v="725" actId="478"/>
          <ac:picMkLst>
            <pc:docMk/>
            <pc:sldMk cId="2980341117" sldId="591"/>
            <ac:picMk id="3" creationId="{C5578D56-A43B-B9D4-9B5A-BA5AD68EC3E1}"/>
          </ac:picMkLst>
        </pc:picChg>
        <pc:picChg chg="add del mod">
          <ac:chgData name="Назар Щур" userId="3faffa111ac016f6" providerId="LiveId" clId="{DD12A507-CEBC-442C-8CF3-029ADFFC434A}" dt="2023-10-02T20:07:38.157" v="718" actId="478"/>
          <ac:picMkLst>
            <pc:docMk/>
            <pc:sldMk cId="2980341117" sldId="591"/>
            <ac:picMk id="4" creationId="{AC118FA1-55BD-9361-7D84-19EE09F7CC4A}"/>
          </ac:picMkLst>
        </pc:picChg>
        <pc:picChg chg="add del mod">
          <ac:chgData name="Назар Щур" userId="3faffa111ac016f6" providerId="LiveId" clId="{DD12A507-CEBC-442C-8CF3-029ADFFC434A}" dt="2023-10-02T20:07:36.452" v="717" actId="478"/>
          <ac:picMkLst>
            <pc:docMk/>
            <pc:sldMk cId="2980341117" sldId="591"/>
            <ac:picMk id="8" creationId="{68E115CD-5424-0CFB-FC4D-703DD2C34E72}"/>
          </ac:picMkLst>
        </pc:picChg>
        <pc:picChg chg="del">
          <ac:chgData name="Назар Щур" userId="3faffa111ac016f6" providerId="LiveId" clId="{DD12A507-CEBC-442C-8CF3-029ADFFC434A}" dt="2023-10-02T20:11:33.827" v="735" actId="478"/>
          <ac:picMkLst>
            <pc:docMk/>
            <pc:sldMk cId="2980341117" sldId="591"/>
            <ac:picMk id="9" creationId="{339A01CA-16BB-2438-6803-29BFC296E11A}"/>
          </ac:picMkLst>
        </pc:picChg>
        <pc:picChg chg="add del mod">
          <ac:chgData name="Назар Щур" userId="3faffa111ac016f6" providerId="LiveId" clId="{DD12A507-CEBC-442C-8CF3-029ADFFC434A}" dt="2023-10-02T20:08:11.503" v="719" actId="478"/>
          <ac:picMkLst>
            <pc:docMk/>
            <pc:sldMk cId="2980341117" sldId="591"/>
            <ac:picMk id="11" creationId="{F3123262-F309-9B64-C209-7FC09B015C45}"/>
          </ac:picMkLst>
        </pc:picChg>
        <pc:picChg chg="add del mod">
          <ac:chgData name="Назар Щур" userId="3faffa111ac016f6" providerId="LiveId" clId="{DD12A507-CEBC-442C-8CF3-029ADFFC434A}" dt="2023-10-02T20:07:29.615" v="714" actId="478"/>
          <ac:picMkLst>
            <pc:docMk/>
            <pc:sldMk cId="2980341117" sldId="591"/>
            <ac:picMk id="13" creationId="{204512C1-655A-4130-0677-73C4FCFEDD05}"/>
          </ac:picMkLst>
        </pc:picChg>
        <pc:picChg chg="add del mod">
          <ac:chgData name="Назар Щур" userId="3faffa111ac016f6" providerId="LiveId" clId="{DD12A507-CEBC-442C-8CF3-029ADFFC434A}" dt="2023-10-02T20:07:28.598" v="713" actId="478"/>
          <ac:picMkLst>
            <pc:docMk/>
            <pc:sldMk cId="2980341117" sldId="591"/>
            <ac:picMk id="16" creationId="{F87532E2-F64A-ED7C-BA52-DEDEDA7250E7}"/>
          </ac:picMkLst>
        </pc:picChg>
        <pc:picChg chg="add mod ord modCrop">
          <ac:chgData name="Назар Щур" userId="3faffa111ac016f6" providerId="LiveId" clId="{DD12A507-CEBC-442C-8CF3-029ADFFC434A}" dt="2023-10-02T20:45:06.153" v="1053" actId="14100"/>
          <ac:picMkLst>
            <pc:docMk/>
            <pc:sldMk cId="2980341117" sldId="591"/>
            <ac:picMk id="18" creationId="{2F0AE3FD-7EBC-15AF-F553-BB49A9D699C9}"/>
          </ac:picMkLst>
        </pc:picChg>
        <pc:picChg chg="add del mod">
          <ac:chgData name="Назар Щур" userId="3faffa111ac016f6" providerId="LiveId" clId="{DD12A507-CEBC-442C-8CF3-029ADFFC434A}" dt="2023-10-02T20:11:13.803" v="729" actId="478"/>
          <ac:picMkLst>
            <pc:docMk/>
            <pc:sldMk cId="2980341117" sldId="591"/>
            <ac:picMk id="20" creationId="{58564054-4162-6591-60EA-BD8C549CAB00}"/>
          </ac:picMkLst>
        </pc:picChg>
        <pc:picChg chg="add mod ord modCrop">
          <ac:chgData name="Назар Щур" userId="3faffa111ac016f6" providerId="LiveId" clId="{DD12A507-CEBC-442C-8CF3-029ADFFC434A}" dt="2023-10-02T20:44:58.162" v="1052" actId="14100"/>
          <ac:picMkLst>
            <pc:docMk/>
            <pc:sldMk cId="2980341117" sldId="591"/>
            <ac:picMk id="22" creationId="{A7CD8487-AB03-629F-FA64-D5780C6B2A7C}"/>
          </ac:picMkLst>
        </pc:picChg>
      </pc:sldChg>
      <pc:sldChg chg="addSp delSp modSp add mod delAnim modAnim">
        <pc:chgData name="Назар Щур" userId="3faffa111ac016f6" providerId="LiveId" clId="{DD12A507-CEBC-442C-8CF3-029ADFFC434A}" dt="2023-10-02T20:48:47.304" v="1105"/>
        <pc:sldMkLst>
          <pc:docMk/>
          <pc:sldMk cId="3083081545" sldId="592"/>
        </pc:sldMkLst>
        <pc:spChg chg="add del">
          <ac:chgData name="Назар Щур" userId="3faffa111ac016f6" providerId="LiveId" clId="{DD12A507-CEBC-442C-8CF3-029ADFFC434A}" dt="2023-10-02T20:13:29.977" v="742" actId="22"/>
          <ac:spMkLst>
            <pc:docMk/>
            <pc:sldMk cId="3083081545" sldId="592"/>
            <ac:spMk id="3" creationId="{C189EB40-B2CF-1BE1-17EF-F0F56BCE0CF7}"/>
          </ac:spMkLst>
        </pc:spChg>
        <pc:spChg chg="mod">
          <ac:chgData name="Назар Щур" userId="3faffa111ac016f6" providerId="LiveId" clId="{DD12A507-CEBC-442C-8CF3-029ADFFC434A}" dt="2023-10-02T20:11:49.129" v="737"/>
          <ac:spMkLst>
            <pc:docMk/>
            <pc:sldMk cId="3083081545" sldId="592"/>
            <ac:spMk id="5" creationId="{D636BA20-4A8B-5F52-1496-00706C534DE2}"/>
          </ac:spMkLst>
        </pc:spChg>
        <pc:spChg chg="mod">
          <ac:chgData name="Назар Щур" userId="3faffa111ac016f6" providerId="LiveId" clId="{DD12A507-CEBC-442C-8CF3-029ADFFC434A}" dt="2023-10-02T20:17:30.668" v="764" actId="1076"/>
          <ac:spMkLst>
            <pc:docMk/>
            <pc:sldMk cId="3083081545" sldId="592"/>
            <ac:spMk id="6" creationId="{099F6304-3347-9571-9E4E-68F918B84912}"/>
          </ac:spMkLst>
        </pc:spChg>
        <pc:spChg chg="add del mod">
          <ac:chgData name="Назар Щур" userId="3faffa111ac016f6" providerId="LiveId" clId="{DD12A507-CEBC-442C-8CF3-029ADFFC434A}" dt="2023-10-02T20:45:24.938" v="1058" actId="21"/>
          <ac:spMkLst>
            <pc:docMk/>
            <pc:sldMk cId="3083081545" sldId="592"/>
            <ac:spMk id="12" creationId="{EF11AD30-767C-136C-D2C7-CE39FFA900A2}"/>
          </ac:spMkLst>
        </pc:spChg>
        <pc:spChg chg="add del mod">
          <ac:chgData name="Назар Щур" userId="3faffa111ac016f6" providerId="LiveId" clId="{DD12A507-CEBC-442C-8CF3-029ADFFC434A}" dt="2023-10-02T20:45:24.938" v="1058" actId="21"/>
          <ac:spMkLst>
            <pc:docMk/>
            <pc:sldMk cId="3083081545" sldId="592"/>
            <ac:spMk id="13" creationId="{F9A9E59D-22D7-143B-5467-C292033C9944}"/>
          </ac:spMkLst>
        </pc:spChg>
        <pc:picChg chg="add mod ord modCrop">
          <ac:chgData name="Назар Щур" userId="3faffa111ac016f6" providerId="LiveId" clId="{DD12A507-CEBC-442C-8CF3-029ADFFC434A}" dt="2023-10-02T20:45:22.278" v="1057" actId="14100"/>
          <ac:picMkLst>
            <pc:docMk/>
            <pc:sldMk cId="3083081545" sldId="592"/>
            <ac:picMk id="7" creationId="{0681DF85-1246-EC76-0D39-6D29F72790E2}"/>
          </ac:picMkLst>
        </pc:picChg>
        <pc:picChg chg="add del mod">
          <ac:chgData name="Назар Щур" userId="3faffa111ac016f6" providerId="LiveId" clId="{DD12A507-CEBC-442C-8CF3-029ADFFC434A}" dt="2023-10-02T20:16:56.718" v="753" actId="478"/>
          <ac:picMkLst>
            <pc:docMk/>
            <pc:sldMk cId="3083081545" sldId="592"/>
            <ac:picMk id="9" creationId="{0EAFA887-5C1B-20DF-6AFC-47AAAC4D260A}"/>
          </ac:picMkLst>
        </pc:picChg>
        <pc:picChg chg="add mod ord modCrop">
          <ac:chgData name="Назар Щур" userId="3faffa111ac016f6" providerId="LiveId" clId="{DD12A507-CEBC-442C-8CF3-029ADFFC434A}" dt="2023-10-02T20:45:15.302" v="1056" actId="14100"/>
          <ac:picMkLst>
            <pc:docMk/>
            <pc:sldMk cId="3083081545" sldId="592"/>
            <ac:picMk id="11" creationId="{1D581250-CD49-6EBC-3340-21D6768799E1}"/>
          </ac:picMkLst>
        </pc:picChg>
        <pc:picChg chg="del">
          <ac:chgData name="Назар Щур" userId="3faffa111ac016f6" providerId="LiveId" clId="{DD12A507-CEBC-442C-8CF3-029ADFFC434A}" dt="2023-10-02T20:14:09.662" v="751" actId="478"/>
          <ac:picMkLst>
            <pc:docMk/>
            <pc:sldMk cId="3083081545" sldId="592"/>
            <ac:picMk id="18" creationId="{2F0AE3FD-7EBC-15AF-F553-BB49A9D699C9}"/>
          </ac:picMkLst>
        </pc:picChg>
        <pc:picChg chg="del">
          <ac:chgData name="Назар Щур" userId="3faffa111ac016f6" providerId="LiveId" clId="{DD12A507-CEBC-442C-8CF3-029ADFFC434A}" dt="2023-10-02T20:17:19.182" v="760" actId="478"/>
          <ac:picMkLst>
            <pc:docMk/>
            <pc:sldMk cId="3083081545" sldId="592"/>
            <ac:picMk id="22" creationId="{A7CD8487-AB03-629F-FA64-D5780C6B2A7C}"/>
          </ac:picMkLst>
        </pc:picChg>
      </pc:sldChg>
      <pc:sldChg chg="addSp delSp modSp add mod ord delAnim modAnim">
        <pc:chgData name="Назар Щур" userId="3faffa111ac016f6" providerId="LiveId" clId="{DD12A507-CEBC-442C-8CF3-029ADFFC434A}" dt="2023-10-02T20:49:03.540" v="1110"/>
        <pc:sldMkLst>
          <pc:docMk/>
          <pc:sldMk cId="437364857" sldId="593"/>
        </pc:sldMkLst>
        <pc:spChg chg="mod">
          <ac:chgData name="Назар Щур" userId="3faffa111ac016f6" providerId="LiveId" clId="{DD12A507-CEBC-442C-8CF3-029ADFFC434A}" dt="2023-10-02T20:17:48.410" v="768"/>
          <ac:spMkLst>
            <pc:docMk/>
            <pc:sldMk cId="437364857" sldId="593"/>
            <ac:spMk id="5" creationId="{D636BA20-4A8B-5F52-1496-00706C534DE2}"/>
          </ac:spMkLst>
        </pc:spChg>
        <pc:spChg chg="mod">
          <ac:chgData name="Назар Щур" userId="3faffa111ac016f6" providerId="LiveId" clId="{DD12A507-CEBC-442C-8CF3-029ADFFC434A}" dt="2023-10-02T20:18:05.358" v="771" actId="207"/>
          <ac:spMkLst>
            <pc:docMk/>
            <pc:sldMk cId="437364857" sldId="593"/>
            <ac:spMk id="6" creationId="{099F6304-3347-9571-9E4E-68F918B84912}"/>
          </ac:spMkLst>
        </pc:spChg>
        <pc:spChg chg="add del mod">
          <ac:chgData name="Назар Щур" userId="3faffa111ac016f6" providerId="LiveId" clId="{DD12A507-CEBC-442C-8CF3-029ADFFC434A}" dt="2023-10-02T20:45:43.099" v="1062" actId="21"/>
          <ac:spMkLst>
            <pc:docMk/>
            <pc:sldMk cId="437364857" sldId="593"/>
            <ac:spMk id="27" creationId="{5C4FA4C7-03B7-7F2F-71ED-A7DE1EA17349}"/>
          </ac:spMkLst>
        </pc:spChg>
        <pc:spChg chg="add del mod">
          <ac:chgData name="Назар Щур" userId="3faffa111ac016f6" providerId="LiveId" clId="{DD12A507-CEBC-442C-8CF3-029ADFFC434A}" dt="2023-10-02T20:45:43.099" v="1062" actId="21"/>
          <ac:spMkLst>
            <pc:docMk/>
            <pc:sldMk cId="437364857" sldId="593"/>
            <ac:spMk id="28" creationId="{6D5DCA4D-0399-1D50-73A3-379CAFB374B7}"/>
          </ac:spMkLst>
        </pc:spChg>
        <pc:picChg chg="add del mod">
          <ac:chgData name="Назар Щур" userId="3faffa111ac016f6" providerId="LiveId" clId="{DD12A507-CEBC-442C-8CF3-029ADFFC434A}" dt="2023-10-02T20:21:07.915" v="778" actId="478"/>
          <ac:picMkLst>
            <pc:docMk/>
            <pc:sldMk cId="437364857" sldId="593"/>
            <ac:picMk id="3" creationId="{D533305A-6B99-A5D9-53D1-38DBF9CC072B}"/>
          </ac:picMkLst>
        </pc:picChg>
        <pc:picChg chg="add del mod">
          <ac:chgData name="Назар Щур" userId="3faffa111ac016f6" providerId="LiveId" clId="{DD12A507-CEBC-442C-8CF3-029ADFFC434A}" dt="2023-10-02T20:21:07.102" v="777" actId="478"/>
          <ac:picMkLst>
            <pc:docMk/>
            <pc:sldMk cId="437364857" sldId="593"/>
            <ac:picMk id="7" creationId="{85D49232-E6B0-B949-FDB8-A500EAD5FCE6}"/>
          </ac:picMkLst>
        </pc:picChg>
        <pc:picChg chg="add del mod">
          <ac:chgData name="Назар Щур" userId="3faffa111ac016f6" providerId="LiveId" clId="{DD12A507-CEBC-442C-8CF3-029ADFFC434A}" dt="2023-10-02T20:21:05.991" v="776" actId="478"/>
          <ac:picMkLst>
            <pc:docMk/>
            <pc:sldMk cId="437364857" sldId="593"/>
            <ac:picMk id="9" creationId="{B959F951-3F0A-DBDF-3AAC-BF0011E19E06}"/>
          </ac:picMkLst>
        </pc:picChg>
        <pc:picChg chg="add del mod">
          <ac:chgData name="Назар Щур" userId="3faffa111ac016f6" providerId="LiveId" clId="{DD12A507-CEBC-442C-8CF3-029ADFFC434A}" dt="2023-10-02T20:21:05.053" v="775" actId="478"/>
          <ac:picMkLst>
            <pc:docMk/>
            <pc:sldMk cId="437364857" sldId="593"/>
            <ac:picMk id="11" creationId="{5991B99F-4C74-758B-4173-5C1D05B118F5}"/>
          </ac:picMkLst>
        </pc:picChg>
        <pc:picChg chg="add del mod">
          <ac:chgData name="Назар Щур" userId="3faffa111ac016f6" providerId="LiveId" clId="{DD12A507-CEBC-442C-8CF3-029ADFFC434A}" dt="2023-10-02T20:21:03.740" v="774" actId="478"/>
          <ac:picMkLst>
            <pc:docMk/>
            <pc:sldMk cId="437364857" sldId="593"/>
            <ac:picMk id="13" creationId="{33CB938E-790C-A456-5A6E-09EE36B61F27}"/>
          </ac:picMkLst>
        </pc:picChg>
        <pc:picChg chg="add del mod">
          <ac:chgData name="Назар Щур" userId="3faffa111ac016f6" providerId="LiveId" clId="{DD12A507-CEBC-442C-8CF3-029ADFFC434A}" dt="2023-10-02T20:21:02.708" v="773" actId="478"/>
          <ac:picMkLst>
            <pc:docMk/>
            <pc:sldMk cId="437364857" sldId="593"/>
            <ac:picMk id="16" creationId="{9E2EE264-26E5-791D-2A5D-02A4978B98B0}"/>
          </ac:picMkLst>
        </pc:picChg>
        <pc:picChg chg="del">
          <ac:chgData name="Назар Щур" userId="3faffa111ac016f6" providerId="LiveId" clId="{DD12A507-CEBC-442C-8CF3-029ADFFC434A}" dt="2023-10-02T20:21:32.540" v="790" actId="478"/>
          <ac:picMkLst>
            <pc:docMk/>
            <pc:sldMk cId="437364857" sldId="593"/>
            <ac:picMk id="18" creationId="{2F0AE3FD-7EBC-15AF-F553-BB49A9D699C9}"/>
          </ac:picMkLst>
        </pc:picChg>
        <pc:picChg chg="add mod ord modCrop">
          <ac:chgData name="Назар Щур" userId="3faffa111ac016f6" providerId="LiveId" clId="{DD12A507-CEBC-442C-8CF3-029ADFFC434A}" dt="2023-10-02T20:45:40.815" v="1061" actId="14100"/>
          <ac:picMkLst>
            <pc:docMk/>
            <pc:sldMk cId="437364857" sldId="593"/>
            <ac:picMk id="19" creationId="{77CC541D-6022-CD80-DAF8-E08431597A43}"/>
          </ac:picMkLst>
        </pc:picChg>
        <pc:picChg chg="add mod ord">
          <ac:chgData name="Назар Щур" userId="3faffa111ac016f6" providerId="LiveId" clId="{DD12A507-CEBC-442C-8CF3-029ADFFC434A}" dt="2023-10-02T20:45:34.402" v="1060" actId="14100"/>
          <ac:picMkLst>
            <pc:docMk/>
            <pc:sldMk cId="437364857" sldId="593"/>
            <ac:picMk id="21" creationId="{9AEB7585-3662-552D-2888-B5F88A240471}"/>
          </ac:picMkLst>
        </pc:picChg>
        <pc:picChg chg="del">
          <ac:chgData name="Назар Щур" userId="3faffa111ac016f6" providerId="LiveId" clId="{DD12A507-CEBC-442C-8CF3-029ADFFC434A}" dt="2023-10-02T20:23:43.260" v="801" actId="478"/>
          <ac:picMkLst>
            <pc:docMk/>
            <pc:sldMk cId="437364857" sldId="593"/>
            <ac:picMk id="22" creationId="{A7CD8487-AB03-629F-FA64-D5780C6B2A7C}"/>
          </ac:picMkLst>
        </pc:picChg>
        <pc:picChg chg="add del mod">
          <ac:chgData name="Назар Щур" userId="3faffa111ac016f6" providerId="LiveId" clId="{DD12A507-CEBC-442C-8CF3-029ADFFC434A}" dt="2023-10-02T20:23:06.899" v="794" actId="478"/>
          <ac:picMkLst>
            <pc:docMk/>
            <pc:sldMk cId="437364857" sldId="593"/>
            <ac:picMk id="24" creationId="{F5BBFFFA-654A-3CB8-440C-57D57FC6A2A0}"/>
          </ac:picMkLst>
        </pc:picChg>
        <pc:picChg chg="add del mod">
          <ac:chgData name="Назар Щур" userId="3faffa111ac016f6" providerId="LiveId" clId="{DD12A507-CEBC-442C-8CF3-029ADFFC434A}" dt="2023-10-02T20:23:01.485" v="792" actId="478"/>
          <ac:picMkLst>
            <pc:docMk/>
            <pc:sldMk cId="437364857" sldId="593"/>
            <ac:picMk id="26" creationId="{BD8A8ACF-CB95-C23A-133F-B162FD019711}"/>
          </ac:picMkLst>
        </pc:picChg>
      </pc:sldChg>
      <pc:sldChg chg="addSp delSp modSp add mod delAnim modAnim">
        <pc:chgData name="Назар Щур" userId="3faffa111ac016f6" providerId="LiveId" clId="{DD12A507-CEBC-442C-8CF3-029ADFFC434A}" dt="2023-10-02T20:49:19.961" v="1115"/>
        <pc:sldMkLst>
          <pc:docMk/>
          <pc:sldMk cId="2079679484" sldId="594"/>
        </pc:sldMkLst>
        <pc:spChg chg="mod">
          <ac:chgData name="Назар Щур" userId="3faffa111ac016f6" providerId="LiveId" clId="{DD12A507-CEBC-442C-8CF3-029ADFFC434A}" dt="2023-10-02T20:42:29.970" v="1022"/>
          <ac:spMkLst>
            <pc:docMk/>
            <pc:sldMk cId="2079679484" sldId="594"/>
            <ac:spMk id="5" creationId="{D636BA20-4A8B-5F52-1496-00706C534DE2}"/>
          </ac:spMkLst>
        </pc:spChg>
        <pc:spChg chg="mod">
          <ac:chgData name="Назар Щур" userId="3faffa111ac016f6" providerId="LiveId" clId="{DD12A507-CEBC-442C-8CF3-029ADFFC434A}" dt="2023-10-02T20:42:32.909" v="1023"/>
          <ac:spMkLst>
            <pc:docMk/>
            <pc:sldMk cId="2079679484" sldId="594"/>
            <ac:spMk id="6" creationId="{099F6304-3347-9571-9E4E-68F918B84912}"/>
          </ac:spMkLst>
        </pc:spChg>
        <pc:spChg chg="add del mod">
          <ac:chgData name="Назар Щур" userId="3faffa111ac016f6" providerId="LiveId" clId="{DD12A507-CEBC-442C-8CF3-029ADFFC434A}" dt="2023-10-02T20:46:40.303" v="1071" actId="21"/>
          <ac:spMkLst>
            <pc:docMk/>
            <pc:sldMk cId="2079679484" sldId="594"/>
            <ac:spMk id="8" creationId="{EF88B04F-D30E-3E6D-9F83-4B69C6F47F9E}"/>
          </ac:spMkLst>
        </pc:spChg>
        <pc:spChg chg="add del mod">
          <ac:chgData name="Назар Щур" userId="3faffa111ac016f6" providerId="LiveId" clId="{DD12A507-CEBC-442C-8CF3-029ADFFC434A}" dt="2023-10-02T20:46:40.303" v="1071" actId="21"/>
          <ac:spMkLst>
            <pc:docMk/>
            <pc:sldMk cId="2079679484" sldId="594"/>
            <ac:spMk id="9" creationId="{13E5448F-EE5C-A10A-C020-30C2484EFDCA}"/>
          </ac:spMkLst>
        </pc:spChg>
        <pc:spChg chg="mod">
          <ac:chgData name="Назар Щур" userId="3faffa111ac016f6" providerId="LiveId" clId="{DD12A507-CEBC-442C-8CF3-029ADFFC434A}" dt="2023-10-02T20:25:49.782" v="857"/>
          <ac:spMkLst>
            <pc:docMk/>
            <pc:sldMk cId="2079679484" sldId="594"/>
            <ac:spMk id="15" creationId="{CE875E1B-5141-B506-36F0-BCA749712A14}"/>
          </ac:spMkLst>
        </pc:spChg>
        <pc:picChg chg="add del mod">
          <ac:chgData name="Назар Щур" userId="3faffa111ac016f6" providerId="LiveId" clId="{DD12A507-CEBC-442C-8CF3-029ADFFC434A}" dt="2023-10-02T20:26:36.088" v="861" actId="478"/>
          <ac:picMkLst>
            <pc:docMk/>
            <pc:sldMk cId="2079679484" sldId="594"/>
            <ac:picMk id="3" creationId="{DC7CDFF1-2896-B9E9-1B8E-CD8C4F458FEE}"/>
          </ac:picMkLst>
        </pc:picChg>
        <pc:picChg chg="add mod ord">
          <ac:chgData name="Назар Щур" userId="3faffa111ac016f6" providerId="LiveId" clId="{DD12A507-CEBC-442C-8CF3-029ADFFC434A}" dt="2023-10-02T20:46:37.456" v="1070" actId="14100"/>
          <ac:picMkLst>
            <pc:docMk/>
            <pc:sldMk cId="2079679484" sldId="594"/>
            <ac:picMk id="7" creationId="{C74C5CE9-D674-76B2-5C3C-C9F002E9FCEF}"/>
          </ac:picMkLst>
        </pc:picChg>
        <pc:picChg chg="del mod">
          <ac:chgData name="Назар Щур" userId="3faffa111ac016f6" providerId="LiveId" clId="{DD12A507-CEBC-442C-8CF3-029ADFFC434A}" dt="2023-10-02T20:29:39.202" v="869" actId="478"/>
          <ac:picMkLst>
            <pc:docMk/>
            <pc:sldMk cId="2079679484" sldId="594"/>
            <ac:picMk id="19" creationId="{77CC541D-6022-CD80-DAF8-E08431597A43}"/>
          </ac:picMkLst>
        </pc:picChg>
        <pc:picChg chg="del mod">
          <ac:chgData name="Назар Щур" userId="3faffa111ac016f6" providerId="LiveId" clId="{DD12A507-CEBC-442C-8CF3-029ADFFC434A}" dt="2023-10-02T20:30:40.015" v="875" actId="478"/>
          <ac:picMkLst>
            <pc:docMk/>
            <pc:sldMk cId="2079679484" sldId="594"/>
            <ac:picMk id="21" creationId="{9AEB7585-3662-552D-2888-B5F88A240471}"/>
          </ac:picMkLst>
        </pc:picChg>
        <pc:picChg chg="add mod">
          <ac:chgData name="Назар Щур" userId="3faffa111ac016f6" providerId="LiveId" clId="{DD12A507-CEBC-442C-8CF3-029ADFFC434A}" dt="2023-10-02T20:46:28.133" v="1069" actId="14100"/>
          <ac:picMkLst>
            <pc:docMk/>
            <pc:sldMk cId="2079679484" sldId="594"/>
            <ac:picMk id="1026" creationId="{07D70A5F-9CE5-3586-7201-85A2440807A2}"/>
          </ac:picMkLst>
        </pc:picChg>
      </pc:sldChg>
      <pc:sldChg chg="addSp delSp modSp add mod delAnim modAnim">
        <pc:chgData name="Назар Щур" userId="3faffa111ac016f6" providerId="LiveId" clId="{DD12A507-CEBC-442C-8CF3-029ADFFC434A}" dt="2023-10-02T20:49:38.483" v="1121"/>
        <pc:sldMkLst>
          <pc:docMk/>
          <pc:sldMk cId="2708073124" sldId="595"/>
        </pc:sldMkLst>
        <pc:spChg chg="mod">
          <ac:chgData name="Назар Щур" userId="3faffa111ac016f6" providerId="LiveId" clId="{DD12A507-CEBC-442C-8CF3-029ADFFC434A}" dt="2023-10-02T20:42:17.092" v="1019"/>
          <ac:spMkLst>
            <pc:docMk/>
            <pc:sldMk cId="2708073124" sldId="595"/>
            <ac:spMk id="5" creationId="{D636BA20-4A8B-5F52-1496-00706C534DE2}"/>
          </ac:spMkLst>
        </pc:spChg>
        <pc:spChg chg="mod">
          <ac:chgData name="Назар Щур" userId="3faffa111ac016f6" providerId="LiveId" clId="{DD12A507-CEBC-442C-8CF3-029ADFFC434A}" dt="2023-10-02T20:42:19.942" v="1020"/>
          <ac:spMkLst>
            <pc:docMk/>
            <pc:sldMk cId="2708073124" sldId="595"/>
            <ac:spMk id="6" creationId="{099F6304-3347-9571-9E4E-68F918B84912}"/>
          </ac:spMkLst>
        </pc:spChg>
        <pc:spChg chg="add del mod">
          <ac:chgData name="Назар Щур" userId="3faffa111ac016f6" providerId="LiveId" clId="{DD12A507-CEBC-442C-8CF3-029ADFFC434A}" dt="2023-10-02T20:47:07.355" v="1078" actId="478"/>
          <ac:spMkLst>
            <pc:docMk/>
            <pc:sldMk cId="2708073124" sldId="595"/>
            <ac:spMk id="9" creationId="{90AAF0F1-05A4-C1F9-BA5F-F1F7A401D95D}"/>
          </ac:spMkLst>
        </pc:spChg>
        <pc:spChg chg="add del mod">
          <ac:chgData name="Назар Щур" userId="3faffa111ac016f6" providerId="LiveId" clId="{DD12A507-CEBC-442C-8CF3-029ADFFC434A}" dt="2023-10-02T20:47:06.369" v="1077" actId="478"/>
          <ac:spMkLst>
            <pc:docMk/>
            <pc:sldMk cId="2708073124" sldId="595"/>
            <ac:spMk id="10" creationId="{4EB0DFC5-779F-BECF-1261-BCB4A1260F66}"/>
          </ac:spMkLst>
        </pc:spChg>
        <pc:spChg chg="mod">
          <ac:chgData name="Назар Щур" userId="3faffa111ac016f6" providerId="LiveId" clId="{DD12A507-CEBC-442C-8CF3-029ADFFC434A}" dt="2023-10-02T20:42:23.118" v="1021"/>
          <ac:spMkLst>
            <pc:docMk/>
            <pc:sldMk cId="2708073124" sldId="595"/>
            <ac:spMk id="15" creationId="{CE875E1B-5141-B506-36F0-BCA749712A14}"/>
          </ac:spMkLst>
        </pc:spChg>
        <pc:picChg chg="add mod ord">
          <ac:chgData name="Назар Щур" userId="3faffa111ac016f6" providerId="LiveId" clId="{DD12A507-CEBC-442C-8CF3-029ADFFC434A}" dt="2023-10-02T20:46:54.345" v="1074" actId="14100"/>
          <ac:picMkLst>
            <pc:docMk/>
            <pc:sldMk cId="2708073124" sldId="595"/>
            <ac:picMk id="3" creationId="{77B5FF93-CBA7-6ADB-CD06-28DCBAEA4312}"/>
          </ac:picMkLst>
        </pc:picChg>
        <pc:picChg chg="del mod">
          <ac:chgData name="Назар Щур" userId="3faffa111ac016f6" providerId="LiveId" clId="{DD12A507-CEBC-442C-8CF3-029ADFFC434A}" dt="2023-10-02T20:35:51.269" v="917" actId="478"/>
          <ac:picMkLst>
            <pc:docMk/>
            <pc:sldMk cId="2708073124" sldId="595"/>
            <ac:picMk id="7" creationId="{C74C5CE9-D674-76B2-5C3C-C9F002E9FCEF}"/>
          </ac:picMkLst>
        </pc:picChg>
        <pc:picChg chg="add mod ord modCrop">
          <ac:chgData name="Назар Щур" userId="3faffa111ac016f6" providerId="LiveId" clId="{DD12A507-CEBC-442C-8CF3-029ADFFC434A}" dt="2023-10-02T20:47:09.466" v="1079" actId="1076"/>
          <ac:picMkLst>
            <pc:docMk/>
            <pc:sldMk cId="2708073124" sldId="595"/>
            <ac:picMk id="8" creationId="{CAD696EE-8375-3B02-846B-856A6AD04866}"/>
          </ac:picMkLst>
        </pc:picChg>
        <pc:picChg chg="del mod">
          <ac:chgData name="Назар Щур" userId="3faffa111ac016f6" providerId="LiveId" clId="{DD12A507-CEBC-442C-8CF3-029ADFFC434A}" dt="2023-10-02T20:34:59.648" v="909" actId="478"/>
          <ac:picMkLst>
            <pc:docMk/>
            <pc:sldMk cId="2708073124" sldId="595"/>
            <ac:picMk id="1026" creationId="{07D70A5F-9CE5-3586-7201-85A2440807A2}"/>
          </ac:picMkLst>
        </pc:picChg>
      </pc:sldChg>
      <pc:sldChg chg="addSp delSp modSp add del mod delAnim modAnim">
        <pc:chgData name="Назар Щур" userId="3faffa111ac016f6" providerId="LiveId" clId="{DD12A507-CEBC-442C-8CF3-029ADFFC434A}" dt="2023-10-02T20:41:44.705" v="1013" actId="47"/>
        <pc:sldMkLst>
          <pc:docMk/>
          <pc:sldMk cId="3058714258" sldId="596"/>
        </pc:sldMkLst>
        <pc:spChg chg="add mod">
          <ac:chgData name="Назар Щур" userId="3faffa111ac016f6" providerId="LiveId" clId="{DD12A507-CEBC-442C-8CF3-029ADFFC434A}" dt="2023-10-02T20:37:06.569" v="930"/>
          <ac:spMkLst>
            <pc:docMk/>
            <pc:sldMk cId="3058714258" sldId="596"/>
            <ac:spMk id="2" creationId="{7D9C0B66-06FC-BA83-5C12-5DA5FF77EF08}"/>
          </ac:spMkLst>
        </pc:spChg>
        <pc:spChg chg="add mod">
          <ac:chgData name="Назар Щур" userId="3faffa111ac016f6" providerId="LiveId" clId="{DD12A507-CEBC-442C-8CF3-029ADFFC434A}" dt="2023-10-02T20:37:18.415" v="933"/>
          <ac:spMkLst>
            <pc:docMk/>
            <pc:sldMk cId="3058714258" sldId="596"/>
            <ac:spMk id="4" creationId="{EB794896-23C6-910C-0FDC-CB6E521A9454}"/>
          </ac:spMkLst>
        </pc:spChg>
        <pc:spChg chg="del">
          <ac:chgData name="Назар Щур" userId="3faffa111ac016f6" providerId="LiveId" clId="{DD12A507-CEBC-442C-8CF3-029ADFFC434A}" dt="2023-10-02T20:36:11.560" v="920" actId="478"/>
          <ac:spMkLst>
            <pc:docMk/>
            <pc:sldMk cId="3058714258" sldId="596"/>
            <ac:spMk id="5" creationId="{D636BA20-4A8B-5F52-1496-00706C534DE2}"/>
          </ac:spMkLst>
        </pc:spChg>
        <pc:spChg chg="del">
          <ac:chgData name="Назар Щур" userId="3faffa111ac016f6" providerId="LiveId" clId="{DD12A507-CEBC-442C-8CF3-029ADFFC434A}" dt="2023-10-02T20:36:11.560" v="920" actId="478"/>
          <ac:spMkLst>
            <pc:docMk/>
            <pc:sldMk cId="3058714258" sldId="596"/>
            <ac:spMk id="6" creationId="{099F6304-3347-9571-9E4E-68F918B84912}"/>
          </ac:spMkLst>
        </pc:spChg>
        <pc:spChg chg="add mod">
          <ac:chgData name="Назар Щур" userId="3faffa111ac016f6" providerId="LiveId" clId="{DD12A507-CEBC-442C-8CF3-029ADFFC434A}" dt="2023-10-02T20:37:32.983" v="936"/>
          <ac:spMkLst>
            <pc:docMk/>
            <pc:sldMk cId="3058714258" sldId="596"/>
            <ac:spMk id="7" creationId="{CEE3644E-2C04-66D6-76F4-47E50384BA23}"/>
          </ac:spMkLst>
        </pc:spChg>
        <pc:spChg chg="add mod">
          <ac:chgData name="Назар Щур" userId="3faffa111ac016f6" providerId="LiveId" clId="{DD12A507-CEBC-442C-8CF3-029ADFFC434A}" dt="2023-10-02T20:37:52.812" v="939"/>
          <ac:spMkLst>
            <pc:docMk/>
            <pc:sldMk cId="3058714258" sldId="596"/>
            <ac:spMk id="9" creationId="{7B5E0BDB-2348-8B49-9F5D-EA7C51F2F514}"/>
          </ac:spMkLst>
        </pc:spChg>
        <pc:spChg chg="mod">
          <ac:chgData name="Назар Щур" userId="3faffa111ac016f6" providerId="LiveId" clId="{DD12A507-CEBC-442C-8CF3-029ADFFC434A}" dt="2023-10-02T20:36:39.911" v="927" actId="14100"/>
          <ac:spMkLst>
            <pc:docMk/>
            <pc:sldMk cId="3058714258" sldId="596"/>
            <ac:spMk id="15" creationId="{CE875E1B-5141-B506-36F0-BCA749712A14}"/>
          </ac:spMkLst>
        </pc:spChg>
        <pc:spChg chg="mod">
          <ac:chgData name="Назар Щур" userId="3faffa111ac016f6" providerId="LiveId" clId="{DD12A507-CEBC-442C-8CF3-029ADFFC434A}" dt="2023-10-02T20:36:06.632" v="919"/>
          <ac:spMkLst>
            <pc:docMk/>
            <pc:sldMk cId="3058714258" sldId="596"/>
            <ac:spMk id="39" creationId="{C91FF341-BA07-495E-B482-DD66522A87F3}"/>
          </ac:spMkLst>
        </pc:spChg>
        <pc:picChg chg="del">
          <ac:chgData name="Назар Щур" userId="3faffa111ac016f6" providerId="LiveId" clId="{DD12A507-CEBC-442C-8CF3-029ADFFC434A}" dt="2023-10-02T20:36:11.560" v="920" actId="478"/>
          <ac:picMkLst>
            <pc:docMk/>
            <pc:sldMk cId="3058714258" sldId="596"/>
            <ac:picMk id="3" creationId="{77B5FF93-CBA7-6ADB-CD06-28DCBAEA4312}"/>
          </ac:picMkLst>
        </pc:picChg>
        <pc:picChg chg="del">
          <ac:chgData name="Назар Щур" userId="3faffa111ac016f6" providerId="LiveId" clId="{DD12A507-CEBC-442C-8CF3-029ADFFC434A}" dt="2023-10-02T20:36:11.560" v="920" actId="478"/>
          <ac:picMkLst>
            <pc:docMk/>
            <pc:sldMk cId="3058714258" sldId="596"/>
            <ac:picMk id="8" creationId="{CAD696EE-8375-3B02-846B-856A6AD04866}"/>
          </ac:picMkLst>
        </pc:picChg>
        <pc:picChg chg="add del mod">
          <ac:chgData name="Назар Щур" userId="3faffa111ac016f6" providerId="LiveId" clId="{DD12A507-CEBC-442C-8CF3-029ADFFC434A}" dt="2023-10-02T20:38:38.471" v="943" actId="478"/>
          <ac:picMkLst>
            <pc:docMk/>
            <pc:sldMk cId="3058714258" sldId="596"/>
            <ac:picMk id="10" creationId="{2D773AF6-8A3C-2692-4C60-A64E6DD28BDF}"/>
          </ac:picMkLst>
        </pc:picChg>
        <pc:picChg chg="add del mod">
          <ac:chgData name="Назар Щур" userId="3faffa111ac016f6" providerId="LiveId" clId="{DD12A507-CEBC-442C-8CF3-029ADFFC434A}" dt="2023-10-02T20:39:04.751" v="946" actId="478"/>
          <ac:picMkLst>
            <pc:docMk/>
            <pc:sldMk cId="3058714258" sldId="596"/>
            <ac:picMk id="12" creationId="{CC105D13-536A-88C6-2DCF-F0C0E1DE64CC}"/>
          </ac:picMkLst>
        </pc:picChg>
        <pc:picChg chg="add mod">
          <ac:chgData name="Назар Щур" userId="3faffa111ac016f6" providerId="LiveId" clId="{DD12A507-CEBC-442C-8CF3-029ADFFC434A}" dt="2023-10-02T20:39:19.286" v="947"/>
          <ac:picMkLst>
            <pc:docMk/>
            <pc:sldMk cId="3058714258" sldId="596"/>
            <ac:picMk id="13" creationId="{0B8DD49C-D672-06EF-8467-6BD26A395365}"/>
          </ac:picMkLst>
        </pc:picChg>
      </pc:sldChg>
      <pc:sldChg chg="addSp delSp modSp add mod delAnim modAnim">
        <pc:chgData name="Назар Щур" userId="3faffa111ac016f6" providerId="LiveId" clId="{DD12A507-CEBC-442C-8CF3-029ADFFC434A}" dt="2023-10-02T20:52:11.075" v="1133"/>
        <pc:sldMkLst>
          <pc:docMk/>
          <pc:sldMk cId="1400369938" sldId="597"/>
        </pc:sldMkLst>
        <pc:spChg chg="mod">
          <ac:chgData name="Назар Щур" userId="3faffa111ac016f6" providerId="LiveId" clId="{DD12A507-CEBC-442C-8CF3-029ADFFC434A}" dt="2023-10-02T20:42:04.816" v="1015"/>
          <ac:spMkLst>
            <pc:docMk/>
            <pc:sldMk cId="1400369938" sldId="597"/>
            <ac:spMk id="2" creationId="{7D9C0B66-06FC-BA83-5C12-5DA5FF77EF08}"/>
          </ac:spMkLst>
        </pc:spChg>
        <pc:spChg chg="mod">
          <ac:chgData name="Назар Щур" userId="3faffa111ac016f6" providerId="LiveId" clId="{DD12A507-CEBC-442C-8CF3-029ADFFC434A}" dt="2023-10-02T20:42:07.036" v="1016"/>
          <ac:spMkLst>
            <pc:docMk/>
            <pc:sldMk cId="1400369938" sldId="597"/>
            <ac:spMk id="4" creationId="{EB794896-23C6-910C-0FDC-CB6E521A9454}"/>
          </ac:spMkLst>
        </pc:spChg>
        <pc:spChg chg="mod">
          <ac:chgData name="Назар Щур" userId="3faffa111ac016f6" providerId="LiveId" clId="{DD12A507-CEBC-442C-8CF3-029ADFFC434A}" dt="2023-10-02T20:42:09.693" v="1017"/>
          <ac:spMkLst>
            <pc:docMk/>
            <pc:sldMk cId="1400369938" sldId="597"/>
            <ac:spMk id="7" creationId="{CEE3644E-2C04-66D6-76F4-47E50384BA23}"/>
          </ac:spMkLst>
        </pc:spChg>
        <pc:spChg chg="mod">
          <ac:chgData name="Назар Щур" userId="3faffa111ac016f6" providerId="LiveId" clId="{DD12A507-CEBC-442C-8CF3-029ADFFC434A}" dt="2023-10-02T20:42:12.055" v="1018"/>
          <ac:spMkLst>
            <pc:docMk/>
            <pc:sldMk cId="1400369938" sldId="597"/>
            <ac:spMk id="9" creationId="{7B5E0BDB-2348-8B49-9F5D-EA7C51F2F514}"/>
          </ac:spMkLst>
        </pc:spChg>
        <pc:spChg chg="mod">
          <ac:chgData name="Назар Щур" userId="3faffa111ac016f6" providerId="LiveId" clId="{DD12A507-CEBC-442C-8CF3-029ADFFC434A}" dt="2023-10-02T20:42:02.721" v="1014"/>
          <ac:spMkLst>
            <pc:docMk/>
            <pc:sldMk cId="1400369938" sldId="597"/>
            <ac:spMk id="15" creationId="{CE875E1B-5141-B506-36F0-BCA749712A14}"/>
          </ac:spMkLst>
        </pc:spChg>
        <pc:picChg chg="add mod">
          <ac:chgData name="Назар Щур" userId="3faffa111ac016f6" providerId="LiveId" clId="{DD12A507-CEBC-442C-8CF3-029ADFFC434A}" dt="2023-10-02T20:52:02.819" v="1129" actId="1076"/>
          <ac:picMkLst>
            <pc:docMk/>
            <pc:sldMk cId="1400369938" sldId="597"/>
            <ac:picMk id="5" creationId="{F08B51BC-AEC7-D599-BC02-F74E4F0F1105}"/>
          </ac:picMkLst>
        </pc:picChg>
        <pc:picChg chg="del mod">
          <ac:chgData name="Назар Щур" userId="3faffa111ac016f6" providerId="LiveId" clId="{DD12A507-CEBC-442C-8CF3-029ADFFC434A}" dt="2023-10-02T20:51:45.909" v="1125" actId="478"/>
          <ac:picMkLst>
            <pc:docMk/>
            <pc:sldMk cId="1400369938" sldId="597"/>
            <ac:picMk id="13" creationId="{0B8DD49C-D672-06EF-8467-6BD26A395365}"/>
          </ac:picMkLst>
        </pc:picChg>
      </pc:sldChg>
    </pc:docChg>
  </pc:docChgLst>
  <pc:docChgLst>
    <pc:chgData name="Назар Щур" userId="3faffa111ac016f6" providerId="LiveId" clId="{1174D21B-380B-4B95-AAC2-8AFEC7D331B0}"/>
    <pc:docChg chg="undo custSel modSld">
      <pc:chgData name="Назар Щур" userId="3faffa111ac016f6" providerId="LiveId" clId="{1174D21B-380B-4B95-AAC2-8AFEC7D331B0}" dt="2024-01-03T19:35:45.857" v="119" actId="20577"/>
      <pc:docMkLst>
        <pc:docMk/>
      </pc:docMkLst>
      <pc:sldChg chg="modSp">
        <pc:chgData name="Назар Щур" userId="3faffa111ac016f6" providerId="LiveId" clId="{1174D21B-380B-4B95-AAC2-8AFEC7D331B0}" dt="2024-01-03T19:35:45.857" v="119" actId="20577"/>
        <pc:sldMkLst>
          <pc:docMk/>
          <pc:sldMk cId="2672824407" sldId="558"/>
        </pc:sldMkLst>
        <pc:spChg chg="mod">
          <ac:chgData name="Назар Щур" userId="3faffa111ac016f6" providerId="LiveId" clId="{1174D21B-380B-4B95-AAC2-8AFEC7D331B0}" dt="2024-01-03T19:35:45.857" v="119" actId="20577"/>
          <ac:spMkLst>
            <pc:docMk/>
            <pc:sldMk cId="2672824407" sldId="558"/>
            <ac:spMk id="7" creationId="{7EB5A6B8-942E-CE5C-3A08-B0E300F0E7E5}"/>
          </ac:spMkLst>
        </pc:spChg>
      </pc:sldChg>
      <pc:sldChg chg="modSp mod">
        <pc:chgData name="Назар Щур" userId="3faffa111ac016f6" providerId="LiveId" clId="{1174D21B-380B-4B95-AAC2-8AFEC7D331B0}" dt="2024-01-02T17:09:01.021" v="50" actId="20577"/>
        <pc:sldMkLst>
          <pc:docMk/>
          <pc:sldMk cId="1344340855" sldId="1112"/>
        </pc:sldMkLst>
        <pc:spChg chg="mod">
          <ac:chgData name="Назар Щур" userId="3faffa111ac016f6" providerId="LiveId" clId="{1174D21B-380B-4B95-AAC2-8AFEC7D331B0}" dt="2024-01-02T17:09:01.021" v="50" actId="20577"/>
          <ac:spMkLst>
            <pc:docMk/>
            <pc:sldMk cId="1344340855" sldId="1112"/>
            <ac:spMk id="26" creationId="{A416E51D-FD05-9605-3D66-77ABE5F6AABB}"/>
          </ac:spMkLst>
        </pc:spChg>
        <pc:spChg chg="mod">
          <ac:chgData name="Назар Щур" userId="3faffa111ac016f6" providerId="LiveId" clId="{1174D21B-380B-4B95-AAC2-8AFEC7D331B0}" dt="2024-01-02T17:08:53.906" v="48" actId="1076"/>
          <ac:spMkLst>
            <pc:docMk/>
            <pc:sldMk cId="1344340855" sldId="1112"/>
            <ac:spMk id="28" creationId="{0CE674D8-1212-F520-6C89-56E55B9996CF}"/>
          </ac:spMkLst>
        </pc:spChg>
        <pc:spChg chg="mod">
          <ac:chgData name="Назар Щур" userId="3faffa111ac016f6" providerId="LiveId" clId="{1174D21B-380B-4B95-AAC2-8AFEC7D331B0}" dt="2024-01-02T17:08:32.114" v="43" actId="1036"/>
          <ac:spMkLst>
            <pc:docMk/>
            <pc:sldMk cId="1344340855" sldId="1112"/>
            <ac:spMk id="31" creationId="{3277A3F1-0B1C-748F-A65E-68BCE1538B9E}"/>
          </ac:spMkLst>
        </pc:spChg>
        <pc:spChg chg="mod">
          <ac:chgData name="Назар Щур" userId="3faffa111ac016f6" providerId="LiveId" clId="{1174D21B-380B-4B95-AAC2-8AFEC7D331B0}" dt="2024-01-02T17:08:32.114" v="43" actId="1036"/>
          <ac:spMkLst>
            <pc:docMk/>
            <pc:sldMk cId="1344340855" sldId="1112"/>
            <ac:spMk id="32" creationId="{0638DFB6-16D4-B3A6-1CD8-06248CBA93F6}"/>
          </ac:spMkLst>
        </pc:spChg>
        <pc:spChg chg="mod">
          <ac:chgData name="Назар Щур" userId="3faffa111ac016f6" providerId="LiveId" clId="{1174D21B-380B-4B95-AAC2-8AFEC7D331B0}" dt="2024-01-02T17:08:32.114" v="43" actId="1036"/>
          <ac:spMkLst>
            <pc:docMk/>
            <pc:sldMk cId="1344340855" sldId="1112"/>
            <ac:spMk id="33" creationId="{D751349D-3F0D-1FD9-353A-BEF902EDFD34}"/>
          </ac:spMkLst>
        </pc:spChg>
        <pc:picChg chg="mod">
          <ac:chgData name="Назар Щур" userId="3faffa111ac016f6" providerId="LiveId" clId="{1174D21B-380B-4B95-AAC2-8AFEC7D331B0}" dt="2024-01-02T17:08:32.114" v="43" actId="1036"/>
          <ac:picMkLst>
            <pc:docMk/>
            <pc:sldMk cId="1344340855" sldId="1112"/>
            <ac:picMk id="29" creationId="{2CC44463-2140-E1FF-1DE6-53FF93D55E39}"/>
          </ac:picMkLst>
        </pc:picChg>
      </pc:sldChg>
      <pc:sldChg chg="addSp delSp modSp mod delAnim modAnim">
        <pc:chgData name="Назар Щур" userId="3faffa111ac016f6" providerId="LiveId" clId="{1174D21B-380B-4B95-AAC2-8AFEC7D331B0}" dt="2024-01-03T16:31:17.265" v="102" actId="14100"/>
        <pc:sldMkLst>
          <pc:docMk/>
          <pc:sldMk cId="3109573015" sldId="1116"/>
        </pc:sldMkLst>
        <pc:spChg chg="mod">
          <ac:chgData name="Назар Щур" userId="3faffa111ac016f6" providerId="LiveId" clId="{1174D21B-380B-4B95-AAC2-8AFEC7D331B0}" dt="2024-01-03T16:31:17.265" v="102" actId="14100"/>
          <ac:spMkLst>
            <pc:docMk/>
            <pc:sldMk cId="3109573015" sldId="1116"/>
            <ac:spMk id="3" creationId="{1CD4A51F-3106-561D-D219-91ABF3E8DE86}"/>
          </ac:spMkLst>
        </pc:spChg>
        <pc:spChg chg="del">
          <ac:chgData name="Назар Щур" userId="3faffa111ac016f6" providerId="LiveId" clId="{1174D21B-380B-4B95-AAC2-8AFEC7D331B0}" dt="2024-01-03T16:30:14.353" v="85" actId="478"/>
          <ac:spMkLst>
            <pc:docMk/>
            <pc:sldMk cId="3109573015" sldId="1116"/>
            <ac:spMk id="4" creationId="{DDED7856-9AF4-3148-317B-A2F564AA5839}"/>
          </ac:spMkLst>
        </pc:spChg>
        <pc:spChg chg="mod">
          <ac:chgData name="Назар Щур" userId="3faffa111ac016f6" providerId="LiveId" clId="{1174D21B-380B-4B95-AAC2-8AFEC7D331B0}" dt="2024-01-02T17:09:43.096" v="80" actId="1036"/>
          <ac:spMkLst>
            <pc:docMk/>
            <pc:sldMk cId="3109573015" sldId="1116"/>
            <ac:spMk id="7" creationId="{770033ED-26D3-F442-82B8-2282F51197B8}"/>
          </ac:spMkLst>
        </pc:spChg>
        <pc:spChg chg="mod">
          <ac:chgData name="Назар Щур" userId="3faffa111ac016f6" providerId="LiveId" clId="{1174D21B-380B-4B95-AAC2-8AFEC7D331B0}" dt="2024-01-02T17:09:28.993" v="73" actId="1036"/>
          <ac:spMkLst>
            <pc:docMk/>
            <pc:sldMk cId="3109573015" sldId="1116"/>
            <ac:spMk id="8" creationId="{5B25563F-B473-385E-C213-96DB603F193C}"/>
          </ac:spMkLst>
        </pc:spChg>
        <pc:spChg chg="add del mod">
          <ac:chgData name="Назар Щур" userId="3faffa111ac016f6" providerId="LiveId" clId="{1174D21B-380B-4B95-AAC2-8AFEC7D331B0}" dt="2024-01-02T17:08:01.027" v="16"/>
          <ac:spMkLst>
            <pc:docMk/>
            <pc:sldMk cId="3109573015" sldId="1116"/>
            <ac:spMk id="19" creationId="{669DECD6-24D3-7DC9-CBDD-EA5A17C45385}"/>
          </ac:spMkLst>
        </pc:spChg>
        <pc:spChg chg="add mod">
          <ac:chgData name="Назар Щур" userId="3faffa111ac016f6" providerId="LiveId" clId="{1174D21B-380B-4B95-AAC2-8AFEC7D331B0}" dt="2024-01-02T17:09:28.993" v="73" actId="1036"/>
          <ac:spMkLst>
            <pc:docMk/>
            <pc:sldMk cId="3109573015" sldId="1116"/>
            <ac:spMk id="20" creationId="{D6DF673A-CFC5-2DEE-C457-BA63A42E4673}"/>
          </ac:spMkLst>
        </pc:spChg>
        <pc:spChg chg="add mod">
          <ac:chgData name="Назар Щур" userId="3faffa111ac016f6" providerId="LiveId" clId="{1174D21B-380B-4B95-AAC2-8AFEC7D331B0}" dt="2024-01-02T17:09:28.993" v="73" actId="1036"/>
          <ac:spMkLst>
            <pc:docMk/>
            <pc:sldMk cId="3109573015" sldId="1116"/>
            <ac:spMk id="21" creationId="{A907F4C3-A32A-A19E-063E-29667108983B}"/>
          </ac:spMkLst>
        </pc:spChg>
        <pc:spChg chg="del">
          <ac:chgData name="Назар Щур" userId="3faffa111ac016f6" providerId="LiveId" clId="{1174D21B-380B-4B95-AAC2-8AFEC7D331B0}" dt="2024-01-02T17:09:14.767" v="51" actId="478"/>
          <ac:spMkLst>
            <pc:docMk/>
            <pc:sldMk cId="3109573015" sldId="1116"/>
            <ac:spMk id="26" creationId="{A416E51D-FD05-9605-3D66-77ABE5F6AABB}"/>
          </ac:spMkLst>
        </pc:spChg>
        <pc:spChg chg="del">
          <ac:chgData name="Назар Щур" userId="3faffa111ac016f6" providerId="LiveId" clId="{1174D21B-380B-4B95-AAC2-8AFEC7D331B0}" dt="2024-01-02T17:09:14.767" v="51" actId="478"/>
          <ac:spMkLst>
            <pc:docMk/>
            <pc:sldMk cId="3109573015" sldId="1116"/>
            <ac:spMk id="28" creationId="{0CE674D8-1212-F520-6C89-56E55B9996CF}"/>
          </ac:spMkLst>
        </pc:spChg>
        <pc:grpChg chg="mod">
          <ac:chgData name="Назар Щур" userId="3faffa111ac016f6" providerId="LiveId" clId="{1174D21B-380B-4B95-AAC2-8AFEC7D331B0}" dt="2024-01-02T17:09:28.993" v="73" actId="1036"/>
          <ac:grpSpMkLst>
            <pc:docMk/>
            <pc:sldMk cId="3109573015" sldId="1116"/>
            <ac:grpSpMk id="9" creationId="{FA19D635-00F1-A078-02FD-023163D10CF2}"/>
          </ac:grpSpMkLst>
        </pc:grpChg>
      </pc:sldChg>
      <pc:sldChg chg="addSp delSp modSp mod modAnim">
        <pc:chgData name="Назар Щур" userId="3faffa111ac016f6" providerId="LiveId" clId="{1174D21B-380B-4B95-AAC2-8AFEC7D331B0}" dt="2024-01-03T16:31:44.641" v="105"/>
        <pc:sldMkLst>
          <pc:docMk/>
          <pc:sldMk cId="2632752748" sldId="1117"/>
        </pc:sldMkLst>
        <pc:spChg chg="del">
          <ac:chgData name="Назар Щур" userId="3faffa111ac016f6" providerId="LiveId" clId="{1174D21B-380B-4B95-AAC2-8AFEC7D331B0}" dt="2024-01-03T16:31:38.375" v="103" actId="478"/>
          <ac:spMkLst>
            <pc:docMk/>
            <pc:sldMk cId="2632752748" sldId="1117"/>
            <ac:spMk id="3" creationId="{1CD4A51F-3106-561D-D219-91ABF3E8DE86}"/>
          </ac:spMkLst>
        </pc:spChg>
        <pc:spChg chg="del">
          <ac:chgData name="Назар Щур" userId="3faffa111ac016f6" providerId="LiveId" clId="{1174D21B-380B-4B95-AAC2-8AFEC7D331B0}" dt="2024-01-03T16:31:38.375" v="103" actId="478"/>
          <ac:spMkLst>
            <pc:docMk/>
            <pc:sldMk cId="2632752748" sldId="1117"/>
            <ac:spMk id="4" creationId="{DDED7856-9AF4-3148-317B-A2F564AA5839}"/>
          </ac:spMkLst>
        </pc:spChg>
        <pc:spChg chg="add mod">
          <ac:chgData name="Назар Щур" userId="3faffa111ac016f6" providerId="LiveId" clId="{1174D21B-380B-4B95-AAC2-8AFEC7D331B0}" dt="2024-01-03T16:31:38.819" v="104"/>
          <ac:spMkLst>
            <pc:docMk/>
            <pc:sldMk cId="2632752748" sldId="1117"/>
            <ac:spMk id="7" creationId="{D40F0482-ACE2-2D03-7CB2-5FD9CA6121F0}"/>
          </ac:spMkLst>
        </pc:spChg>
      </pc:sldChg>
      <pc:sldChg chg="modSp">
        <pc:chgData name="Назар Щур" userId="3faffa111ac016f6" providerId="LiveId" clId="{1174D21B-380B-4B95-AAC2-8AFEC7D331B0}" dt="2024-01-03T16:32:40.126" v="117" actId="20577"/>
        <pc:sldMkLst>
          <pc:docMk/>
          <pc:sldMk cId="2474915961" sldId="1120"/>
        </pc:sldMkLst>
        <pc:spChg chg="mod">
          <ac:chgData name="Назар Щур" userId="3faffa111ac016f6" providerId="LiveId" clId="{1174D21B-380B-4B95-AAC2-8AFEC7D331B0}" dt="2024-01-03T16:32:40.126" v="117" actId="20577"/>
          <ac:spMkLst>
            <pc:docMk/>
            <pc:sldMk cId="2474915961" sldId="1120"/>
            <ac:spMk id="4" creationId="{E6D9468E-47E5-0299-118A-256A480B03B1}"/>
          </ac:spMkLst>
        </pc:spChg>
      </pc:sldChg>
    </pc:docChg>
  </pc:docChgLst>
  <pc:docChgLst>
    <pc:chgData name="Назар Щур" userId="3faffa111ac016f6" providerId="LiveId" clId="{5F8280FB-7B7F-4761-98AF-03974D4EAC1B}"/>
    <pc:docChg chg="custSel modSld">
      <pc:chgData name="Назар Щур" userId="3faffa111ac016f6" providerId="LiveId" clId="{5F8280FB-7B7F-4761-98AF-03974D4EAC1B}" dt="2024-03-19T15:58:43.851" v="13" actId="1035"/>
      <pc:docMkLst>
        <pc:docMk/>
      </pc:docMkLst>
      <pc:sldChg chg="delSp modSp mod delAnim modAnim">
        <pc:chgData name="Назар Щур" userId="3faffa111ac016f6" providerId="LiveId" clId="{5F8280FB-7B7F-4761-98AF-03974D4EAC1B}" dt="2024-03-19T15:57:05.434" v="3"/>
        <pc:sldMkLst>
          <pc:docMk/>
          <pc:sldMk cId="2333616642" sldId="738"/>
        </pc:sldMkLst>
        <pc:spChg chg="ord">
          <ac:chgData name="Назар Щур" userId="3faffa111ac016f6" providerId="LiveId" clId="{5F8280FB-7B7F-4761-98AF-03974D4EAC1B}" dt="2024-03-19T15:56:50.344" v="1" actId="167"/>
          <ac:spMkLst>
            <pc:docMk/>
            <pc:sldMk cId="2333616642" sldId="738"/>
            <ac:spMk id="2" creationId="{85287E43-7C3F-CB74-6940-C9F692BDD991}"/>
          </ac:spMkLst>
        </pc:spChg>
        <pc:spChg chg="ord">
          <ac:chgData name="Назар Щур" userId="3faffa111ac016f6" providerId="LiveId" clId="{5F8280FB-7B7F-4761-98AF-03974D4EAC1B}" dt="2024-03-19T15:56:46.380" v="0" actId="167"/>
          <ac:spMkLst>
            <pc:docMk/>
            <pc:sldMk cId="2333616642" sldId="738"/>
            <ac:spMk id="8" creationId="{66660134-10B0-3D72-4B4A-161D30D949B7}"/>
          </ac:spMkLst>
        </pc:spChg>
        <pc:spChg chg="del">
          <ac:chgData name="Назар Щур" userId="3faffa111ac016f6" providerId="LiveId" clId="{5F8280FB-7B7F-4761-98AF-03974D4EAC1B}" dt="2024-03-19T15:56:53.524" v="2" actId="478"/>
          <ac:spMkLst>
            <pc:docMk/>
            <pc:sldMk cId="2333616642" sldId="738"/>
            <ac:spMk id="10" creationId="{5C752E9B-18FB-E8D1-3D0C-E5F79F0D9ABC}"/>
          </ac:spMkLst>
        </pc:spChg>
      </pc:sldChg>
      <pc:sldChg chg="delSp mod delAnim">
        <pc:chgData name="Назар Щур" userId="3faffa111ac016f6" providerId="LiveId" clId="{5F8280FB-7B7F-4761-98AF-03974D4EAC1B}" dt="2024-03-19T15:57:46.260" v="4" actId="478"/>
        <pc:sldMkLst>
          <pc:docMk/>
          <pc:sldMk cId="552149047" sldId="1087"/>
        </pc:sldMkLst>
        <pc:spChg chg="del">
          <ac:chgData name="Назар Щур" userId="3faffa111ac016f6" providerId="LiveId" clId="{5F8280FB-7B7F-4761-98AF-03974D4EAC1B}" dt="2024-03-19T15:57:46.260" v="4" actId="478"/>
          <ac:spMkLst>
            <pc:docMk/>
            <pc:sldMk cId="552149047" sldId="1087"/>
            <ac:spMk id="19" creationId="{1807BCEB-0BDD-A897-1D6C-BF9616351EC6}"/>
          </ac:spMkLst>
        </pc:spChg>
      </pc:sldChg>
      <pc:sldChg chg="delSp modSp mod delAnim">
        <pc:chgData name="Назар Щур" userId="3faffa111ac016f6" providerId="LiveId" clId="{5F8280FB-7B7F-4761-98AF-03974D4EAC1B}" dt="2024-03-19T15:58:43.851" v="13" actId="1035"/>
        <pc:sldMkLst>
          <pc:docMk/>
          <pc:sldMk cId="411137194" sldId="1113"/>
        </pc:sldMkLst>
        <pc:spChg chg="mod">
          <ac:chgData name="Назар Щур" userId="3faffa111ac016f6" providerId="LiveId" clId="{5F8280FB-7B7F-4761-98AF-03974D4EAC1B}" dt="2024-03-19T15:58:43.851" v="13" actId="1035"/>
          <ac:spMkLst>
            <pc:docMk/>
            <pc:sldMk cId="411137194" sldId="1113"/>
            <ac:spMk id="15" creationId="{1AEF9050-48A4-FDB8-D44D-49B6F5404DFA}"/>
          </ac:spMkLst>
        </pc:spChg>
        <pc:spChg chg="del">
          <ac:chgData name="Назар Щур" userId="3faffa111ac016f6" providerId="LiveId" clId="{5F8280FB-7B7F-4761-98AF-03974D4EAC1B}" dt="2024-03-19T15:58:13.483" v="5" actId="478"/>
          <ac:spMkLst>
            <pc:docMk/>
            <pc:sldMk cId="411137194" sldId="1113"/>
            <ac:spMk id="16" creationId="{3E95571A-4AE6-902B-B5E7-8DD97CC7E206}"/>
          </ac:spMkLst>
        </pc:spChg>
        <pc:spChg chg="mod">
          <ac:chgData name="Назар Щур" userId="3faffa111ac016f6" providerId="LiveId" clId="{5F8280FB-7B7F-4761-98AF-03974D4EAC1B}" dt="2024-03-19T15:58:43.851" v="13" actId="1035"/>
          <ac:spMkLst>
            <pc:docMk/>
            <pc:sldMk cId="411137194" sldId="1113"/>
            <ac:spMk id="17" creationId="{296E6DA5-A407-E09E-593E-BD67A17E6C62}"/>
          </ac:spMkLst>
        </pc:spChg>
      </pc:sldChg>
    </pc:docChg>
  </pc:docChgLst>
  <pc:docChgLst>
    <pc:chgData name="Майя Ігнатенко" userId="1ab6b1f2e57060f7" providerId="LiveId" clId="{932DE3A3-E15F-451F-A151-ABC79038FAC0}"/>
    <pc:docChg chg="modSld">
      <pc:chgData name="Майя Ігнатенко" userId="1ab6b1f2e57060f7" providerId="LiveId" clId="{932DE3A3-E15F-451F-A151-ABC79038FAC0}" dt="2024-01-02T16:13:22.448" v="10" actId="20577"/>
      <pc:docMkLst>
        <pc:docMk/>
      </pc:docMkLst>
      <pc:sldChg chg="modSp">
        <pc:chgData name="Майя Ігнатенко" userId="1ab6b1f2e57060f7" providerId="LiveId" clId="{932DE3A3-E15F-451F-A151-ABC79038FAC0}" dt="2024-01-02T16:13:22.448" v="10" actId="20577"/>
        <pc:sldMkLst>
          <pc:docMk/>
          <pc:sldMk cId="411137194" sldId="1113"/>
        </pc:sldMkLst>
        <pc:spChg chg="mod">
          <ac:chgData name="Майя Ігнатенко" userId="1ab6b1f2e57060f7" providerId="LiveId" clId="{932DE3A3-E15F-451F-A151-ABC79038FAC0}" dt="2024-01-02T16:13:22.448" v="10" actId="20577"/>
          <ac:spMkLst>
            <pc:docMk/>
            <pc:sldMk cId="411137194" sldId="1113"/>
            <ac:spMk id="15" creationId="{1AEF9050-48A4-FDB8-D44D-49B6F5404DFA}"/>
          </ac:spMkLst>
        </pc:spChg>
      </pc:sldChg>
    </pc:docChg>
  </pc:docChgLst>
  <pc:docChgLst>
    <pc:chgData name="Майя Ігнатенко" userId="1ab6b1f2e57060f7" providerId="LiveId" clId="{4ACB3C5A-BCE7-4DD4-AA3B-40FA0ABC5331}"/>
    <pc:docChg chg="custSel delSld modSld">
      <pc:chgData name="Майя Ігнатенко" userId="1ab6b1f2e57060f7" providerId="LiveId" clId="{4ACB3C5A-BCE7-4DD4-AA3B-40FA0ABC5331}" dt="2023-11-08T09:49:25.919" v="12" actId="1036"/>
      <pc:docMkLst>
        <pc:docMk/>
      </pc:docMkLst>
      <pc:sldChg chg="del">
        <pc:chgData name="Майя Ігнатенко" userId="1ab6b1f2e57060f7" providerId="LiveId" clId="{4ACB3C5A-BCE7-4DD4-AA3B-40FA0ABC5331}" dt="2023-11-07T19:28:11.019" v="0" actId="47"/>
        <pc:sldMkLst>
          <pc:docMk/>
          <pc:sldMk cId="2603978798" sldId="707"/>
        </pc:sldMkLst>
      </pc:sldChg>
      <pc:sldChg chg="delSp modSp mod delAnim">
        <pc:chgData name="Майя Ігнатенко" userId="1ab6b1f2e57060f7" providerId="LiveId" clId="{4ACB3C5A-BCE7-4DD4-AA3B-40FA0ABC5331}" dt="2023-11-08T09:49:25.919" v="12" actId="1036"/>
        <pc:sldMkLst>
          <pc:docMk/>
          <pc:sldMk cId="1517725169" sldId="715"/>
        </pc:sldMkLst>
        <pc:spChg chg="mod">
          <ac:chgData name="Майя Ігнатенко" userId="1ab6b1f2e57060f7" providerId="LiveId" clId="{4ACB3C5A-BCE7-4DD4-AA3B-40FA0ABC5331}" dt="2023-11-08T09:49:25.919" v="12" actId="1036"/>
          <ac:spMkLst>
            <pc:docMk/>
            <pc:sldMk cId="1517725169" sldId="715"/>
            <ac:spMk id="10" creationId="{2A7E070E-01F7-7E19-07CE-CD570566D078}"/>
          </ac:spMkLst>
        </pc:spChg>
        <pc:spChg chg="mod">
          <ac:chgData name="Майя Ігнатенко" userId="1ab6b1f2e57060f7" providerId="LiveId" clId="{4ACB3C5A-BCE7-4DD4-AA3B-40FA0ABC5331}" dt="2023-11-08T09:49:25.919" v="12" actId="1036"/>
          <ac:spMkLst>
            <pc:docMk/>
            <pc:sldMk cId="1517725169" sldId="715"/>
            <ac:spMk id="12" creationId="{BF357618-CD7B-D835-E78B-43FF9A604ED7}"/>
          </ac:spMkLst>
        </pc:spChg>
        <pc:spChg chg="mod">
          <ac:chgData name="Майя Ігнатенко" userId="1ab6b1f2e57060f7" providerId="LiveId" clId="{4ACB3C5A-BCE7-4DD4-AA3B-40FA0ABC5331}" dt="2023-11-08T09:49:25.919" v="12" actId="1036"/>
          <ac:spMkLst>
            <pc:docMk/>
            <pc:sldMk cId="1517725169" sldId="715"/>
            <ac:spMk id="13" creationId="{62A81461-C717-9244-0A51-3BC700C041CD}"/>
          </ac:spMkLst>
        </pc:spChg>
        <pc:spChg chg="mod">
          <ac:chgData name="Майя Ігнатенко" userId="1ab6b1f2e57060f7" providerId="LiveId" clId="{4ACB3C5A-BCE7-4DD4-AA3B-40FA0ABC5331}" dt="2023-11-08T09:49:25.919" v="12" actId="1036"/>
          <ac:spMkLst>
            <pc:docMk/>
            <pc:sldMk cId="1517725169" sldId="715"/>
            <ac:spMk id="14" creationId="{F6C1DB1E-DAEC-778D-14F5-273C980C28B2}"/>
          </ac:spMkLst>
        </pc:spChg>
        <pc:spChg chg="mod">
          <ac:chgData name="Майя Ігнатенко" userId="1ab6b1f2e57060f7" providerId="LiveId" clId="{4ACB3C5A-BCE7-4DD4-AA3B-40FA0ABC5331}" dt="2023-11-08T09:49:25.919" v="12" actId="1036"/>
          <ac:spMkLst>
            <pc:docMk/>
            <pc:sldMk cId="1517725169" sldId="715"/>
            <ac:spMk id="17" creationId="{4DC223B1-FB9C-682A-081C-9E0913EB8EDB}"/>
          </ac:spMkLst>
        </pc:spChg>
        <pc:spChg chg="mod">
          <ac:chgData name="Майя Ігнатенко" userId="1ab6b1f2e57060f7" providerId="LiveId" clId="{4ACB3C5A-BCE7-4DD4-AA3B-40FA0ABC5331}" dt="2023-11-08T09:49:25.919" v="12" actId="1036"/>
          <ac:spMkLst>
            <pc:docMk/>
            <pc:sldMk cId="1517725169" sldId="715"/>
            <ac:spMk id="18" creationId="{0592076F-C6BC-B192-3DB3-3A047FEB1E07}"/>
          </ac:spMkLst>
        </pc:spChg>
        <pc:spChg chg="mod">
          <ac:chgData name="Майя Ігнатенко" userId="1ab6b1f2e57060f7" providerId="LiveId" clId="{4ACB3C5A-BCE7-4DD4-AA3B-40FA0ABC5331}" dt="2023-11-08T09:49:25.919" v="12" actId="1036"/>
          <ac:spMkLst>
            <pc:docMk/>
            <pc:sldMk cId="1517725169" sldId="715"/>
            <ac:spMk id="19" creationId="{AE62975C-1E34-2440-0A29-EE0CFA56F218}"/>
          </ac:spMkLst>
        </pc:spChg>
        <pc:spChg chg="del">
          <ac:chgData name="Майя Ігнатенко" userId="1ab6b1f2e57060f7" providerId="LiveId" clId="{4ACB3C5A-BCE7-4DD4-AA3B-40FA0ABC5331}" dt="2023-11-08T09:49:20.664" v="3" actId="478"/>
          <ac:spMkLst>
            <pc:docMk/>
            <pc:sldMk cId="1517725169" sldId="715"/>
            <ac:spMk id="20" creationId="{0D6B8AF8-803B-9039-C572-595A0822B6B1}"/>
          </ac:spMkLst>
        </pc:spChg>
        <pc:picChg chg="mod">
          <ac:chgData name="Майя Ігнатенко" userId="1ab6b1f2e57060f7" providerId="LiveId" clId="{4ACB3C5A-BCE7-4DD4-AA3B-40FA0ABC5331}" dt="2023-11-08T09:49:25.919" v="12" actId="1036"/>
          <ac:picMkLst>
            <pc:docMk/>
            <pc:sldMk cId="1517725169" sldId="715"/>
            <ac:picMk id="2" creationId="{E09DA481-1C12-AC77-0EC1-34A7AB9A1FA8}"/>
          </ac:picMkLst>
        </pc:picChg>
        <pc:picChg chg="mod">
          <ac:chgData name="Майя Ігнатенко" userId="1ab6b1f2e57060f7" providerId="LiveId" clId="{4ACB3C5A-BCE7-4DD4-AA3B-40FA0ABC5331}" dt="2023-11-08T09:49:25.919" v="12" actId="1036"/>
          <ac:picMkLst>
            <pc:docMk/>
            <pc:sldMk cId="1517725169" sldId="715"/>
            <ac:picMk id="8" creationId="{5FB1FFC5-3ED7-9366-BBF2-A78AF5F2C52F}"/>
          </ac:picMkLst>
        </pc:picChg>
        <pc:picChg chg="mod">
          <ac:chgData name="Майя Ігнатенко" userId="1ab6b1f2e57060f7" providerId="LiveId" clId="{4ACB3C5A-BCE7-4DD4-AA3B-40FA0ABC5331}" dt="2023-11-08T09:49:25.919" v="12" actId="1036"/>
          <ac:picMkLst>
            <pc:docMk/>
            <pc:sldMk cId="1517725169" sldId="715"/>
            <ac:picMk id="9" creationId="{444E1500-EC77-32F4-C9A9-696E6D3DC3DC}"/>
          </ac:picMkLst>
        </pc:picChg>
      </pc:sldChg>
      <pc:sldChg chg="del">
        <pc:chgData name="Майя Ігнатенко" userId="1ab6b1f2e57060f7" providerId="LiveId" clId="{4ACB3C5A-BCE7-4DD4-AA3B-40FA0ABC5331}" dt="2023-11-07T19:28:13.577" v="1" actId="47"/>
        <pc:sldMkLst>
          <pc:docMk/>
          <pc:sldMk cId="473303385" sldId="717"/>
        </pc:sldMkLst>
      </pc:sldChg>
      <pc:sldChg chg="del">
        <pc:chgData name="Майя Ігнатенко" userId="1ab6b1f2e57060f7" providerId="LiveId" clId="{4ACB3C5A-BCE7-4DD4-AA3B-40FA0ABC5331}" dt="2023-11-07T19:28:15.761" v="2" actId="47"/>
        <pc:sldMkLst>
          <pc:docMk/>
          <pc:sldMk cId="712162494" sldId="718"/>
        </pc:sldMkLst>
      </pc:sldChg>
    </pc:docChg>
  </pc:docChgLst>
  <pc:docChgLst>
    <pc:chgData name="Назар Щур" userId="3faffa111ac016f6" providerId="LiveId" clId="{7454EB13-8468-4701-A14C-AE8C5B705671}"/>
    <pc:docChg chg="undo custSel addSld delSld modSld sldOrd">
      <pc:chgData name="Назар Щур" userId="3faffa111ac016f6" providerId="LiveId" clId="{7454EB13-8468-4701-A14C-AE8C5B705671}" dt="2023-11-18T15:19:23.561" v="3584" actId="20577"/>
      <pc:docMkLst>
        <pc:docMk/>
      </pc:docMkLst>
      <pc:sldChg chg="modSp">
        <pc:chgData name="Назар Щур" userId="3faffa111ac016f6" providerId="LiveId" clId="{7454EB13-8468-4701-A14C-AE8C5B705671}" dt="2023-11-16T11:44:16.559" v="3433" actId="20577"/>
        <pc:sldMkLst>
          <pc:docMk/>
          <pc:sldMk cId="2672824407" sldId="558"/>
        </pc:sldMkLst>
        <pc:spChg chg="mod">
          <ac:chgData name="Назар Щур" userId="3faffa111ac016f6" providerId="LiveId" clId="{7454EB13-8468-4701-A14C-AE8C5B705671}" dt="2023-11-16T11:44:16.559" v="3433" actId="20577"/>
          <ac:spMkLst>
            <pc:docMk/>
            <pc:sldMk cId="2672824407" sldId="558"/>
            <ac:spMk id="7" creationId="{7EB5A6B8-942E-CE5C-3A08-B0E300F0E7E5}"/>
          </ac:spMkLst>
        </pc:spChg>
      </pc:sldChg>
      <pc:sldChg chg="modSp mod">
        <pc:chgData name="Назар Щур" userId="3faffa111ac016f6" providerId="LiveId" clId="{7454EB13-8468-4701-A14C-AE8C5B705671}" dt="2023-11-16T11:50:23.287" v="3452" actId="207"/>
        <pc:sldMkLst>
          <pc:docMk/>
          <pc:sldMk cId="3922085499" sldId="560"/>
        </pc:sldMkLst>
        <pc:spChg chg="mod">
          <ac:chgData name="Назар Щур" userId="3faffa111ac016f6" providerId="LiveId" clId="{7454EB13-8468-4701-A14C-AE8C5B705671}" dt="2023-11-16T11:50:23.287" v="3452" actId="207"/>
          <ac:spMkLst>
            <pc:docMk/>
            <pc:sldMk cId="3922085499" sldId="560"/>
            <ac:spMk id="20" creationId="{147FD5F6-31C4-AC9C-1188-A91B58C60E0B}"/>
          </ac:spMkLst>
        </pc:spChg>
      </pc:sldChg>
      <pc:sldChg chg="delSp modSp mod delAnim modAnim">
        <pc:chgData name="Назар Щур" userId="3faffa111ac016f6" providerId="LiveId" clId="{7454EB13-8468-4701-A14C-AE8C5B705671}" dt="2023-11-16T11:44:30.750" v="3434"/>
        <pc:sldMkLst>
          <pc:docMk/>
          <pc:sldMk cId="1763463162" sldId="661"/>
        </pc:sldMkLst>
        <pc:spChg chg="mod">
          <ac:chgData name="Назар Щур" userId="3faffa111ac016f6" providerId="LiveId" clId="{7454EB13-8468-4701-A14C-AE8C5B705671}" dt="2023-11-16T11:14:03.142" v="3084" actId="1076"/>
          <ac:spMkLst>
            <pc:docMk/>
            <pc:sldMk cId="1763463162" sldId="661"/>
            <ac:spMk id="15" creationId="{CE875E1B-5141-B506-36F0-BCA749712A14}"/>
          </ac:spMkLst>
        </pc:spChg>
        <pc:picChg chg="del">
          <ac:chgData name="Назар Щур" userId="3faffa111ac016f6" providerId="LiveId" clId="{7454EB13-8468-4701-A14C-AE8C5B705671}" dt="2023-11-16T11:10:45.615" v="3033" actId="478"/>
          <ac:picMkLst>
            <pc:docMk/>
            <pc:sldMk cId="1763463162" sldId="661"/>
            <ac:picMk id="6" creationId="{C34AB561-042B-9A2C-F3D6-C27D28A14A68}"/>
          </ac:picMkLst>
        </pc:picChg>
        <pc:picChg chg="del">
          <ac:chgData name="Назар Щур" userId="3faffa111ac016f6" providerId="LiveId" clId="{7454EB13-8468-4701-A14C-AE8C5B705671}" dt="2023-11-16T11:10:28.418" v="3025" actId="478"/>
          <ac:picMkLst>
            <pc:docMk/>
            <pc:sldMk cId="1763463162" sldId="661"/>
            <ac:picMk id="10" creationId="{7BE3E6E8-18C8-ABED-EDA4-2AB9D191E44A}"/>
          </ac:picMkLst>
        </pc:picChg>
        <pc:picChg chg="del">
          <ac:chgData name="Назар Щур" userId="3faffa111ac016f6" providerId="LiveId" clId="{7454EB13-8468-4701-A14C-AE8C5B705671}" dt="2023-11-16T11:10:28.418" v="3025" actId="478"/>
          <ac:picMkLst>
            <pc:docMk/>
            <pc:sldMk cId="1763463162" sldId="661"/>
            <ac:picMk id="12" creationId="{9838B0DA-8269-2AD9-8290-F0D058912F10}"/>
          </ac:picMkLst>
        </pc:picChg>
        <pc:picChg chg="mod ord modCrop">
          <ac:chgData name="Назар Щур" userId="3faffa111ac016f6" providerId="LiveId" clId="{7454EB13-8468-4701-A14C-AE8C5B705671}" dt="2023-11-16T11:11:38.845" v="3065" actId="1076"/>
          <ac:picMkLst>
            <pc:docMk/>
            <pc:sldMk cId="1763463162" sldId="661"/>
            <ac:picMk id="17" creationId="{DF3B7701-7917-464F-B865-98C519D0F648}"/>
          </ac:picMkLst>
        </pc:picChg>
      </pc:sldChg>
      <pc:sldChg chg="addSp delSp modSp mod delAnim modAnim">
        <pc:chgData name="Назар Щур" userId="3faffa111ac016f6" providerId="LiveId" clId="{7454EB13-8468-4701-A14C-AE8C5B705671}" dt="2023-11-16T11:42:53.039" v="3422" actId="1035"/>
        <pc:sldMkLst>
          <pc:docMk/>
          <pc:sldMk cId="46779823" sldId="705"/>
        </pc:sldMkLst>
        <pc:spChg chg="del">
          <ac:chgData name="Назар Щур" userId="3faffa111ac016f6" providerId="LiveId" clId="{7454EB13-8468-4701-A14C-AE8C5B705671}" dt="2023-11-16T11:38:23.741" v="3306" actId="478"/>
          <ac:spMkLst>
            <pc:docMk/>
            <pc:sldMk cId="46779823" sldId="705"/>
            <ac:spMk id="2" creationId="{BCC748A5-5866-CFDC-5A8C-35E241ADA6F1}"/>
          </ac:spMkLst>
        </pc:spChg>
        <pc:spChg chg="del mod">
          <ac:chgData name="Назар Щур" userId="3faffa111ac016f6" providerId="LiveId" clId="{7454EB13-8468-4701-A14C-AE8C5B705671}" dt="2023-11-16T11:38:26.010" v="3307" actId="21"/>
          <ac:spMkLst>
            <pc:docMk/>
            <pc:sldMk cId="46779823" sldId="705"/>
            <ac:spMk id="3" creationId="{BBBF63A4-90A9-6118-2E92-968316D3A855}"/>
          </ac:spMkLst>
        </pc:spChg>
        <pc:spChg chg="add del mod">
          <ac:chgData name="Назар Щур" userId="3faffa111ac016f6" providerId="LiveId" clId="{7454EB13-8468-4701-A14C-AE8C5B705671}" dt="2023-11-16T11:42:35.825" v="3406" actId="478"/>
          <ac:spMkLst>
            <pc:docMk/>
            <pc:sldMk cId="46779823" sldId="705"/>
            <ac:spMk id="4" creationId="{32E483AD-DFC6-DBF6-BEFA-999797D76923}"/>
          </ac:spMkLst>
        </pc:spChg>
        <pc:spChg chg="del">
          <ac:chgData name="Назар Щур" userId="3faffa111ac016f6" providerId="LiveId" clId="{7454EB13-8468-4701-A14C-AE8C5B705671}" dt="2023-11-16T11:38:23.741" v="3306" actId="478"/>
          <ac:spMkLst>
            <pc:docMk/>
            <pc:sldMk cId="46779823" sldId="705"/>
            <ac:spMk id="6" creationId="{7486B691-883C-7D25-B074-932FAC5012D0}"/>
          </ac:spMkLst>
        </pc:spChg>
        <pc:spChg chg="del">
          <ac:chgData name="Назар Щур" userId="3faffa111ac016f6" providerId="LiveId" clId="{7454EB13-8468-4701-A14C-AE8C5B705671}" dt="2023-11-16T11:38:23.741" v="3306" actId="478"/>
          <ac:spMkLst>
            <pc:docMk/>
            <pc:sldMk cId="46779823" sldId="705"/>
            <ac:spMk id="7" creationId="{A31F8D63-C843-E0A8-B5CF-08CA7AB28440}"/>
          </ac:spMkLst>
        </pc:spChg>
        <pc:spChg chg="del mod">
          <ac:chgData name="Назар Щур" userId="3faffa111ac016f6" providerId="LiveId" clId="{7454EB13-8468-4701-A14C-AE8C5B705671}" dt="2023-11-16T11:38:35.511" v="3344" actId="478"/>
          <ac:spMkLst>
            <pc:docMk/>
            <pc:sldMk cId="46779823" sldId="705"/>
            <ac:spMk id="8" creationId="{52407D4C-67FA-8DD4-86CB-DD3C98BC05B7}"/>
          </ac:spMkLst>
        </pc:spChg>
        <pc:spChg chg="mod">
          <ac:chgData name="Назар Щур" userId="3faffa111ac016f6" providerId="LiveId" clId="{7454EB13-8468-4701-A14C-AE8C5B705671}" dt="2023-11-16T11:42:53.039" v="3422" actId="1035"/>
          <ac:spMkLst>
            <pc:docMk/>
            <pc:sldMk cId="46779823" sldId="705"/>
            <ac:spMk id="9" creationId="{0FA95AC7-D406-7928-E56C-5AC20806F40F}"/>
          </ac:spMkLst>
        </pc:spChg>
        <pc:spChg chg="add mod">
          <ac:chgData name="Назар Щур" userId="3faffa111ac016f6" providerId="LiveId" clId="{7454EB13-8468-4701-A14C-AE8C5B705671}" dt="2023-11-16T11:42:53.039" v="3422" actId="1035"/>
          <ac:spMkLst>
            <pc:docMk/>
            <pc:sldMk cId="46779823" sldId="705"/>
            <ac:spMk id="10" creationId="{AE07F788-04E2-DA81-8D7B-E95F2029BBFD}"/>
          </ac:spMkLst>
        </pc:spChg>
        <pc:spChg chg="add mod">
          <ac:chgData name="Назар Щур" userId="3faffa111ac016f6" providerId="LiveId" clId="{7454EB13-8468-4701-A14C-AE8C5B705671}" dt="2023-11-16T11:42:53.039" v="3422" actId="1035"/>
          <ac:spMkLst>
            <pc:docMk/>
            <pc:sldMk cId="46779823" sldId="705"/>
            <ac:spMk id="11" creationId="{8E74BC44-CFDB-D6F1-CE26-0EE3EB4A0841}"/>
          </ac:spMkLst>
        </pc:spChg>
        <pc:spChg chg="add mod">
          <ac:chgData name="Назар Щур" userId="3faffa111ac016f6" providerId="LiveId" clId="{7454EB13-8468-4701-A14C-AE8C5B705671}" dt="2023-11-16T11:42:53.039" v="3422" actId="1035"/>
          <ac:spMkLst>
            <pc:docMk/>
            <pc:sldMk cId="46779823" sldId="705"/>
            <ac:spMk id="12" creationId="{A75845C2-47B7-ACDF-5A89-D39068D395F0}"/>
          </ac:spMkLst>
        </pc:spChg>
        <pc:spChg chg="mod">
          <ac:chgData name="Назар Щур" userId="3faffa111ac016f6" providerId="LiveId" clId="{7454EB13-8468-4701-A14C-AE8C5B705671}" dt="2023-11-16T11:42:53.039" v="3422" actId="1035"/>
          <ac:spMkLst>
            <pc:docMk/>
            <pc:sldMk cId="46779823" sldId="705"/>
            <ac:spMk id="13" creationId="{E7043ECB-9783-9EDC-1BC5-015957EB4B76}"/>
          </ac:spMkLst>
        </pc:spChg>
      </pc:sldChg>
      <pc:sldChg chg="del">
        <pc:chgData name="Назар Щур" userId="3faffa111ac016f6" providerId="LiveId" clId="{7454EB13-8468-4701-A14C-AE8C5B705671}" dt="2023-11-16T11:28:47.550" v="3159" actId="47"/>
        <pc:sldMkLst>
          <pc:docMk/>
          <pc:sldMk cId="3897202514" sldId="723"/>
        </pc:sldMkLst>
      </pc:sldChg>
      <pc:sldChg chg="del">
        <pc:chgData name="Назар Щур" userId="3faffa111ac016f6" providerId="LiveId" clId="{7454EB13-8468-4701-A14C-AE8C5B705671}" dt="2023-11-16T11:28:47.550" v="3159" actId="47"/>
        <pc:sldMkLst>
          <pc:docMk/>
          <pc:sldMk cId="711328774" sldId="724"/>
        </pc:sldMkLst>
      </pc:sldChg>
      <pc:sldChg chg="del">
        <pc:chgData name="Назар Щур" userId="3faffa111ac016f6" providerId="LiveId" clId="{7454EB13-8468-4701-A14C-AE8C5B705671}" dt="2023-11-16T10:36:30.781" v="2898" actId="47"/>
        <pc:sldMkLst>
          <pc:docMk/>
          <pc:sldMk cId="3015353405" sldId="732"/>
        </pc:sldMkLst>
      </pc:sldChg>
      <pc:sldChg chg="del">
        <pc:chgData name="Назар Щур" userId="3faffa111ac016f6" providerId="LiveId" clId="{7454EB13-8468-4701-A14C-AE8C5B705671}" dt="2023-11-16T10:36:30.781" v="2898" actId="47"/>
        <pc:sldMkLst>
          <pc:docMk/>
          <pc:sldMk cId="829411749" sldId="735"/>
        </pc:sldMkLst>
      </pc:sldChg>
      <pc:sldChg chg="addSp delSp modSp del mod ord delAnim modAnim">
        <pc:chgData name="Назар Щур" userId="3faffa111ac016f6" providerId="LiveId" clId="{7454EB13-8468-4701-A14C-AE8C5B705671}" dt="2023-11-15T15:20:34.608" v="423" actId="47"/>
        <pc:sldMkLst>
          <pc:docMk/>
          <pc:sldMk cId="123661550" sldId="736"/>
        </pc:sldMkLst>
        <pc:spChg chg="del">
          <ac:chgData name="Назар Щур" userId="3faffa111ac016f6" providerId="LiveId" clId="{7454EB13-8468-4701-A14C-AE8C5B705671}" dt="2023-11-15T14:42:27.986" v="3" actId="478"/>
          <ac:spMkLst>
            <pc:docMk/>
            <pc:sldMk cId="123661550" sldId="736"/>
            <ac:spMk id="2" creationId="{2A448841-6910-2747-8C49-F1DF53299428}"/>
          </ac:spMkLst>
        </pc:spChg>
        <pc:spChg chg="del">
          <ac:chgData name="Назар Щур" userId="3faffa111ac016f6" providerId="LiveId" clId="{7454EB13-8468-4701-A14C-AE8C5B705671}" dt="2023-11-15T14:42:27.986" v="3" actId="478"/>
          <ac:spMkLst>
            <pc:docMk/>
            <pc:sldMk cId="123661550" sldId="736"/>
            <ac:spMk id="3" creationId="{6446ADC9-8BE9-25DB-FCE7-A80AB1C12F2B}"/>
          </ac:spMkLst>
        </pc:spChg>
        <pc:spChg chg="add mod ord">
          <ac:chgData name="Назар Щур" userId="3faffa111ac016f6" providerId="LiveId" clId="{7454EB13-8468-4701-A14C-AE8C5B705671}" dt="2023-11-15T15:01:42.226" v="171" actId="207"/>
          <ac:spMkLst>
            <pc:docMk/>
            <pc:sldMk cId="123661550" sldId="736"/>
            <ac:spMk id="5" creationId="{2529332F-AAA5-BB7D-E6BA-E47D915B2EED}"/>
          </ac:spMkLst>
        </pc:spChg>
        <pc:spChg chg="mod topLvl">
          <ac:chgData name="Назар Щур" userId="3faffa111ac016f6" providerId="LiveId" clId="{7454EB13-8468-4701-A14C-AE8C5B705671}" dt="2023-11-15T14:43:12.878" v="21" actId="165"/>
          <ac:spMkLst>
            <pc:docMk/>
            <pc:sldMk cId="123661550" sldId="736"/>
            <ac:spMk id="9" creationId="{E52D1A3F-A32B-5F7F-4A3B-C52F2C40448B}"/>
          </ac:spMkLst>
        </pc:spChg>
        <pc:spChg chg="add del">
          <ac:chgData name="Назар Щур" userId="3faffa111ac016f6" providerId="LiveId" clId="{7454EB13-8468-4701-A14C-AE8C5B705671}" dt="2023-11-15T14:50:32.203" v="57" actId="478"/>
          <ac:spMkLst>
            <pc:docMk/>
            <pc:sldMk cId="123661550" sldId="736"/>
            <ac:spMk id="12" creationId="{9668AEB1-6302-8F31-1246-3057CEE76FEC}"/>
          </ac:spMkLst>
        </pc:spChg>
        <pc:spChg chg="add mod">
          <ac:chgData name="Назар Щур" userId="3faffa111ac016f6" providerId="LiveId" clId="{7454EB13-8468-4701-A14C-AE8C5B705671}" dt="2023-11-15T15:02:22.984" v="180" actId="206"/>
          <ac:spMkLst>
            <pc:docMk/>
            <pc:sldMk cId="123661550" sldId="736"/>
            <ac:spMk id="13" creationId="{092FA276-B9D9-4EC1-5DD3-D1DFC349BFE0}"/>
          </ac:spMkLst>
        </pc:spChg>
        <pc:spChg chg="add mod">
          <ac:chgData name="Назар Щур" userId="3faffa111ac016f6" providerId="LiveId" clId="{7454EB13-8468-4701-A14C-AE8C5B705671}" dt="2023-11-15T15:02:00.884" v="175" actId="208"/>
          <ac:spMkLst>
            <pc:docMk/>
            <pc:sldMk cId="123661550" sldId="736"/>
            <ac:spMk id="14" creationId="{94164052-603A-665E-812C-901A2248451F}"/>
          </ac:spMkLst>
        </pc:spChg>
        <pc:spChg chg="add mod">
          <ac:chgData name="Назар Щур" userId="3faffa111ac016f6" providerId="LiveId" clId="{7454EB13-8468-4701-A14C-AE8C5B705671}" dt="2023-11-15T15:02:32.597" v="182" actId="206"/>
          <ac:spMkLst>
            <pc:docMk/>
            <pc:sldMk cId="123661550" sldId="736"/>
            <ac:spMk id="15" creationId="{33EB5BAA-C98B-200F-2F72-165768EEB7A7}"/>
          </ac:spMkLst>
        </pc:spChg>
        <pc:spChg chg="add del">
          <ac:chgData name="Назар Щур" userId="3faffa111ac016f6" providerId="LiveId" clId="{7454EB13-8468-4701-A14C-AE8C5B705671}" dt="2023-11-15T14:55:35.989" v="121" actId="11529"/>
          <ac:spMkLst>
            <pc:docMk/>
            <pc:sldMk cId="123661550" sldId="736"/>
            <ac:spMk id="16" creationId="{6167CE16-4B17-F93D-6E83-D7DECA357D51}"/>
          </ac:spMkLst>
        </pc:spChg>
        <pc:spChg chg="mod topLvl">
          <ac:chgData name="Назар Щур" userId="3faffa111ac016f6" providerId="LiveId" clId="{7454EB13-8468-4701-A14C-AE8C5B705671}" dt="2023-11-15T14:43:12.878" v="21" actId="165"/>
          <ac:spMkLst>
            <pc:docMk/>
            <pc:sldMk cId="123661550" sldId="736"/>
            <ac:spMk id="17" creationId="{DA379E61-F646-888B-51E3-ED97EDBB1125}"/>
          </ac:spMkLst>
        </pc:spChg>
        <pc:spChg chg="mod topLvl">
          <ac:chgData name="Назар Щур" userId="3faffa111ac016f6" providerId="LiveId" clId="{7454EB13-8468-4701-A14C-AE8C5B705671}" dt="2023-11-15T14:43:12.878" v="21" actId="165"/>
          <ac:spMkLst>
            <pc:docMk/>
            <pc:sldMk cId="123661550" sldId="736"/>
            <ac:spMk id="18" creationId="{54E37874-84B9-EC70-5BD8-39C751EB9EF6}"/>
          </ac:spMkLst>
        </pc:spChg>
        <pc:spChg chg="add mod">
          <ac:chgData name="Назар Щур" userId="3faffa111ac016f6" providerId="LiveId" clId="{7454EB13-8468-4701-A14C-AE8C5B705671}" dt="2023-11-15T15:02:52.103" v="186" actId="207"/>
          <ac:spMkLst>
            <pc:docMk/>
            <pc:sldMk cId="123661550" sldId="736"/>
            <ac:spMk id="19" creationId="{57693281-D809-53F8-DD04-664C01EEE1DC}"/>
          </ac:spMkLst>
        </pc:spChg>
        <pc:spChg chg="add mod">
          <ac:chgData name="Назар Щур" userId="3faffa111ac016f6" providerId="LiveId" clId="{7454EB13-8468-4701-A14C-AE8C5B705671}" dt="2023-11-15T15:02:02.950" v="176" actId="208"/>
          <ac:spMkLst>
            <pc:docMk/>
            <pc:sldMk cId="123661550" sldId="736"/>
            <ac:spMk id="22" creationId="{5F7AE914-79F4-9C30-087F-67C5CC8C54FA}"/>
          </ac:spMkLst>
        </pc:spChg>
        <pc:spChg chg="add del mod">
          <ac:chgData name="Назар Щур" userId="3faffa111ac016f6" providerId="LiveId" clId="{7454EB13-8468-4701-A14C-AE8C5B705671}" dt="2023-11-15T15:01:44.565" v="172" actId="478"/>
          <ac:spMkLst>
            <pc:docMk/>
            <pc:sldMk cId="123661550" sldId="736"/>
            <ac:spMk id="24" creationId="{012ADE76-DCF1-BB07-0CB1-40744ABA55B9}"/>
          </ac:spMkLst>
        </pc:spChg>
        <pc:grpChg chg="add del mod">
          <ac:chgData name="Назар Щур" userId="3faffa111ac016f6" providerId="LiveId" clId="{7454EB13-8468-4701-A14C-AE8C5B705671}" dt="2023-11-15T14:43:12.878" v="21" actId="165"/>
          <ac:grpSpMkLst>
            <pc:docMk/>
            <pc:sldMk cId="123661550" sldId="736"/>
            <ac:grpSpMk id="4" creationId="{CF2078A8-F3DB-305E-EC36-989FE883FD99}"/>
          </ac:grpSpMkLst>
        </pc:grpChg>
        <pc:picChg chg="mod ord topLvl">
          <ac:chgData name="Назар Щур" userId="3faffa111ac016f6" providerId="LiveId" clId="{7454EB13-8468-4701-A14C-AE8C5B705671}" dt="2023-11-15T14:46:07.926" v="32" actId="167"/>
          <ac:picMkLst>
            <pc:docMk/>
            <pc:sldMk cId="123661550" sldId="736"/>
            <ac:picMk id="6" creationId="{0E9593CF-D5B6-6266-1AAB-965106AA0F06}"/>
          </ac:picMkLst>
        </pc:picChg>
        <pc:picChg chg="mod topLvl">
          <ac:chgData name="Назар Щур" userId="3faffa111ac016f6" providerId="LiveId" clId="{7454EB13-8468-4701-A14C-AE8C5B705671}" dt="2023-11-15T14:43:12.878" v="21" actId="165"/>
          <ac:picMkLst>
            <pc:docMk/>
            <pc:sldMk cId="123661550" sldId="736"/>
            <ac:picMk id="8" creationId="{91138534-396B-A861-68F7-D9F0FBC3BDE3}"/>
          </ac:picMkLst>
        </pc:picChg>
        <pc:picChg chg="add del mod">
          <ac:chgData name="Назар Щур" userId="3faffa111ac016f6" providerId="LiveId" clId="{7454EB13-8468-4701-A14C-AE8C5B705671}" dt="2023-11-15T14:56:33.770" v="133" actId="478"/>
          <ac:picMkLst>
            <pc:docMk/>
            <pc:sldMk cId="123661550" sldId="736"/>
            <ac:picMk id="10" creationId="{82C42397-055A-9C11-A87C-BFC82E37AF21}"/>
          </ac:picMkLst>
        </pc:picChg>
        <pc:picChg chg="mod topLvl">
          <ac:chgData name="Назар Щур" userId="3faffa111ac016f6" providerId="LiveId" clId="{7454EB13-8468-4701-A14C-AE8C5B705671}" dt="2023-11-15T14:43:12.878" v="21" actId="165"/>
          <ac:picMkLst>
            <pc:docMk/>
            <pc:sldMk cId="123661550" sldId="736"/>
            <ac:picMk id="11" creationId="{B4C2358B-C59D-288F-1A53-1ECD5C5BFB1B}"/>
          </ac:picMkLst>
        </pc:picChg>
        <pc:picChg chg="add del mod">
          <ac:chgData name="Назар Щур" userId="3faffa111ac016f6" providerId="LiveId" clId="{7454EB13-8468-4701-A14C-AE8C5B705671}" dt="2023-11-15T15:07:31.869" v="218" actId="478"/>
          <ac:picMkLst>
            <pc:docMk/>
            <pc:sldMk cId="123661550" sldId="736"/>
            <ac:picMk id="21" creationId="{951BAD45-6A78-4222-8086-4E1E96F77D8F}"/>
          </ac:picMkLst>
        </pc:picChg>
        <pc:picChg chg="add mod">
          <ac:chgData name="Назар Щур" userId="3faffa111ac016f6" providerId="LiveId" clId="{7454EB13-8468-4701-A14C-AE8C5B705671}" dt="2023-11-15T15:04:12.168" v="205" actId="2085"/>
          <ac:picMkLst>
            <pc:docMk/>
            <pc:sldMk cId="123661550" sldId="736"/>
            <ac:picMk id="23" creationId="{3FA43433-E5E6-5C71-4A19-CD545AE7C6F3}"/>
          </ac:picMkLst>
        </pc:picChg>
        <pc:picChg chg="add mod">
          <ac:chgData name="Назар Щур" userId="3faffa111ac016f6" providerId="LiveId" clId="{7454EB13-8468-4701-A14C-AE8C5B705671}" dt="2023-11-15T15:04:12.168" v="205" actId="2085"/>
          <ac:picMkLst>
            <pc:docMk/>
            <pc:sldMk cId="123661550" sldId="736"/>
            <ac:picMk id="25" creationId="{017C56F9-5895-305B-11CB-5612ED3F8009}"/>
          </ac:picMkLst>
        </pc:picChg>
        <pc:picChg chg="add mod">
          <ac:chgData name="Назар Щур" userId="3faffa111ac016f6" providerId="LiveId" clId="{7454EB13-8468-4701-A14C-AE8C5B705671}" dt="2023-11-15T15:04:12.168" v="205" actId="2085"/>
          <ac:picMkLst>
            <pc:docMk/>
            <pc:sldMk cId="123661550" sldId="736"/>
            <ac:picMk id="26" creationId="{B0791129-38B5-FEE5-9902-DF9C3E27BC4F}"/>
          </ac:picMkLst>
        </pc:picChg>
        <pc:picChg chg="add mod">
          <ac:chgData name="Назар Щур" userId="3faffa111ac016f6" providerId="LiveId" clId="{7454EB13-8468-4701-A14C-AE8C5B705671}" dt="2023-11-15T15:04:12.168" v="205" actId="2085"/>
          <ac:picMkLst>
            <pc:docMk/>
            <pc:sldMk cId="123661550" sldId="736"/>
            <ac:picMk id="27" creationId="{EB4EE539-6553-0696-F27A-026DC74BFDCF}"/>
          </ac:picMkLst>
        </pc:picChg>
        <pc:picChg chg="add mod">
          <ac:chgData name="Назар Щур" userId="3faffa111ac016f6" providerId="LiveId" clId="{7454EB13-8468-4701-A14C-AE8C5B705671}" dt="2023-11-15T15:04:12.168" v="205" actId="2085"/>
          <ac:picMkLst>
            <pc:docMk/>
            <pc:sldMk cId="123661550" sldId="736"/>
            <ac:picMk id="28" creationId="{9A85B269-9641-6629-F148-42D16572A194}"/>
          </ac:picMkLst>
        </pc:picChg>
        <pc:picChg chg="add mod">
          <ac:chgData name="Назар Щур" userId="3faffa111ac016f6" providerId="LiveId" clId="{7454EB13-8468-4701-A14C-AE8C5B705671}" dt="2023-11-15T15:04:12.168" v="205" actId="2085"/>
          <ac:picMkLst>
            <pc:docMk/>
            <pc:sldMk cId="123661550" sldId="736"/>
            <ac:picMk id="29" creationId="{F56952C3-C37E-FD35-C7EC-09E8B2907AE1}"/>
          </ac:picMkLst>
        </pc:picChg>
        <pc:picChg chg="add mod">
          <ac:chgData name="Назар Щур" userId="3faffa111ac016f6" providerId="LiveId" clId="{7454EB13-8468-4701-A14C-AE8C5B705671}" dt="2023-11-15T15:04:12.168" v="205" actId="2085"/>
          <ac:picMkLst>
            <pc:docMk/>
            <pc:sldMk cId="123661550" sldId="736"/>
            <ac:picMk id="30" creationId="{9D4CE107-6B0E-3A90-2D61-D13C9D7C443C}"/>
          </ac:picMkLst>
        </pc:picChg>
      </pc:sldChg>
      <pc:sldChg chg="del">
        <pc:chgData name="Назар Щур" userId="3faffa111ac016f6" providerId="LiveId" clId="{7454EB13-8468-4701-A14C-AE8C5B705671}" dt="2023-11-16T10:36:30.781" v="2898" actId="47"/>
        <pc:sldMkLst>
          <pc:docMk/>
          <pc:sldMk cId="2663051074" sldId="737"/>
        </pc:sldMkLst>
      </pc:sldChg>
      <pc:sldChg chg="del">
        <pc:chgData name="Назар Щур" userId="3faffa111ac016f6" providerId="LiveId" clId="{7454EB13-8468-4701-A14C-AE8C5B705671}" dt="2023-11-16T10:36:30.781" v="2898" actId="47"/>
        <pc:sldMkLst>
          <pc:docMk/>
          <pc:sldMk cId="2333616642" sldId="738"/>
        </pc:sldMkLst>
      </pc:sldChg>
      <pc:sldChg chg="del">
        <pc:chgData name="Назар Щур" userId="3faffa111ac016f6" providerId="LiveId" clId="{7454EB13-8468-4701-A14C-AE8C5B705671}" dt="2023-11-16T10:36:30.781" v="2898" actId="47"/>
        <pc:sldMkLst>
          <pc:docMk/>
          <pc:sldMk cId="2397330284" sldId="741"/>
        </pc:sldMkLst>
      </pc:sldChg>
      <pc:sldChg chg="del">
        <pc:chgData name="Назар Щур" userId="3faffa111ac016f6" providerId="LiveId" clId="{7454EB13-8468-4701-A14C-AE8C5B705671}" dt="2023-11-16T10:36:30.781" v="2898" actId="47"/>
        <pc:sldMkLst>
          <pc:docMk/>
          <pc:sldMk cId="2589024399" sldId="742"/>
        </pc:sldMkLst>
      </pc:sldChg>
      <pc:sldChg chg="del">
        <pc:chgData name="Назар Щур" userId="3faffa111ac016f6" providerId="LiveId" clId="{7454EB13-8468-4701-A14C-AE8C5B705671}" dt="2023-11-16T10:36:30.781" v="2898" actId="47"/>
        <pc:sldMkLst>
          <pc:docMk/>
          <pc:sldMk cId="3932173122" sldId="743"/>
        </pc:sldMkLst>
      </pc:sldChg>
      <pc:sldChg chg="del">
        <pc:chgData name="Назар Щур" userId="3faffa111ac016f6" providerId="LiveId" clId="{7454EB13-8468-4701-A14C-AE8C5B705671}" dt="2023-11-16T10:36:30.781" v="2898" actId="47"/>
        <pc:sldMkLst>
          <pc:docMk/>
          <pc:sldMk cId="2321363943" sldId="744"/>
        </pc:sldMkLst>
      </pc:sldChg>
      <pc:sldChg chg="del">
        <pc:chgData name="Назар Щур" userId="3faffa111ac016f6" providerId="LiveId" clId="{7454EB13-8468-4701-A14C-AE8C5B705671}" dt="2023-11-16T10:36:30.781" v="2898" actId="47"/>
        <pc:sldMkLst>
          <pc:docMk/>
          <pc:sldMk cId="2587116209" sldId="749"/>
        </pc:sldMkLst>
      </pc:sldChg>
      <pc:sldChg chg="del">
        <pc:chgData name="Назар Щур" userId="3faffa111ac016f6" providerId="LiveId" clId="{7454EB13-8468-4701-A14C-AE8C5B705671}" dt="2023-11-16T10:36:30.781" v="2898" actId="47"/>
        <pc:sldMkLst>
          <pc:docMk/>
          <pc:sldMk cId="3395903042" sldId="752"/>
        </pc:sldMkLst>
      </pc:sldChg>
      <pc:sldChg chg="del">
        <pc:chgData name="Назар Щур" userId="3faffa111ac016f6" providerId="LiveId" clId="{7454EB13-8468-4701-A14C-AE8C5B705671}" dt="2023-11-16T11:28:47.550" v="3159" actId="47"/>
        <pc:sldMkLst>
          <pc:docMk/>
          <pc:sldMk cId="3717933372" sldId="753"/>
        </pc:sldMkLst>
      </pc:sldChg>
      <pc:sldChg chg="del">
        <pc:chgData name="Назар Щур" userId="3faffa111ac016f6" providerId="LiveId" clId="{7454EB13-8468-4701-A14C-AE8C5B705671}" dt="2023-11-16T11:28:47.550" v="3159" actId="47"/>
        <pc:sldMkLst>
          <pc:docMk/>
          <pc:sldMk cId="1477006888" sldId="755"/>
        </pc:sldMkLst>
      </pc:sldChg>
      <pc:sldChg chg="del">
        <pc:chgData name="Назар Щур" userId="3faffa111ac016f6" providerId="LiveId" clId="{7454EB13-8468-4701-A14C-AE8C5B705671}" dt="2023-11-16T11:28:47.550" v="3159" actId="47"/>
        <pc:sldMkLst>
          <pc:docMk/>
          <pc:sldMk cId="4123251389" sldId="756"/>
        </pc:sldMkLst>
      </pc:sldChg>
      <pc:sldChg chg="del">
        <pc:chgData name="Назар Щур" userId="3faffa111ac016f6" providerId="LiveId" clId="{7454EB13-8468-4701-A14C-AE8C5B705671}" dt="2023-11-16T11:28:47.550" v="3159" actId="47"/>
        <pc:sldMkLst>
          <pc:docMk/>
          <pc:sldMk cId="274686219" sldId="757"/>
        </pc:sldMkLst>
      </pc:sldChg>
      <pc:sldChg chg="delSp del mod delAnim">
        <pc:chgData name="Назар Щур" userId="3faffa111ac016f6" providerId="LiveId" clId="{7454EB13-8468-4701-A14C-AE8C5B705671}" dt="2023-11-16T11:28:47.550" v="3159" actId="47"/>
        <pc:sldMkLst>
          <pc:docMk/>
          <pc:sldMk cId="1842101164" sldId="759"/>
        </pc:sldMkLst>
        <pc:graphicFrameChg chg="del">
          <ac:chgData name="Назар Щур" userId="3faffa111ac016f6" providerId="LiveId" clId="{7454EB13-8468-4701-A14C-AE8C5B705671}" dt="2023-11-15T14:46:43.873" v="36" actId="478"/>
          <ac:graphicFrameMkLst>
            <pc:docMk/>
            <pc:sldMk cId="1842101164" sldId="759"/>
            <ac:graphicFrameMk id="83" creationId="{2D180576-B3F7-6993-8A12-FD923A6229A9}"/>
          </ac:graphicFrameMkLst>
        </pc:graphicFrameChg>
      </pc:sldChg>
      <pc:sldChg chg="del">
        <pc:chgData name="Назар Щур" userId="3faffa111ac016f6" providerId="LiveId" clId="{7454EB13-8468-4701-A14C-AE8C5B705671}" dt="2023-11-16T11:28:47.550" v="3159" actId="47"/>
        <pc:sldMkLst>
          <pc:docMk/>
          <pc:sldMk cId="4213358622" sldId="760"/>
        </pc:sldMkLst>
      </pc:sldChg>
      <pc:sldChg chg="add del">
        <pc:chgData name="Назар Щур" userId="3faffa111ac016f6" providerId="LiveId" clId="{7454EB13-8468-4701-A14C-AE8C5B705671}" dt="2023-11-16T10:36:30.781" v="2898" actId="47"/>
        <pc:sldMkLst>
          <pc:docMk/>
          <pc:sldMk cId="1192882494" sldId="761"/>
        </pc:sldMkLst>
      </pc:sldChg>
      <pc:sldChg chg="add del">
        <pc:chgData name="Назар Щур" userId="3faffa111ac016f6" providerId="LiveId" clId="{7454EB13-8468-4701-A14C-AE8C5B705671}" dt="2023-11-15T14:47:12.281" v="38"/>
        <pc:sldMkLst>
          <pc:docMk/>
          <pc:sldMk cId="2422580947" sldId="762"/>
        </pc:sldMkLst>
      </pc:sldChg>
      <pc:sldChg chg="addSp delSp modSp add del mod modAnim">
        <pc:chgData name="Назар Щур" userId="3faffa111ac016f6" providerId="LiveId" clId="{7454EB13-8468-4701-A14C-AE8C5B705671}" dt="2023-11-15T15:20:35.523" v="424" actId="47"/>
        <pc:sldMkLst>
          <pc:docMk/>
          <pc:sldMk cId="3022354537" sldId="762"/>
        </pc:sldMkLst>
        <pc:spChg chg="mod">
          <ac:chgData name="Назар Щур" userId="3faffa111ac016f6" providerId="LiveId" clId="{7454EB13-8468-4701-A14C-AE8C5B705671}" dt="2023-11-15T15:08:50.777" v="283"/>
          <ac:spMkLst>
            <pc:docMk/>
            <pc:sldMk cId="3022354537" sldId="762"/>
            <ac:spMk id="4" creationId="{48BAD8A7-5AB2-BBBA-B95E-ED279F060297}"/>
          </ac:spMkLst>
        </pc:spChg>
        <pc:spChg chg="mod">
          <ac:chgData name="Назар Щур" userId="3faffa111ac016f6" providerId="LiveId" clId="{7454EB13-8468-4701-A14C-AE8C5B705671}" dt="2023-11-15T15:07:41.610" v="219" actId="164"/>
          <ac:spMkLst>
            <pc:docMk/>
            <pc:sldMk cId="3022354537" sldId="762"/>
            <ac:spMk id="5" creationId="{2529332F-AAA5-BB7D-E6BA-E47D915B2EED}"/>
          </ac:spMkLst>
        </pc:spChg>
        <pc:spChg chg="mod">
          <ac:chgData name="Назар Щур" userId="3faffa111ac016f6" providerId="LiveId" clId="{7454EB13-8468-4701-A14C-AE8C5B705671}" dt="2023-11-15T15:08:50.777" v="283"/>
          <ac:spMkLst>
            <pc:docMk/>
            <pc:sldMk cId="3022354537" sldId="762"/>
            <ac:spMk id="7" creationId="{FC6EB596-A4A3-EB48-2D53-47A2F08CCAA9}"/>
          </ac:spMkLst>
        </pc:spChg>
        <pc:spChg chg="del mod">
          <ac:chgData name="Назар Щур" userId="3faffa111ac016f6" providerId="LiveId" clId="{7454EB13-8468-4701-A14C-AE8C5B705671}" dt="2023-11-15T15:08:34" v="281" actId="478"/>
          <ac:spMkLst>
            <pc:docMk/>
            <pc:sldMk cId="3022354537" sldId="762"/>
            <ac:spMk id="9" creationId="{E52D1A3F-A32B-5F7F-4A3B-C52F2C40448B}"/>
          </ac:spMkLst>
        </pc:spChg>
        <pc:spChg chg="mod">
          <ac:chgData name="Назар Щур" userId="3faffa111ac016f6" providerId="LiveId" clId="{7454EB13-8468-4701-A14C-AE8C5B705671}" dt="2023-11-15T15:08:50.777" v="283"/>
          <ac:spMkLst>
            <pc:docMk/>
            <pc:sldMk cId="3022354537" sldId="762"/>
            <ac:spMk id="10" creationId="{D42968ED-9019-2291-8609-CD30A2D49BA8}"/>
          </ac:spMkLst>
        </pc:spChg>
        <pc:spChg chg="mod">
          <ac:chgData name="Назар Щур" userId="3faffa111ac016f6" providerId="LiveId" clId="{7454EB13-8468-4701-A14C-AE8C5B705671}" dt="2023-11-15T15:08:50.777" v="283"/>
          <ac:spMkLst>
            <pc:docMk/>
            <pc:sldMk cId="3022354537" sldId="762"/>
            <ac:spMk id="12" creationId="{442481CF-E63D-D3DB-B523-1BA7195A1E6C}"/>
          </ac:spMkLst>
        </pc:spChg>
        <pc:spChg chg="mod">
          <ac:chgData name="Назар Щур" userId="3faffa111ac016f6" providerId="LiveId" clId="{7454EB13-8468-4701-A14C-AE8C5B705671}" dt="2023-11-15T15:07:41.610" v="219" actId="164"/>
          <ac:spMkLst>
            <pc:docMk/>
            <pc:sldMk cId="3022354537" sldId="762"/>
            <ac:spMk id="13" creationId="{092FA276-B9D9-4EC1-5DD3-D1DFC349BFE0}"/>
          </ac:spMkLst>
        </pc:spChg>
        <pc:spChg chg="mod">
          <ac:chgData name="Назар Щур" userId="3faffa111ac016f6" providerId="LiveId" clId="{7454EB13-8468-4701-A14C-AE8C5B705671}" dt="2023-11-15T15:07:41.610" v="219" actId="164"/>
          <ac:spMkLst>
            <pc:docMk/>
            <pc:sldMk cId="3022354537" sldId="762"/>
            <ac:spMk id="14" creationId="{94164052-603A-665E-812C-901A2248451F}"/>
          </ac:spMkLst>
        </pc:spChg>
        <pc:spChg chg="mod">
          <ac:chgData name="Назар Щур" userId="3faffa111ac016f6" providerId="LiveId" clId="{7454EB13-8468-4701-A14C-AE8C5B705671}" dt="2023-11-15T15:07:41.610" v="219" actId="164"/>
          <ac:spMkLst>
            <pc:docMk/>
            <pc:sldMk cId="3022354537" sldId="762"/>
            <ac:spMk id="15" creationId="{33EB5BAA-C98B-200F-2F72-165768EEB7A7}"/>
          </ac:spMkLst>
        </pc:spChg>
        <pc:spChg chg="mod">
          <ac:chgData name="Назар Щур" userId="3faffa111ac016f6" providerId="LiveId" clId="{7454EB13-8468-4701-A14C-AE8C5B705671}" dt="2023-11-15T15:08:50.777" v="283"/>
          <ac:spMkLst>
            <pc:docMk/>
            <pc:sldMk cId="3022354537" sldId="762"/>
            <ac:spMk id="16" creationId="{EB9FF7D7-85A3-3B17-0B33-6633C7895452}"/>
          </ac:spMkLst>
        </pc:spChg>
        <pc:spChg chg="del mod">
          <ac:chgData name="Назар Щур" userId="3faffa111ac016f6" providerId="LiveId" clId="{7454EB13-8468-4701-A14C-AE8C5B705671}" dt="2023-11-15T15:08:34" v="281" actId="478"/>
          <ac:spMkLst>
            <pc:docMk/>
            <pc:sldMk cId="3022354537" sldId="762"/>
            <ac:spMk id="17" creationId="{DA379E61-F646-888B-51E3-ED97EDBB1125}"/>
          </ac:spMkLst>
        </pc:spChg>
        <pc:spChg chg="del mod">
          <ac:chgData name="Назар Щур" userId="3faffa111ac016f6" providerId="LiveId" clId="{7454EB13-8468-4701-A14C-AE8C5B705671}" dt="2023-11-15T15:08:34" v="281" actId="478"/>
          <ac:spMkLst>
            <pc:docMk/>
            <pc:sldMk cId="3022354537" sldId="762"/>
            <ac:spMk id="18" creationId="{54E37874-84B9-EC70-5BD8-39C751EB9EF6}"/>
          </ac:spMkLst>
        </pc:spChg>
        <pc:spChg chg="mod">
          <ac:chgData name="Назар Щур" userId="3faffa111ac016f6" providerId="LiveId" clId="{7454EB13-8468-4701-A14C-AE8C5B705671}" dt="2023-11-15T15:07:41.610" v="219" actId="164"/>
          <ac:spMkLst>
            <pc:docMk/>
            <pc:sldMk cId="3022354537" sldId="762"/>
            <ac:spMk id="19" creationId="{57693281-D809-53F8-DD04-664C01EEE1DC}"/>
          </ac:spMkLst>
        </pc:spChg>
        <pc:spChg chg="mod">
          <ac:chgData name="Назар Щур" userId="3faffa111ac016f6" providerId="LiveId" clId="{7454EB13-8468-4701-A14C-AE8C5B705671}" dt="2023-11-15T15:08:50.777" v="283"/>
          <ac:spMkLst>
            <pc:docMk/>
            <pc:sldMk cId="3022354537" sldId="762"/>
            <ac:spMk id="20" creationId="{802998B4-E5E9-81EA-A7C2-65F4DBB3EB82}"/>
          </ac:spMkLst>
        </pc:spChg>
        <pc:spChg chg="mod">
          <ac:chgData name="Назар Щур" userId="3faffa111ac016f6" providerId="LiveId" clId="{7454EB13-8468-4701-A14C-AE8C5B705671}" dt="2023-11-15T15:07:41.610" v="219" actId="164"/>
          <ac:spMkLst>
            <pc:docMk/>
            <pc:sldMk cId="3022354537" sldId="762"/>
            <ac:spMk id="22" creationId="{5F7AE914-79F4-9C30-087F-67C5CC8C54FA}"/>
          </ac:spMkLst>
        </pc:spChg>
        <pc:grpChg chg="add mod">
          <ac:chgData name="Назар Щур" userId="3faffa111ac016f6" providerId="LiveId" clId="{7454EB13-8468-4701-A14C-AE8C5B705671}" dt="2023-11-15T15:07:46.392" v="220" actId="1076"/>
          <ac:grpSpMkLst>
            <pc:docMk/>
            <pc:sldMk cId="3022354537" sldId="762"/>
            <ac:grpSpMk id="2" creationId="{738831BD-D6DF-68EA-785F-2D929029993E}"/>
          </ac:grpSpMkLst>
        </pc:grpChg>
        <pc:grpChg chg="add del mod">
          <ac:chgData name="Назар Щур" userId="3faffa111ac016f6" providerId="LiveId" clId="{7454EB13-8468-4701-A14C-AE8C5B705671}" dt="2023-11-15T15:09:30.017" v="293" actId="478"/>
          <ac:grpSpMkLst>
            <pc:docMk/>
            <pc:sldMk cId="3022354537" sldId="762"/>
            <ac:grpSpMk id="3" creationId="{81427071-ED71-A751-EB69-17824DFEE9A7}"/>
          </ac:grpSpMkLst>
        </pc:grpChg>
        <pc:picChg chg="del mod">
          <ac:chgData name="Назар Щур" userId="3faffa111ac016f6" providerId="LiveId" clId="{7454EB13-8468-4701-A14C-AE8C5B705671}" dt="2023-11-15T15:08:55.288" v="285" actId="21"/>
          <ac:picMkLst>
            <pc:docMk/>
            <pc:sldMk cId="3022354537" sldId="762"/>
            <ac:picMk id="6" creationId="{0E9593CF-D5B6-6266-1AAB-965106AA0F06}"/>
          </ac:picMkLst>
        </pc:picChg>
        <pc:picChg chg="del mod">
          <ac:chgData name="Назар Щур" userId="3faffa111ac016f6" providerId="LiveId" clId="{7454EB13-8468-4701-A14C-AE8C5B705671}" dt="2023-11-15T15:08:34" v="281" actId="478"/>
          <ac:picMkLst>
            <pc:docMk/>
            <pc:sldMk cId="3022354537" sldId="762"/>
            <ac:picMk id="8" creationId="{91138534-396B-A861-68F7-D9F0FBC3BDE3}"/>
          </ac:picMkLst>
        </pc:picChg>
        <pc:picChg chg="del mod">
          <ac:chgData name="Назар Щур" userId="3faffa111ac016f6" providerId="LiveId" clId="{7454EB13-8468-4701-A14C-AE8C5B705671}" dt="2023-11-15T15:08:34" v="281" actId="478"/>
          <ac:picMkLst>
            <pc:docMk/>
            <pc:sldMk cId="3022354537" sldId="762"/>
            <ac:picMk id="11" creationId="{B4C2358B-C59D-288F-1A53-1ECD5C5BFB1B}"/>
          </ac:picMkLst>
        </pc:picChg>
        <pc:picChg chg="del">
          <ac:chgData name="Назар Щур" userId="3faffa111ac016f6" providerId="LiveId" clId="{7454EB13-8468-4701-A14C-AE8C5B705671}" dt="2023-11-15T15:05:48.314" v="216" actId="478"/>
          <ac:picMkLst>
            <pc:docMk/>
            <pc:sldMk cId="3022354537" sldId="762"/>
            <ac:picMk id="21" creationId="{951BAD45-6A78-4222-8086-4E1E96F77D8F}"/>
          </ac:picMkLst>
        </pc:picChg>
        <pc:picChg chg="mod">
          <ac:chgData name="Назар Щур" userId="3faffa111ac016f6" providerId="LiveId" clId="{7454EB13-8468-4701-A14C-AE8C5B705671}" dt="2023-11-15T15:07:41.610" v="219" actId="164"/>
          <ac:picMkLst>
            <pc:docMk/>
            <pc:sldMk cId="3022354537" sldId="762"/>
            <ac:picMk id="23" creationId="{3FA43433-E5E6-5C71-4A19-CD545AE7C6F3}"/>
          </ac:picMkLst>
        </pc:picChg>
        <pc:picChg chg="mod">
          <ac:chgData name="Назар Щур" userId="3faffa111ac016f6" providerId="LiveId" clId="{7454EB13-8468-4701-A14C-AE8C5B705671}" dt="2023-11-15T15:08:50.777" v="283"/>
          <ac:picMkLst>
            <pc:docMk/>
            <pc:sldMk cId="3022354537" sldId="762"/>
            <ac:picMk id="24" creationId="{75F2461A-3952-4AEA-1FF0-5774D087709F}"/>
          </ac:picMkLst>
        </pc:picChg>
        <pc:picChg chg="mod">
          <ac:chgData name="Назар Щур" userId="3faffa111ac016f6" providerId="LiveId" clId="{7454EB13-8468-4701-A14C-AE8C5B705671}" dt="2023-11-15T15:07:41.610" v="219" actId="164"/>
          <ac:picMkLst>
            <pc:docMk/>
            <pc:sldMk cId="3022354537" sldId="762"/>
            <ac:picMk id="25" creationId="{017C56F9-5895-305B-11CB-5612ED3F8009}"/>
          </ac:picMkLst>
        </pc:picChg>
        <pc:picChg chg="mod">
          <ac:chgData name="Назар Щур" userId="3faffa111ac016f6" providerId="LiveId" clId="{7454EB13-8468-4701-A14C-AE8C5B705671}" dt="2023-11-15T15:07:41.610" v="219" actId="164"/>
          <ac:picMkLst>
            <pc:docMk/>
            <pc:sldMk cId="3022354537" sldId="762"/>
            <ac:picMk id="26" creationId="{B0791129-38B5-FEE5-9902-DF9C3E27BC4F}"/>
          </ac:picMkLst>
        </pc:picChg>
        <pc:picChg chg="mod">
          <ac:chgData name="Назар Щур" userId="3faffa111ac016f6" providerId="LiveId" clId="{7454EB13-8468-4701-A14C-AE8C5B705671}" dt="2023-11-15T15:07:41.610" v="219" actId="164"/>
          <ac:picMkLst>
            <pc:docMk/>
            <pc:sldMk cId="3022354537" sldId="762"/>
            <ac:picMk id="27" creationId="{EB4EE539-6553-0696-F27A-026DC74BFDCF}"/>
          </ac:picMkLst>
        </pc:picChg>
        <pc:picChg chg="mod">
          <ac:chgData name="Назар Щур" userId="3faffa111ac016f6" providerId="LiveId" clId="{7454EB13-8468-4701-A14C-AE8C5B705671}" dt="2023-11-15T15:07:41.610" v="219" actId="164"/>
          <ac:picMkLst>
            <pc:docMk/>
            <pc:sldMk cId="3022354537" sldId="762"/>
            <ac:picMk id="28" creationId="{9A85B269-9641-6629-F148-42D16572A194}"/>
          </ac:picMkLst>
        </pc:picChg>
        <pc:picChg chg="mod">
          <ac:chgData name="Назар Щур" userId="3faffa111ac016f6" providerId="LiveId" clId="{7454EB13-8468-4701-A14C-AE8C5B705671}" dt="2023-11-15T15:07:41.610" v="219" actId="164"/>
          <ac:picMkLst>
            <pc:docMk/>
            <pc:sldMk cId="3022354537" sldId="762"/>
            <ac:picMk id="29" creationId="{F56952C3-C37E-FD35-C7EC-09E8B2907AE1}"/>
          </ac:picMkLst>
        </pc:picChg>
        <pc:picChg chg="mod">
          <ac:chgData name="Назар Щур" userId="3faffa111ac016f6" providerId="LiveId" clId="{7454EB13-8468-4701-A14C-AE8C5B705671}" dt="2023-11-15T15:07:41.610" v="219" actId="164"/>
          <ac:picMkLst>
            <pc:docMk/>
            <pc:sldMk cId="3022354537" sldId="762"/>
            <ac:picMk id="30" creationId="{9D4CE107-6B0E-3A90-2D61-D13C9D7C443C}"/>
          </ac:picMkLst>
        </pc:picChg>
        <pc:picChg chg="mod">
          <ac:chgData name="Назар Щур" userId="3faffa111ac016f6" providerId="LiveId" clId="{7454EB13-8468-4701-A14C-AE8C5B705671}" dt="2023-11-15T15:08:50.777" v="283"/>
          <ac:picMkLst>
            <pc:docMk/>
            <pc:sldMk cId="3022354537" sldId="762"/>
            <ac:picMk id="31" creationId="{083DC12C-FA80-E092-741D-715DE81FB680}"/>
          </ac:picMkLst>
        </pc:picChg>
        <pc:picChg chg="mod">
          <ac:chgData name="Назар Щур" userId="3faffa111ac016f6" providerId="LiveId" clId="{7454EB13-8468-4701-A14C-AE8C5B705671}" dt="2023-11-15T15:08:50.777" v="283"/>
          <ac:picMkLst>
            <pc:docMk/>
            <pc:sldMk cId="3022354537" sldId="762"/>
            <ac:picMk id="32" creationId="{F5FEFB5C-5B3A-2C6C-3E42-A10D0D06B38F}"/>
          </ac:picMkLst>
        </pc:picChg>
        <pc:picChg chg="mod">
          <ac:chgData name="Назар Щур" userId="3faffa111ac016f6" providerId="LiveId" clId="{7454EB13-8468-4701-A14C-AE8C5B705671}" dt="2023-11-15T15:08:50.777" v="283"/>
          <ac:picMkLst>
            <pc:docMk/>
            <pc:sldMk cId="3022354537" sldId="762"/>
            <ac:picMk id="33" creationId="{C1BD4CD6-186D-BCEB-3A41-2917C3AAB525}"/>
          </ac:picMkLst>
        </pc:picChg>
        <pc:picChg chg="mod">
          <ac:chgData name="Назар Щур" userId="3faffa111ac016f6" providerId="LiveId" clId="{7454EB13-8468-4701-A14C-AE8C5B705671}" dt="2023-11-15T15:08:50.777" v="283"/>
          <ac:picMkLst>
            <pc:docMk/>
            <pc:sldMk cId="3022354537" sldId="762"/>
            <ac:picMk id="34" creationId="{836D2BA2-E1C0-8CBF-84D4-268315E8E267}"/>
          </ac:picMkLst>
        </pc:picChg>
        <pc:picChg chg="mod">
          <ac:chgData name="Назар Щур" userId="3faffa111ac016f6" providerId="LiveId" clId="{7454EB13-8468-4701-A14C-AE8C5B705671}" dt="2023-11-15T15:08:50.777" v="283"/>
          <ac:picMkLst>
            <pc:docMk/>
            <pc:sldMk cId="3022354537" sldId="762"/>
            <ac:picMk id="35" creationId="{05F71133-A372-6BDF-C821-8E9B9835528E}"/>
          </ac:picMkLst>
        </pc:picChg>
        <pc:picChg chg="mod">
          <ac:chgData name="Назар Щур" userId="3faffa111ac016f6" providerId="LiveId" clId="{7454EB13-8468-4701-A14C-AE8C5B705671}" dt="2023-11-15T15:08:50.777" v="283"/>
          <ac:picMkLst>
            <pc:docMk/>
            <pc:sldMk cId="3022354537" sldId="762"/>
            <ac:picMk id="36" creationId="{C2FDF56D-DB6F-BFDC-C9D8-1938515D0B7A}"/>
          </ac:picMkLst>
        </pc:picChg>
        <pc:picChg chg="add mod ord">
          <ac:chgData name="Назар Щур" userId="3faffa111ac016f6" providerId="LiveId" clId="{7454EB13-8468-4701-A14C-AE8C5B705671}" dt="2023-11-15T15:09:27.014" v="292" actId="167"/>
          <ac:picMkLst>
            <pc:docMk/>
            <pc:sldMk cId="3022354537" sldId="762"/>
            <ac:picMk id="37" creationId="{A6F275F1-7A1D-F1D6-A819-BDC8863AAE17}"/>
          </ac:picMkLst>
        </pc:picChg>
      </pc:sldChg>
      <pc:sldChg chg="addSp delSp modSp add del mod ord addAnim delAnim modAnim">
        <pc:chgData name="Назар Щур" userId="3faffa111ac016f6" providerId="LiveId" clId="{7454EB13-8468-4701-A14C-AE8C5B705671}" dt="2023-11-16T10:36:30.781" v="2898" actId="47"/>
        <pc:sldMkLst>
          <pc:docMk/>
          <pc:sldMk cId="3909028647" sldId="763"/>
        </pc:sldMkLst>
        <pc:spChg chg="add del mod">
          <ac:chgData name="Назар Щур" userId="3faffa111ac016f6" providerId="LiveId" clId="{7454EB13-8468-4701-A14C-AE8C5B705671}" dt="2023-11-15T15:14:33.077" v="371" actId="478"/>
          <ac:spMkLst>
            <pc:docMk/>
            <pc:sldMk cId="3909028647" sldId="763"/>
            <ac:spMk id="3" creationId="{878B876F-F185-E0A2-8400-3C9FDDA56C9D}"/>
          </ac:spMkLst>
        </pc:spChg>
        <pc:spChg chg="add del mod ord">
          <ac:chgData name="Назар Щур" userId="3faffa111ac016f6" providerId="LiveId" clId="{7454EB13-8468-4701-A14C-AE8C5B705671}" dt="2023-11-15T15:15:14.061" v="377" actId="478"/>
          <ac:spMkLst>
            <pc:docMk/>
            <pc:sldMk cId="3909028647" sldId="763"/>
            <ac:spMk id="4" creationId="{75C256A8-C5F4-04AA-8617-D7FDE836FB82}"/>
          </ac:spMkLst>
        </pc:spChg>
        <pc:spChg chg="mod ord topLvl">
          <ac:chgData name="Назар Щур" userId="3faffa111ac016f6" providerId="LiveId" clId="{7454EB13-8468-4701-A14C-AE8C5B705671}" dt="2023-11-15T15:31:23.591" v="531" actId="165"/>
          <ac:spMkLst>
            <pc:docMk/>
            <pc:sldMk cId="3909028647" sldId="763"/>
            <ac:spMk id="5" creationId="{2529332F-AAA5-BB7D-E6BA-E47D915B2EED}"/>
          </ac:spMkLst>
        </pc:spChg>
        <pc:spChg chg="add del mod">
          <ac:chgData name="Назар Щур" userId="3faffa111ac016f6" providerId="LiveId" clId="{7454EB13-8468-4701-A14C-AE8C5B705671}" dt="2023-11-15T15:19:20.059" v="413" actId="478"/>
          <ac:spMkLst>
            <pc:docMk/>
            <pc:sldMk cId="3909028647" sldId="763"/>
            <ac:spMk id="6" creationId="{665D7F39-4093-198D-A274-50B7FC2FB194}"/>
          </ac:spMkLst>
        </pc:spChg>
        <pc:spChg chg="add del">
          <ac:chgData name="Назар Щур" userId="3faffa111ac016f6" providerId="LiveId" clId="{7454EB13-8468-4701-A14C-AE8C5B705671}" dt="2023-11-15T15:14:40.405" v="373" actId="478"/>
          <ac:spMkLst>
            <pc:docMk/>
            <pc:sldMk cId="3909028647" sldId="763"/>
            <ac:spMk id="7" creationId="{41CCD133-5FD9-5FC5-D95C-EBF753BBDEAE}"/>
          </ac:spMkLst>
        </pc:spChg>
        <pc:spChg chg="add del mod">
          <ac:chgData name="Назар Щур" userId="3faffa111ac016f6" providerId="LiveId" clId="{7454EB13-8468-4701-A14C-AE8C5B705671}" dt="2023-11-15T15:18:01.167" v="394" actId="478"/>
          <ac:spMkLst>
            <pc:docMk/>
            <pc:sldMk cId="3909028647" sldId="763"/>
            <ac:spMk id="8" creationId="{DCEB69CD-BB92-0EBE-EFBE-7BB49869438E}"/>
          </ac:spMkLst>
        </pc:spChg>
        <pc:spChg chg="add del">
          <ac:chgData name="Назар Щур" userId="3faffa111ac016f6" providerId="LiveId" clId="{7454EB13-8468-4701-A14C-AE8C5B705671}" dt="2023-11-15T15:15:32.523" v="379" actId="478"/>
          <ac:spMkLst>
            <pc:docMk/>
            <pc:sldMk cId="3909028647" sldId="763"/>
            <ac:spMk id="9" creationId="{9842D964-F837-8695-DA0B-1A5E90B6D0E2}"/>
          </ac:spMkLst>
        </pc:spChg>
        <pc:spChg chg="add mod">
          <ac:chgData name="Назар Щур" userId="3faffa111ac016f6" providerId="LiveId" clId="{7454EB13-8468-4701-A14C-AE8C5B705671}" dt="2023-11-15T15:31:23.591" v="531" actId="165"/>
          <ac:spMkLst>
            <pc:docMk/>
            <pc:sldMk cId="3909028647" sldId="763"/>
            <ac:spMk id="10" creationId="{3AF373E4-33FF-5BD0-4976-674EE6763131}"/>
          </ac:spMkLst>
        </pc:spChg>
        <pc:spChg chg="add mod">
          <ac:chgData name="Назар Щур" userId="3faffa111ac016f6" providerId="LiveId" clId="{7454EB13-8468-4701-A14C-AE8C5B705671}" dt="2023-11-15T15:31:23.591" v="531" actId="165"/>
          <ac:spMkLst>
            <pc:docMk/>
            <pc:sldMk cId="3909028647" sldId="763"/>
            <ac:spMk id="11" creationId="{38085707-5C6B-94A1-C873-38A29F4F658A}"/>
          </ac:spMkLst>
        </pc:spChg>
        <pc:spChg chg="add mod">
          <ac:chgData name="Назар Щур" userId="3faffa111ac016f6" providerId="LiveId" clId="{7454EB13-8468-4701-A14C-AE8C5B705671}" dt="2023-11-15T15:31:23.591" v="531" actId="165"/>
          <ac:spMkLst>
            <pc:docMk/>
            <pc:sldMk cId="3909028647" sldId="763"/>
            <ac:spMk id="12" creationId="{B9EA4796-B60B-60EF-6432-E2A317146546}"/>
          </ac:spMkLst>
        </pc:spChg>
        <pc:spChg chg="mod topLvl">
          <ac:chgData name="Назар Щур" userId="3faffa111ac016f6" providerId="LiveId" clId="{7454EB13-8468-4701-A14C-AE8C5B705671}" dt="2023-11-15T15:31:23.591" v="531" actId="165"/>
          <ac:spMkLst>
            <pc:docMk/>
            <pc:sldMk cId="3909028647" sldId="763"/>
            <ac:spMk id="13" creationId="{092FA276-B9D9-4EC1-5DD3-D1DFC349BFE0}"/>
          </ac:spMkLst>
        </pc:spChg>
        <pc:spChg chg="mod topLvl">
          <ac:chgData name="Назар Щур" userId="3faffa111ac016f6" providerId="LiveId" clId="{7454EB13-8468-4701-A14C-AE8C5B705671}" dt="2023-11-15T15:31:23.591" v="531" actId="165"/>
          <ac:spMkLst>
            <pc:docMk/>
            <pc:sldMk cId="3909028647" sldId="763"/>
            <ac:spMk id="14" creationId="{94164052-603A-665E-812C-901A2248451F}"/>
          </ac:spMkLst>
        </pc:spChg>
        <pc:spChg chg="mod topLvl">
          <ac:chgData name="Назар Щур" userId="3faffa111ac016f6" providerId="LiveId" clId="{7454EB13-8468-4701-A14C-AE8C5B705671}" dt="2023-11-15T15:31:23.591" v="531" actId="165"/>
          <ac:spMkLst>
            <pc:docMk/>
            <pc:sldMk cId="3909028647" sldId="763"/>
            <ac:spMk id="15" creationId="{33EB5BAA-C98B-200F-2F72-165768EEB7A7}"/>
          </ac:spMkLst>
        </pc:spChg>
        <pc:spChg chg="add del mod">
          <ac:chgData name="Назар Щур" userId="3faffa111ac016f6" providerId="LiveId" clId="{7454EB13-8468-4701-A14C-AE8C5B705671}" dt="2023-11-15T15:19:17.308" v="412" actId="478"/>
          <ac:spMkLst>
            <pc:docMk/>
            <pc:sldMk cId="3909028647" sldId="763"/>
            <ac:spMk id="16" creationId="{32D8FCCC-0B70-D790-8955-9EE4CC311B3F}"/>
          </ac:spMkLst>
        </pc:spChg>
        <pc:spChg chg="add mod">
          <ac:chgData name="Назар Щур" userId="3faffa111ac016f6" providerId="LiveId" clId="{7454EB13-8468-4701-A14C-AE8C5B705671}" dt="2023-11-15T15:31:23.591" v="531" actId="165"/>
          <ac:spMkLst>
            <pc:docMk/>
            <pc:sldMk cId="3909028647" sldId="763"/>
            <ac:spMk id="17" creationId="{07FC9621-50C7-4C4C-68BF-CBBC1B2B11E2}"/>
          </ac:spMkLst>
        </pc:spChg>
        <pc:spChg chg="add mod">
          <ac:chgData name="Назар Щур" userId="3faffa111ac016f6" providerId="LiveId" clId="{7454EB13-8468-4701-A14C-AE8C5B705671}" dt="2023-11-15T15:31:23.591" v="531" actId="165"/>
          <ac:spMkLst>
            <pc:docMk/>
            <pc:sldMk cId="3909028647" sldId="763"/>
            <ac:spMk id="18" creationId="{01E69F73-600D-4C0C-D3D7-F7C66DA284C0}"/>
          </ac:spMkLst>
        </pc:spChg>
        <pc:spChg chg="del mod topLvl">
          <ac:chgData name="Назар Щур" userId="3faffa111ac016f6" providerId="LiveId" clId="{7454EB13-8468-4701-A14C-AE8C5B705671}" dt="2023-11-15T15:16:27.498" v="387" actId="478"/>
          <ac:spMkLst>
            <pc:docMk/>
            <pc:sldMk cId="3909028647" sldId="763"/>
            <ac:spMk id="19" creationId="{57693281-D809-53F8-DD04-664C01EEE1DC}"/>
          </ac:spMkLst>
        </pc:spChg>
        <pc:spChg chg="add del mod">
          <ac:chgData name="Назар Щур" userId="3faffa111ac016f6" providerId="LiveId" clId="{7454EB13-8468-4701-A14C-AE8C5B705671}" dt="2023-11-15T15:19:39.569" v="416" actId="478"/>
          <ac:spMkLst>
            <pc:docMk/>
            <pc:sldMk cId="3909028647" sldId="763"/>
            <ac:spMk id="20" creationId="{9CFA0E92-4D13-8A1F-F042-D4B138E932BF}"/>
          </ac:spMkLst>
        </pc:spChg>
        <pc:spChg chg="add mod">
          <ac:chgData name="Назар Щур" userId="3faffa111ac016f6" providerId="LiveId" clId="{7454EB13-8468-4701-A14C-AE8C5B705671}" dt="2023-11-15T15:31:23.591" v="531" actId="165"/>
          <ac:spMkLst>
            <pc:docMk/>
            <pc:sldMk cId="3909028647" sldId="763"/>
            <ac:spMk id="21" creationId="{29675835-8A66-3D36-0D13-3A12593005A7}"/>
          </ac:spMkLst>
        </pc:spChg>
        <pc:spChg chg="mod topLvl">
          <ac:chgData name="Назар Щур" userId="3faffa111ac016f6" providerId="LiveId" clId="{7454EB13-8468-4701-A14C-AE8C5B705671}" dt="2023-11-15T15:31:23.591" v="531" actId="165"/>
          <ac:spMkLst>
            <pc:docMk/>
            <pc:sldMk cId="3909028647" sldId="763"/>
            <ac:spMk id="22" creationId="{5F7AE914-79F4-9C30-087F-67C5CC8C54FA}"/>
          </ac:spMkLst>
        </pc:spChg>
        <pc:spChg chg="add mod ord topLvl">
          <ac:chgData name="Назар Щур" userId="3faffa111ac016f6" providerId="LiveId" clId="{7454EB13-8468-4701-A14C-AE8C5B705671}" dt="2023-11-15T15:32:45.019" v="533" actId="208"/>
          <ac:spMkLst>
            <pc:docMk/>
            <pc:sldMk cId="3909028647" sldId="763"/>
            <ac:spMk id="31" creationId="{2F77C74F-68B2-E8AD-6BA0-E1E68C2BB1FA}"/>
          </ac:spMkLst>
        </pc:spChg>
        <pc:spChg chg="add mod topLvl">
          <ac:chgData name="Назар Щур" userId="3faffa111ac016f6" providerId="LiveId" clId="{7454EB13-8468-4701-A14C-AE8C5B705671}" dt="2023-11-15T15:31:23.591" v="531" actId="165"/>
          <ac:spMkLst>
            <pc:docMk/>
            <pc:sldMk cId="3909028647" sldId="763"/>
            <ac:spMk id="44" creationId="{519C6BC4-D2EA-AC54-A1D6-5674C177D059}"/>
          </ac:spMkLst>
        </pc:spChg>
        <pc:spChg chg="add del mod">
          <ac:chgData name="Назар Щур" userId="3faffa111ac016f6" providerId="LiveId" clId="{7454EB13-8468-4701-A14C-AE8C5B705671}" dt="2023-11-15T15:23:04.740" v="455" actId="478"/>
          <ac:spMkLst>
            <pc:docMk/>
            <pc:sldMk cId="3909028647" sldId="763"/>
            <ac:spMk id="45" creationId="{0CFF526B-6864-35B3-8C67-CCCF30E691F7}"/>
          </ac:spMkLst>
        </pc:spChg>
        <pc:spChg chg="add del mod topLvl">
          <ac:chgData name="Назар Щур" userId="3faffa111ac016f6" providerId="LiveId" clId="{7454EB13-8468-4701-A14C-AE8C5B705671}" dt="2023-11-15T15:31:23.591" v="531" actId="165"/>
          <ac:spMkLst>
            <pc:docMk/>
            <pc:sldMk cId="3909028647" sldId="763"/>
            <ac:spMk id="46" creationId="{5056F353-8A81-2C4B-DC07-D0AAFA956027}"/>
          </ac:spMkLst>
        </pc:spChg>
        <pc:spChg chg="add del mod">
          <ac:chgData name="Назар Щур" userId="3faffa111ac016f6" providerId="LiveId" clId="{7454EB13-8468-4701-A14C-AE8C5B705671}" dt="2023-11-15T15:23:24.188" v="466" actId="478"/>
          <ac:spMkLst>
            <pc:docMk/>
            <pc:sldMk cId="3909028647" sldId="763"/>
            <ac:spMk id="47" creationId="{2F0B0564-F027-28E1-0666-03435B72C810}"/>
          </ac:spMkLst>
        </pc:spChg>
        <pc:spChg chg="add mod topLvl">
          <ac:chgData name="Назар Щур" userId="3faffa111ac016f6" providerId="LiveId" clId="{7454EB13-8468-4701-A14C-AE8C5B705671}" dt="2023-11-15T15:31:23.591" v="531" actId="165"/>
          <ac:spMkLst>
            <pc:docMk/>
            <pc:sldMk cId="3909028647" sldId="763"/>
            <ac:spMk id="49" creationId="{85A69747-517C-7842-4190-DF0455B158B1}"/>
          </ac:spMkLst>
        </pc:spChg>
        <pc:spChg chg="add del mod">
          <ac:chgData name="Назар Щур" userId="3faffa111ac016f6" providerId="LiveId" clId="{7454EB13-8468-4701-A14C-AE8C5B705671}" dt="2023-11-15T15:23:34.683" v="477" actId="478"/>
          <ac:spMkLst>
            <pc:docMk/>
            <pc:sldMk cId="3909028647" sldId="763"/>
            <ac:spMk id="50" creationId="{6AFD1342-FA66-5CCA-40A1-E63C018846CF}"/>
          </ac:spMkLst>
        </pc:spChg>
        <pc:spChg chg="add del mod">
          <ac:chgData name="Назар Щур" userId="3faffa111ac016f6" providerId="LiveId" clId="{7454EB13-8468-4701-A14C-AE8C5B705671}" dt="2023-11-15T15:23:43.736" v="480" actId="478"/>
          <ac:spMkLst>
            <pc:docMk/>
            <pc:sldMk cId="3909028647" sldId="763"/>
            <ac:spMk id="51" creationId="{25CC1CB5-299D-735E-F307-32A1CCD0A4AC}"/>
          </ac:spMkLst>
        </pc:spChg>
        <pc:spChg chg="add mod topLvl">
          <ac:chgData name="Назар Щур" userId="3faffa111ac016f6" providerId="LiveId" clId="{7454EB13-8468-4701-A14C-AE8C5B705671}" dt="2023-11-15T15:31:23.591" v="531" actId="165"/>
          <ac:spMkLst>
            <pc:docMk/>
            <pc:sldMk cId="3909028647" sldId="763"/>
            <ac:spMk id="52" creationId="{B957BA16-F4AA-6979-E8D3-315C99BDEF54}"/>
          </ac:spMkLst>
        </pc:spChg>
        <pc:spChg chg="add del mod">
          <ac:chgData name="Назар Щур" userId="3faffa111ac016f6" providerId="LiveId" clId="{7454EB13-8468-4701-A14C-AE8C5B705671}" dt="2023-11-15T15:24:02.407" v="487" actId="478"/>
          <ac:spMkLst>
            <pc:docMk/>
            <pc:sldMk cId="3909028647" sldId="763"/>
            <ac:spMk id="53" creationId="{43C8E3BB-092D-45D0-15C2-52A6DD21213C}"/>
          </ac:spMkLst>
        </pc:spChg>
        <pc:spChg chg="add mod topLvl">
          <ac:chgData name="Назар Щур" userId="3faffa111ac016f6" providerId="LiveId" clId="{7454EB13-8468-4701-A14C-AE8C5B705671}" dt="2023-11-15T15:31:23.591" v="531" actId="165"/>
          <ac:spMkLst>
            <pc:docMk/>
            <pc:sldMk cId="3909028647" sldId="763"/>
            <ac:spMk id="54" creationId="{1B880C24-CE2C-E039-1F80-E14CC497518F}"/>
          </ac:spMkLst>
        </pc:spChg>
        <pc:spChg chg="add del">
          <ac:chgData name="Назар Щур" userId="3faffa111ac016f6" providerId="LiveId" clId="{7454EB13-8468-4701-A14C-AE8C5B705671}" dt="2023-11-15T15:24:59.786" v="491" actId="478"/>
          <ac:spMkLst>
            <pc:docMk/>
            <pc:sldMk cId="3909028647" sldId="763"/>
            <ac:spMk id="56" creationId="{15C3E58B-E45C-B939-7252-35051272907C}"/>
          </ac:spMkLst>
        </pc:spChg>
        <pc:spChg chg="add mod topLvl">
          <ac:chgData name="Назар Щур" userId="3faffa111ac016f6" providerId="LiveId" clId="{7454EB13-8468-4701-A14C-AE8C5B705671}" dt="2023-11-15T15:31:23.591" v="531" actId="165"/>
          <ac:spMkLst>
            <pc:docMk/>
            <pc:sldMk cId="3909028647" sldId="763"/>
            <ac:spMk id="57" creationId="{D5548F6B-A3D7-49C9-4FDA-9C5862B9F65B}"/>
          </ac:spMkLst>
        </pc:spChg>
        <pc:spChg chg="add del mod">
          <ac:chgData name="Назар Щур" userId="3faffa111ac016f6" providerId="LiveId" clId="{7454EB13-8468-4701-A14C-AE8C5B705671}" dt="2023-11-15T15:28:18.278" v="505" actId="478"/>
          <ac:spMkLst>
            <pc:docMk/>
            <pc:sldMk cId="3909028647" sldId="763"/>
            <ac:spMk id="59" creationId="{4E35996C-D8B8-2CC1-49C6-8E93D23854B6}"/>
          </ac:spMkLst>
        </pc:spChg>
        <pc:spChg chg="add mod topLvl">
          <ac:chgData name="Назар Щур" userId="3faffa111ac016f6" providerId="LiveId" clId="{7454EB13-8468-4701-A14C-AE8C5B705671}" dt="2023-11-15T15:33:12.244" v="537" actId="207"/>
          <ac:spMkLst>
            <pc:docMk/>
            <pc:sldMk cId="3909028647" sldId="763"/>
            <ac:spMk id="60" creationId="{322D951F-D3CB-B3DB-6D11-E20A1C7BC14E}"/>
          </ac:spMkLst>
        </pc:spChg>
        <pc:spChg chg="add mod topLvl">
          <ac:chgData name="Назар Щур" userId="3faffa111ac016f6" providerId="LiveId" clId="{7454EB13-8468-4701-A14C-AE8C5B705671}" dt="2023-11-15T15:33:11.775" v="536" actId="207"/>
          <ac:spMkLst>
            <pc:docMk/>
            <pc:sldMk cId="3909028647" sldId="763"/>
            <ac:spMk id="64" creationId="{1415D3E5-CBDF-30C5-5308-C1C7037FD80F}"/>
          </ac:spMkLst>
        </pc:spChg>
        <pc:spChg chg="add mod topLvl">
          <ac:chgData name="Назар Щур" userId="3faffa111ac016f6" providerId="LiveId" clId="{7454EB13-8468-4701-A14C-AE8C5B705671}" dt="2023-11-15T15:33:11.775" v="536" actId="207"/>
          <ac:spMkLst>
            <pc:docMk/>
            <pc:sldMk cId="3909028647" sldId="763"/>
            <ac:spMk id="65" creationId="{B16EC478-03B3-0BFA-E481-ADC3E8FB6015}"/>
          </ac:spMkLst>
        </pc:spChg>
        <pc:spChg chg="add mod topLvl">
          <ac:chgData name="Назар Щур" userId="3faffa111ac016f6" providerId="LiveId" clId="{7454EB13-8468-4701-A14C-AE8C5B705671}" dt="2023-11-15T15:33:11.775" v="536" actId="207"/>
          <ac:spMkLst>
            <pc:docMk/>
            <pc:sldMk cId="3909028647" sldId="763"/>
            <ac:spMk id="66" creationId="{B54053F5-92BD-127E-E7BF-DCDB300AA6DF}"/>
          </ac:spMkLst>
        </pc:spChg>
        <pc:spChg chg="add mod topLvl">
          <ac:chgData name="Назар Щур" userId="3faffa111ac016f6" providerId="LiveId" clId="{7454EB13-8468-4701-A14C-AE8C5B705671}" dt="2023-11-15T15:33:11.775" v="536" actId="207"/>
          <ac:spMkLst>
            <pc:docMk/>
            <pc:sldMk cId="3909028647" sldId="763"/>
            <ac:spMk id="67" creationId="{6797D255-FE11-5353-87C9-B279D63D7AC3}"/>
          </ac:spMkLst>
        </pc:spChg>
        <pc:spChg chg="add mod topLvl">
          <ac:chgData name="Назар Щур" userId="3faffa111ac016f6" providerId="LiveId" clId="{7454EB13-8468-4701-A14C-AE8C5B705671}" dt="2023-11-15T15:33:11.775" v="536" actId="207"/>
          <ac:spMkLst>
            <pc:docMk/>
            <pc:sldMk cId="3909028647" sldId="763"/>
            <ac:spMk id="68" creationId="{B406443D-09C6-DBC9-FB96-3B6831D95FA2}"/>
          </ac:spMkLst>
        </pc:spChg>
        <pc:grpChg chg="del">
          <ac:chgData name="Назар Щур" userId="3faffa111ac016f6" providerId="LiveId" clId="{7454EB13-8468-4701-A14C-AE8C5B705671}" dt="2023-11-15T15:09:51.078" v="295" actId="165"/>
          <ac:grpSpMkLst>
            <pc:docMk/>
            <pc:sldMk cId="3909028647" sldId="763"/>
            <ac:grpSpMk id="2" creationId="{738831BD-D6DF-68EA-785F-2D929029993E}"/>
          </ac:grpSpMkLst>
        </pc:grpChg>
        <pc:grpChg chg="add mod topLvl">
          <ac:chgData name="Назар Щур" userId="3faffa111ac016f6" providerId="LiveId" clId="{7454EB13-8468-4701-A14C-AE8C5B705671}" dt="2023-11-15T15:31:23.591" v="531" actId="165"/>
          <ac:grpSpMkLst>
            <pc:docMk/>
            <pc:sldMk cId="3909028647" sldId="763"/>
            <ac:grpSpMk id="24" creationId="{EDD8DC9C-A820-0DCB-C981-0ED7CC5D7E11}"/>
          </ac:grpSpMkLst>
        </pc:grpChg>
        <pc:grpChg chg="add del mod">
          <ac:chgData name="Назар Щур" userId="3faffa111ac016f6" providerId="LiveId" clId="{7454EB13-8468-4701-A14C-AE8C5B705671}" dt="2023-11-15T15:31:23.591" v="531" actId="165"/>
          <ac:grpSpMkLst>
            <pc:docMk/>
            <pc:sldMk cId="3909028647" sldId="763"/>
            <ac:grpSpMk id="69" creationId="{AD7198F9-70A7-B4B9-BDCD-7659F6AE07BB}"/>
          </ac:grpSpMkLst>
        </pc:grpChg>
        <pc:picChg chg="del mod topLvl">
          <ac:chgData name="Назар Щур" userId="3faffa111ac016f6" providerId="LiveId" clId="{7454EB13-8468-4701-A14C-AE8C5B705671}" dt="2023-11-15T15:12:15.791" v="339" actId="478"/>
          <ac:picMkLst>
            <pc:docMk/>
            <pc:sldMk cId="3909028647" sldId="763"/>
            <ac:picMk id="23" creationId="{3FA43433-E5E6-5C71-4A19-CD545AE7C6F3}"/>
          </ac:picMkLst>
        </pc:picChg>
        <pc:picChg chg="del mod topLvl">
          <ac:chgData name="Назар Щур" userId="3faffa111ac016f6" providerId="LiveId" clId="{7454EB13-8468-4701-A14C-AE8C5B705671}" dt="2023-11-15T15:12:16.666" v="340" actId="478"/>
          <ac:picMkLst>
            <pc:docMk/>
            <pc:sldMk cId="3909028647" sldId="763"/>
            <ac:picMk id="25" creationId="{017C56F9-5895-305B-11CB-5612ED3F8009}"/>
          </ac:picMkLst>
        </pc:picChg>
        <pc:picChg chg="del mod topLvl">
          <ac:chgData name="Назар Щур" userId="3faffa111ac016f6" providerId="LiveId" clId="{7454EB13-8468-4701-A14C-AE8C5B705671}" dt="2023-11-15T15:12:17.308" v="341" actId="478"/>
          <ac:picMkLst>
            <pc:docMk/>
            <pc:sldMk cId="3909028647" sldId="763"/>
            <ac:picMk id="26" creationId="{B0791129-38B5-FEE5-9902-DF9C3E27BC4F}"/>
          </ac:picMkLst>
        </pc:picChg>
        <pc:picChg chg="del mod topLvl">
          <ac:chgData name="Назар Щур" userId="3faffa111ac016f6" providerId="LiveId" clId="{7454EB13-8468-4701-A14C-AE8C5B705671}" dt="2023-11-15T15:12:14.881" v="338" actId="478"/>
          <ac:picMkLst>
            <pc:docMk/>
            <pc:sldMk cId="3909028647" sldId="763"/>
            <ac:picMk id="27" creationId="{EB4EE539-6553-0696-F27A-026DC74BFDCF}"/>
          </ac:picMkLst>
        </pc:picChg>
        <pc:picChg chg="del mod topLvl">
          <ac:chgData name="Назар Щур" userId="3faffa111ac016f6" providerId="LiveId" clId="{7454EB13-8468-4701-A14C-AE8C5B705671}" dt="2023-11-15T15:09:53.048" v="296" actId="478"/>
          <ac:picMkLst>
            <pc:docMk/>
            <pc:sldMk cId="3909028647" sldId="763"/>
            <ac:picMk id="28" creationId="{9A85B269-9641-6629-F148-42D16572A194}"/>
          </ac:picMkLst>
        </pc:picChg>
        <pc:picChg chg="del mod topLvl">
          <ac:chgData name="Назар Щур" userId="3faffa111ac016f6" providerId="LiveId" clId="{7454EB13-8468-4701-A14C-AE8C5B705671}" dt="2023-11-15T15:09:53.762" v="297" actId="478"/>
          <ac:picMkLst>
            <pc:docMk/>
            <pc:sldMk cId="3909028647" sldId="763"/>
            <ac:picMk id="29" creationId="{F56952C3-C37E-FD35-C7EC-09E8B2907AE1}"/>
          </ac:picMkLst>
        </pc:picChg>
        <pc:picChg chg="del mod topLvl">
          <ac:chgData name="Назар Щур" userId="3faffa111ac016f6" providerId="LiveId" clId="{7454EB13-8468-4701-A14C-AE8C5B705671}" dt="2023-11-15T15:09:55.276" v="298" actId="478"/>
          <ac:picMkLst>
            <pc:docMk/>
            <pc:sldMk cId="3909028647" sldId="763"/>
            <ac:picMk id="30" creationId="{9D4CE107-6B0E-3A90-2D61-D13C9D7C443C}"/>
          </ac:picMkLst>
        </pc:picChg>
        <pc:picChg chg="mod topLvl">
          <ac:chgData name="Назар Щур" userId="3faffa111ac016f6" providerId="LiveId" clId="{7454EB13-8468-4701-A14C-AE8C5B705671}" dt="2023-11-15T15:31:23.591" v="531" actId="165"/>
          <ac:picMkLst>
            <pc:docMk/>
            <pc:sldMk cId="3909028647" sldId="763"/>
            <ac:picMk id="37" creationId="{A6F275F1-7A1D-F1D6-A819-BDC8863AAE17}"/>
          </ac:picMkLst>
        </pc:picChg>
        <pc:picChg chg="add mod">
          <ac:chgData name="Назар Щур" userId="3faffa111ac016f6" providerId="LiveId" clId="{7454EB13-8468-4701-A14C-AE8C5B705671}" dt="2023-11-15T15:35:01.085" v="550" actId="1076"/>
          <ac:picMkLst>
            <pc:docMk/>
            <pc:sldMk cId="3909028647" sldId="763"/>
            <ac:picMk id="70" creationId="{9A7DB0B0-3A5A-C3C5-78C6-EA23D179B669}"/>
          </ac:picMkLst>
        </pc:picChg>
        <pc:picChg chg="add mod">
          <ac:chgData name="Назар Щур" userId="3faffa111ac016f6" providerId="LiveId" clId="{7454EB13-8468-4701-A14C-AE8C5B705671}" dt="2023-11-15T15:35:08.814" v="554" actId="1076"/>
          <ac:picMkLst>
            <pc:docMk/>
            <pc:sldMk cId="3909028647" sldId="763"/>
            <ac:picMk id="71" creationId="{EF93F4FD-6F2C-7A66-71D8-6169A0A430AE}"/>
          </ac:picMkLst>
        </pc:picChg>
        <pc:cxnChg chg="add mod topLvl">
          <ac:chgData name="Назар Щур" userId="3faffa111ac016f6" providerId="LiveId" clId="{7454EB13-8468-4701-A14C-AE8C5B705671}" dt="2023-11-15T15:31:23.591" v="531" actId="165"/>
          <ac:cxnSpMkLst>
            <pc:docMk/>
            <pc:sldMk cId="3909028647" sldId="763"/>
            <ac:cxnSpMk id="33" creationId="{634A7E10-E9ED-6288-DAD5-F87B726BD672}"/>
          </ac:cxnSpMkLst>
        </pc:cxnChg>
        <pc:cxnChg chg="add del">
          <ac:chgData name="Назар Щур" userId="3faffa111ac016f6" providerId="LiveId" clId="{7454EB13-8468-4701-A14C-AE8C5B705671}" dt="2023-11-15T15:22:03.970" v="440" actId="478"/>
          <ac:cxnSpMkLst>
            <pc:docMk/>
            <pc:sldMk cId="3909028647" sldId="763"/>
            <ac:cxnSpMk id="36" creationId="{9414BC44-5253-6EE4-4EBF-75A2C563954A}"/>
          </ac:cxnSpMkLst>
        </pc:cxnChg>
        <pc:cxnChg chg="add del mod">
          <ac:chgData name="Назар Щур" userId="3faffa111ac016f6" providerId="LiveId" clId="{7454EB13-8468-4701-A14C-AE8C5B705671}" dt="2023-11-15T15:22:40.141" v="449" actId="478"/>
          <ac:cxnSpMkLst>
            <pc:docMk/>
            <pc:sldMk cId="3909028647" sldId="763"/>
            <ac:cxnSpMk id="38" creationId="{A8ADEFB5-423C-29AA-405E-A09257CC3B49}"/>
          </ac:cxnSpMkLst>
        </pc:cxnChg>
      </pc:sldChg>
      <pc:sldChg chg="addSp delSp modSp add del mod modTransition delAnim modAnim">
        <pc:chgData name="Назар Щур" userId="3faffa111ac016f6" providerId="LiveId" clId="{7454EB13-8468-4701-A14C-AE8C5B705671}" dt="2023-11-16T10:36:30.781" v="2898" actId="47"/>
        <pc:sldMkLst>
          <pc:docMk/>
          <pc:sldMk cId="42854543" sldId="764"/>
        </pc:sldMkLst>
        <pc:spChg chg="mod">
          <ac:chgData name="Назар Щур" userId="3faffa111ac016f6" providerId="LiveId" clId="{7454EB13-8468-4701-A14C-AE8C5B705671}" dt="2023-11-15T16:50:45.845" v="831" actId="1076"/>
          <ac:spMkLst>
            <pc:docMk/>
            <pc:sldMk cId="42854543" sldId="764"/>
            <ac:spMk id="16" creationId="{C9FD3230-6F14-E17D-A466-09736F5ED45A}"/>
          </ac:spMkLst>
        </pc:spChg>
        <pc:spChg chg="mod">
          <ac:chgData name="Назар Щур" userId="3faffa111ac016f6" providerId="LiveId" clId="{7454EB13-8468-4701-A14C-AE8C5B705671}" dt="2023-11-15T16:50:45.845" v="831" actId="1076"/>
          <ac:spMkLst>
            <pc:docMk/>
            <pc:sldMk cId="42854543" sldId="764"/>
            <ac:spMk id="19" creationId="{3C52A49A-C53F-CA96-D401-36B3821B7165}"/>
          </ac:spMkLst>
        </pc:spChg>
        <pc:spChg chg="mod">
          <ac:chgData name="Назар Щур" userId="3faffa111ac016f6" providerId="LiveId" clId="{7454EB13-8468-4701-A14C-AE8C5B705671}" dt="2023-11-15T16:50:45.845" v="831" actId="1076"/>
          <ac:spMkLst>
            <pc:docMk/>
            <pc:sldMk cId="42854543" sldId="764"/>
            <ac:spMk id="20" creationId="{30DD4E37-7D8B-6742-9F1C-A3B38224E723}"/>
          </ac:spMkLst>
        </pc:spChg>
        <pc:spChg chg="mod">
          <ac:chgData name="Назар Щур" userId="3faffa111ac016f6" providerId="LiveId" clId="{7454EB13-8468-4701-A14C-AE8C5B705671}" dt="2023-11-15T16:50:45.845" v="831" actId="1076"/>
          <ac:spMkLst>
            <pc:docMk/>
            <pc:sldMk cId="42854543" sldId="764"/>
            <ac:spMk id="23" creationId="{ADA38225-9B98-F71B-0BEC-132DE725D3D0}"/>
          </ac:spMkLst>
        </pc:spChg>
        <pc:spChg chg="mod">
          <ac:chgData name="Назар Щур" userId="3faffa111ac016f6" providerId="LiveId" clId="{7454EB13-8468-4701-A14C-AE8C5B705671}" dt="2023-11-15T16:50:45.845" v="831" actId="1076"/>
          <ac:spMkLst>
            <pc:docMk/>
            <pc:sldMk cId="42854543" sldId="764"/>
            <ac:spMk id="25" creationId="{1B0DEBD2-EFF9-D7AB-E0EA-BE2BA00ADAD4}"/>
          </ac:spMkLst>
        </pc:spChg>
        <pc:spChg chg="mod">
          <ac:chgData name="Назар Щур" userId="3faffa111ac016f6" providerId="LiveId" clId="{7454EB13-8468-4701-A14C-AE8C5B705671}" dt="2023-11-15T16:50:45.845" v="831" actId="1076"/>
          <ac:spMkLst>
            <pc:docMk/>
            <pc:sldMk cId="42854543" sldId="764"/>
            <ac:spMk id="26" creationId="{4CEF9434-DE8D-1551-9F02-024887984C1A}"/>
          </ac:spMkLst>
        </pc:spChg>
        <pc:spChg chg="mod">
          <ac:chgData name="Назар Щур" userId="3faffa111ac016f6" providerId="LiveId" clId="{7454EB13-8468-4701-A14C-AE8C5B705671}" dt="2023-11-15T16:50:45.845" v="831" actId="1076"/>
          <ac:spMkLst>
            <pc:docMk/>
            <pc:sldMk cId="42854543" sldId="764"/>
            <ac:spMk id="27" creationId="{059B12D2-5187-BF92-C962-6ABB97AD4FC8}"/>
          </ac:spMkLst>
        </pc:spChg>
        <pc:spChg chg="mod">
          <ac:chgData name="Назар Щур" userId="3faffa111ac016f6" providerId="LiveId" clId="{7454EB13-8468-4701-A14C-AE8C5B705671}" dt="2023-11-15T16:50:45.845" v="831" actId="1076"/>
          <ac:spMkLst>
            <pc:docMk/>
            <pc:sldMk cId="42854543" sldId="764"/>
            <ac:spMk id="28" creationId="{551B11BE-4467-7759-80A5-EDB1C2436751}"/>
          </ac:spMkLst>
        </pc:spChg>
        <pc:spChg chg="mod">
          <ac:chgData name="Назар Щур" userId="3faffa111ac016f6" providerId="LiveId" clId="{7454EB13-8468-4701-A14C-AE8C5B705671}" dt="2023-11-15T16:50:45.845" v="831" actId="1076"/>
          <ac:spMkLst>
            <pc:docMk/>
            <pc:sldMk cId="42854543" sldId="764"/>
            <ac:spMk id="29" creationId="{C6546DB8-0188-B187-BA18-9D64B97F21DD}"/>
          </ac:spMkLst>
        </pc:spChg>
        <pc:spChg chg="mod">
          <ac:chgData name="Назар Щур" userId="3faffa111ac016f6" providerId="LiveId" clId="{7454EB13-8468-4701-A14C-AE8C5B705671}" dt="2023-11-15T16:50:45.845" v="831" actId="1076"/>
          <ac:spMkLst>
            <pc:docMk/>
            <pc:sldMk cId="42854543" sldId="764"/>
            <ac:spMk id="30" creationId="{7951E288-755F-C703-FA18-FABEB3606082}"/>
          </ac:spMkLst>
        </pc:spChg>
        <pc:spChg chg="del">
          <ac:chgData name="Назар Щур" userId="3faffa111ac016f6" providerId="LiveId" clId="{7454EB13-8468-4701-A14C-AE8C5B705671}" dt="2023-11-15T15:34:17.652" v="539" actId="478"/>
          <ac:spMkLst>
            <pc:docMk/>
            <pc:sldMk cId="42854543" sldId="764"/>
            <ac:spMk id="31" creationId="{2F77C74F-68B2-E8AD-6BA0-E1E68C2BB1FA}"/>
          </ac:spMkLst>
        </pc:spChg>
        <pc:spChg chg="mod">
          <ac:chgData name="Назар Щур" userId="3faffa111ac016f6" providerId="LiveId" clId="{7454EB13-8468-4701-A14C-AE8C5B705671}" dt="2023-11-15T16:50:45.845" v="831" actId="1076"/>
          <ac:spMkLst>
            <pc:docMk/>
            <pc:sldMk cId="42854543" sldId="764"/>
            <ac:spMk id="42" creationId="{43343FCD-6703-5E30-BB75-BEA6D39BDCF1}"/>
          </ac:spMkLst>
        </pc:spChg>
        <pc:spChg chg="del">
          <ac:chgData name="Назар Щур" userId="3faffa111ac016f6" providerId="LiveId" clId="{7454EB13-8468-4701-A14C-AE8C5B705671}" dt="2023-11-15T15:34:17.652" v="539" actId="478"/>
          <ac:spMkLst>
            <pc:docMk/>
            <pc:sldMk cId="42854543" sldId="764"/>
            <ac:spMk id="44" creationId="{519C6BC4-D2EA-AC54-A1D6-5674C177D059}"/>
          </ac:spMkLst>
        </pc:spChg>
        <pc:spChg chg="del">
          <ac:chgData name="Назар Щур" userId="3faffa111ac016f6" providerId="LiveId" clId="{7454EB13-8468-4701-A14C-AE8C5B705671}" dt="2023-11-15T15:34:17.652" v="539" actId="478"/>
          <ac:spMkLst>
            <pc:docMk/>
            <pc:sldMk cId="42854543" sldId="764"/>
            <ac:spMk id="46" creationId="{5056F353-8A81-2C4B-DC07-D0AAFA956027}"/>
          </ac:spMkLst>
        </pc:spChg>
        <pc:spChg chg="del">
          <ac:chgData name="Назар Щур" userId="3faffa111ac016f6" providerId="LiveId" clId="{7454EB13-8468-4701-A14C-AE8C5B705671}" dt="2023-11-15T15:34:17.652" v="539" actId="478"/>
          <ac:spMkLst>
            <pc:docMk/>
            <pc:sldMk cId="42854543" sldId="764"/>
            <ac:spMk id="49" creationId="{85A69747-517C-7842-4190-DF0455B158B1}"/>
          </ac:spMkLst>
        </pc:spChg>
        <pc:spChg chg="mod">
          <ac:chgData name="Назар Щур" userId="3faffa111ac016f6" providerId="LiveId" clId="{7454EB13-8468-4701-A14C-AE8C5B705671}" dt="2023-11-15T16:50:45.845" v="831" actId="1076"/>
          <ac:spMkLst>
            <pc:docMk/>
            <pc:sldMk cId="42854543" sldId="764"/>
            <ac:spMk id="50" creationId="{32A34096-18BF-858B-9E93-B4E54463D632}"/>
          </ac:spMkLst>
        </pc:spChg>
        <pc:spChg chg="mod">
          <ac:chgData name="Назар Щур" userId="3faffa111ac016f6" providerId="LiveId" clId="{7454EB13-8468-4701-A14C-AE8C5B705671}" dt="2023-11-15T16:50:45.845" v="831" actId="1076"/>
          <ac:spMkLst>
            <pc:docMk/>
            <pc:sldMk cId="42854543" sldId="764"/>
            <ac:spMk id="51" creationId="{F50D1B5D-CD69-1A63-AD11-79947A1C8D2C}"/>
          </ac:spMkLst>
        </pc:spChg>
        <pc:spChg chg="del">
          <ac:chgData name="Назар Щур" userId="3faffa111ac016f6" providerId="LiveId" clId="{7454EB13-8468-4701-A14C-AE8C5B705671}" dt="2023-11-15T15:34:17.652" v="539" actId="478"/>
          <ac:spMkLst>
            <pc:docMk/>
            <pc:sldMk cId="42854543" sldId="764"/>
            <ac:spMk id="52" creationId="{B957BA16-F4AA-6979-E8D3-315C99BDEF54}"/>
          </ac:spMkLst>
        </pc:spChg>
        <pc:spChg chg="mod">
          <ac:chgData name="Назар Щур" userId="3faffa111ac016f6" providerId="LiveId" clId="{7454EB13-8468-4701-A14C-AE8C5B705671}" dt="2023-11-15T16:50:45.845" v="831" actId="1076"/>
          <ac:spMkLst>
            <pc:docMk/>
            <pc:sldMk cId="42854543" sldId="764"/>
            <ac:spMk id="53" creationId="{E4BD05E0-97A8-1735-B452-9F0D9E61FFEC}"/>
          </ac:spMkLst>
        </pc:spChg>
        <pc:spChg chg="del">
          <ac:chgData name="Назар Щур" userId="3faffa111ac016f6" providerId="LiveId" clId="{7454EB13-8468-4701-A14C-AE8C5B705671}" dt="2023-11-15T15:34:17.652" v="539" actId="478"/>
          <ac:spMkLst>
            <pc:docMk/>
            <pc:sldMk cId="42854543" sldId="764"/>
            <ac:spMk id="54" creationId="{1B880C24-CE2C-E039-1F80-E14CC497518F}"/>
          </ac:spMkLst>
        </pc:spChg>
        <pc:spChg chg="mod">
          <ac:chgData name="Назар Щур" userId="3faffa111ac016f6" providerId="LiveId" clId="{7454EB13-8468-4701-A14C-AE8C5B705671}" dt="2023-11-15T16:50:45.845" v="831" actId="1076"/>
          <ac:spMkLst>
            <pc:docMk/>
            <pc:sldMk cId="42854543" sldId="764"/>
            <ac:spMk id="55" creationId="{D24405EC-067D-0659-07BF-1850E4050748}"/>
          </ac:spMkLst>
        </pc:spChg>
        <pc:spChg chg="mod">
          <ac:chgData name="Назар Щур" userId="3faffa111ac016f6" providerId="LiveId" clId="{7454EB13-8468-4701-A14C-AE8C5B705671}" dt="2023-11-15T16:50:45.845" v="831" actId="1076"/>
          <ac:spMkLst>
            <pc:docMk/>
            <pc:sldMk cId="42854543" sldId="764"/>
            <ac:spMk id="56" creationId="{BE2EABB6-5FB5-FF70-40A3-A0FE0B4D7272}"/>
          </ac:spMkLst>
        </pc:spChg>
        <pc:spChg chg="del">
          <ac:chgData name="Назар Щур" userId="3faffa111ac016f6" providerId="LiveId" clId="{7454EB13-8468-4701-A14C-AE8C5B705671}" dt="2023-11-15T15:34:17.652" v="539" actId="478"/>
          <ac:spMkLst>
            <pc:docMk/>
            <pc:sldMk cId="42854543" sldId="764"/>
            <ac:spMk id="57" creationId="{D5548F6B-A3D7-49C9-4FDA-9C5862B9F65B}"/>
          </ac:spMkLst>
        </pc:spChg>
        <pc:spChg chg="mod">
          <ac:chgData name="Назар Щур" userId="3faffa111ac016f6" providerId="LiveId" clId="{7454EB13-8468-4701-A14C-AE8C5B705671}" dt="2023-11-15T16:50:45.845" v="831" actId="1076"/>
          <ac:spMkLst>
            <pc:docMk/>
            <pc:sldMk cId="42854543" sldId="764"/>
            <ac:spMk id="58" creationId="{7CC78326-B3F2-741E-2EBD-C977D62561F3}"/>
          </ac:spMkLst>
        </pc:spChg>
        <pc:spChg chg="mod">
          <ac:chgData name="Назар Щур" userId="3faffa111ac016f6" providerId="LiveId" clId="{7454EB13-8468-4701-A14C-AE8C5B705671}" dt="2023-11-15T16:50:45.845" v="831" actId="1076"/>
          <ac:spMkLst>
            <pc:docMk/>
            <pc:sldMk cId="42854543" sldId="764"/>
            <ac:spMk id="59" creationId="{4002AC76-8C55-CC89-2A2B-B85C5AC866A9}"/>
          </ac:spMkLst>
        </pc:spChg>
        <pc:spChg chg="del">
          <ac:chgData name="Назар Щур" userId="3faffa111ac016f6" providerId="LiveId" clId="{7454EB13-8468-4701-A14C-AE8C5B705671}" dt="2023-11-15T15:34:17.652" v="539" actId="478"/>
          <ac:spMkLst>
            <pc:docMk/>
            <pc:sldMk cId="42854543" sldId="764"/>
            <ac:spMk id="60" creationId="{322D951F-D3CB-B3DB-6D11-E20A1C7BC14E}"/>
          </ac:spMkLst>
        </pc:spChg>
        <pc:spChg chg="mod">
          <ac:chgData name="Назар Щур" userId="3faffa111ac016f6" providerId="LiveId" clId="{7454EB13-8468-4701-A14C-AE8C5B705671}" dt="2023-11-15T16:50:45.845" v="831" actId="1076"/>
          <ac:spMkLst>
            <pc:docMk/>
            <pc:sldMk cId="42854543" sldId="764"/>
            <ac:spMk id="61" creationId="{926A4563-E1FF-F54C-08AD-C8F9F7503ED9}"/>
          </ac:spMkLst>
        </pc:spChg>
        <pc:spChg chg="mod">
          <ac:chgData name="Назар Щур" userId="3faffa111ac016f6" providerId="LiveId" clId="{7454EB13-8468-4701-A14C-AE8C5B705671}" dt="2023-11-15T16:50:45.845" v="831" actId="1076"/>
          <ac:spMkLst>
            <pc:docMk/>
            <pc:sldMk cId="42854543" sldId="764"/>
            <ac:spMk id="62" creationId="{EFAEBE81-F246-3995-EA5B-DBA7BD463E0B}"/>
          </ac:spMkLst>
        </pc:spChg>
        <pc:spChg chg="add del mod">
          <ac:chgData name="Назар Щур" userId="3faffa111ac016f6" providerId="LiveId" clId="{7454EB13-8468-4701-A14C-AE8C5B705671}" dt="2023-11-15T15:37:21.102" v="558" actId="478"/>
          <ac:spMkLst>
            <pc:docMk/>
            <pc:sldMk cId="42854543" sldId="764"/>
            <ac:spMk id="63" creationId="{6C787B36-081C-4092-3258-72BC041156EF}"/>
          </ac:spMkLst>
        </pc:spChg>
        <pc:spChg chg="del">
          <ac:chgData name="Назар Щур" userId="3faffa111ac016f6" providerId="LiveId" clId="{7454EB13-8468-4701-A14C-AE8C5B705671}" dt="2023-11-15T15:34:17.652" v="539" actId="478"/>
          <ac:spMkLst>
            <pc:docMk/>
            <pc:sldMk cId="42854543" sldId="764"/>
            <ac:spMk id="64" creationId="{1415D3E5-CBDF-30C5-5308-C1C7037FD80F}"/>
          </ac:spMkLst>
        </pc:spChg>
        <pc:spChg chg="del">
          <ac:chgData name="Назар Щур" userId="3faffa111ac016f6" providerId="LiveId" clId="{7454EB13-8468-4701-A14C-AE8C5B705671}" dt="2023-11-15T15:34:17.652" v="539" actId="478"/>
          <ac:spMkLst>
            <pc:docMk/>
            <pc:sldMk cId="42854543" sldId="764"/>
            <ac:spMk id="65" creationId="{B16EC478-03B3-0BFA-E481-ADC3E8FB6015}"/>
          </ac:spMkLst>
        </pc:spChg>
        <pc:spChg chg="del">
          <ac:chgData name="Назар Щур" userId="3faffa111ac016f6" providerId="LiveId" clId="{7454EB13-8468-4701-A14C-AE8C5B705671}" dt="2023-11-15T15:34:17.652" v="539" actId="478"/>
          <ac:spMkLst>
            <pc:docMk/>
            <pc:sldMk cId="42854543" sldId="764"/>
            <ac:spMk id="66" creationId="{B54053F5-92BD-127E-E7BF-DCDB300AA6DF}"/>
          </ac:spMkLst>
        </pc:spChg>
        <pc:spChg chg="del">
          <ac:chgData name="Назар Щур" userId="3faffa111ac016f6" providerId="LiveId" clId="{7454EB13-8468-4701-A14C-AE8C5B705671}" dt="2023-11-15T15:34:17.652" v="539" actId="478"/>
          <ac:spMkLst>
            <pc:docMk/>
            <pc:sldMk cId="42854543" sldId="764"/>
            <ac:spMk id="67" creationId="{6797D255-FE11-5353-87C9-B279D63D7AC3}"/>
          </ac:spMkLst>
        </pc:spChg>
        <pc:spChg chg="del">
          <ac:chgData name="Назар Щур" userId="3faffa111ac016f6" providerId="LiveId" clId="{7454EB13-8468-4701-A14C-AE8C5B705671}" dt="2023-11-15T15:34:17.652" v="539" actId="478"/>
          <ac:spMkLst>
            <pc:docMk/>
            <pc:sldMk cId="42854543" sldId="764"/>
            <ac:spMk id="68" creationId="{B406443D-09C6-DBC9-FB96-3B6831D95FA2}"/>
          </ac:spMkLst>
        </pc:spChg>
        <pc:grpChg chg="add mod">
          <ac:chgData name="Назар Щур" userId="3faffa111ac016f6" providerId="LiveId" clId="{7454EB13-8468-4701-A14C-AE8C5B705671}" dt="2023-11-15T16:50:45.845" v="831" actId="1076"/>
          <ac:grpSpMkLst>
            <pc:docMk/>
            <pc:sldMk cId="42854543" sldId="764"/>
            <ac:grpSpMk id="2" creationId="{391F62A8-030A-4814-6A4A-42B4293EF171}"/>
          </ac:grpSpMkLst>
        </pc:grpChg>
        <pc:grpChg chg="mod">
          <ac:chgData name="Назар Щур" userId="3faffa111ac016f6" providerId="LiveId" clId="{7454EB13-8468-4701-A14C-AE8C5B705671}" dt="2023-11-15T16:50:45.845" v="831" actId="1076"/>
          <ac:grpSpMkLst>
            <pc:docMk/>
            <pc:sldMk cId="42854543" sldId="764"/>
            <ac:grpSpMk id="3" creationId="{62CBA3D4-F9BC-B062-1B58-59486986D38B}"/>
          </ac:grpSpMkLst>
        </pc:grpChg>
        <pc:grpChg chg="del">
          <ac:chgData name="Назар Щур" userId="3faffa111ac016f6" providerId="LiveId" clId="{7454EB13-8468-4701-A14C-AE8C5B705671}" dt="2023-11-15T15:34:17.652" v="539" actId="478"/>
          <ac:grpSpMkLst>
            <pc:docMk/>
            <pc:sldMk cId="42854543" sldId="764"/>
            <ac:grpSpMk id="24" creationId="{EDD8DC9C-A820-0DCB-C981-0ED7CC5D7E11}"/>
          </ac:grpSpMkLst>
        </pc:grpChg>
        <pc:picChg chg="mod">
          <ac:chgData name="Назар Щур" userId="3faffa111ac016f6" providerId="LiveId" clId="{7454EB13-8468-4701-A14C-AE8C5B705671}" dt="2023-11-15T16:50:45.845" v="831" actId="1076"/>
          <ac:picMkLst>
            <pc:docMk/>
            <pc:sldMk cId="42854543" sldId="764"/>
            <ac:picMk id="32" creationId="{A4F35667-03A3-B9F6-209C-F3364BF73910}"/>
          </ac:picMkLst>
        </pc:picChg>
        <pc:picChg chg="mod">
          <ac:chgData name="Назар Щур" userId="3faffa111ac016f6" providerId="LiveId" clId="{7454EB13-8468-4701-A14C-AE8C5B705671}" dt="2023-11-15T16:50:45.845" v="831" actId="1076"/>
          <ac:picMkLst>
            <pc:docMk/>
            <pc:sldMk cId="42854543" sldId="764"/>
            <ac:picMk id="34" creationId="{B17B3AFC-69C1-57EC-6B58-3E963F389AC0}"/>
          </ac:picMkLst>
        </pc:picChg>
        <pc:picChg chg="mod">
          <ac:chgData name="Назар Щур" userId="3faffa111ac016f6" providerId="LiveId" clId="{7454EB13-8468-4701-A14C-AE8C5B705671}" dt="2023-11-15T16:50:45.845" v="831" actId="1076"/>
          <ac:picMkLst>
            <pc:docMk/>
            <pc:sldMk cId="42854543" sldId="764"/>
            <ac:picMk id="35" creationId="{4E781630-9CE3-D2D9-67EF-62D46F824DBC}"/>
          </ac:picMkLst>
        </pc:picChg>
        <pc:picChg chg="mod">
          <ac:chgData name="Назар Щур" userId="3faffa111ac016f6" providerId="LiveId" clId="{7454EB13-8468-4701-A14C-AE8C5B705671}" dt="2023-11-15T16:50:45.845" v="831" actId="1076"/>
          <ac:picMkLst>
            <pc:docMk/>
            <pc:sldMk cId="42854543" sldId="764"/>
            <ac:picMk id="36" creationId="{E6DD2A51-D161-83D5-8D2C-F6CEA4988B02}"/>
          </ac:picMkLst>
        </pc:picChg>
        <pc:picChg chg="del">
          <ac:chgData name="Назар Щур" userId="3faffa111ac016f6" providerId="LiveId" clId="{7454EB13-8468-4701-A14C-AE8C5B705671}" dt="2023-11-15T15:34:17.652" v="539" actId="478"/>
          <ac:picMkLst>
            <pc:docMk/>
            <pc:sldMk cId="42854543" sldId="764"/>
            <ac:picMk id="37" creationId="{A6F275F1-7A1D-F1D6-A819-BDC8863AAE17}"/>
          </ac:picMkLst>
        </pc:picChg>
        <pc:picChg chg="mod">
          <ac:chgData name="Назар Щур" userId="3faffa111ac016f6" providerId="LiveId" clId="{7454EB13-8468-4701-A14C-AE8C5B705671}" dt="2023-11-15T16:50:45.845" v="831" actId="1076"/>
          <ac:picMkLst>
            <pc:docMk/>
            <pc:sldMk cId="42854543" sldId="764"/>
            <ac:picMk id="38" creationId="{22D2DB59-CEC1-7CDE-3910-8A37D7848F32}"/>
          </ac:picMkLst>
        </pc:picChg>
        <pc:picChg chg="add del mod">
          <ac:chgData name="Назар Щур" userId="3faffa111ac016f6" providerId="LiveId" clId="{7454EB13-8468-4701-A14C-AE8C5B705671}" dt="2023-11-15T15:38:34.234" v="571" actId="21"/>
          <ac:picMkLst>
            <pc:docMk/>
            <pc:sldMk cId="42854543" sldId="764"/>
            <ac:picMk id="69" creationId="{C2D0BE91-F5B3-F96F-F28A-1EDDF924F942}"/>
          </ac:picMkLst>
        </pc:picChg>
        <pc:picChg chg="add del mod">
          <ac:chgData name="Назар Щур" userId="3faffa111ac016f6" providerId="LiveId" clId="{7454EB13-8468-4701-A14C-AE8C5B705671}" dt="2023-11-15T15:38:36.552" v="573"/>
          <ac:picMkLst>
            <pc:docMk/>
            <pc:sldMk cId="42854543" sldId="764"/>
            <ac:picMk id="70" creationId="{E99D5049-568B-9F3C-484F-1DAF997648E6}"/>
          </ac:picMkLst>
        </pc:picChg>
        <pc:picChg chg="add del mod ord modCrop">
          <ac:chgData name="Назар Щур" userId="3faffa111ac016f6" providerId="LiveId" clId="{7454EB13-8468-4701-A14C-AE8C5B705671}" dt="2023-11-15T15:50:31.633" v="652" actId="478"/>
          <ac:picMkLst>
            <pc:docMk/>
            <pc:sldMk cId="42854543" sldId="764"/>
            <ac:picMk id="71" creationId="{9F7FBC1E-BBF2-D934-7A74-89BD92200999}"/>
          </ac:picMkLst>
        </pc:picChg>
        <pc:cxnChg chg="mod">
          <ac:chgData name="Назар Щур" userId="3faffa111ac016f6" providerId="LiveId" clId="{7454EB13-8468-4701-A14C-AE8C5B705671}" dt="2023-11-15T16:50:45.845" v="831" actId="1076"/>
          <ac:cxnSpMkLst>
            <pc:docMk/>
            <pc:sldMk cId="42854543" sldId="764"/>
            <ac:cxnSpMk id="4" creationId="{80E78A66-F363-BEC3-B48D-B53560F23E05}"/>
          </ac:cxnSpMkLst>
        </pc:cxnChg>
        <pc:cxnChg chg="mod">
          <ac:chgData name="Назар Щур" userId="3faffa111ac016f6" providerId="LiveId" clId="{7454EB13-8468-4701-A14C-AE8C5B705671}" dt="2023-11-15T16:50:45.845" v="831" actId="1076"/>
          <ac:cxnSpMkLst>
            <pc:docMk/>
            <pc:sldMk cId="42854543" sldId="764"/>
            <ac:cxnSpMk id="6" creationId="{AC859BFA-0435-5F91-0C83-6E7D183BBA1C}"/>
          </ac:cxnSpMkLst>
        </pc:cxnChg>
        <pc:cxnChg chg="mod">
          <ac:chgData name="Назар Щур" userId="3faffa111ac016f6" providerId="LiveId" clId="{7454EB13-8468-4701-A14C-AE8C5B705671}" dt="2023-11-15T16:50:45.845" v="831" actId="1076"/>
          <ac:cxnSpMkLst>
            <pc:docMk/>
            <pc:sldMk cId="42854543" sldId="764"/>
            <ac:cxnSpMk id="7" creationId="{20FA291F-CCAD-594F-9FC7-4488B1DB3C6F}"/>
          </ac:cxnSpMkLst>
        </pc:cxnChg>
        <pc:cxnChg chg="mod">
          <ac:chgData name="Назар Щур" userId="3faffa111ac016f6" providerId="LiveId" clId="{7454EB13-8468-4701-A14C-AE8C5B705671}" dt="2023-11-15T16:50:45.845" v="831" actId="1076"/>
          <ac:cxnSpMkLst>
            <pc:docMk/>
            <pc:sldMk cId="42854543" sldId="764"/>
            <ac:cxnSpMk id="8" creationId="{832C3D42-D9B9-DB5B-D9A1-227181D2EF79}"/>
          </ac:cxnSpMkLst>
        </pc:cxnChg>
        <pc:cxnChg chg="mod">
          <ac:chgData name="Назар Щур" userId="3faffa111ac016f6" providerId="LiveId" clId="{7454EB13-8468-4701-A14C-AE8C5B705671}" dt="2023-11-15T16:50:45.845" v="831" actId="1076"/>
          <ac:cxnSpMkLst>
            <pc:docMk/>
            <pc:sldMk cId="42854543" sldId="764"/>
            <ac:cxnSpMk id="9" creationId="{61521987-D578-DA54-7DBF-8CBC8BD0A6F1}"/>
          </ac:cxnSpMkLst>
        </pc:cxnChg>
        <pc:cxnChg chg="del">
          <ac:chgData name="Назар Щур" userId="3faffa111ac016f6" providerId="LiveId" clId="{7454EB13-8468-4701-A14C-AE8C5B705671}" dt="2023-11-15T15:34:17.652" v="539" actId="478"/>
          <ac:cxnSpMkLst>
            <pc:docMk/>
            <pc:sldMk cId="42854543" sldId="764"/>
            <ac:cxnSpMk id="33" creationId="{634A7E10-E9ED-6288-DAD5-F87B726BD672}"/>
          </ac:cxnSpMkLst>
        </pc:cxnChg>
        <pc:cxnChg chg="mod">
          <ac:chgData name="Назар Щур" userId="3faffa111ac016f6" providerId="LiveId" clId="{7454EB13-8468-4701-A14C-AE8C5B705671}" dt="2023-11-15T16:50:45.845" v="831" actId="1076"/>
          <ac:cxnSpMkLst>
            <pc:docMk/>
            <pc:sldMk cId="42854543" sldId="764"/>
            <ac:cxnSpMk id="40" creationId="{E458AA04-5576-0A76-D521-78C73782875C}"/>
          </ac:cxnSpMkLst>
        </pc:cxnChg>
        <pc:cxnChg chg="mod">
          <ac:chgData name="Назар Щур" userId="3faffa111ac016f6" providerId="LiveId" clId="{7454EB13-8468-4701-A14C-AE8C5B705671}" dt="2023-11-15T16:50:45.845" v="831" actId="1076"/>
          <ac:cxnSpMkLst>
            <pc:docMk/>
            <pc:sldMk cId="42854543" sldId="764"/>
            <ac:cxnSpMk id="43" creationId="{EE56BE15-4E7A-6C70-494E-2309963E72A8}"/>
          </ac:cxnSpMkLst>
        </pc:cxnChg>
        <pc:cxnChg chg="mod">
          <ac:chgData name="Назар Щур" userId="3faffa111ac016f6" providerId="LiveId" clId="{7454EB13-8468-4701-A14C-AE8C5B705671}" dt="2023-11-15T16:50:45.845" v="831" actId="1076"/>
          <ac:cxnSpMkLst>
            <pc:docMk/>
            <pc:sldMk cId="42854543" sldId="764"/>
            <ac:cxnSpMk id="45" creationId="{F880D852-DF80-248E-4891-B0F3984386DF}"/>
          </ac:cxnSpMkLst>
        </pc:cxnChg>
        <pc:cxnChg chg="mod">
          <ac:chgData name="Назар Щур" userId="3faffa111ac016f6" providerId="LiveId" clId="{7454EB13-8468-4701-A14C-AE8C5B705671}" dt="2023-11-15T16:50:45.845" v="831" actId="1076"/>
          <ac:cxnSpMkLst>
            <pc:docMk/>
            <pc:sldMk cId="42854543" sldId="764"/>
            <ac:cxnSpMk id="47" creationId="{9F8692F9-9657-293E-4982-A280FDFE2B0B}"/>
          </ac:cxnSpMkLst>
        </pc:cxnChg>
      </pc:sldChg>
      <pc:sldChg chg="addSp delSp modSp add del mod ord addAnim delAnim modAnim">
        <pc:chgData name="Назар Щур" userId="3faffa111ac016f6" providerId="LiveId" clId="{7454EB13-8468-4701-A14C-AE8C5B705671}" dt="2023-11-16T10:36:30.781" v="2898" actId="47"/>
        <pc:sldMkLst>
          <pc:docMk/>
          <pc:sldMk cId="3972673004" sldId="765"/>
        </pc:sldMkLst>
        <pc:spChg chg="add del mod ord">
          <ac:chgData name="Назар Щур" userId="3faffa111ac016f6" providerId="LiveId" clId="{7454EB13-8468-4701-A14C-AE8C5B705671}" dt="2023-11-15T21:00:20.083" v="1006" actId="478"/>
          <ac:spMkLst>
            <pc:docMk/>
            <pc:sldMk cId="3972673004" sldId="765"/>
            <ac:spMk id="4" creationId="{BBBBFB67-3AEE-EF34-54E0-32854BF7FAA1}"/>
          </ac:spMkLst>
        </pc:spChg>
        <pc:spChg chg="mod">
          <ac:chgData name="Назар Щур" userId="3faffa111ac016f6" providerId="LiveId" clId="{7454EB13-8468-4701-A14C-AE8C5B705671}" dt="2023-11-15T21:12:44.958" v="1087"/>
          <ac:spMkLst>
            <pc:docMk/>
            <pc:sldMk cId="3972673004" sldId="765"/>
            <ac:spMk id="20" creationId="{AA39692F-35FA-74FF-A5EA-DEC568A80D2B}"/>
          </ac:spMkLst>
        </pc:spChg>
        <pc:spChg chg="mod">
          <ac:chgData name="Назар Щур" userId="3faffa111ac016f6" providerId="LiveId" clId="{7454EB13-8468-4701-A14C-AE8C5B705671}" dt="2023-11-15T21:12:44.958" v="1087"/>
          <ac:spMkLst>
            <pc:docMk/>
            <pc:sldMk cId="3972673004" sldId="765"/>
            <ac:spMk id="23" creationId="{1A7124A0-1A88-645F-6220-E6A4346414AE}"/>
          </ac:spMkLst>
        </pc:spChg>
        <pc:spChg chg="mod">
          <ac:chgData name="Назар Щур" userId="3faffa111ac016f6" providerId="LiveId" clId="{7454EB13-8468-4701-A14C-AE8C5B705671}" dt="2023-11-15T21:12:44.958" v="1087"/>
          <ac:spMkLst>
            <pc:docMk/>
            <pc:sldMk cId="3972673004" sldId="765"/>
            <ac:spMk id="24" creationId="{B0A7E8D1-E29F-34C8-A3EC-C2B6137FF8BF}"/>
          </ac:spMkLst>
        </pc:spChg>
        <pc:spChg chg="mod">
          <ac:chgData name="Назар Щур" userId="3faffa111ac016f6" providerId="LiveId" clId="{7454EB13-8468-4701-A14C-AE8C5B705671}" dt="2023-11-15T21:12:44.958" v="1087"/>
          <ac:spMkLst>
            <pc:docMk/>
            <pc:sldMk cId="3972673004" sldId="765"/>
            <ac:spMk id="25" creationId="{93B7F5AC-A12B-8466-09B8-1E4DD8E03EE0}"/>
          </ac:spMkLst>
        </pc:spChg>
        <pc:spChg chg="add mod">
          <ac:chgData name="Назар Щур" userId="3faffa111ac016f6" providerId="LiveId" clId="{7454EB13-8468-4701-A14C-AE8C5B705671}" dt="2023-11-15T21:14:09.369" v="1107" actId="1076"/>
          <ac:spMkLst>
            <pc:docMk/>
            <pc:sldMk cId="3972673004" sldId="765"/>
            <ac:spMk id="27" creationId="{49A8549C-0BF8-B72D-C96B-3014994187F4}"/>
          </ac:spMkLst>
        </pc:spChg>
        <pc:spChg chg="add mod">
          <ac:chgData name="Назар Щур" userId="3faffa111ac016f6" providerId="LiveId" clId="{7454EB13-8468-4701-A14C-AE8C5B705671}" dt="2023-11-15T21:14:20.970" v="1109" actId="207"/>
          <ac:spMkLst>
            <pc:docMk/>
            <pc:sldMk cId="3972673004" sldId="765"/>
            <ac:spMk id="28" creationId="{ADFB9FE3-7D52-33F8-2104-5AD6AF0739C2}"/>
          </ac:spMkLst>
        </pc:spChg>
        <pc:spChg chg="add mod">
          <ac:chgData name="Назар Щур" userId="3faffa111ac016f6" providerId="LiveId" clId="{7454EB13-8468-4701-A14C-AE8C5B705671}" dt="2023-11-15T21:20:34.370" v="1250" actId="403"/>
          <ac:spMkLst>
            <pc:docMk/>
            <pc:sldMk cId="3972673004" sldId="765"/>
            <ac:spMk id="30" creationId="{F258716D-7F23-4E70-01F2-CB69694FD351}"/>
          </ac:spMkLst>
        </pc:spChg>
        <pc:spChg chg="add mod">
          <ac:chgData name="Назар Щур" userId="3faffa111ac016f6" providerId="LiveId" clId="{7454EB13-8468-4701-A14C-AE8C5B705671}" dt="2023-11-15T21:15:02.494" v="1139" actId="207"/>
          <ac:spMkLst>
            <pc:docMk/>
            <pc:sldMk cId="3972673004" sldId="765"/>
            <ac:spMk id="31" creationId="{7E6A346F-4FF3-BC1A-CD69-590CEF859CF8}"/>
          </ac:spMkLst>
        </pc:spChg>
        <pc:spChg chg="add del mod">
          <ac:chgData name="Назар Щур" userId="3faffa111ac016f6" providerId="LiveId" clId="{7454EB13-8468-4701-A14C-AE8C5B705671}" dt="2023-11-15T21:17:07.668" v="1201" actId="478"/>
          <ac:spMkLst>
            <pc:docMk/>
            <pc:sldMk cId="3972673004" sldId="765"/>
            <ac:spMk id="33" creationId="{4C5FD1E4-AED3-2C02-E6DE-ED4D58996E7B}"/>
          </ac:spMkLst>
        </pc:spChg>
        <pc:spChg chg="add del mod">
          <ac:chgData name="Назар Щур" userId="3faffa111ac016f6" providerId="LiveId" clId="{7454EB13-8468-4701-A14C-AE8C5B705671}" dt="2023-11-15T21:18:31.751" v="1235" actId="478"/>
          <ac:spMkLst>
            <pc:docMk/>
            <pc:sldMk cId="3972673004" sldId="765"/>
            <ac:spMk id="34" creationId="{13D4900C-1BBA-C8EE-852F-F12EB4078212}"/>
          </ac:spMkLst>
        </pc:spChg>
        <pc:spChg chg="add del mod">
          <ac:chgData name="Назар Щур" userId="3faffa111ac016f6" providerId="LiveId" clId="{7454EB13-8468-4701-A14C-AE8C5B705671}" dt="2023-11-15T21:22:43.261" v="1255" actId="478"/>
          <ac:spMkLst>
            <pc:docMk/>
            <pc:sldMk cId="3972673004" sldId="765"/>
            <ac:spMk id="35" creationId="{19D5A922-5548-ABAF-E4B0-6FA49C47686E}"/>
          </ac:spMkLst>
        </pc:spChg>
        <pc:spChg chg="add del mod">
          <ac:chgData name="Назар Щур" userId="3faffa111ac016f6" providerId="LiveId" clId="{7454EB13-8468-4701-A14C-AE8C5B705671}" dt="2023-11-15T21:18:32.746" v="1236"/>
          <ac:spMkLst>
            <pc:docMk/>
            <pc:sldMk cId="3972673004" sldId="765"/>
            <ac:spMk id="36" creationId="{B366FD7C-9053-F0C0-50B0-4E042D4DF474}"/>
          </ac:spMkLst>
        </pc:spChg>
        <pc:spChg chg="add del mod">
          <ac:chgData name="Назар Щур" userId="3faffa111ac016f6" providerId="LiveId" clId="{7454EB13-8468-4701-A14C-AE8C5B705671}" dt="2023-11-15T21:18:26.123" v="1227"/>
          <ac:spMkLst>
            <pc:docMk/>
            <pc:sldMk cId="3972673004" sldId="765"/>
            <ac:spMk id="37" creationId="{9EACDBFD-3B75-CC55-1D42-1E47E0BBBF75}"/>
          </ac:spMkLst>
        </pc:spChg>
        <pc:spChg chg="add mod">
          <ac:chgData name="Назар Щур" userId="3faffa111ac016f6" providerId="LiveId" clId="{7454EB13-8468-4701-A14C-AE8C5B705671}" dt="2023-11-15T21:20:44.643" v="1254" actId="403"/>
          <ac:spMkLst>
            <pc:docMk/>
            <pc:sldMk cId="3972673004" sldId="765"/>
            <ac:spMk id="38" creationId="{B6D3F188-3C34-9D7E-79EE-684AEEB9BC95}"/>
          </ac:spMkLst>
        </pc:spChg>
        <pc:grpChg chg="del">
          <ac:chgData name="Назар Щур" userId="3faffa111ac016f6" providerId="LiveId" clId="{7454EB13-8468-4701-A14C-AE8C5B705671}" dt="2023-11-15T15:37:38.535" v="560" actId="478"/>
          <ac:grpSpMkLst>
            <pc:docMk/>
            <pc:sldMk cId="3972673004" sldId="765"/>
            <ac:grpSpMk id="2" creationId="{391F62A8-030A-4814-6A4A-42B4293EF171}"/>
          </ac:grpSpMkLst>
        </pc:grpChg>
        <pc:grpChg chg="add del mod">
          <ac:chgData name="Назар Щур" userId="3faffa111ac016f6" providerId="LiveId" clId="{7454EB13-8468-4701-A14C-AE8C5B705671}" dt="2023-11-15T21:13:34.653" v="1088" actId="478"/>
          <ac:grpSpMkLst>
            <pc:docMk/>
            <pc:sldMk cId="3972673004" sldId="765"/>
            <ac:grpSpMk id="18" creationId="{99196236-B856-D75B-03EE-55632FC38E20}"/>
          </ac:grpSpMkLst>
        </pc:grpChg>
        <pc:picChg chg="add del mod ord">
          <ac:chgData name="Назар Щур" userId="3faffa111ac016f6" providerId="LiveId" clId="{7454EB13-8468-4701-A14C-AE8C5B705671}" dt="2023-11-15T21:00:19.379" v="1005" actId="478"/>
          <ac:picMkLst>
            <pc:docMk/>
            <pc:sldMk cId="3972673004" sldId="765"/>
            <ac:picMk id="2" creationId="{760FB4E4-C7C1-A2ED-372F-F1AD64BCE0EC}"/>
          </ac:picMkLst>
        </pc:picChg>
        <pc:picChg chg="add del mod ord">
          <ac:chgData name="Назар Щур" userId="3faffa111ac016f6" providerId="LiveId" clId="{7454EB13-8468-4701-A14C-AE8C5B705671}" dt="2023-11-15T20:56:43.648" v="993" actId="478"/>
          <ac:picMkLst>
            <pc:docMk/>
            <pc:sldMk cId="3972673004" sldId="765"/>
            <ac:picMk id="3" creationId="{E88D6FB7-4227-61F0-77B1-83B8A8A2196B}"/>
          </ac:picMkLst>
        </pc:picChg>
        <pc:picChg chg="add mod ord">
          <ac:chgData name="Назар Щур" userId="3faffa111ac016f6" providerId="LiveId" clId="{7454EB13-8468-4701-A14C-AE8C5B705671}" dt="2023-11-15T21:12:17.003" v="1084" actId="166"/>
          <ac:picMkLst>
            <pc:docMk/>
            <pc:sldMk cId="3972673004" sldId="765"/>
            <ac:picMk id="6" creationId="{E967A196-2D80-EB96-66B3-085FCFDA16DA}"/>
          </ac:picMkLst>
        </pc:picChg>
        <pc:picChg chg="add mod ord modCrop">
          <ac:chgData name="Назар Щур" userId="3faffa111ac016f6" providerId="LiveId" clId="{7454EB13-8468-4701-A14C-AE8C5B705671}" dt="2023-11-15T21:26:37.500" v="1261"/>
          <ac:picMkLst>
            <pc:docMk/>
            <pc:sldMk cId="3972673004" sldId="765"/>
            <ac:picMk id="8" creationId="{92DC35D8-AEEE-6FDF-1959-F1109DC4D9D1}"/>
          </ac:picMkLst>
        </pc:picChg>
        <pc:picChg chg="add del mod">
          <ac:chgData name="Назар Щур" userId="3faffa111ac016f6" providerId="LiveId" clId="{7454EB13-8468-4701-A14C-AE8C5B705671}" dt="2023-11-15T21:04:17.676" v="1030" actId="478"/>
          <ac:picMkLst>
            <pc:docMk/>
            <pc:sldMk cId="3972673004" sldId="765"/>
            <ac:picMk id="10" creationId="{BEC77BDB-E24E-0EF2-4EEB-C8177EAA30C6}"/>
          </ac:picMkLst>
        </pc:picChg>
        <pc:picChg chg="add mod">
          <ac:chgData name="Назар Щур" userId="3faffa111ac016f6" providerId="LiveId" clId="{7454EB13-8468-4701-A14C-AE8C5B705671}" dt="2023-11-15T21:04:16.292" v="1029" actId="1076"/>
          <ac:picMkLst>
            <pc:docMk/>
            <pc:sldMk cId="3972673004" sldId="765"/>
            <ac:picMk id="12" creationId="{677C4534-9E38-5CA1-58B1-6778FA383608}"/>
          </ac:picMkLst>
        </pc:picChg>
        <pc:picChg chg="add mod">
          <ac:chgData name="Назар Щур" userId="3faffa111ac016f6" providerId="LiveId" clId="{7454EB13-8468-4701-A14C-AE8C5B705671}" dt="2023-11-15T21:06:21.465" v="1076" actId="1037"/>
          <ac:picMkLst>
            <pc:docMk/>
            <pc:sldMk cId="3972673004" sldId="765"/>
            <ac:picMk id="14" creationId="{A62CF78C-09C6-ECE1-4F54-E362165D7DC1}"/>
          </ac:picMkLst>
        </pc:picChg>
        <pc:picChg chg="add mod">
          <ac:chgData name="Назар Щур" userId="3faffa111ac016f6" providerId="LiveId" clId="{7454EB13-8468-4701-A14C-AE8C5B705671}" dt="2023-11-15T21:12:14.418" v="1083" actId="1076"/>
          <ac:picMkLst>
            <pc:docMk/>
            <pc:sldMk cId="3972673004" sldId="765"/>
            <ac:picMk id="16" creationId="{F339DB3D-9FF8-8EA2-2CF7-64195FE6534C}"/>
          </ac:picMkLst>
        </pc:picChg>
        <pc:picChg chg="add del mod">
          <ac:chgData name="Назар Щур" userId="3faffa111ac016f6" providerId="LiveId" clId="{7454EB13-8468-4701-A14C-AE8C5B705671}" dt="2023-11-15T21:15:49.460" v="1160" actId="478"/>
          <ac:picMkLst>
            <pc:docMk/>
            <pc:sldMk cId="3972673004" sldId="765"/>
            <ac:picMk id="17" creationId="{CF9F04B3-2A51-7FBE-7C86-E1B37D9F747B}"/>
          </ac:picMkLst>
        </pc:picChg>
        <pc:picChg chg="add del mod">
          <ac:chgData name="Назар Щур" userId="3faffa111ac016f6" providerId="LiveId" clId="{7454EB13-8468-4701-A14C-AE8C5B705671}" dt="2023-11-15T21:00:27.654" v="1010" actId="21"/>
          <ac:picMkLst>
            <pc:docMk/>
            <pc:sldMk cId="3972673004" sldId="765"/>
            <ac:picMk id="1026" creationId="{BA7DCE08-D979-0462-1DDC-7D14C6EC2C27}"/>
          </ac:picMkLst>
        </pc:picChg>
        <pc:cxnChg chg="mod">
          <ac:chgData name="Назар Щур" userId="3faffa111ac016f6" providerId="LiveId" clId="{7454EB13-8468-4701-A14C-AE8C5B705671}" dt="2023-11-15T21:12:44.958" v="1087"/>
          <ac:cxnSpMkLst>
            <pc:docMk/>
            <pc:sldMk cId="3972673004" sldId="765"/>
            <ac:cxnSpMk id="19" creationId="{E3E794F1-9B1F-5160-4029-94A5DF9AACCD}"/>
          </ac:cxnSpMkLst>
        </pc:cxnChg>
        <pc:cxnChg chg="mod">
          <ac:chgData name="Назар Щур" userId="3faffa111ac016f6" providerId="LiveId" clId="{7454EB13-8468-4701-A14C-AE8C5B705671}" dt="2023-11-15T21:12:44.958" v="1087"/>
          <ac:cxnSpMkLst>
            <pc:docMk/>
            <pc:sldMk cId="3972673004" sldId="765"/>
            <ac:cxnSpMk id="21" creationId="{D67506E5-E167-27C9-3C88-EE3973E53D0A}"/>
          </ac:cxnSpMkLst>
        </pc:cxnChg>
        <pc:cxnChg chg="mod">
          <ac:chgData name="Назар Щур" userId="3faffa111ac016f6" providerId="LiveId" clId="{7454EB13-8468-4701-A14C-AE8C5B705671}" dt="2023-11-15T21:12:44.958" v="1087"/>
          <ac:cxnSpMkLst>
            <pc:docMk/>
            <pc:sldMk cId="3972673004" sldId="765"/>
            <ac:cxnSpMk id="22" creationId="{5F947EAF-3FF1-A2C0-C015-C40B804E3B54}"/>
          </ac:cxnSpMkLst>
        </pc:cxnChg>
        <pc:cxnChg chg="add mod">
          <ac:chgData name="Назар Щур" userId="3faffa111ac016f6" providerId="LiveId" clId="{7454EB13-8468-4701-A14C-AE8C5B705671}" dt="2023-11-15T21:14:14.880" v="1108" actId="208"/>
          <ac:cxnSpMkLst>
            <pc:docMk/>
            <pc:sldMk cId="3972673004" sldId="765"/>
            <ac:cxnSpMk id="26" creationId="{7973FC17-77AF-4FF1-2C7E-3DDF326929CF}"/>
          </ac:cxnSpMkLst>
        </pc:cxnChg>
        <pc:cxnChg chg="add mod">
          <ac:chgData name="Назар Щур" userId="3faffa111ac016f6" providerId="LiveId" clId="{7454EB13-8468-4701-A14C-AE8C5B705671}" dt="2023-11-15T21:20:19.706" v="1246" actId="208"/>
          <ac:cxnSpMkLst>
            <pc:docMk/>
            <pc:sldMk cId="3972673004" sldId="765"/>
            <ac:cxnSpMk id="29" creationId="{099BC2DB-36C4-25E9-EA49-EFF46A16ECA9}"/>
          </ac:cxnSpMkLst>
        </pc:cxnChg>
      </pc:sldChg>
      <pc:sldChg chg="add del">
        <pc:chgData name="Назар Щур" userId="3faffa111ac016f6" providerId="LiveId" clId="{7454EB13-8468-4701-A14C-AE8C5B705671}" dt="2023-11-16T10:36:30.781" v="2898" actId="47"/>
        <pc:sldMkLst>
          <pc:docMk/>
          <pc:sldMk cId="194082051" sldId="766"/>
        </pc:sldMkLst>
      </pc:sldChg>
      <pc:sldChg chg="addSp delSp modSp add del mod modTransition modAnim">
        <pc:chgData name="Назар Щур" userId="3faffa111ac016f6" providerId="LiveId" clId="{7454EB13-8468-4701-A14C-AE8C5B705671}" dt="2023-11-15T15:50:05.008" v="650" actId="47"/>
        <pc:sldMkLst>
          <pc:docMk/>
          <pc:sldMk cId="1060925426" sldId="767"/>
        </pc:sldMkLst>
        <pc:spChg chg="mod">
          <ac:chgData name="Назар Щур" userId="3faffa111ac016f6" providerId="LiveId" clId="{7454EB13-8468-4701-A14C-AE8C5B705671}" dt="2023-11-15T15:45:45.445" v="627" actId="478"/>
          <ac:spMkLst>
            <pc:docMk/>
            <pc:sldMk cId="1060925426" sldId="767"/>
            <ac:spMk id="16" creationId="{B27FE784-F116-9E4F-BA9D-A235D14B1F33}"/>
          </ac:spMkLst>
        </pc:spChg>
        <pc:spChg chg="mod">
          <ac:chgData name="Назар Щур" userId="3faffa111ac016f6" providerId="LiveId" clId="{7454EB13-8468-4701-A14C-AE8C5B705671}" dt="2023-11-15T15:45:45.445" v="627" actId="478"/>
          <ac:spMkLst>
            <pc:docMk/>
            <pc:sldMk cId="1060925426" sldId="767"/>
            <ac:spMk id="19" creationId="{EFB22E37-F900-32D5-3D0D-4236A6DF7C3A}"/>
          </ac:spMkLst>
        </pc:spChg>
        <pc:spChg chg="mod">
          <ac:chgData name="Назар Щур" userId="3faffa111ac016f6" providerId="LiveId" clId="{7454EB13-8468-4701-A14C-AE8C5B705671}" dt="2023-11-15T15:45:45.445" v="627" actId="478"/>
          <ac:spMkLst>
            <pc:docMk/>
            <pc:sldMk cId="1060925426" sldId="767"/>
            <ac:spMk id="20" creationId="{25810781-4872-2E5E-7311-D65170B5AD28}"/>
          </ac:spMkLst>
        </pc:spChg>
        <pc:spChg chg="mod">
          <ac:chgData name="Назар Щур" userId="3faffa111ac016f6" providerId="LiveId" clId="{7454EB13-8468-4701-A14C-AE8C5B705671}" dt="2023-11-15T15:45:45.445" v="627" actId="478"/>
          <ac:spMkLst>
            <pc:docMk/>
            <pc:sldMk cId="1060925426" sldId="767"/>
            <ac:spMk id="23" creationId="{DCB2EF1D-6B3D-C70A-FFEE-2D5DA2BDBC23}"/>
          </ac:spMkLst>
        </pc:spChg>
        <pc:spChg chg="mod">
          <ac:chgData name="Назар Щур" userId="3faffa111ac016f6" providerId="LiveId" clId="{7454EB13-8468-4701-A14C-AE8C5B705671}" dt="2023-11-15T15:45:45.445" v="627" actId="478"/>
          <ac:spMkLst>
            <pc:docMk/>
            <pc:sldMk cId="1060925426" sldId="767"/>
            <ac:spMk id="25" creationId="{24BD1372-8511-79FD-9091-5D90837055A4}"/>
          </ac:spMkLst>
        </pc:spChg>
        <pc:spChg chg="mod">
          <ac:chgData name="Назар Щур" userId="3faffa111ac016f6" providerId="LiveId" clId="{7454EB13-8468-4701-A14C-AE8C5B705671}" dt="2023-11-15T15:45:45.445" v="627" actId="478"/>
          <ac:spMkLst>
            <pc:docMk/>
            <pc:sldMk cId="1060925426" sldId="767"/>
            <ac:spMk id="26" creationId="{D2912133-66D5-7A6A-E54D-7B71D5CE667D}"/>
          </ac:spMkLst>
        </pc:spChg>
        <pc:spChg chg="mod">
          <ac:chgData name="Назар Щур" userId="3faffa111ac016f6" providerId="LiveId" clId="{7454EB13-8468-4701-A14C-AE8C5B705671}" dt="2023-11-15T15:45:45.445" v="627" actId="478"/>
          <ac:spMkLst>
            <pc:docMk/>
            <pc:sldMk cId="1060925426" sldId="767"/>
            <ac:spMk id="27" creationId="{E538C8A0-22E8-5F13-6BBB-27247A3EC073}"/>
          </ac:spMkLst>
        </pc:spChg>
        <pc:spChg chg="mod">
          <ac:chgData name="Назар Щур" userId="3faffa111ac016f6" providerId="LiveId" clId="{7454EB13-8468-4701-A14C-AE8C5B705671}" dt="2023-11-15T15:45:45.445" v="627" actId="478"/>
          <ac:spMkLst>
            <pc:docMk/>
            <pc:sldMk cId="1060925426" sldId="767"/>
            <ac:spMk id="28" creationId="{D6FB6D9D-4B2F-FA5C-B0D2-89E08B1AB987}"/>
          </ac:spMkLst>
        </pc:spChg>
        <pc:spChg chg="mod">
          <ac:chgData name="Назар Щур" userId="3faffa111ac016f6" providerId="LiveId" clId="{7454EB13-8468-4701-A14C-AE8C5B705671}" dt="2023-11-15T15:45:45.445" v="627" actId="478"/>
          <ac:spMkLst>
            <pc:docMk/>
            <pc:sldMk cId="1060925426" sldId="767"/>
            <ac:spMk id="29" creationId="{03EF8645-89B0-458C-FA5E-F33C02B2294A}"/>
          </ac:spMkLst>
        </pc:spChg>
        <pc:spChg chg="mod">
          <ac:chgData name="Назар Щур" userId="3faffa111ac016f6" providerId="LiveId" clId="{7454EB13-8468-4701-A14C-AE8C5B705671}" dt="2023-11-15T15:45:45.445" v="627" actId="478"/>
          <ac:spMkLst>
            <pc:docMk/>
            <pc:sldMk cId="1060925426" sldId="767"/>
            <ac:spMk id="30" creationId="{BC5F4378-0A0E-1CC8-4AD1-F6F5EEA057D3}"/>
          </ac:spMkLst>
        </pc:spChg>
        <pc:spChg chg="add del">
          <ac:chgData name="Назар Щур" userId="3faffa111ac016f6" providerId="LiveId" clId="{7454EB13-8468-4701-A14C-AE8C5B705671}" dt="2023-11-15T15:41:56.459" v="608" actId="478"/>
          <ac:spMkLst>
            <pc:docMk/>
            <pc:sldMk cId="1060925426" sldId="767"/>
            <ac:spMk id="31" creationId="{2F77C74F-68B2-E8AD-6BA0-E1E68C2BB1FA}"/>
          </ac:spMkLst>
        </pc:spChg>
        <pc:spChg chg="mod">
          <ac:chgData name="Назар Щур" userId="3faffa111ac016f6" providerId="LiveId" clId="{7454EB13-8468-4701-A14C-AE8C5B705671}" dt="2023-11-15T15:45:45.445" v="627" actId="478"/>
          <ac:spMkLst>
            <pc:docMk/>
            <pc:sldMk cId="1060925426" sldId="767"/>
            <ac:spMk id="42" creationId="{B37067F0-665D-CB8B-0911-3D37004CD065}"/>
          </ac:spMkLst>
        </pc:spChg>
        <pc:spChg chg="add del">
          <ac:chgData name="Назар Щур" userId="3faffa111ac016f6" providerId="LiveId" clId="{7454EB13-8468-4701-A14C-AE8C5B705671}" dt="2023-11-15T15:41:55.661" v="607" actId="478"/>
          <ac:spMkLst>
            <pc:docMk/>
            <pc:sldMk cId="1060925426" sldId="767"/>
            <ac:spMk id="44" creationId="{519C6BC4-D2EA-AC54-A1D6-5674C177D059}"/>
          </ac:spMkLst>
        </pc:spChg>
        <pc:spChg chg="add del">
          <ac:chgData name="Назар Щур" userId="3faffa111ac016f6" providerId="LiveId" clId="{7454EB13-8468-4701-A14C-AE8C5B705671}" dt="2023-11-15T15:41:54.722" v="606" actId="478"/>
          <ac:spMkLst>
            <pc:docMk/>
            <pc:sldMk cId="1060925426" sldId="767"/>
            <ac:spMk id="46" creationId="{5056F353-8A81-2C4B-DC07-D0AAFA956027}"/>
          </ac:spMkLst>
        </pc:spChg>
        <pc:spChg chg="add del">
          <ac:chgData name="Назар Щур" userId="3faffa111ac016f6" providerId="LiveId" clId="{7454EB13-8468-4701-A14C-AE8C5B705671}" dt="2023-11-15T15:41:53.830" v="605" actId="478"/>
          <ac:spMkLst>
            <pc:docMk/>
            <pc:sldMk cId="1060925426" sldId="767"/>
            <ac:spMk id="49" creationId="{85A69747-517C-7842-4190-DF0455B158B1}"/>
          </ac:spMkLst>
        </pc:spChg>
        <pc:spChg chg="mod">
          <ac:chgData name="Назар Щур" userId="3faffa111ac016f6" providerId="LiveId" clId="{7454EB13-8468-4701-A14C-AE8C5B705671}" dt="2023-11-15T15:45:45.445" v="627" actId="478"/>
          <ac:spMkLst>
            <pc:docMk/>
            <pc:sldMk cId="1060925426" sldId="767"/>
            <ac:spMk id="50" creationId="{55F461C0-31D5-87C0-C21B-08DAA71D7A93}"/>
          </ac:spMkLst>
        </pc:spChg>
        <pc:spChg chg="mod">
          <ac:chgData name="Назар Щур" userId="3faffa111ac016f6" providerId="LiveId" clId="{7454EB13-8468-4701-A14C-AE8C5B705671}" dt="2023-11-15T15:45:45.445" v="627" actId="478"/>
          <ac:spMkLst>
            <pc:docMk/>
            <pc:sldMk cId="1060925426" sldId="767"/>
            <ac:spMk id="51" creationId="{B508883C-5FA9-06B9-BBCF-C6508D2AB7DB}"/>
          </ac:spMkLst>
        </pc:spChg>
        <pc:spChg chg="add del">
          <ac:chgData name="Назар Щур" userId="3faffa111ac016f6" providerId="LiveId" clId="{7454EB13-8468-4701-A14C-AE8C5B705671}" dt="2023-11-15T15:41:53.830" v="605" actId="478"/>
          <ac:spMkLst>
            <pc:docMk/>
            <pc:sldMk cId="1060925426" sldId="767"/>
            <ac:spMk id="52" creationId="{B957BA16-F4AA-6979-E8D3-315C99BDEF54}"/>
          </ac:spMkLst>
        </pc:spChg>
        <pc:spChg chg="mod">
          <ac:chgData name="Назар Щур" userId="3faffa111ac016f6" providerId="LiveId" clId="{7454EB13-8468-4701-A14C-AE8C5B705671}" dt="2023-11-15T15:45:45.445" v="627" actId="478"/>
          <ac:spMkLst>
            <pc:docMk/>
            <pc:sldMk cId="1060925426" sldId="767"/>
            <ac:spMk id="53" creationId="{365A37F4-C932-5536-75FC-12349A4756EA}"/>
          </ac:spMkLst>
        </pc:spChg>
        <pc:spChg chg="add del">
          <ac:chgData name="Назар Щур" userId="3faffa111ac016f6" providerId="LiveId" clId="{7454EB13-8468-4701-A14C-AE8C5B705671}" dt="2023-11-15T15:41:53.830" v="605" actId="478"/>
          <ac:spMkLst>
            <pc:docMk/>
            <pc:sldMk cId="1060925426" sldId="767"/>
            <ac:spMk id="54" creationId="{1B880C24-CE2C-E039-1F80-E14CC497518F}"/>
          </ac:spMkLst>
        </pc:spChg>
        <pc:spChg chg="mod">
          <ac:chgData name="Назар Щур" userId="3faffa111ac016f6" providerId="LiveId" clId="{7454EB13-8468-4701-A14C-AE8C5B705671}" dt="2023-11-15T15:45:45.445" v="627" actId="478"/>
          <ac:spMkLst>
            <pc:docMk/>
            <pc:sldMk cId="1060925426" sldId="767"/>
            <ac:spMk id="55" creationId="{943F1040-C72B-FD40-2C7C-8B78B92A130D}"/>
          </ac:spMkLst>
        </pc:spChg>
        <pc:spChg chg="mod">
          <ac:chgData name="Назар Щур" userId="3faffa111ac016f6" providerId="LiveId" clId="{7454EB13-8468-4701-A14C-AE8C5B705671}" dt="2023-11-15T15:45:45.445" v="627" actId="478"/>
          <ac:spMkLst>
            <pc:docMk/>
            <pc:sldMk cId="1060925426" sldId="767"/>
            <ac:spMk id="56" creationId="{983ED0AD-6AC7-7804-C221-939176D1439A}"/>
          </ac:spMkLst>
        </pc:spChg>
        <pc:spChg chg="del">
          <ac:chgData name="Назар Щур" userId="3faffa111ac016f6" providerId="LiveId" clId="{7454EB13-8468-4701-A14C-AE8C5B705671}" dt="2023-11-15T15:41:43.581" v="600" actId="478"/>
          <ac:spMkLst>
            <pc:docMk/>
            <pc:sldMk cId="1060925426" sldId="767"/>
            <ac:spMk id="57" creationId="{D5548F6B-A3D7-49C9-4FDA-9C5862B9F65B}"/>
          </ac:spMkLst>
        </pc:spChg>
        <pc:spChg chg="mod">
          <ac:chgData name="Назар Щур" userId="3faffa111ac016f6" providerId="LiveId" clId="{7454EB13-8468-4701-A14C-AE8C5B705671}" dt="2023-11-15T15:45:45.445" v="627" actId="478"/>
          <ac:spMkLst>
            <pc:docMk/>
            <pc:sldMk cId="1060925426" sldId="767"/>
            <ac:spMk id="58" creationId="{994B5AEB-6752-3C94-4CCE-91D670580206}"/>
          </ac:spMkLst>
        </pc:spChg>
        <pc:spChg chg="mod">
          <ac:chgData name="Назар Щур" userId="3faffa111ac016f6" providerId="LiveId" clId="{7454EB13-8468-4701-A14C-AE8C5B705671}" dt="2023-11-15T15:45:45.445" v="627" actId="478"/>
          <ac:spMkLst>
            <pc:docMk/>
            <pc:sldMk cId="1060925426" sldId="767"/>
            <ac:spMk id="59" creationId="{A61165EE-A25E-799E-B954-44188B5BC720}"/>
          </ac:spMkLst>
        </pc:spChg>
        <pc:spChg chg="del">
          <ac:chgData name="Назар Щур" userId="3faffa111ac016f6" providerId="LiveId" clId="{7454EB13-8468-4701-A14C-AE8C5B705671}" dt="2023-11-15T15:41:43.581" v="600" actId="478"/>
          <ac:spMkLst>
            <pc:docMk/>
            <pc:sldMk cId="1060925426" sldId="767"/>
            <ac:spMk id="60" creationId="{322D951F-D3CB-B3DB-6D11-E20A1C7BC14E}"/>
          </ac:spMkLst>
        </pc:spChg>
        <pc:spChg chg="mod">
          <ac:chgData name="Назар Щур" userId="3faffa111ac016f6" providerId="LiveId" clId="{7454EB13-8468-4701-A14C-AE8C5B705671}" dt="2023-11-15T15:45:45.445" v="627" actId="478"/>
          <ac:spMkLst>
            <pc:docMk/>
            <pc:sldMk cId="1060925426" sldId="767"/>
            <ac:spMk id="61" creationId="{596CBDA8-BCEA-5BDE-E45A-60075F3A458D}"/>
          </ac:spMkLst>
        </pc:spChg>
        <pc:spChg chg="mod">
          <ac:chgData name="Назар Щур" userId="3faffa111ac016f6" providerId="LiveId" clId="{7454EB13-8468-4701-A14C-AE8C5B705671}" dt="2023-11-15T15:45:45.445" v="627" actId="478"/>
          <ac:spMkLst>
            <pc:docMk/>
            <pc:sldMk cId="1060925426" sldId="767"/>
            <ac:spMk id="62" creationId="{5CC9CEF9-B53E-A42A-0398-2F0373ADE690}"/>
          </ac:spMkLst>
        </pc:spChg>
        <pc:spChg chg="del">
          <ac:chgData name="Назар Щур" userId="3faffa111ac016f6" providerId="LiveId" clId="{7454EB13-8468-4701-A14C-AE8C5B705671}" dt="2023-11-15T15:41:43.581" v="600" actId="478"/>
          <ac:spMkLst>
            <pc:docMk/>
            <pc:sldMk cId="1060925426" sldId="767"/>
            <ac:spMk id="64" creationId="{1415D3E5-CBDF-30C5-5308-C1C7037FD80F}"/>
          </ac:spMkLst>
        </pc:spChg>
        <pc:spChg chg="del">
          <ac:chgData name="Назар Щур" userId="3faffa111ac016f6" providerId="LiveId" clId="{7454EB13-8468-4701-A14C-AE8C5B705671}" dt="2023-11-15T15:41:43.581" v="600" actId="478"/>
          <ac:spMkLst>
            <pc:docMk/>
            <pc:sldMk cId="1060925426" sldId="767"/>
            <ac:spMk id="65" creationId="{B16EC478-03B3-0BFA-E481-ADC3E8FB6015}"/>
          </ac:spMkLst>
        </pc:spChg>
        <pc:spChg chg="del">
          <ac:chgData name="Назар Щур" userId="3faffa111ac016f6" providerId="LiveId" clId="{7454EB13-8468-4701-A14C-AE8C5B705671}" dt="2023-11-15T15:41:43.581" v="600" actId="478"/>
          <ac:spMkLst>
            <pc:docMk/>
            <pc:sldMk cId="1060925426" sldId="767"/>
            <ac:spMk id="66" creationId="{B54053F5-92BD-127E-E7BF-DCDB300AA6DF}"/>
          </ac:spMkLst>
        </pc:spChg>
        <pc:spChg chg="del">
          <ac:chgData name="Назар Щур" userId="3faffa111ac016f6" providerId="LiveId" clId="{7454EB13-8468-4701-A14C-AE8C5B705671}" dt="2023-11-15T15:41:43.581" v="600" actId="478"/>
          <ac:spMkLst>
            <pc:docMk/>
            <pc:sldMk cId="1060925426" sldId="767"/>
            <ac:spMk id="67" creationId="{6797D255-FE11-5353-87C9-B279D63D7AC3}"/>
          </ac:spMkLst>
        </pc:spChg>
        <pc:spChg chg="del">
          <ac:chgData name="Назар Щур" userId="3faffa111ac016f6" providerId="LiveId" clId="{7454EB13-8468-4701-A14C-AE8C5B705671}" dt="2023-11-15T15:41:43.581" v="600" actId="478"/>
          <ac:spMkLst>
            <pc:docMk/>
            <pc:sldMk cId="1060925426" sldId="767"/>
            <ac:spMk id="68" creationId="{B406443D-09C6-DBC9-FB96-3B6831D95FA2}"/>
          </ac:spMkLst>
        </pc:spChg>
        <pc:grpChg chg="add mod">
          <ac:chgData name="Назар Щур" userId="3faffa111ac016f6" providerId="LiveId" clId="{7454EB13-8468-4701-A14C-AE8C5B705671}" dt="2023-11-15T15:45:45.445" v="627" actId="478"/>
          <ac:grpSpMkLst>
            <pc:docMk/>
            <pc:sldMk cId="1060925426" sldId="767"/>
            <ac:grpSpMk id="2" creationId="{3818A1BE-4FE2-E6B8-E5C7-BBBFFB567E02}"/>
          </ac:grpSpMkLst>
        </pc:grpChg>
        <pc:grpChg chg="mod">
          <ac:chgData name="Назар Щур" userId="3faffa111ac016f6" providerId="LiveId" clId="{7454EB13-8468-4701-A14C-AE8C5B705671}" dt="2023-11-15T15:45:45.445" v="627" actId="478"/>
          <ac:grpSpMkLst>
            <pc:docMk/>
            <pc:sldMk cId="1060925426" sldId="767"/>
            <ac:grpSpMk id="3" creationId="{DF96489D-7887-0BE6-8FDB-3EC62AD01701}"/>
          </ac:grpSpMkLst>
        </pc:grpChg>
        <pc:grpChg chg="del">
          <ac:chgData name="Назар Щур" userId="3faffa111ac016f6" providerId="LiveId" clId="{7454EB13-8468-4701-A14C-AE8C5B705671}" dt="2023-11-15T15:41:43.581" v="600" actId="478"/>
          <ac:grpSpMkLst>
            <pc:docMk/>
            <pc:sldMk cId="1060925426" sldId="767"/>
            <ac:grpSpMk id="24" creationId="{EDD8DC9C-A820-0DCB-C981-0ED7CC5D7E11}"/>
          </ac:grpSpMkLst>
        </pc:grpChg>
        <pc:picChg chg="del mod">
          <ac:chgData name="Назар Щур" userId="3faffa111ac016f6" providerId="LiveId" clId="{7454EB13-8468-4701-A14C-AE8C5B705671}" dt="2023-11-15T15:45:45.445" v="627" actId="478"/>
          <ac:picMkLst>
            <pc:docMk/>
            <pc:sldMk cId="1060925426" sldId="767"/>
            <ac:picMk id="32" creationId="{5BFC7858-63DE-511D-55DB-E6B1EABDE06D}"/>
          </ac:picMkLst>
        </pc:picChg>
        <pc:picChg chg="mod">
          <ac:chgData name="Назар Щур" userId="3faffa111ac016f6" providerId="LiveId" clId="{7454EB13-8468-4701-A14C-AE8C5B705671}" dt="2023-11-15T15:45:45.445" v="627" actId="478"/>
          <ac:picMkLst>
            <pc:docMk/>
            <pc:sldMk cId="1060925426" sldId="767"/>
            <ac:picMk id="34" creationId="{586CAF0B-9E71-961F-B14B-8CBEC0120E62}"/>
          </ac:picMkLst>
        </pc:picChg>
        <pc:picChg chg="mod">
          <ac:chgData name="Назар Щур" userId="3faffa111ac016f6" providerId="LiveId" clId="{7454EB13-8468-4701-A14C-AE8C5B705671}" dt="2023-11-15T15:45:45.445" v="627" actId="478"/>
          <ac:picMkLst>
            <pc:docMk/>
            <pc:sldMk cId="1060925426" sldId="767"/>
            <ac:picMk id="35" creationId="{764DFF3F-F037-B863-5217-0F71ADDCC5BA}"/>
          </ac:picMkLst>
        </pc:picChg>
        <pc:picChg chg="mod">
          <ac:chgData name="Назар Щур" userId="3faffa111ac016f6" providerId="LiveId" clId="{7454EB13-8468-4701-A14C-AE8C5B705671}" dt="2023-11-15T15:45:45.445" v="627" actId="478"/>
          <ac:picMkLst>
            <pc:docMk/>
            <pc:sldMk cId="1060925426" sldId="767"/>
            <ac:picMk id="36" creationId="{4A60B48B-4781-D111-3114-1DDBA07B088C}"/>
          </ac:picMkLst>
        </pc:picChg>
        <pc:picChg chg="add del mod ord modCrop">
          <ac:chgData name="Назар Щур" userId="3faffa111ac016f6" providerId="LiveId" clId="{7454EB13-8468-4701-A14C-AE8C5B705671}" dt="2023-11-15T15:49:45.995" v="648" actId="478"/>
          <ac:picMkLst>
            <pc:docMk/>
            <pc:sldMk cId="1060925426" sldId="767"/>
            <ac:picMk id="37" creationId="{A6F275F1-7A1D-F1D6-A819-BDC8863AAE17}"/>
          </ac:picMkLst>
        </pc:picChg>
        <pc:picChg chg="mod">
          <ac:chgData name="Назар Щур" userId="3faffa111ac016f6" providerId="LiveId" clId="{7454EB13-8468-4701-A14C-AE8C5B705671}" dt="2023-11-15T15:45:45.445" v="627" actId="478"/>
          <ac:picMkLst>
            <pc:docMk/>
            <pc:sldMk cId="1060925426" sldId="767"/>
            <ac:picMk id="38" creationId="{E7F0FB78-F725-A3C4-4088-85B26C968CFA}"/>
          </ac:picMkLst>
        </pc:picChg>
        <pc:picChg chg="add mod">
          <ac:chgData name="Назар Щур" userId="3faffa111ac016f6" providerId="LiveId" clId="{7454EB13-8468-4701-A14C-AE8C5B705671}" dt="2023-11-15T15:45:43.328" v="626" actId="167"/>
          <ac:picMkLst>
            <pc:docMk/>
            <pc:sldMk cId="1060925426" sldId="767"/>
            <ac:picMk id="63" creationId="{9FA24788-6F23-AFAE-E6DC-DB8460B3B48A}"/>
          </ac:picMkLst>
        </pc:picChg>
        <pc:picChg chg="add del mod">
          <ac:chgData name="Назар Щур" userId="3faffa111ac016f6" providerId="LiveId" clId="{7454EB13-8468-4701-A14C-AE8C5B705671}" dt="2023-11-15T15:48:48.978" v="638"/>
          <ac:picMkLst>
            <pc:docMk/>
            <pc:sldMk cId="1060925426" sldId="767"/>
            <ac:picMk id="69" creationId="{31BA6344-70E4-E3D7-25E4-CFA2425A8E93}"/>
          </ac:picMkLst>
        </pc:picChg>
        <pc:picChg chg="add del mod">
          <ac:chgData name="Назар Щур" userId="3faffa111ac016f6" providerId="LiveId" clId="{7454EB13-8468-4701-A14C-AE8C5B705671}" dt="2023-11-15T15:42:06.212" v="610" actId="478"/>
          <ac:picMkLst>
            <pc:docMk/>
            <pc:sldMk cId="1060925426" sldId="767"/>
            <ac:picMk id="70" creationId="{9A7DB0B0-3A5A-C3C5-78C6-EA23D179B669}"/>
          </ac:picMkLst>
        </pc:picChg>
        <pc:picChg chg="del">
          <ac:chgData name="Назар Щур" userId="3faffa111ac016f6" providerId="LiveId" clId="{7454EB13-8468-4701-A14C-AE8C5B705671}" dt="2023-11-15T15:41:43.581" v="600" actId="478"/>
          <ac:picMkLst>
            <pc:docMk/>
            <pc:sldMk cId="1060925426" sldId="767"/>
            <ac:picMk id="71" creationId="{EF93F4FD-6F2C-7A66-71D8-6169A0A430AE}"/>
          </ac:picMkLst>
        </pc:picChg>
        <pc:picChg chg="add mod ord">
          <ac:chgData name="Назар Щур" userId="3faffa111ac016f6" providerId="LiveId" clId="{7454EB13-8468-4701-A14C-AE8C5B705671}" dt="2023-11-15T15:49:28.787" v="647" actId="167"/>
          <ac:picMkLst>
            <pc:docMk/>
            <pc:sldMk cId="1060925426" sldId="767"/>
            <ac:picMk id="72" creationId="{7352F786-79FB-14A1-44FD-B94386B45812}"/>
          </ac:picMkLst>
        </pc:picChg>
        <pc:cxnChg chg="mod">
          <ac:chgData name="Назар Щур" userId="3faffa111ac016f6" providerId="LiveId" clId="{7454EB13-8468-4701-A14C-AE8C5B705671}" dt="2023-11-15T15:45:45.445" v="627" actId="478"/>
          <ac:cxnSpMkLst>
            <pc:docMk/>
            <pc:sldMk cId="1060925426" sldId="767"/>
            <ac:cxnSpMk id="4" creationId="{195D1F42-0F85-6FFD-DA74-2FAACA6C00A6}"/>
          </ac:cxnSpMkLst>
        </pc:cxnChg>
        <pc:cxnChg chg="mod">
          <ac:chgData name="Назар Щур" userId="3faffa111ac016f6" providerId="LiveId" clId="{7454EB13-8468-4701-A14C-AE8C5B705671}" dt="2023-11-15T15:45:45.445" v="627" actId="478"/>
          <ac:cxnSpMkLst>
            <pc:docMk/>
            <pc:sldMk cId="1060925426" sldId="767"/>
            <ac:cxnSpMk id="6" creationId="{404663D5-5C37-7EDE-6918-674C2C40A3EF}"/>
          </ac:cxnSpMkLst>
        </pc:cxnChg>
        <pc:cxnChg chg="mod">
          <ac:chgData name="Назар Щур" userId="3faffa111ac016f6" providerId="LiveId" clId="{7454EB13-8468-4701-A14C-AE8C5B705671}" dt="2023-11-15T15:45:45.445" v="627" actId="478"/>
          <ac:cxnSpMkLst>
            <pc:docMk/>
            <pc:sldMk cId="1060925426" sldId="767"/>
            <ac:cxnSpMk id="7" creationId="{AC33579D-DB1A-C083-FD59-AA36877E698C}"/>
          </ac:cxnSpMkLst>
        </pc:cxnChg>
        <pc:cxnChg chg="mod">
          <ac:chgData name="Назар Щур" userId="3faffa111ac016f6" providerId="LiveId" clId="{7454EB13-8468-4701-A14C-AE8C5B705671}" dt="2023-11-15T15:45:45.445" v="627" actId="478"/>
          <ac:cxnSpMkLst>
            <pc:docMk/>
            <pc:sldMk cId="1060925426" sldId="767"/>
            <ac:cxnSpMk id="8" creationId="{4F5B3521-A885-183E-3878-428B0DE90EF0}"/>
          </ac:cxnSpMkLst>
        </pc:cxnChg>
        <pc:cxnChg chg="mod">
          <ac:chgData name="Назар Щур" userId="3faffa111ac016f6" providerId="LiveId" clId="{7454EB13-8468-4701-A14C-AE8C5B705671}" dt="2023-11-15T15:45:45.445" v="627" actId="478"/>
          <ac:cxnSpMkLst>
            <pc:docMk/>
            <pc:sldMk cId="1060925426" sldId="767"/>
            <ac:cxnSpMk id="9" creationId="{A254F315-BB44-673C-DFAF-7DD297C4C584}"/>
          </ac:cxnSpMkLst>
        </pc:cxnChg>
        <pc:cxnChg chg="del mod">
          <ac:chgData name="Назар Щур" userId="3faffa111ac016f6" providerId="LiveId" clId="{7454EB13-8468-4701-A14C-AE8C5B705671}" dt="2023-11-15T15:41:47.089" v="602" actId="478"/>
          <ac:cxnSpMkLst>
            <pc:docMk/>
            <pc:sldMk cId="1060925426" sldId="767"/>
            <ac:cxnSpMk id="33" creationId="{634A7E10-E9ED-6288-DAD5-F87B726BD672}"/>
          </ac:cxnSpMkLst>
        </pc:cxnChg>
        <pc:cxnChg chg="mod">
          <ac:chgData name="Назар Щур" userId="3faffa111ac016f6" providerId="LiveId" clId="{7454EB13-8468-4701-A14C-AE8C5B705671}" dt="2023-11-15T15:45:45.445" v="627" actId="478"/>
          <ac:cxnSpMkLst>
            <pc:docMk/>
            <pc:sldMk cId="1060925426" sldId="767"/>
            <ac:cxnSpMk id="40" creationId="{059CA5F6-CBE4-A81D-7BF8-EEDD1E3AB61C}"/>
          </ac:cxnSpMkLst>
        </pc:cxnChg>
        <pc:cxnChg chg="mod">
          <ac:chgData name="Назар Щур" userId="3faffa111ac016f6" providerId="LiveId" clId="{7454EB13-8468-4701-A14C-AE8C5B705671}" dt="2023-11-15T15:45:45.445" v="627" actId="478"/>
          <ac:cxnSpMkLst>
            <pc:docMk/>
            <pc:sldMk cId="1060925426" sldId="767"/>
            <ac:cxnSpMk id="43" creationId="{A1BED3A4-6476-24F7-EF64-8F9D72BDB4E5}"/>
          </ac:cxnSpMkLst>
        </pc:cxnChg>
        <pc:cxnChg chg="mod">
          <ac:chgData name="Назар Щур" userId="3faffa111ac016f6" providerId="LiveId" clId="{7454EB13-8468-4701-A14C-AE8C5B705671}" dt="2023-11-15T15:45:45.445" v="627" actId="478"/>
          <ac:cxnSpMkLst>
            <pc:docMk/>
            <pc:sldMk cId="1060925426" sldId="767"/>
            <ac:cxnSpMk id="45" creationId="{81AAAE1D-4602-EDC2-DBF5-E623DBBB9B38}"/>
          </ac:cxnSpMkLst>
        </pc:cxnChg>
        <pc:cxnChg chg="mod">
          <ac:chgData name="Назар Щур" userId="3faffa111ac016f6" providerId="LiveId" clId="{7454EB13-8468-4701-A14C-AE8C5B705671}" dt="2023-11-15T15:45:45.445" v="627" actId="478"/>
          <ac:cxnSpMkLst>
            <pc:docMk/>
            <pc:sldMk cId="1060925426" sldId="767"/>
            <ac:cxnSpMk id="47" creationId="{76022470-7CF7-74BF-19B3-05A22FEF921E}"/>
          </ac:cxnSpMkLst>
        </pc:cxnChg>
      </pc:sldChg>
      <pc:sldChg chg="addSp delSp modSp add del mod ord modAnim">
        <pc:chgData name="Назар Щур" userId="3faffa111ac016f6" providerId="LiveId" clId="{7454EB13-8468-4701-A14C-AE8C5B705671}" dt="2023-11-16T10:36:30.781" v="2898" actId="47"/>
        <pc:sldMkLst>
          <pc:docMk/>
          <pc:sldMk cId="2891567357" sldId="767"/>
        </pc:sldMkLst>
        <pc:spChg chg="add mod">
          <ac:chgData name="Назар Щур" userId="3faffa111ac016f6" providerId="LiveId" clId="{7454EB13-8468-4701-A14C-AE8C5B705671}" dt="2023-11-16T08:26:05.899" v="1289" actId="1076"/>
          <ac:spMkLst>
            <pc:docMk/>
            <pc:sldMk cId="2891567357" sldId="767"/>
            <ac:spMk id="2" creationId="{7E1702B0-DC39-13A5-FA05-D754F2A251BD}"/>
          </ac:spMkLst>
        </pc:spChg>
        <pc:spChg chg="add mod">
          <ac:chgData name="Назар Щур" userId="3faffa111ac016f6" providerId="LiveId" clId="{7454EB13-8468-4701-A14C-AE8C5B705671}" dt="2023-11-16T08:27:05.608" v="1295" actId="1076"/>
          <ac:spMkLst>
            <pc:docMk/>
            <pc:sldMk cId="2891567357" sldId="767"/>
            <ac:spMk id="3" creationId="{264F37C2-7147-80C8-27E0-975C6A1F8AA3}"/>
          </ac:spMkLst>
        </pc:spChg>
        <pc:spChg chg="add mod">
          <ac:chgData name="Назар Щур" userId="3faffa111ac016f6" providerId="LiveId" clId="{7454EB13-8468-4701-A14C-AE8C5B705671}" dt="2023-11-16T08:27:11.571" v="1299" actId="20577"/>
          <ac:spMkLst>
            <pc:docMk/>
            <pc:sldMk cId="2891567357" sldId="767"/>
            <ac:spMk id="4" creationId="{C1B656F6-1E7C-2F7E-AD8C-4FBC493FFA6C}"/>
          </ac:spMkLst>
        </pc:spChg>
        <pc:spChg chg="add del">
          <ac:chgData name="Назар Щур" userId="3faffa111ac016f6" providerId="LiveId" clId="{7454EB13-8468-4701-A14C-AE8C5B705671}" dt="2023-11-15T16:04:29.553" v="694" actId="21"/>
          <ac:spMkLst>
            <pc:docMk/>
            <pc:sldMk cId="2891567357" sldId="767"/>
            <ac:spMk id="5" creationId="{2529332F-AAA5-BB7D-E6BA-E47D915B2EED}"/>
          </ac:spMkLst>
        </pc:spChg>
        <pc:spChg chg="add mod">
          <ac:chgData name="Назар Щур" userId="3faffa111ac016f6" providerId="LiveId" clId="{7454EB13-8468-4701-A14C-AE8C5B705671}" dt="2023-11-16T08:27:29.210" v="1306" actId="1076"/>
          <ac:spMkLst>
            <pc:docMk/>
            <pc:sldMk cId="2891567357" sldId="767"/>
            <ac:spMk id="6" creationId="{F27D9B2F-1DE1-C266-0724-6323107FF6F4}"/>
          </ac:spMkLst>
        </pc:spChg>
        <pc:spChg chg="add del mod">
          <ac:chgData name="Назар Щур" userId="3faffa111ac016f6" providerId="LiveId" clId="{7454EB13-8468-4701-A14C-AE8C5B705671}" dt="2023-11-15T16:47:11.975" v="733" actId="478"/>
          <ac:spMkLst>
            <pc:docMk/>
            <pc:sldMk cId="2891567357" sldId="767"/>
            <ac:spMk id="7" creationId="{7ADEBEE8-8746-1877-DCE0-241BDCC80112}"/>
          </ac:spMkLst>
        </pc:spChg>
        <pc:spChg chg="add mod">
          <ac:chgData name="Назар Щур" userId="3faffa111ac016f6" providerId="LiveId" clId="{7454EB13-8468-4701-A14C-AE8C5B705671}" dt="2023-11-16T08:27:33.498" v="1309" actId="20577"/>
          <ac:spMkLst>
            <pc:docMk/>
            <pc:sldMk cId="2891567357" sldId="767"/>
            <ac:spMk id="7" creationId="{A17980AA-9DD4-4B38-BC5C-D371C04BB6F1}"/>
          </ac:spMkLst>
        </pc:spChg>
        <pc:spChg chg="add mod">
          <ac:chgData name="Назар Щур" userId="3faffa111ac016f6" providerId="LiveId" clId="{7454EB13-8468-4701-A14C-AE8C5B705671}" dt="2023-11-16T08:27:42.433" v="1313" actId="20577"/>
          <ac:spMkLst>
            <pc:docMk/>
            <pc:sldMk cId="2891567357" sldId="767"/>
            <ac:spMk id="8" creationId="{E801EDFF-1642-8CBB-2954-52885628C685}"/>
          </ac:spMkLst>
        </pc:spChg>
        <pc:spChg chg="add mod">
          <ac:chgData name="Назар Щур" userId="3faffa111ac016f6" providerId="LiveId" clId="{7454EB13-8468-4701-A14C-AE8C5B705671}" dt="2023-11-16T08:27:49.554" v="1317" actId="20577"/>
          <ac:spMkLst>
            <pc:docMk/>
            <pc:sldMk cId="2891567357" sldId="767"/>
            <ac:spMk id="9" creationId="{7C308D33-547A-C323-E496-D28A4A60F068}"/>
          </ac:spMkLst>
        </pc:spChg>
        <pc:spChg chg="add mod">
          <ac:chgData name="Назар Щур" userId="3faffa111ac016f6" providerId="LiveId" clId="{7454EB13-8468-4701-A14C-AE8C5B705671}" dt="2023-11-16T08:28:11.519" v="1320" actId="1076"/>
          <ac:spMkLst>
            <pc:docMk/>
            <pc:sldMk cId="2891567357" sldId="767"/>
            <ac:spMk id="16" creationId="{5F001E1D-F0EC-3440-AFA7-F2103E2AE18D}"/>
          </ac:spMkLst>
        </pc:spChg>
        <pc:spChg chg="add mod">
          <ac:chgData name="Назар Щур" userId="3faffa111ac016f6" providerId="LiveId" clId="{7454EB13-8468-4701-A14C-AE8C5B705671}" dt="2023-11-16T08:28:14.471" v="1321" actId="1076"/>
          <ac:spMkLst>
            <pc:docMk/>
            <pc:sldMk cId="2891567357" sldId="767"/>
            <ac:spMk id="19" creationId="{7403F200-52C0-B544-A262-A87565DED41C}"/>
          </ac:spMkLst>
        </pc:spChg>
        <pc:spChg chg="add mod">
          <ac:chgData name="Назар Щур" userId="3faffa111ac016f6" providerId="LiveId" clId="{7454EB13-8468-4701-A14C-AE8C5B705671}" dt="2023-11-16T08:28:17.852" v="1322" actId="1076"/>
          <ac:spMkLst>
            <pc:docMk/>
            <pc:sldMk cId="2891567357" sldId="767"/>
            <ac:spMk id="20" creationId="{603CD944-3DA6-E986-1994-771B717B9906}"/>
          </ac:spMkLst>
        </pc:spChg>
        <pc:spChg chg="add mod">
          <ac:chgData name="Назар Щур" userId="3faffa111ac016f6" providerId="LiveId" clId="{7454EB13-8468-4701-A14C-AE8C5B705671}" dt="2023-11-16T08:28:22.469" v="1323" actId="1076"/>
          <ac:spMkLst>
            <pc:docMk/>
            <pc:sldMk cId="2891567357" sldId="767"/>
            <ac:spMk id="23" creationId="{2FDFF7E7-D347-E3E5-DD62-148125C63104}"/>
          </ac:spMkLst>
        </pc:spChg>
        <pc:spChg chg="add del mod">
          <ac:chgData name="Назар Щур" userId="3faffa111ac016f6" providerId="LiveId" clId="{7454EB13-8468-4701-A14C-AE8C5B705671}" dt="2023-11-15T16:47:49.729" v="747" actId="478"/>
          <ac:spMkLst>
            <pc:docMk/>
            <pc:sldMk cId="2891567357" sldId="767"/>
            <ac:spMk id="23" creationId="{9F7E12F1-20D4-9682-1BC2-BF10D76E9F1D}"/>
          </ac:spMkLst>
        </pc:spChg>
        <pc:spChg chg="add mod">
          <ac:chgData name="Назар Щур" userId="3faffa111ac016f6" providerId="LiveId" clId="{7454EB13-8468-4701-A14C-AE8C5B705671}" dt="2023-11-15T16:59:52.229" v="924" actId="1076"/>
          <ac:spMkLst>
            <pc:docMk/>
            <pc:sldMk cId="2891567357" sldId="767"/>
            <ac:spMk id="25" creationId="{E5CBFA5F-A698-EED2-DB09-4CBE4DC73E77}"/>
          </ac:spMkLst>
        </pc:spChg>
        <pc:spChg chg="add mod">
          <ac:chgData name="Назар Щур" userId="3faffa111ac016f6" providerId="LiveId" clId="{7454EB13-8468-4701-A14C-AE8C5B705671}" dt="2023-11-16T08:28:26.195" v="1324" actId="1076"/>
          <ac:spMkLst>
            <pc:docMk/>
            <pc:sldMk cId="2891567357" sldId="767"/>
            <ac:spMk id="26" creationId="{8FD48D9C-DE46-C4E6-B258-881627CFF356}"/>
          </ac:spMkLst>
        </pc:spChg>
        <pc:spChg chg="add del mod">
          <ac:chgData name="Назар Щур" userId="3faffa111ac016f6" providerId="LiveId" clId="{7454EB13-8468-4701-A14C-AE8C5B705671}" dt="2023-11-15T16:48:00.744" v="750" actId="478"/>
          <ac:spMkLst>
            <pc:docMk/>
            <pc:sldMk cId="2891567357" sldId="767"/>
            <ac:spMk id="26" creationId="{D9D0F303-7A14-A703-E843-C0D6546B90B6}"/>
          </ac:spMkLst>
        </pc:spChg>
        <pc:spChg chg="add mod">
          <ac:chgData name="Назар Щур" userId="3faffa111ac016f6" providerId="LiveId" clId="{7454EB13-8468-4701-A14C-AE8C5B705671}" dt="2023-11-15T16:59:55.066" v="925" actId="1076"/>
          <ac:spMkLst>
            <pc:docMk/>
            <pc:sldMk cId="2891567357" sldId="767"/>
            <ac:spMk id="27" creationId="{46BCDCF4-EE0B-B00C-CC09-85A5A68289A5}"/>
          </ac:spMkLst>
        </pc:spChg>
        <pc:spChg chg="add mod">
          <ac:chgData name="Назар Щур" userId="3faffa111ac016f6" providerId="LiveId" clId="{7454EB13-8468-4701-A14C-AE8C5B705671}" dt="2023-11-16T08:28:29.945" v="1325" actId="1076"/>
          <ac:spMkLst>
            <pc:docMk/>
            <pc:sldMk cId="2891567357" sldId="767"/>
            <ac:spMk id="28" creationId="{B70AD882-D75F-0F3C-7879-0091F488BED7}"/>
          </ac:spMkLst>
        </pc:spChg>
        <pc:spChg chg="add del mod">
          <ac:chgData name="Назар Щур" userId="3faffa111ac016f6" providerId="LiveId" clId="{7454EB13-8468-4701-A14C-AE8C5B705671}" dt="2023-11-15T16:48:09.730" v="753" actId="478"/>
          <ac:spMkLst>
            <pc:docMk/>
            <pc:sldMk cId="2891567357" sldId="767"/>
            <ac:spMk id="28" creationId="{D3B75120-2C16-1FFE-AE76-7D5674710851}"/>
          </ac:spMkLst>
        </pc:spChg>
        <pc:spChg chg="add mod">
          <ac:chgData name="Назар Щур" userId="3faffa111ac016f6" providerId="LiveId" clId="{7454EB13-8468-4701-A14C-AE8C5B705671}" dt="2023-11-15T16:59:57.228" v="926" actId="1076"/>
          <ac:spMkLst>
            <pc:docMk/>
            <pc:sldMk cId="2891567357" sldId="767"/>
            <ac:spMk id="29" creationId="{EB606BFB-2231-F391-C845-2BED06ECD50C}"/>
          </ac:spMkLst>
        </pc:spChg>
        <pc:spChg chg="add del mod">
          <ac:chgData name="Назар Щур" userId="3faffa111ac016f6" providerId="LiveId" clId="{7454EB13-8468-4701-A14C-AE8C5B705671}" dt="2023-11-16T08:43:51.745" v="1647" actId="478"/>
          <ac:spMkLst>
            <pc:docMk/>
            <pc:sldMk cId="2891567357" sldId="767"/>
            <ac:spMk id="30" creationId="{34421764-BBF0-003D-1ECB-CAC2A94DB980}"/>
          </ac:spMkLst>
        </pc:spChg>
        <pc:spChg chg="add del mod">
          <ac:chgData name="Назар Щур" userId="3faffa111ac016f6" providerId="LiveId" clId="{7454EB13-8468-4701-A14C-AE8C5B705671}" dt="2023-11-15T16:48:18.833" v="756" actId="478"/>
          <ac:spMkLst>
            <pc:docMk/>
            <pc:sldMk cId="2891567357" sldId="767"/>
            <ac:spMk id="30" creationId="{B768E6EB-54A6-CB8B-E6C3-71B979C85310}"/>
          </ac:spMkLst>
        </pc:spChg>
        <pc:spChg chg="mod">
          <ac:chgData name="Назар Щур" userId="3faffa111ac016f6" providerId="LiveId" clId="{7454EB13-8468-4701-A14C-AE8C5B705671}" dt="2023-11-15T16:59:45.958" v="922" actId="1076"/>
          <ac:spMkLst>
            <pc:docMk/>
            <pc:sldMk cId="2891567357" sldId="767"/>
            <ac:spMk id="31" creationId="{2F77C74F-68B2-E8AD-6BA0-E1E68C2BB1FA}"/>
          </ac:spMkLst>
        </pc:spChg>
        <pc:spChg chg="add mod">
          <ac:chgData name="Назар Щур" userId="3faffa111ac016f6" providerId="LiveId" clId="{7454EB13-8468-4701-A14C-AE8C5B705671}" dt="2023-11-15T16:59:59.012" v="927" actId="1076"/>
          <ac:spMkLst>
            <pc:docMk/>
            <pc:sldMk cId="2891567357" sldId="767"/>
            <ac:spMk id="32" creationId="{BE9283A4-3BFA-678D-DCC4-02FA669D48E5}"/>
          </ac:spMkLst>
        </pc:spChg>
        <pc:spChg chg="add del mod">
          <ac:chgData name="Назар Щур" userId="3faffa111ac016f6" providerId="LiveId" clId="{7454EB13-8468-4701-A14C-AE8C5B705671}" dt="2023-11-16T08:43:52.580" v="1648" actId="478"/>
          <ac:spMkLst>
            <pc:docMk/>
            <pc:sldMk cId="2891567357" sldId="767"/>
            <ac:spMk id="34" creationId="{9E11FE2C-CA70-BB03-8EFC-89DB1B2C1452}"/>
          </ac:spMkLst>
        </pc:spChg>
        <pc:spChg chg="mod">
          <ac:chgData name="Назар Щур" userId="3faffa111ac016f6" providerId="LiveId" clId="{7454EB13-8468-4701-A14C-AE8C5B705671}" dt="2023-11-15T16:59:49.729" v="923" actId="1076"/>
          <ac:spMkLst>
            <pc:docMk/>
            <pc:sldMk cId="2891567357" sldId="767"/>
            <ac:spMk id="44" creationId="{519C6BC4-D2EA-AC54-A1D6-5674C177D059}"/>
          </ac:spMkLst>
        </pc:spChg>
        <pc:spChg chg="del">
          <ac:chgData name="Назар Щур" userId="3faffa111ac016f6" providerId="LiveId" clId="{7454EB13-8468-4701-A14C-AE8C5B705671}" dt="2023-11-15T16:47:39.014" v="744" actId="478"/>
          <ac:spMkLst>
            <pc:docMk/>
            <pc:sldMk cId="2891567357" sldId="767"/>
            <ac:spMk id="46" creationId="{5056F353-8A81-2C4B-DC07-D0AAFA956027}"/>
          </ac:spMkLst>
        </pc:spChg>
        <pc:spChg chg="del">
          <ac:chgData name="Назар Щур" userId="3faffa111ac016f6" providerId="LiveId" clId="{7454EB13-8468-4701-A14C-AE8C5B705671}" dt="2023-11-15T16:47:36.158" v="741" actId="478"/>
          <ac:spMkLst>
            <pc:docMk/>
            <pc:sldMk cId="2891567357" sldId="767"/>
            <ac:spMk id="49" creationId="{85A69747-517C-7842-4190-DF0455B158B1}"/>
          </ac:spMkLst>
        </pc:spChg>
        <pc:spChg chg="del">
          <ac:chgData name="Назар Щур" userId="3faffa111ac016f6" providerId="LiveId" clId="{7454EB13-8468-4701-A14C-AE8C5B705671}" dt="2023-11-15T16:47:37.071" v="742" actId="478"/>
          <ac:spMkLst>
            <pc:docMk/>
            <pc:sldMk cId="2891567357" sldId="767"/>
            <ac:spMk id="52" creationId="{B957BA16-F4AA-6979-E8D3-315C99BDEF54}"/>
          </ac:spMkLst>
        </pc:spChg>
        <pc:spChg chg="del">
          <ac:chgData name="Назар Щур" userId="3faffa111ac016f6" providerId="LiveId" clId="{7454EB13-8468-4701-A14C-AE8C5B705671}" dt="2023-11-15T16:47:37.737" v="743" actId="478"/>
          <ac:spMkLst>
            <pc:docMk/>
            <pc:sldMk cId="2891567357" sldId="767"/>
            <ac:spMk id="54" creationId="{1B880C24-CE2C-E039-1F80-E14CC497518F}"/>
          </ac:spMkLst>
        </pc:spChg>
        <pc:picChg chg="add del mod modCrop">
          <ac:chgData name="Назар Щур" userId="3faffa111ac016f6" providerId="LiveId" clId="{7454EB13-8468-4701-A14C-AE8C5B705671}" dt="2023-11-15T16:03:35.860" v="679" actId="21"/>
          <ac:picMkLst>
            <pc:docMk/>
            <pc:sldMk cId="2891567357" sldId="767"/>
            <ac:picMk id="2" creationId="{3EBE71A9-1389-D820-6483-63E1AEC3BA2B}"/>
          </ac:picMkLst>
        </pc:picChg>
        <pc:picChg chg="add del mod ord">
          <ac:chgData name="Назар Щур" userId="3faffa111ac016f6" providerId="LiveId" clId="{7454EB13-8468-4701-A14C-AE8C5B705671}" dt="2023-11-15T16:44:41.098" v="704" actId="478"/>
          <ac:picMkLst>
            <pc:docMk/>
            <pc:sldMk cId="2891567357" sldId="767"/>
            <ac:picMk id="6" creationId="{9E9F8647-BB7A-DD79-86F9-3F7E5C112E76}"/>
          </ac:picMkLst>
        </pc:picChg>
        <pc:picChg chg="add del mod modCrop">
          <ac:chgData name="Назар Щур" userId="3faffa111ac016f6" providerId="LiveId" clId="{7454EB13-8468-4701-A14C-AE8C5B705671}" dt="2023-11-15T16:46:25.337" v="726" actId="478"/>
          <ac:picMkLst>
            <pc:docMk/>
            <pc:sldMk cId="2891567357" sldId="767"/>
            <ac:picMk id="9" creationId="{720E909A-A7B5-B07E-7900-2A448ADE44E9}"/>
          </ac:picMkLst>
        </pc:picChg>
        <pc:picChg chg="add del mod ord">
          <ac:chgData name="Назар Щур" userId="3faffa111ac016f6" providerId="LiveId" clId="{7454EB13-8468-4701-A14C-AE8C5B705671}" dt="2023-11-15T17:01:23.070" v="954" actId="478"/>
          <ac:picMkLst>
            <pc:docMk/>
            <pc:sldMk cId="2891567357" sldId="767"/>
            <ac:picMk id="16" creationId="{3A2D053F-1FC5-D075-4174-DE8DC009D390}"/>
          </ac:picMkLst>
        </pc:picChg>
        <pc:picChg chg="add del mod">
          <ac:chgData name="Назар Щур" userId="3faffa111ac016f6" providerId="LiveId" clId="{7454EB13-8468-4701-A14C-AE8C5B705671}" dt="2023-11-15T17:01:01.647" v="945"/>
          <ac:picMkLst>
            <pc:docMk/>
            <pc:sldMk cId="2891567357" sldId="767"/>
            <ac:picMk id="34" creationId="{47D3BC44-564E-79EF-30CC-CE53C9C90A69}"/>
          </ac:picMkLst>
        </pc:picChg>
        <pc:picChg chg="add mod ord">
          <ac:chgData name="Назар Щур" userId="3faffa111ac016f6" providerId="LiveId" clId="{7454EB13-8468-4701-A14C-AE8C5B705671}" dt="2023-11-16T08:29:07.107" v="1330" actId="1076"/>
          <ac:picMkLst>
            <pc:docMk/>
            <pc:sldMk cId="2891567357" sldId="767"/>
            <ac:picMk id="35" creationId="{1CDF4626-0799-0207-8503-A6C11264050D}"/>
          </ac:picMkLst>
        </pc:picChg>
        <pc:picChg chg="del mod">
          <ac:chgData name="Назар Щур" userId="3faffa111ac016f6" providerId="LiveId" clId="{7454EB13-8468-4701-A14C-AE8C5B705671}" dt="2023-11-15T16:02:17.742" v="664" actId="478"/>
          <ac:picMkLst>
            <pc:docMk/>
            <pc:sldMk cId="2891567357" sldId="767"/>
            <ac:picMk id="37" creationId="{A6F275F1-7A1D-F1D6-A819-BDC8863AAE17}"/>
          </ac:picMkLst>
        </pc:picChg>
        <pc:picChg chg="mod">
          <ac:chgData name="Назар Щур" userId="3faffa111ac016f6" providerId="LiveId" clId="{7454EB13-8468-4701-A14C-AE8C5B705671}" dt="2023-11-15T16:59:40.095" v="921" actId="1036"/>
          <ac:picMkLst>
            <pc:docMk/>
            <pc:sldMk cId="2891567357" sldId="767"/>
            <ac:picMk id="70" creationId="{9A7DB0B0-3A5A-C3C5-78C6-EA23D179B669}"/>
          </ac:picMkLst>
        </pc:picChg>
        <pc:cxnChg chg="add del">
          <ac:chgData name="Назар Щур" userId="3faffa111ac016f6" providerId="LiveId" clId="{7454EB13-8468-4701-A14C-AE8C5B705671}" dt="2023-11-15T16:02:46.128" v="668" actId="478"/>
          <ac:cxnSpMkLst>
            <pc:docMk/>
            <pc:sldMk cId="2891567357" sldId="767"/>
            <ac:cxnSpMk id="4" creationId="{C29C5DCB-CE35-7814-39F8-780775319516}"/>
          </ac:cxnSpMkLst>
        </pc:cxnChg>
        <pc:cxnChg chg="mod">
          <ac:chgData name="Назар Щур" userId="3faffa111ac016f6" providerId="LiveId" clId="{7454EB13-8468-4701-A14C-AE8C5B705671}" dt="2023-11-15T16:59:40.095" v="921" actId="1036"/>
          <ac:cxnSpMkLst>
            <pc:docMk/>
            <pc:sldMk cId="2891567357" sldId="767"/>
            <ac:cxnSpMk id="33" creationId="{634A7E10-E9ED-6288-DAD5-F87B726BD672}"/>
          </ac:cxnSpMkLst>
        </pc:cxnChg>
      </pc:sldChg>
      <pc:sldChg chg="addSp delSp modSp add del mod ord">
        <pc:chgData name="Назар Щур" userId="3faffa111ac016f6" providerId="LiveId" clId="{7454EB13-8468-4701-A14C-AE8C5B705671}" dt="2023-11-16T10:36:30.781" v="2898" actId="47"/>
        <pc:sldMkLst>
          <pc:docMk/>
          <pc:sldMk cId="1939373956" sldId="768"/>
        </pc:sldMkLst>
        <pc:spChg chg="del">
          <ac:chgData name="Назар Щур" userId="3faffa111ac016f6" providerId="LiveId" clId="{7454EB13-8468-4701-A14C-AE8C5B705671}" dt="2023-11-15T16:49:43.451" v="812" actId="478"/>
          <ac:spMkLst>
            <pc:docMk/>
            <pc:sldMk cId="1939373956" sldId="768"/>
            <ac:spMk id="7" creationId="{7ADEBEE8-8746-1877-DCE0-241BDCC80112}"/>
          </ac:spMkLst>
        </pc:spChg>
        <pc:spChg chg="add mod">
          <ac:chgData name="Назар Щур" userId="3faffa111ac016f6" providerId="LiveId" clId="{7454EB13-8468-4701-A14C-AE8C5B705671}" dt="2023-11-15T16:58:35.845" v="888" actId="207"/>
          <ac:spMkLst>
            <pc:docMk/>
            <pc:sldMk cId="1939373956" sldId="768"/>
            <ac:spMk id="28" creationId="{7BE92A89-1BC0-09FC-C8F9-D509968C8445}"/>
          </ac:spMkLst>
        </pc:spChg>
        <pc:spChg chg="del">
          <ac:chgData name="Назар Щур" userId="3faffa111ac016f6" providerId="LiveId" clId="{7454EB13-8468-4701-A14C-AE8C5B705671}" dt="2023-11-15T16:45:30.991" v="716" actId="478"/>
          <ac:spMkLst>
            <pc:docMk/>
            <pc:sldMk cId="1939373956" sldId="768"/>
            <ac:spMk id="31" creationId="{2F77C74F-68B2-E8AD-6BA0-E1E68C2BB1FA}"/>
          </ac:spMkLst>
        </pc:spChg>
        <pc:spChg chg="del">
          <ac:chgData name="Назар Щур" userId="3faffa111ac016f6" providerId="LiveId" clId="{7454EB13-8468-4701-A14C-AE8C5B705671}" dt="2023-11-15T16:45:30.991" v="716" actId="478"/>
          <ac:spMkLst>
            <pc:docMk/>
            <pc:sldMk cId="1939373956" sldId="768"/>
            <ac:spMk id="44" creationId="{519C6BC4-D2EA-AC54-A1D6-5674C177D059}"/>
          </ac:spMkLst>
        </pc:spChg>
        <pc:spChg chg="del">
          <ac:chgData name="Назар Щур" userId="3faffa111ac016f6" providerId="LiveId" clId="{7454EB13-8468-4701-A14C-AE8C5B705671}" dt="2023-11-15T16:45:30.991" v="716" actId="478"/>
          <ac:spMkLst>
            <pc:docMk/>
            <pc:sldMk cId="1939373956" sldId="768"/>
            <ac:spMk id="46" creationId="{5056F353-8A81-2C4B-DC07-D0AAFA956027}"/>
          </ac:spMkLst>
        </pc:spChg>
        <pc:spChg chg="del">
          <ac:chgData name="Назар Щур" userId="3faffa111ac016f6" providerId="LiveId" clId="{7454EB13-8468-4701-A14C-AE8C5B705671}" dt="2023-11-15T16:45:30.991" v="716" actId="478"/>
          <ac:spMkLst>
            <pc:docMk/>
            <pc:sldMk cId="1939373956" sldId="768"/>
            <ac:spMk id="49" creationId="{85A69747-517C-7842-4190-DF0455B158B1}"/>
          </ac:spMkLst>
        </pc:spChg>
        <pc:spChg chg="del">
          <ac:chgData name="Назар Щур" userId="3faffa111ac016f6" providerId="LiveId" clId="{7454EB13-8468-4701-A14C-AE8C5B705671}" dt="2023-11-15T16:45:30.991" v="716" actId="478"/>
          <ac:spMkLst>
            <pc:docMk/>
            <pc:sldMk cId="1939373956" sldId="768"/>
            <ac:spMk id="52" creationId="{B957BA16-F4AA-6979-E8D3-315C99BDEF54}"/>
          </ac:spMkLst>
        </pc:spChg>
        <pc:spChg chg="del">
          <ac:chgData name="Назар Щур" userId="3faffa111ac016f6" providerId="LiveId" clId="{7454EB13-8468-4701-A14C-AE8C5B705671}" dt="2023-11-15T16:45:29.108" v="715" actId="478"/>
          <ac:spMkLst>
            <pc:docMk/>
            <pc:sldMk cId="1939373956" sldId="768"/>
            <ac:spMk id="54" creationId="{1B880C24-CE2C-E039-1F80-E14CC497518F}"/>
          </ac:spMkLst>
        </pc:spChg>
        <pc:spChg chg="del">
          <ac:chgData name="Назар Щур" userId="3faffa111ac016f6" providerId="LiveId" clId="{7454EB13-8468-4701-A14C-AE8C5B705671}" dt="2023-11-15T16:45:29.108" v="715" actId="478"/>
          <ac:spMkLst>
            <pc:docMk/>
            <pc:sldMk cId="1939373956" sldId="768"/>
            <ac:spMk id="57" creationId="{D5548F6B-A3D7-49C9-4FDA-9C5862B9F65B}"/>
          </ac:spMkLst>
        </pc:spChg>
        <pc:spChg chg="del">
          <ac:chgData name="Назар Щур" userId="3faffa111ac016f6" providerId="LiveId" clId="{7454EB13-8468-4701-A14C-AE8C5B705671}" dt="2023-11-15T16:45:29.108" v="715" actId="478"/>
          <ac:spMkLst>
            <pc:docMk/>
            <pc:sldMk cId="1939373956" sldId="768"/>
            <ac:spMk id="60" creationId="{322D951F-D3CB-B3DB-6D11-E20A1C7BC14E}"/>
          </ac:spMkLst>
        </pc:spChg>
        <pc:spChg chg="del">
          <ac:chgData name="Назар Щур" userId="3faffa111ac016f6" providerId="LiveId" clId="{7454EB13-8468-4701-A14C-AE8C5B705671}" dt="2023-11-15T16:45:29.108" v="715" actId="478"/>
          <ac:spMkLst>
            <pc:docMk/>
            <pc:sldMk cId="1939373956" sldId="768"/>
            <ac:spMk id="64" creationId="{1415D3E5-CBDF-30C5-5308-C1C7037FD80F}"/>
          </ac:spMkLst>
        </pc:spChg>
        <pc:spChg chg="del">
          <ac:chgData name="Назар Щур" userId="3faffa111ac016f6" providerId="LiveId" clId="{7454EB13-8468-4701-A14C-AE8C5B705671}" dt="2023-11-15T16:45:29.108" v="715" actId="478"/>
          <ac:spMkLst>
            <pc:docMk/>
            <pc:sldMk cId="1939373956" sldId="768"/>
            <ac:spMk id="65" creationId="{B16EC478-03B3-0BFA-E481-ADC3E8FB6015}"/>
          </ac:spMkLst>
        </pc:spChg>
        <pc:spChg chg="del">
          <ac:chgData name="Назар Щур" userId="3faffa111ac016f6" providerId="LiveId" clId="{7454EB13-8468-4701-A14C-AE8C5B705671}" dt="2023-11-15T16:45:29.108" v="715" actId="478"/>
          <ac:spMkLst>
            <pc:docMk/>
            <pc:sldMk cId="1939373956" sldId="768"/>
            <ac:spMk id="66" creationId="{B54053F5-92BD-127E-E7BF-DCDB300AA6DF}"/>
          </ac:spMkLst>
        </pc:spChg>
        <pc:spChg chg="del">
          <ac:chgData name="Назар Щур" userId="3faffa111ac016f6" providerId="LiveId" clId="{7454EB13-8468-4701-A14C-AE8C5B705671}" dt="2023-11-15T16:45:29.108" v="715" actId="478"/>
          <ac:spMkLst>
            <pc:docMk/>
            <pc:sldMk cId="1939373956" sldId="768"/>
            <ac:spMk id="67" creationId="{6797D255-FE11-5353-87C9-B279D63D7AC3}"/>
          </ac:spMkLst>
        </pc:spChg>
        <pc:spChg chg="del">
          <ac:chgData name="Назар Щур" userId="3faffa111ac016f6" providerId="LiveId" clId="{7454EB13-8468-4701-A14C-AE8C5B705671}" dt="2023-11-15T16:45:29.108" v="715" actId="478"/>
          <ac:spMkLst>
            <pc:docMk/>
            <pc:sldMk cId="1939373956" sldId="768"/>
            <ac:spMk id="68" creationId="{B406443D-09C6-DBC9-FB96-3B6831D95FA2}"/>
          </ac:spMkLst>
        </pc:spChg>
        <pc:grpChg chg="del">
          <ac:chgData name="Назар Щур" userId="3faffa111ac016f6" providerId="LiveId" clId="{7454EB13-8468-4701-A14C-AE8C5B705671}" dt="2023-11-15T16:45:29.108" v="715" actId="478"/>
          <ac:grpSpMkLst>
            <pc:docMk/>
            <pc:sldMk cId="1939373956" sldId="768"/>
            <ac:grpSpMk id="24" creationId="{EDD8DC9C-A820-0DCB-C981-0ED7CC5D7E11}"/>
          </ac:grpSpMkLst>
        </pc:grpChg>
        <pc:picChg chg="add del mod">
          <ac:chgData name="Назар Щур" userId="3faffa111ac016f6" providerId="LiveId" clId="{7454EB13-8468-4701-A14C-AE8C5B705671}" dt="2023-11-15T16:56:14.526" v="858" actId="478"/>
          <ac:picMkLst>
            <pc:docMk/>
            <pc:sldMk cId="1939373956" sldId="768"/>
            <ac:picMk id="3" creationId="{E69CB958-2771-7CE2-50BA-C33E68009E69}"/>
          </ac:picMkLst>
        </pc:picChg>
        <pc:picChg chg="del mod modCrop">
          <ac:chgData name="Назар Щур" userId="3faffa111ac016f6" providerId="LiveId" clId="{7454EB13-8468-4701-A14C-AE8C5B705671}" dt="2023-11-15T16:49:43.451" v="812" actId="478"/>
          <ac:picMkLst>
            <pc:docMk/>
            <pc:sldMk cId="1939373956" sldId="768"/>
            <ac:picMk id="9" creationId="{720E909A-A7B5-B07E-7900-2A448ADE44E9}"/>
          </ac:picMkLst>
        </pc:picChg>
        <pc:picChg chg="add del mod ord">
          <ac:chgData name="Назар Щур" userId="3faffa111ac016f6" providerId="LiveId" clId="{7454EB13-8468-4701-A14C-AE8C5B705671}" dt="2023-11-15T16:56:52.306" v="864" actId="478"/>
          <ac:picMkLst>
            <pc:docMk/>
            <pc:sldMk cId="1939373956" sldId="768"/>
            <ac:picMk id="16" creationId="{BA263ABA-A189-D150-ABFB-96CCECECB88F}"/>
          </ac:picMkLst>
        </pc:picChg>
        <pc:picChg chg="add del mod ord">
          <ac:chgData name="Назар Щур" userId="3faffa111ac016f6" providerId="LiveId" clId="{7454EB13-8468-4701-A14C-AE8C5B705671}" dt="2023-11-15T16:57:02.777" v="869" actId="478"/>
          <ac:picMkLst>
            <pc:docMk/>
            <pc:sldMk cId="1939373956" sldId="768"/>
            <ac:picMk id="20" creationId="{CA5CF7DB-950E-4D78-121D-626FE9C32C7F}"/>
          </ac:picMkLst>
        </pc:picChg>
        <pc:picChg chg="add del mod ord">
          <ac:chgData name="Назар Щур" userId="3faffa111ac016f6" providerId="LiveId" clId="{7454EB13-8468-4701-A14C-AE8C5B705671}" dt="2023-11-15T16:57:48.579" v="874" actId="478"/>
          <ac:picMkLst>
            <pc:docMk/>
            <pc:sldMk cId="1939373956" sldId="768"/>
            <ac:picMk id="25" creationId="{5E5485D4-1037-76D4-4991-6951A3DFA331}"/>
          </ac:picMkLst>
        </pc:picChg>
        <pc:picChg chg="add mod ord modCrop">
          <ac:chgData name="Назар Щур" userId="3faffa111ac016f6" providerId="LiveId" clId="{7454EB13-8468-4701-A14C-AE8C5B705671}" dt="2023-11-15T16:59:24.514" v="907" actId="732"/>
          <ac:picMkLst>
            <pc:docMk/>
            <pc:sldMk cId="1939373956" sldId="768"/>
            <ac:picMk id="27" creationId="{26881CC4-0F4B-F68D-48ED-E054F050A54A}"/>
          </ac:picMkLst>
        </pc:picChg>
        <pc:picChg chg="del">
          <ac:chgData name="Назар Щур" userId="3faffa111ac016f6" providerId="LiveId" clId="{7454EB13-8468-4701-A14C-AE8C5B705671}" dt="2023-11-15T16:45:30.991" v="716" actId="478"/>
          <ac:picMkLst>
            <pc:docMk/>
            <pc:sldMk cId="1939373956" sldId="768"/>
            <ac:picMk id="70" creationId="{9A7DB0B0-3A5A-C3C5-78C6-EA23D179B669}"/>
          </ac:picMkLst>
        </pc:picChg>
        <pc:picChg chg="del">
          <ac:chgData name="Назар Щур" userId="3faffa111ac016f6" providerId="LiveId" clId="{7454EB13-8468-4701-A14C-AE8C5B705671}" dt="2023-11-15T16:45:29.108" v="715" actId="478"/>
          <ac:picMkLst>
            <pc:docMk/>
            <pc:sldMk cId="1939373956" sldId="768"/>
            <ac:picMk id="71" creationId="{EF93F4FD-6F2C-7A66-71D8-6169A0A430AE}"/>
          </ac:picMkLst>
        </pc:picChg>
        <pc:cxnChg chg="add del mod">
          <ac:chgData name="Назар Щур" userId="3faffa111ac016f6" providerId="LiveId" clId="{7454EB13-8468-4701-A14C-AE8C5B705671}" dt="2023-11-15T16:58:01.723" v="879" actId="478"/>
          <ac:cxnSpMkLst>
            <pc:docMk/>
            <pc:sldMk cId="1939373956" sldId="768"/>
            <ac:cxnSpMk id="6" creationId="{BFB2B844-DB9D-793F-8FD8-ADECBA0965ED}"/>
          </ac:cxnSpMkLst>
        </pc:cxnChg>
        <pc:cxnChg chg="del">
          <ac:chgData name="Назар Щур" userId="3faffa111ac016f6" providerId="LiveId" clId="{7454EB13-8468-4701-A14C-AE8C5B705671}" dt="2023-11-15T16:45:30.991" v="716" actId="478"/>
          <ac:cxnSpMkLst>
            <pc:docMk/>
            <pc:sldMk cId="1939373956" sldId="768"/>
            <ac:cxnSpMk id="33" creationId="{634A7E10-E9ED-6288-DAD5-F87B726BD672}"/>
          </ac:cxnSpMkLst>
        </pc:cxnChg>
      </pc:sldChg>
      <pc:sldChg chg="addSp delSp modSp add mod ord modTransition delAnim modAnim">
        <pc:chgData name="Назар Щур" userId="3faffa111ac016f6" providerId="LiveId" clId="{7454EB13-8468-4701-A14C-AE8C5B705671}" dt="2023-11-16T09:18:16.057" v="1890" actId="1076"/>
        <pc:sldMkLst>
          <pc:docMk/>
          <pc:sldMk cId="3189079682" sldId="769"/>
        </pc:sldMkLst>
        <pc:spChg chg="add mod">
          <ac:chgData name="Назар Щур" userId="3faffa111ac016f6" providerId="LiveId" clId="{7454EB13-8468-4701-A14C-AE8C5B705671}" dt="2023-11-16T08:47:59.023" v="1689" actId="1076"/>
          <ac:spMkLst>
            <pc:docMk/>
            <pc:sldMk cId="3189079682" sldId="769"/>
            <ac:spMk id="2" creationId="{718EFBD4-5023-FAA5-F5BD-8DAD507744D2}"/>
          </ac:spMkLst>
        </pc:spChg>
        <pc:spChg chg="mod">
          <ac:chgData name="Назар Щур" userId="3faffa111ac016f6" providerId="LiveId" clId="{7454EB13-8468-4701-A14C-AE8C5B705671}" dt="2023-11-16T08:47:54.017" v="1688" actId="1036"/>
          <ac:spMkLst>
            <pc:docMk/>
            <pc:sldMk cId="3189079682" sldId="769"/>
            <ac:spMk id="10" creationId="{07E892D5-F10D-DDC8-4DFE-3AF3143DB6A5}"/>
          </ac:spMkLst>
        </pc:spChg>
        <pc:spChg chg="mod">
          <ac:chgData name="Назар Щур" userId="3faffa111ac016f6" providerId="LiveId" clId="{7454EB13-8468-4701-A14C-AE8C5B705671}" dt="2023-11-16T08:47:54.017" v="1688" actId="1036"/>
          <ac:spMkLst>
            <pc:docMk/>
            <pc:sldMk cId="3189079682" sldId="769"/>
            <ac:spMk id="11" creationId="{480E10E0-9000-CD6A-9057-06DD5532C9A8}"/>
          </ac:spMkLst>
        </pc:spChg>
        <pc:spChg chg="mod">
          <ac:chgData name="Назар Щур" userId="3faffa111ac016f6" providerId="LiveId" clId="{7454EB13-8468-4701-A14C-AE8C5B705671}" dt="2023-11-16T08:47:54.017" v="1688" actId="1036"/>
          <ac:spMkLst>
            <pc:docMk/>
            <pc:sldMk cId="3189079682" sldId="769"/>
            <ac:spMk id="12" creationId="{8C9F0F96-B3FB-A585-D81C-113D330B5F01}"/>
          </ac:spMkLst>
        </pc:spChg>
        <pc:spChg chg="mod">
          <ac:chgData name="Назар Щур" userId="3faffa111ac016f6" providerId="LiveId" clId="{7454EB13-8468-4701-A14C-AE8C5B705671}" dt="2023-11-16T08:47:54.017" v="1688" actId="1036"/>
          <ac:spMkLst>
            <pc:docMk/>
            <pc:sldMk cId="3189079682" sldId="769"/>
            <ac:spMk id="13" creationId="{4BDA78E2-14FE-E95F-7066-047002CDE8F1}"/>
          </ac:spMkLst>
        </pc:spChg>
        <pc:spChg chg="mod">
          <ac:chgData name="Назар Щур" userId="3faffa111ac016f6" providerId="LiveId" clId="{7454EB13-8468-4701-A14C-AE8C5B705671}" dt="2023-11-16T08:47:54.017" v="1688" actId="1036"/>
          <ac:spMkLst>
            <pc:docMk/>
            <pc:sldMk cId="3189079682" sldId="769"/>
            <ac:spMk id="14" creationId="{A6A2A98E-B1D7-3670-AD93-776EB5981A3E}"/>
          </ac:spMkLst>
        </pc:spChg>
        <pc:spChg chg="mod">
          <ac:chgData name="Назар Щур" userId="3faffa111ac016f6" providerId="LiveId" clId="{7454EB13-8468-4701-A14C-AE8C5B705671}" dt="2023-11-16T08:47:54.017" v="1688" actId="1036"/>
          <ac:spMkLst>
            <pc:docMk/>
            <pc:sldMk cId="3189079682" sldId="769"/>
            <ac:spMk id="15" creationId="{C2E6DE49-C82A-A7CB-DDC0-2E57A0B2AD7D}"/>
          </ac:spMkLst>
        </pc:spChg>
        <pc:spChg chg="mod">
          <ac:chgData name="Назар Щур" userId="3faffa111ac016f6" providerId="LiveId" clId="{7454EB13-8468-4701-A14C-AE8C5B705671}" dt="2023-11-16T08:47:54.017" v="1688" actId="1036"/>
          <ac:spMkLst>
            <pc:docMk/>
            <pc:sldMk cId="3189079682" sldId="769"/>
            <ac:spMk id="16" creationId="{04E38A1C-8F8A-7896-6675-A91FFA3CDF5A}"/>
          </ac:spMkLst>
        </pc:spChg>
        <pc:spChg chg="mod">
          <ac:chgData name="Назар Щур" userId="3faffa111ac016f6" providerId="LiveId" clId="{7454EB13-8468-4701-A14C-AE8C5B705671}" dt="2023-11-16T08:47:54.017" v="1688" actId="1036"/>
          <ac:spMkLst>
            <pc:docMk/>
            <pc:sldMk cId="3189079682" sldId="769"/>
            <ac:spMk id="17" creationId="{EB965183-EF44-1D9B-4A78-2FB4C60F2F67}"/>
          </ac:spMkLst>
        </pc:spChg>
        <pc:spChg chg="mod">
          <ac:chgData name="Назар Щур" userId="3faffa111ac016f6" providerId="LiveId" clId="{7454EB13-8468-4701-A14C-AE8C5B705671}" dt="2023-11-16T08:47:54.017" v="1688" actId="1036"/>
          <ac:spMkLst>
            <pc:docMk/>
            <pc:sldMk cId="3189079682" sldId="769"/>
            <ac:spMk id="18" creationId="{E752F88E-8FD9-DE4F-9078-450438EB7CCC}"/>
          </ac:spMkLst>
        </pc:spChg>
        <pc:spChg chg="mod">
          <ac:chgData name="Назар Щур" userId="3faffa111ac016f6" providerId="LiveId" clId="{7454EB13-8468-4701-A14C-AE8C5B705671}" dt="2023-11-16T08:47:54.017" v="1688" actId="1036"/>
          <ac:spMkLst>
            <pc:docMk/>
            <pc:sldMk cId="3189079682" sldId="769"/>
            <ac:spMk id="19" creationId="{5803E61A-4399-6BDB-A9D4-FBF81F5DB45E}"/>
          </ac:spMkLst>
        </pc:spChg>
        <pc:spChg chg="add mod">
          <ac:chgData name="Назар Щур" userId="3faffa111ac016f6" providerId="LiveId" clId="{7454EB13-8468-4701-A14C-AE8C5B705671}" dt="2023-11-16T09:18:16.057" v="1890" actId="1076"/>
          <ac:spMkLst>
            <pc:docMk/>
            <pc:sldMk cId="3189079682" sldId="769"/>
            <ac:spMk id="20" creationId="{1F28D788-A3B6-D0E7-E80E-1B1947EE85E3}"/>
          </ac:spMkLst>
        </pc:spChg>
        <pc:spChg chg="mod">
          <ac:chgData name="Назар Щур" userId="3faffa111ac016f6" providerId="LiveId" clId="{7454EB13-8468-4701-A14C-AE8C5B705671}" dt="2023-11-16T08:47:54.017" v="1688" actId="1036"/>
          <ac:spMkLst>
            <pc:docMk/>
            <pc:sldMk cId="3189079682" sldId="769"/>
            <ac:spMk id="26" creationId="{F1D3A493-B3C1-9E64-4E73-9D63D1AE2EE3}"/>
          </ac:spMkLst>
        </pc:spChg>
        <pc:spChg chg="mod">
          <ac:chgData name="Назар Щур" userId="3faffa111ac016f6" providerId="LiveId" clId="{7454EB13-8468-4701-A14C-AE8C5B705671}" dt="2023-11-16T08:47:54.017" v="1688" actId="1036"/>
          <ac:spMkLst>
            <pc:docMk/>
            <pc:sldMk cId="3189079682" sldId="769"/>
            <ac:spMk id="30" creationId="{9B6E6548-7F76-437D-1E5A-B6BAEDDBF941}"/>
          </ac:spMkLst>
        </pc:spChg>
        <pc:spChg chg="mod">
          <ac:chgData name="Назар Щур" userId="3faffa111ac016f6" providerId="LiveId" clId="{7454EB13-8468-4701-A14C-AE8C5B705671}" dt="2023-11-16T08:47:54.017" v="1688" actId="1036"/>
          <ac:spMkLst>
            <pc:docMk/>
            <pc:sldMk cId="3189079682" sldId="769"/>
            <ac:spMk id="31" creationId="{3788796A-324D-286B-2A15-B8000F951473}"/>
          </ac:spMkLst>
        </pc:spChg>
        <pc:spChg chg="mod">
          <ac:chgData name="Назар Щур" userId="3faffa111ac016f6" providerId="LiveId" clId="{7454EB13-8468-4701-A14C-AE8C5B705671}" dt="2023-11-16T08:47:54.017" v="1688" actId="1036"/>
          <ac:spMkLst>
            <pc:docMk/>
            <pc:sldMk cId="3189079682" sldId="769"/>
            <ac:spMk id="32" creationId="{91B92040-7086-7DAE-296E-B8C308501DAF}"/>
          </ac:spMkLst>
        </pc:spChg>
        <pc:spChg chg="mod">
          <ac:chgData name="Назар Щур" userId="3faffa111ac016f6" providerId="LiveId" clId="{7454EB13-8468-4701-A14C-AE8C5B705671}" dt="2023-11-16T08:47:54.017" v="1688" actId="1036"/>
          <ac:spMkLst>
            <pc:docMk/>
            <pc:sldMk cId="3189079682" sldId="769"/>
            <ac:spMk id="33" creationId="{1581FA91-45C6-488C-D350-8C40B8F6B357}"/>
          </ac:spMkLst>
        </pc:spChg>
        <pc:spChg chg="mod">
          <ac:chgData name="Назар Щур" userId="3faffa111ac016f6" providerId="LiveId" clId="{7454EB13-8468-4701-A14C-AE8C5B705671}" dt="2023-11-16T08:47:54.017" v="1688" actId="1036"/>
          <ac:spMkLst>
            <pc:docMk/>
            <pc:sldMk cId="3189079682" sldId="769"/>
            <ac:spMk id="34" creationId="{7E466A71-BFD1-824D-91D0-1EE9CB8B4666}"/>
          </ac:spMkLst>
        </pc:spChg>
        <pc:spChg chg="mod">
          <ac:chgData name="Назар Щур" userId="3faffa111ac016f6" providerId="LiveId" clId="{7454EB13-8468-4701-A14C-AE8C5B705671}" dt="2023-11-16T08:47:54.017" v="1688" actId="1036"/>
          <ac:spMkLst>
            <pc:docMk/>
            <pc:sldMk cId="3189079682" sldId="769"/>
            <ac:spMk id="35" creationId="{5F09143F-7439-1A12-239E-39A595646512}"/>
          </ac:spMkLst>
        </pc:spChg>
        <pc:spChg chg="mod">
          <ac:chgData name="Назар Щур" userId="3faffa111ac016f6" providerId="LiveId" clId="{7454EB13-8468-4701-A14C-AE8C5B705671}" dt="2023-11-16T08:47:54.017" v="1688" actId="1036"/>
          <ac:spMkLst>
            <pc:docMk/>
            <pc:sldMk cId="3189079682" sldId="769"/>
            <ac:spMk id="36" creationId="{D35B511F-43C3-A4F8-25CF-D60A602DA5D7}"/>
          </ac:spMkLst>
        </pc:spChg>
        <pc:spChg chg="mod">
          <ac:chgData name="Назар Щур" userId="3faffa111ac016f6" providerId="LiveId" clId="{7454EB13-8468-4701-A14C-AE8C5B705671}" dt="2023-11-16T08:47:54.017" v="1688" actId="1036"/>
          <ac:spMkLst>
            <pc:docMk/>
            <pc:sldMk cId="3189079682" sldId="769"/>
            <ac:spMk id="37" creationId="{232E7DB9-7068-75F6-A560-DDF3BD750851}"/>
          </ac:spMkLst>
        </pc:spChg>
        <pc:spChg chg="mod">
          <ac:chgData name="Назар Щур" userId="3faffa111ac016f6" providerId="LiveId" clId="{7454EB13-8468-4701-A14C-AE8C5B705671}" dt="2023-11-16T08:47:54.017" v="1688" actId="1036"/>
          <ac:spMkLst>
            <pc:docMk/>
            <pc:sldMk cId="3189079682" sldId="769"/>
            <ac:spMk id="38" creationId="{1A0E1EBE-E42B-C507-68D1-6216B58B45AE}"/>
          </ac:spMkLst>
        </pc:spChg>
        <pc:spChg chg="mod">
          <ac:chgData name="Назар Щур" userId="3faffa111ac016f6" providerId="LiveId" clId="{7454EB13-8468-4701-A14C-AE8C5B705671}" dt="2023-11-16T08:52:22.319" v="1707"/>
          <ac:spMkLst>
            <pc:docMk/>
            <pc:sldMk cId="3189079682" sldId="769"/>
            <ac:spMk id="39" creationId="{C91FF341-BA07-495E-B482-DD66522A87F3}"/>
          </ac:spMkLst>
        </pc:spChg>
        <pc:spChg chg="add del mod">
          <ac:chgData name="Назар Щур" userId="3faffa111ac016f6" providerId="LiveId" clId="{7454EB13-8468-4701-A14C-AE8C5B705671}" dt="2023-11-16T08:51:51.022" v="1702" actId="478"/>
          <ac:spMkLst>
            <pc:docMk/>
            <pc:sldMk cId="3189079682" sldId="769"/>
            <ac:spMk id="40" creationId="{1D764312-4204-0A21-B9DD-C3CEAD4209EC}"/>
          </ac:spMkLst>
        </pc:spChg>
        <pc:grpChg chg="add mod">
          <ac:chgData name="Назар Щур" userId="3faffa111ac016f6" providerId="LiveId" clId="{7454EB13-8468-4701-A14C-AE8C5B705671}" dt="2023-11-16T08:47:54.017" v="1688" actId="1036"/>
          <ac:grpSpMkLst>
            <pc:docMk/>
            <pc:sldMk cId="3189079682" sldId="769"/>
            <ac:grpSpMk id="3" creationId="{48D2C9AA-2D22-3441-B542-CB5A00C88FE8}"/>
          </ac:grpSpMkLst>
        </pc:grpChg>
        <pc:grpChg chg="mod">
          <ac:chgData name="Назар Щур" userId="3faffa111ac016f6" providerId="LiveId" clId="{7454EB13-8468-4701-A14C-AE8C5B705671}" dt="2023-11-16T08:47:54.017" v="1688" actId="1036"/>
          <ac:grpSpMkLst>
            <pc:docMk/>
            <pc:sldMk cId="3189079682" sldId="769"/>
            <ac:grpSpMk id="4" creationId="{EA9750FA-1650-B6E6-4E00-86CDF9FFA56C}"/>
          </ac:grpSpMkLst>
        </pc:grpChg>
        <pc:picChg chg="add del mod ord modCrop">
          <ac:chgData name="Назар Щур" userId="3faffa111ac016f6" providerId="LiveId" clId="{7454EB13-8468-4701-A14C-AE8C5B705671}" dt="2023-11-15T17:00:04.076" v="928" actId="478"/>
          <ac:picMkLst>
            <pc:docMk/>
            <pc:sldMk cId="3189079682" sldId="769"/>
            <ac:picMk id="2" creationId="{416D68B9-42EB-C84C-12DD-511B1A51ECF0}"/>
          </ac:picMkLst>
        </pc:picChg>
        <pc:picChg chg="del mod">
          <ac:chgData name="Назар Щур" userId="3faffa111ac016f6" providerId="LiveId" clId="{7454EB13-8468-4701-A14C-AE8C5B705671}" dt="2023-11-15T16:51:07.209" v="834" actId="21"/>
          <ac:picMkLst>
            <pc:docMk/>
            <pc:sldMk cId="3189079682" sldId="769"/>
            <ac:picMk id="20" creationId="{2D49BA5D-A23B-47E8-053D-2E0F298E8DAF}"/>
          </ac:picMkLst>
        </pc:picChg>
        <pc:picChg chg="mod">
          <ac:chgData name="Назар Щур" userId="3faffa111ac016f6" providerId="LiveId" clId="{7454EB13-8468-4701-A14C-AE8C5B705671}" dt="2023-11-16T08:47:54.017" v="1688" actId="1036"/>
          <ac:picMkLst>
            <pc:docMk/>
            <pc:sldMk cId="3189079682" sldId="769"/>
            <ac:picMk id="21" creationId="{BD76EF34-1327-C893-7EF3-6A74EB367890}"/>
          </ac:picMkLst>
        </pc:picChg>
        <pc:picChg chg="mod">
          <ac:chgData name="Назар Щур" userId="3faffa111ac016f6" providerId="LiveId" clId="{7454EB13-8468-4701-A14C-AE8C5B705671}" dt="2023-11-16T08:47:54.017" v="1688" actId="1036"/>
          <ac:picMkLst>
            <pc:docMk/>
            <pc:sldMk cId="3189079682" sldId="769"/>
            <ac:picMk id="22" creationId="{D5E10D56-E7F0-63E0-255C-8B2E8E4CA2B7}"/>
          </ac:picMkLst>
        </pc:picChg>
        <pc:picChg chg="mod">
          <ac:chgData name="Назар Щур" userId="3faffa111ac016f6" providerId="LiveId" clId="{7454EB13-8468-4701-A14C-AE8C5B705671}" dt="2023-11-16T08:47:54.017" v="1688" actId="1036"/>
          <ac:picMkLst>
            <pc:docMk/>
            <pc:sldMk cId="3189079682" sldId="769"/>
            <ac:picMk id="23" creationId="{29F47557-B3E5-060D-C8B1-E790C802CB03}"/>
          </ac:picMkLst>
        </pc:picChg>
        <pc:picChg chg="mod">
          <ac:chgData name="Назар Щур" userId="3faffa111ac016f6" providerId="LiveId" clId="{7454EB13-8468-4701-A14C-AE8C5B705671}" dt="2023-11-16T08:47:54.017" v="1688" actId="1036"/>
          <ac:picMkLst>
            <pc:docMk/>
            <pc:sldMk cId="3189079682" sldId="769"/>
            <ac:picMk id="24" creationId="{03DE3A95-BB23-7485-94BD-86849DD848BB}"/>
          </ac:picMkLst>
        </pc:picChg>
        <pc:picChg chg="add del mod">
          <ac:chgData name="Назар Щур" userId="3faffa111ac016f6" providerId="LiveId" clId="{7454EB13-8468-4701-A14C-AE8C5B705671}" dt="2023-11-15T16:51:11.379" v="838"/>
          <ac:picMkLst>
            <pc:docMk/>
            <pc:sldMk cId="3189079682" sldId="769"/>
            <ac:picMk id="40" creationId="{26B7AA5C-43BE-ABB0-F3F8-001B45931E70}"/>
          </ac:picMkLst>
        </pc:picChg>
        <pc:picChg chg="add mod">
          <ac:chgData name="Назар Щур" userId="3faffa111ac016f6" providerId="LiveId" clId="{7454EB13-8468-4701-A14C-AE8C5B705671}" dt="2023-11-16T08:47:54.017" v="1688" actId="1036"/>
          <ac:picMkLst>
            <pc:docMk/>
            <pc:sldMk cId="3189079682" sldId="769"/>
            <ac:picMk id="42" creationId="{DFDC2C70-068D-3EBF-24A3-B04AFD3C6900}"/>
          </ac:picMkLst>
        </pc:picChg>
        <pc:picChg chg="add del mod ord modCrop">
          <ac:chgData name="Назар Щур" userId="3faffa111ac016f6" providerId="LiveId" clId="{7454EB13-8468-4701-A14C-AE8C5B705671}" dt="2023-11-15T17:01:30.386" v="957" actId="478"/>
          <ac:picMkLst>
            <pc:docMk/>
            <pc:sldMk cId="3189079682" sldId="769"/>
            <ac:picMk id="43" creationId="{FAD39F4D-61B7-521A-1DD3-178C50BF951E}"/>
          </ac:picMkLst>
        </pc:picChg>
        <pc:picChg chg="add mod ord modCrop">
          <ac:chgData name="Назар Щур" userId="3faffa111ac016f6" providerId="LiveId" clId="{7454EB13-8468-4701-A14C-AE8C5B705671}" dt="2023-11-16T08:48:10.357" v="1691" actId="732"/>
          <ac:picMkLst>
            <pc:docMk/>
            <pc:sldMk cId="3189079682" sldId="769"/>
            <ac:picMk id="44" creationId="{4F7815A9-2A05-3A17-135C-8099188E8196}"/>
          </ac:picMkLst>
        </pc:picChg>
        <pc:cxnChg chg="mod">
          <ac:chgData name="Назар Щур" userId="3faffa111ac016f6" providerId="LiveId" clId="{7454EB13-8468-4701-A14C-AE8C5B705671}" dt="2023-11-16T08:47:54.017" v="1688" actId="1036"/>
          <ac:cxnSpMkLst>
            <pc:docMk/>
            <pc:sldMk cId="3189079682" sldId="769"/>
            <ac:cxnSpMk id="5" creationId="{B452B92F-9085-8053-7FCB-E910B98C29A7}"/>
          </ac:cxnSpMkLst>
        </pc:cxnChg>
        <pc:cxnChg chg="mod">
          <ac:chgData name="Назар Щур" userId="3faffa111ac016f6" providerId="LiveId" clId="{7454EB13-8468-4701-A14C-AE8C5B705671}" dt="2023-11-16T08:47:54.017" v="1688" actId="1036"/>
          <ac:cxnSpMkLst>
            <pc:docMk/>
            <pc:sldMk cId="3189079682" sldId="769"/>
            <ac:cxnSpMk id="6" creationId="{7DF2B540-FC8A-4863-DB4F-2767A85E0C59}"/>
          </ac:cxnSpMkLst>
        </pc:cxnChg>
        <pc:cxnChg chg="mod">
          <ac:chgData name="Назар Щур" userId="3faffa111ac016f6" providerId="LiveId" clId="{7454EB13-8468-4701-A14C-AE8C5B705671}" dt="2023-11-16T08:47:54.017" v="1688" actId="1036"/>
          <ac:cxnSpMkLst>
            <pc:docMk/>
            <pc:sldMk cId="3189079682" sldId="769"/>
            <ac:cxnSpMk id="7" creationId="{B0407909-864E-074D-5546-F1758D69B6B8}"/>
          </ac:cxnSpMkLst>
        </pc:cxnChg>
        <pc:cxnChg chg="mod">
          <ac:chgData name="Назар Щур" userId="3faffa111ac016f6" providerId="LiveId" clId="{7454EB13-8468-4701-A14C-AE8C5B705671}" dt="2023-11-16T08:47:54.017" v="1688" actId="1036"/>
          <ac:cxnSpMkLst>
            <pc:docMk/>
            <pc:sldMk cId="3189079682" sldId="769"/>
            <ac:cxnSpMk id="8" creationId="{3FE68BE6-D1E7-A3F9-BAFA-3F129C7039F2}"/>
          </ac:cxnSpMkLst>
        </pc:cxnChg>
        <pc:cxnChg chg="mod">
          <ac:chgData name="Назар Щур" userId="3faffa111ac016f6" providerId="LiveId" clId="{7454EB13-8468-4701-A14C-AE8C5B705671}" dt="2023-11-16T08:47:54.017" v="1688" actId="1036"/>
          <ac:cxnSpMkLst>
            <pc:docMk/>
            <pc:sldMk cId="3189079682" sldId="769"/>
            <ac:cxnSpMk id="9" creationId="{0DA55A76-CDC1-C524-5E39-A0191E93FCC1}"/>
          </ac:cxnSpMkLst>
        </pc:cxnChg>
        <pc:cxnChg chg="mod">
          <ac:chgData name="Назар Щур" userId="3faffa111ac016f6" providerId="LiveId" clId="{7454EB13-8468-4701-A14C-AE8C5B705671}" dt="2023-11-16T08:47:54.017" v="1688" actId="1036"/>
          <ac:cxnSpMkLst>
            <pc:docMk/>
            <pc:sldMk cId="3189079682" sldId="769"/>
            <ac:cxnSpMk id="25" creationId="{E831CE0F-9817-9D06-17AF-1C360A7BE6A3}"/>
          </ac:cxnSpMkLst>
        </pc:cxnChg>
        <pc:cxnChg chg="mod">
          <ac:chgData name="Назар Щур" userId="3faffa111ac016f6" providerId="LiveId" clId="{7454EB13-8468-4701-A14C-AE8C5B705671}" dt="2023-11-16T08:47:54.017" v="1688" actId="1036"/>
          <ac:cxnSpMkLst>
            <pc:docMk/>
            <pc:sldMk cId="3189079682" sldId="769"/>
            <ac:cxnSpMk id="27" creationId="{1D681CA2-10D1-7C0D-2085-A9BD8D55333F}"/>
          </ac:cxnSpMkLst>
        </pc:cxnChg>
        <pc:cxnChg chg="mod">
          <ac:chgData name="Назар Щур" userId="3faffa111ac016f6" providerId="LiveId" clId="{7454EB13-8468-4701-A14C-AE8C5B705671}" dt="2023-11-16T08:47:54.017" v="1688" actId="1036"/>
          <ac:cxnSpMkLst>
            <pc:docMk/>
            <pc:sldMk cId="3189079682" sldId="769"/>
            <ac:cxnSpMk id="28" creationId="{8AEE24A6-A870-8557-09DD-223E46BA390A}"/>
          </ac:cxnSpMkLst>
        </pc:cxnChg>
        <pc:cxnChg chg="mod">
          <ac:chgData name="Назар Щур" userId="3faffa111ac016f6" providerId="LiveId" clId="{7454EB13-8468-4701-A14C-AE8C5B705671}" dt="2023-11-16T08:47:54.017" v="1688" actId="1036"/>
          <ac:cxnSpMkLst>
            <pc:docMk/>
            <pc:sldMk cId="3189079682" sldId="769"/>
            <ac:cxnSpMk id="29" creationId="{8D5FF996-31DD-0D57-F661-B42A91FDB1DE}"/>
          </ac:cxnSpMkLst>
        </pc:cxnChg>
      </pc:sldChg>
      <pc:sldChg chg="add del">
        <pc:chgData name="Назар Щур" userId="3faffa111ac016f6" providerId="LiveId" clId="{7454EB13-8468-4701-A14C-AE8C5B705671}" dt="2023-11-16T10:36:30.781" v="2898" actId="47"/>
        <pc:sldMkLst>
          <pc:docMk/>
          <pc:sldMk cId="4106624571" sldId="1067"/>
        </pc:sldMkLst>
      </pc:sldChg>
      <pc:sldChg chg="delSp add del mod delAnim">
        <pc:chgData name="Назар Щур" userId="3faffa111ac016f6" providerId="LiveId" clId="{7454EB13-8468-4701-A14C-AE8C5B705671}" dt="2023-11-16T10:36:30.781" v="2898" actId="47"/>
        <pc:sldMkLst>
          <pc:docMk/>
          <pc:sldMk cId="3792399173" sldId="1069"/>
        </pc:sldMkLst>
        <pc:spChg chg="del">
          <ac:chgData name="Назар Щур" userId="3faffa111ac016f6" providerId="LiveId" clId="{7454EB13-8468-4701-A14C-AE8C5B705671}" dt="2023-11-15T20:53:39.544" v="982" actId="478"/>
          <ac:spMkLst>
            <pc:docMk/>
            <pc:sldMk cId="3792399173" sldId="1069"/>
            <ac:spMk id="6" creationId="{3A4824B3-2136-4FA2-A761-795F1C8CDA55}"/>
          </ac:spMkLst>
        </pc:spChg>
        <pc:grpChg chg="del">
          <ac:chgData name="Назар Щур" userId="3faffa111ac016f6" providerId="LiveId" clId="{7454EB13-8468-4701-A14C-AE8C5B705671}" dt="2023-11-15T20:53:41.406" v="983" actId="478"/>
          <ac:grpSpMkLst>
            <pc:docMk/>
            <pc:sldMk cId="3792399173" sldId="1069"/>
            <ac:grpSpMk id="10" creationId="{1ECB25DF-A6AE-4D07-BE22-07E43BDB53ED}"/>
          </ac:grpSpMkLst>
        </pc:grpChg>
        <pc:grpChg chg="del">
          <ac:chgData name="Назар Щур" userId="3faffa111ac016f6" providerId="LiveId" clId="{7454EB13-8468-4701-A14C-AE8C5B705671}" dt="2023-11-15T20:53:32.934" v="980" actId="478"/>
          <ac:grpSpMkLst>
            <pc:docMk/>
            <pc:sldMk cId="3792399173" sldId="1069"/>
            <ac:grpSpMk id="12" creationId="{83713E1F-FF62-4074-97B9-6DCD6A43BF0D}"/>
          </ac:grpSpMkLst>
        </pc:grpChg>
        <pc:grpChg chg="del">
          <ac:chgData name="Назар Щур" userId="3faffa111ac016f6" providerId="LiveId" clId="{7454EB13-8468-4701-A14C-AE8C5B705671}" dt="2023-11-15T20:53:34.986" v="981" actId="478"/>
          <ac:grpSpMkLst>
            <pc:docMk/>
            <pc:sldMk cId="3792399173" sldId="1069"/>
            <ac:grpSpMk id="47" creationId="{9AEA6B42-41E1-4458-B677-49D965E037DC}"/>
          </ac:grpSpMkLst>
        </pc:grpChg>
        <pc:grpChg chg="del">
          <ac:chgData name="Назар Щур" userId="3faffa111ac016f6" providerId="LiveId" clId="{7454EB13-8468-4701-A14C-AE8C5B705671}" dt="2023-11-15T20:53:34.986" v="981" actId="478"/>
          <ac:grpSpMkLst>
            <pc:docMk/>
            <pc:sldMk cId="3792399173" sldId="1069"/>
            <ac:grpSpMk id="52" creationId="{97F28256-DB87-4F92-A067-7916C9E1C39C}"/>
          </ac:grpSpMkLst>
        </pc:grpChg>
      </pc:sldChg>
      <pc:sldChg chg="add del">
        <pc:chgData name="Назар Щур" userId="3faffa111ac016f6" providerId="LiveId" clId="{7454EB13-8468-4701-A14C-AE8C5B705671}" dt="2023-11-16T10:36:30.781" v="2898" actId="47"/>
        <pc:sldMkLst>
          <pc:docMk/>
          <pc:sldMk cId="1510132695" sldId="1084"/>
        </pc:sldMkLst>
      </pc:sldChg>
      <pc:sldChg chg="add del">
        <pc:chgData name="Назар Щур" userId="3faffa111ac016f6" providerId="LiveId" clId="{7454EB13-8468-4701-A14C-AE8C5B705671}" dt="2023-11-16T10:36:30.781" v="2898" actId="47"/>
        <pc:sldMkLst>
          <pc:docMk/>
          <pc:sldMk cId="33030865" sldId="1085"/>
        </pc:sldMkLst>
      </pc:sldChg>
      <pc:sldChg chg="addSp delSp modSp add del mod ord modAnim">
        <pc:chgData name="Назар Щур" userId="3faffa111ac016f6" providerId="LiveId" clId="{7454EB13-8468-4701-A14C-AE8C5B705671}" dt="2023-11-16T18:41:05.349" v="3574" actId="47"/>
        <pc:sldMkLst>
          <pc:docMk/>
          <pc:sldMk cId="1012407752" sldId="1086"/>
        </pc:sldMkLst>
        <pc:spChg chg="add mod">
          <ac:chgData name="Назар Щур" userId="3faffa111ac016f6" providerId="LiveId" clId="{7454EB13-8468-4701-A14C-AE8C5B705671}" dt="2023-11-16T10:11:30.154" v="2492"/>
          <ac:spMkLst>
            <pc:docMk/>
            <pc:sldMk cId="1012407752" sldId="1086"/>
            <ac:spMk id="2" creationId="{709307F8-32FC-EFDB-9EB0-BDBFC55B0A3E}"/>
          </ac:spMkLst>
        </pc:spChg>
        <pc:spChg chg="del">
          <ac:chgData name="Назар Щур" userId="3faffa111ac016f6" providerId="LiveId" clId="{7454EB13-8468-4701-A14C-AE8C5B705671}" dt="2023-11-16T09:57:38.298" v="2360" actId="478"/>
          <ac:spMkLst>
            <pc:docMk/>
            <pc:sldMk cId="1012407752" sldId="1086"/>
            <ac:spMk id="28" creationId="{ADFB9FE3-7D52-33F8-2104-5AD6AF0739C2}"/>
          </ac:spMkLst>
        </pc:spChg>
        <pc:spChg chg="mod">
          <ac:chgData name="Назар Щур" userId="3faffa111ac016f6" providerId="LiveId" clId="{7454EB13-8468-4701-A14C-AE8C5B705671}" dt="2023-11-16T09:57:50.660" v="2399" actId="1038"/>
          <ac:spMkLst>
            <pc:docMk/>
            <pc:sldMk cId="1012407752" sldId="1086"/>
            <ac:spMk id="30" creationId="{F258716D-7F23-4E70-01F2-CB69694FD351}"/>
          </ac:spMkLst>
        </pc:spChg>
        <pc:spChg chg="del">
          <ac:chgData name="Назар Щур" userId="3faffa111ac016f6" providerId="LiveId" clId="{7454EB13-8468-4701-A14C-AE8C5B705671}" dt="2023-11-16T09:57:44.208" v="2375" actId="478"/>
          <ac:spMkLst>
            <pc:docMk/>
            <pc:sldMk cId="1012407752" sldId="1086"/>
            <ac:spMk id="31" creationId="{7E6A346F-4FF3-BC1A-CD69-590CEF859CF8}"/>
          </ac:spMkLst>
        </pc:spChg>
        <pc:spChg chg="mod">
          <ac:chgData name="Назар Щур" userId="3faffa111ac016f6" providerId="LiveId" clId="{7454EB13-8468-4701-A14C-AE8C5B705671}" dt="2023-11-16T10:10:35.776" v="2480"/>
          <ac:spMkLst>
            <pc:docMk/>
            <pc:sldMk cId="1012407752" sldId="1086"/>
            <ac:spMk id="39" creationId="{C91FF341-BA07-495E-B482-DD66522A87F3}"/>
          </ac:spMkLst>
        </pc:spChg>
        <pc:picChg chg="add del mod">
          <ac:chgData name="Назар Щур" userId="3faffa111ac016f6" providerId="LiveId" clId="{7454EB13-8468-4701-A14C-AE8C5B705671}" dt="2023-11-15T21:31:15.908" v="1269" actId="478"/>
          <ac:picMkLst>
            <pc:docMk/>
            <pc:sldMk cId="1012407752" sldId="1086"/>
            <ac:picMk id="3" creationId="{1F565E7F-890B-3BFC-1749-78EA59C8EFDD}"/>
          </ac:picMkLst>
        </pc:picChg>
        <pc:picChg chg="add mod">
          <ac:chgData name="Назар Щур" userId="3faffa111ac016f6" providerId="LiveId" clId="{7454EB13-8468-4701-A14C-AE8C5B705671}" dt="2023-11-16T18:40:25.784" v="3559" actId="1076"/>
          <ac:picMkLst>
            <pc:docMk/>
            <pc:sldMk cId="1012407752" sldId="1086"/>
            <ac:picMk id="4" creationId="{3E964EDD-586A-0766-E9D0-20F02AC7D8F9}"/>
          </ac:picMkLst>
        </pc:picChg>
        <pc:picChg chg="add mod ord modCrop">
          <ac:chgData name="Назар Щур" userId="3faffa111ac016f6" providerId="LiveId" clId="{7454EB13-8468-4701-A14C-AE8C5B705671}" dt="2023-11-15T21:31:56.572" v="1279" actId="732"/>
          <ac:picMkLst>
            <pc:docMk/>
            <pc:sldMk cId="1012407752" sldId="1086"/>
            <ac:picMk id="5" creationId="{FE2A9048-E44A-CC60-4B3F-F1998EB9A4A4}"/>
          </ac:picMkLst>
        </pc:picChg>
        <pc:picChg chg="del mod">
          <ac:chgData name="Назар Щур" userId="3faffa111ac016f6" providerId="LiveId" clId="{7454EB13-8468-4701-A14C-AE8C5B705671}" dt="2023-11-16T18:39:22.002" v="3557" actId="21"/>
          <ac:picMkLst>
            <pc:docMk/>
            <pc:sldMk cId="1012407752" sldId="1086"/>
            <ac:picMk id="6" creationId="{E967A196-2D80-EB96-66B3-085FCFDA16DA}"/>
          </ac:picMkLst>
        </pc:picChg>
        <pc:picChg chg="del mod">
          <ac:chgData name="Назар Щур" userId="3faffa111ac016f6" providerId="LiveId" clId="{7454EB13-8468-4701-A14C-AE8C5B705671}" dt="2023-11-15T21:31:06.161" v="1265" actId="478"/>
          <ac:picMkLst>
            <pc:docMk/>
            <pc:sldMk cId="1012407752" sldId="1086"/>
            <ac:picMk id="8" creationId="{92DC35D8-AEEE-6FDF-1959-F1109DC4D9D1}"/>
          </ac:picMkLst>
        </pc:picChg>
        <pc:cxnChg chg="mod">
          <ac:chgData name="Назар Щур" userId="3faffa111ac016f6" providerId="LiveId" clId="{7454EB13-8468-4701-A14C-AE8C5B705671}" dt="2023-11-16T09:57:42.280" v="2374" actId="1038"/>
          <ac:cxnSpMkLst>
            <pc:docMk/>
            <pc:sldMk cId="1012407752" sldId="1086"/>
            <ac:cxnSpMk id="26" creationId="{7973FC17-77AF-4FF1-2C7E-3DDF326929CF}"/>
          </ac:cxnSpMkLst>
        </pc:cxnChg>
        <pc:cxnChg chg="mod">
          <ac:chgData name="Назар Щур" userId="3faffa111ac016f6" providerId="LiveId" clId="{7454EB13-8468-4701-A14C-AE8C5B705671}" dt="2023-11-16T09:57:47.432" v="2390" actId="1037"/>
          <ac:cxnSpMkLst>
            <pc:docMk/>
            <pc:sldMk cId="1012407752" sldId="1086"/>
            <ac:cxnSpMk id="29" creationId="{099BC2DB-36C4-25E9-EA49-EFF46A16ECA9}"/>
          </ac:cxnSpMkLst>
        </pc:cxnChg>
      </pc:sldChg>
      <pc:sldChg chg="addSp delSp modSp add mod delAnim modAnim">
        <pc:chgData name="Назар Щур" userId="3faffa111ac016f6" providerId="LiveId" clId="{7454EB13-8468-4701-A14C-AE8C5B705671}" dt="2023-11-16T08:52:10.077" v="1706"/>
        <pc:sldMkLst>
          <pc:docMk/>
          <pc:sldMk cId="552149047" sldId="1087"/>
        </pc:sldMkLst>
        <pc:spChg chg="mod">
          <ac:chgData name="Назар Щур" userId="3faffa111ac016f6" providerId="LiveId" clId="{7454EB13-8468-4701-A14C-AE8C5B705671}" dt="2023-11-16T08:39:40.491" v="1608" actId="1076"/>
          <ac:spMkLst>
            <pc:docMk/>
            <pc:sldMk cId="552149047" sldId="1087"/>
            <ac:spMk id="2" creationId="{7E1702B0-DC39-13A5-FA05-D754F2A251BD}"/>
          </ac:spMkLst>
        </pc:spChg>
        <pc:spChg chg="del mod topLvl">
          <ac:chgData name="Назар Щур" userId="3faffa111ac016f6" providerId="LiveId" clId="{7454EB13-8468-4701-A14C-AE8C5B705671}" dt="2023-11-16T08:35:03.416" v="1418" actId="478"/>
          <ac:spMkLst>
            <pc:docMk/>
            <pc:sldMk cId="552149047" sldId="1087"/>
            <ac:spMk id="3" creationId="{264F37C2-7147-80C8-27E0-975C6A1F8AA3}"/>
          </ac:spMkLst>
        </pc:spChg>
        <pc:spChg chg="del mod topLvl">
          <ac:chgData name="Назар Щур" userId="3faffa111ac016f6" providerId="LiveId" clId="{7454EB13-8468-4701-A14C-AE8C5B705671}" dt="2023-11-16T08:35:03.416" v="1418" actId="478"/>
          <ac:spMkLst>
            <pc:docMk/>
            <pc:sldMk cId="552149047" sldId="1087"/>
            <ac:spMk id="4" creationId="{C1B656F6-1E7C-2F7E-AD8C-4FBC493FFA6C}"/>
          </ac:spMkLst>
        </pc:spChg>
        <pc:spChg chg="mod">
          <ac:chgData name="Назар Щур" userId="3faffa111ac016f6" providerId="LiveId" clId="{7454EB13-8468-4701-A14C-AE8C5B705671}" dt="2023-11-16T08:40:47.399" v="1612" actId="14100"/>
          <ac:spMkLst>
            <pc:docMk/>
            <pc:sldMk cId="552149047" sldId="1087"/>
            <ac:spMk id="5" creationId="{2529332F-AAA5-BB7D-E6BA-E47D915B2EED}"/>
          </ac:spMkLst>
        </pc:spChg>
        <pc:spChg chg="del mod topLvl">
          <ac:chgData name="Назар Щур" userId="3faffa111ac016f6" providerId="LiveId" clId="{7454EB13-8468-4701-A14C-AE8C5B705671}" dt="2023-11-16T08:35:03.416" v="1418" actId="478"/>
          <ac:spMkLst>
            <pc:docMk/>
            <pc:sldMk cId="552149047" sldId="1087"/>
            <ac:spMk id="6" creationId="{F27D9B2F-1DE1-C266-0724-6323107FF6F4}"/>
          </ac:spMkLst>
        </pc:spChg>
        <pc:spChg chg="del mod topLvl">
          <ac:chgData name="Назар Щур" userId="3faffa111ac016f6" providerId="LiveId" clId="{7454EB13-8468-4701-A14C-AE8C5B705671}" dt="2023-11-16T08:35:03.416" v="1418" actId="478"/>
          <ac:spMkLst>
            <pc:docMk/>
            <pc:sldMk cId="552149047" sldId="1087"/>
            <ac:spMk id="7" creationId="{A17980AA-9DD4-4B38-BC5C-D371C04BB6F1}"/>
          </ac:spMkLst>
        </pc:spChg>
        <pc:spChg chg="del mod topLvl">
          <ac:chgData name="Назар Щур" userId="3faffa111ac016f6" providerId="LiveId" clId="{7454EB13-8468-4701-A14C-AE8C5B705671}" dt="2023-11-16T08:35:03.416" v="1418" actId="478"/>
          <ac:spMkLst>
            <pc:docMk/>
            <pc:sldMk cId="552149047" sldId="1087"/>
            <ac:spMk id="8" creationId="{E801EDFF-1642-8CBB-2954-52885628C685}"/>
          </ac:spMkLst>
        </pc:spChg>
        <pc:spChg chg="del mod topLvl">
          <ac:chgData name="Назар Щур" userId="3faffa111ac016f6" providerId="LiveId" clId="{7454EB13-8468-4701-A14C-AE8C5B705671}" dt="2023-11-16T08:35:03.416" v="1418" actId="478"/>
          <ac:spMkLst>
            <pc:docMk/>
            <pc:sldMk cId="552149047" sldId="1087"/>
            <ac:spMk id="9" creationId="{7C308D33-547A-C323-E496-D28A4A60F068}"/>
          </ac:spMkLst>
        </pc:spChg>
        <pc:spChg chg="mod">
          <ac:chgData name="Назар Щур" userId="3faffa111ac016f6" providerId="LiveId" clId="{7454EB13-8468-4701-A14C-AE8C5B705671}" dt="2023-11-16T08:43:33.333" v="1646" actId="1037"/>
          <ac:spMkLst>
            <pc:docMk/>
            <pc:sldMk cId="552149047" sldId="1087"/>
            <ac:spMk id="10" creationId="{3AF373E4-33FF-5BD0-4976-674EE6763131}"/>
          </ac:spMkLst>
        </pc:spChg>
        <pc:spChg chg="mod">
          <ac:chgData name="Назар Щур" userId="3faffa111ac016f6" providerId="LiveId" clId="{7454EB13-8468-4701-A14C-AE8C5B705671}" dt="2023-11-16T08:39:21.996" v="1606" actId="1036"/>
          <ac:spMkLst>
            <pc:docMk/>
            <pc:sldMk cId="552149047" sldId="1087"/>
            <ac:spMk id="11" creationId="{38085707-5C6B-94A1-C873-38A29F4F658A}"/>
          </ac:spMkLst>
        </pc:spChg>
        <pc:spChg chg="mod">
          <ac:chgData name="Назар Щур" userId="3faffa111ac016f6" providerId="LiveId" clId="{7454EB13-8468-4701-A14C-AE8C5B705671}" dt="2023-11-16T08:39:21.996" v="1606" actId="1036"/>
          <ac:spMkLst>
            <pc:docMk/>
            <pc:sldMk cId="552149047" sldId="1087"/>
            <ac:spMk id="12" creationId="{B9EA4796-B60B-60EF-6432-E2A317146546}"/>
          </ac:spMkLst>
        </pc:spChg>
        <pc:spChg chg="mod">
          <ac:chgData name="Назар Щур" userId="3faffa111ac016f6" providerId="LiveId" clId="{7454EB13-8468-4701-A14C-AE8C5B705671}" dt="2023-11-16T08:42:37.231" v="1632" actId="14100"/>
          <ac:spMkLst>
            <pc:docMk/>
            <pc:sldMk cId="552149047" sldId="1087"/>
            <ac:spMk id="13" creationId="{092FA276-B9D9-4EC1-5DD3-D1DFC349BFE0}"/>
          </ac:spMkLst>
        </pc:spChg>
        <pc:spChg chg="mod">
          <ac:chgData name="Назар Щур" userId="3faffa111ac016f6" providerId="LiveId" clId="{7454EB13-8468-4701-A14C-AE8C5B705671}" dt="2023-11-16T08:39:21.996" v="1606" actId="1036"/>
          <ac:spMkLst>
            <pc:docMk/>
            <pc:sldMk cId="552149047" sldId="1087"/>
            <ac:spMk id="14" creationId="{94164052-603A-665E-812C-901A2248451F}"/>
          </ac:spMkLst>
        </pc:spChg>
        <pc:spChg chg="mod">
          <ac:chgData name="Назар Щур" userId="3faffa111ac016f6" providerId="LiveId" clId="{7454EB13-8468-4701-A14C-AE8C5B705671}" dt="2023-11-16T08:43:10.104" v="1635" actId="14100"/>
          <ac:spMkLst>
            <pc:docMk/>
            <pc:sldMk cId="552149047" sldId="1087"/>
            <ac:spMk id="15" creationId="{33EB5BAA-C98B-200F-2F72-165768EEB7A7}"/>
          </ac:spMkLst>
        </pc:spChg>
        <pc:spChg chg="del mod topLvl">
          <ac:chgData name="Назар Щур" userId="3faffa111ac016f6" providerId="LiveId" clId="{7454EB13-8468-4701-A14C-AE8C5B705671}" dt="2023-11-16T08:35:45.661" v="1510" actId="478"/>
          <ac:spMkLst>
            <pc:docMk/>
            <pc:sldMk cId="552149047" sldId="1087"/>
            <ac:spMk id="16" creationId="{5F001E1D-F0EC-3440-AFA7-F2103E2AE18D}"/>
          </ac:spMkLst>
        </pc:spChg>
        <pc:spChg chg="mod">
          <ac:chgData name="Назар Щур" userId="3faffa111ac016f6" providerId="LiveId" clId="{7454EB13-8468-4701-A14C-AE8C5B705671}" dt="2023-11-16T08:39:21.996" v="1606" actId="1036"/>
          <ac:spMkLst>
            <pc:docMk/>
            <pc:sldMk cId="552149047" sldId="1087"/>
            <ac:spMk id="17" creationId="{07FC9621-50C7-4C4C-68BF-CBBC1B2B11E2}"/>
          </ac:spMkLst>
        </pc:spChg>
        <pc:spChg chg="mod">
          <ac:chgData name="Назар Щур" userId="3faffa111ac016f6" providerId="LiveId" clId="{7454EB13-8468-4701-A14C-AE8C5B705671}" dt="2023-11-16T08:39:21.996" v="1606" actId="1036"/>
          <ac:spMkLst>
            <pc:docMk/>
            <pc:sldMk cId="552149047" sldId="1087"/>
            <ac:spMk id="18" creationId="{01E69F73-600D-4C0C-D3D7-F7C66DA284C0}"/>
          </ac:spMkLst>
        </pc:spChg>
        <pc:spChg chg="del mod topLvl">
          <ac:chgData name="Назар Щур" userId="3faffa111ac016f6" providerId="LiveId" clId="{7454EB13-8468-4701-A14C-AE8C5B705671}" dt="2023-11-16T08:35:45.661" v="1510" actId="478"/>
          <ac:spMkLst>
            <pc:docMk/>
            <pc:sldMk cId="552149047" sldId="1087"/>
            <ac:spMk id="19" creationId="{7403F200-52C0-B544-A262-A87565DED41C}"/>
          </ac:spMkLst>
        </pc:spChg>
        <pc:spChg chg="del mod topLvl">
          <ac:chgData name="Назар Щур" userId="3faffa111ac016f6" providerId="LiveId" clId="{7454EB13-8468-4701-A14C-AE8C5B705671}" dt="2023-11-16T08:35:45.661" v="1510" actId="478"/>
          <ac:spMkLst>
            <pc:docMk/>
            <pc:sldMk cId="552149047" sldId="1087"/>
            <ac:spMk id="20" creationId="{603CD944-3DA6-E986-1994-771B717B9906}"/>
          </ac:spMkLst>
        </pc:spChg>
        <pc:spChg chg="mod">
          <ac:chgData name="Назар Щур" userId="3faffa111ac016f6" providerId="LiveId" clId="{7454EB13-8468-4701-A14C-AE8C5B705671}" dt="2023-11-16T08:39:21.996" v="1606" actId="1036"/>
          <ac:spMkLst>
            <pc:docMk/>
            <pc:sldMk cId="552149047" sldId="1087"/>
            <ac:spMk id="21" creationId="{29675835-8A66-3D36-0D13-3A12593005A7}"/>
          </ac:spMkLst>
        </pc:spChg>
        <pc:spChg chg="mod">
          <ac:chgData name="Назар Щур" userId="3faffa111ac016f6" providerId="LiveId" clId="{7454EB13-8468-4701-A14C-AE8C5B705671}" dt="2023-11-16T08:39:21.996" v="1606" actId="1036"/>
          <ac:spMkLst>
            <pc:docMk/>
            <pc:sldMk cId="552149047" sldId="1087"/>
            <ac:spMk id="22" creationId="{5F7AE914-79F4-9C30-087F-67C5CC8C54FA}"/>
          </ac:spMkLst>
        </pc:spChg>
        <pc:spChg chg="del mod topLvl">
          <ac:chgData name="Назар Щур" userId="3faffa111ac016f6" providerId="LiveId" clId="{7454EB13-8468-4701-A14C-AE8C5B705671}" dt="2023-11-16T08:35:45.661" v="1510" actId="478"/>
          <ac:spMkLst>
            <pc:docMk/>
            <pc:sldMk cId="552149047" sldId="1087"/>
            <ac:spMk id="23" creationId="{2FDFF7E7-D347-E3E5-DD62-148125C63104}"/>
          </ac:spMkLst>
        </pc:spChg>
        <pc:spChg chg="mod topLvl">
          <ac:chgData name="Назар Щур" userId="3faffa111ac016f6" providerId="LiveId" clId="{7454EB13-8468-4701-A14C-AE8C5B705671}" dt="2023-11-16T08:39:21.996" v="1606" actId="1036"/>
          <ac:spMkLst>
            <pc:docMk/>
            <pc:sldMk cId="552149047" sldId="1087"/>
            <ac:spMk id="25" creationId="{E5CBFA5F-A698-EED2-DB09-4CBE4DC73E77}"/>
          </ac:spMkLst>
        </pc:spChg>
        <pc:spChg chg="del mod topLvl">
          <ac:chgData name="Назар Щур" userId="3faffa111ac016f6" providerId="LiveId" clId="{7454EB13-8468-4701-A14C-AE8C5B705671}" dt="2023-11-16T08:35:45.661" v="1510" actId="478"/>
          <ac:spMkLst>
            <pc:docMk/>
            <pc:sldMk cId="552149047" sldId="1087"/>
            <ac:spMk id="26" creationId="{8FD48D9C-DE46-C4E6-B258-881627CFF356}"/>
          </ac:spMkLst>
        </pc:spChg>
        <pc:spChg chg="mod topLvl">
          <ac:chgData name="Назар Щур" userId="3faffa111ac016f6" providerId="LiveId" clId="{7454EB13-8468-4701-A14C-AE8C5B705671}" dt="2023-11-16T08:39:21.996" v="1606" actId="1036"/>
          <ac:spMkLst>
            <pc:docMk/>
            <pc:sldMk cId="552149047" sldId="1087"/>
            <ac:spMk id="27" creationId="{46BCDCF4-EE0B-B00C-CC09-85A5A68289A5}"/>
          </ac:spMkLst>
        </pc:spChg>
        <pc:spChg chg="del mod topLvl">
          <ac:chgData name="Назар Щур" userId="3faffa111ac016f6" providerId="LiveId" clId="{7454EB13-8468-4701-A14C-AE8C5B705671}" dt="2023-11-16T08:35:45.661" v="1510" actId="478"/>
          <ac:spMkLst>
            <pc:docMk/>
            <pc:sldMk cId="552149047" sldId="1087"/>
            <ac:spMk id="28" creationId="{B70AD882-D75F-0F3C-7879-0091F488BED7}"/>
          </ac:spMkLst>
        </pc:spChg>
        <pc:spChg chg="mod topLvl">
          <ac:chgData name="Назар Щур" userId="3faffa111ac016f6" providerId="LiveId" clId="{7454EB13-8468-4701-A14C-AE8C5B705671}" dt="2023-11-16T08:39:21.996" v="1606" actId="1036"/>
          <ac:spMkLst>
            <pc:docMk/>
            <pc:sldMk cId="552149047" sldId="1087"/>
            <ac:spMk id="29" creationId="{EB606BFB-2231-F391-C845-2BED06ECD50C}"/>
          </ac:spMkLst>
        </pc:spChg>
        <pc:spChg chg="mod">
          <ac:chgData name="Назар Щур" userId="3faffa111ac016f6" providerId="LiveId" clId="{7454EB13-8468-4701-A14C-AE8C5B705671}" dt="2023-11-16T08:39:16.889" v="1600" actId="1036"/>
          <ac:spMkLst>
            <pc:docMk/>
            <pc:sldMk cId="552149047" sldId="1087"/>
            <ac:spMk id="30" creationId="{34421764-BBF0-003D-1ECB-CAC2A94DB980}"/>
          </ac:spMkLst>
        </pc:spChg>
        <pc:spChg chg="mod topLvl">
          <ac:chgData name="Назар Щур" userId="3faffa111ac016f6" providerId="LiveId" clId="{7454EB13-8468-4701-A14C-AE8C5B705671}" dt="2023-11-16T08:39:21.996" v="1606" actId="1036"/>
          <ac:spMkLst>
            <pc:docMk/>
            <pc:sldMk cId="552149047" sldId="1087"/>
            <ac:spMk id="31" creationId="{2F77C74F-68B2-E8AD-6BA0-E1E68C2BB1FA}"/>
          </ac:spMkLst>
        </pc:spChg>
        <pc:spChg chg="mod topLvl">
          <ac:chgData name="Назар Щур" userId="3faffa111ac016f6" providerId="LiveId" clId="{7454EB13-8468-4701-A14C-AE8C5B705671}" dt="2023-11-16T08:39:21.996" v="1606" actId="1036"/>
          <ac:spMkLst>
            <pc:docMk/>
            <pc:sldMk cId="552149047" sldId="1087"/>
            <ac:spMk id="32" creationId="{BE9283A4-3BFA-678D-DCC4-02FA669D48E5}"/>
          </ac:spMkLst>
        </pc:spChg>
        <pc:spChg chg="mod">
          <ac:chgData name="Назар Щур" userId="3faffa111ac016f6" providerId="LiveId" clId="{7454EB13-8468-4701-A14C-AE8C5B705671}" dt="2023-11-16T08:39:16.889" v="1600" actId="1036"/>
          <ac:spMkLst>
            <pc:docMk/>
            <pc:sldMk cId="552149047" sldId="1087"/>
            <ac:spMk id="34" creationId="{9E11FE2C-CA70-BB03-8EFC-89DB1B2C1452}"/>
          </ac:spMkLst>
        </pc:spChg>
        <pc:spChg chg="add mod">
          <ac:chgData name="Назар Щур" userId="3faffa111ac016f6" providerId="LiveId" clId="{7454EB13-8468-4701-A14C-AE8C5B705671}" dt="2023-11-16T08:39:21.996" v="1606" actId="1036"/>
          <ac:spMkLst>
            <pc:docMk/>
            <pc:sldMk cId="552149047" sldId="1087"/>
            <ac:spMk id="37" creationId="{50F386D0-3A3D-8B3E-0032-F9D2F24C8BE6}"/>
          </ac:spMkLst>
        </pc:spChg>
        <pc:spChg chg="add mod">
          <ac:chgData name="Назар Щур" userId="3faffa111ac016f6" providerId="LiveId" clId="{7454EB13-8468-4701-A14C-AE8C5B705671}" dt="2023-11-16T08:39:21.996" v="1606" actId="1036"/>
          <ac:spMkLst>
            <pc:docMk/>
            <pc:sldMk cId="552149047" sldId="1087"/>
            <ac:spMk id="38" creationId="{6842F019-1415-9FDD-20DC-27C1BE837ED9}"/>
          </ac:spMkLst>
        </pc:spChg>
        <pc:spChg chg="mod">
          <ac:chgData name="Назар Щур" userId="3faffa111ac016f6" providerId="LiveId" clId="{7454EB13-8468-4701-A14C-AE8C5B705671}" dt="2023-11-16T08:52:10.077" v="1706"/>
          <ac:spMkLst>
            <pc:docMk/>
            <pc:sldMk cId="552149047" sldId="1087"/>
            <ac:spMk id="39" creationId="{C91FF341-BA07-495E-B482-DD66522A87F3}"/>
          </ac:spMkLst>
        </pc:spChg>
        <pc:spChg chg="add mod">
          <ac:chgData name="Назар Щур" userId="3faffa111ac016f6" providerId="LiveId" clId="{7454EB13-8468-4701-A14C-AE8C5B705671}" dt="2023-11-16T08:39:21.996" v="1606" actId="1036"/>
          <ac:spMkLst>
            <pc:docMk/>
            <pc:sldMk cId="552149047" sldId="1087"/>
            <ac:spMk id="40" creationId="{D8722C52-6730-E04A-0CB1-8A424F7AE690}"/>
          </ac:spMkLst>
        </pc:spChg>
        <pc:spChg chg="add mod">
          <ac:chgData name="Назар Щур" userId="3faffa111ac016f6" providerId="LiveId" clId="{7454EB13-8468-4701-A14C-AE8C5B705671}" dt="2023-11-16T08:39:21.996" v="1606" actId="1036"/>
          <ac:spMkLst>
            <pc:docMk/>
            <pc:sldMk cId="552149047" sldId="1087"/>
            <ac:spMk id="42" creationId="{2ACB6275-CBD7-4838-D236-0F47812416DF}"/>
          </ac:spMkLst>
        </pc:spChg>
        <pc:spChg chg="add mod">
          <ac:chgData name="Назар Щур" userId="3faffa111ac016f6" providerId="LiveId" clId="{7454EB13-8468-4701-A14C-AE8C5B705671}" dt="2023-11-16T08:39:21.996" v="1606" actId="1036"/>
          <ac:spMkLst>
            <pc:docMk/>
            <pc:sldMk cId="552149047" sldId="1087"/>
            <ac:spMk id="43" creationId="{50ED35A3-6C86-3C66-7330-C4F2639415A8}"/>
          </ac:spMkLst>
        </pc:spChg>
        <pc:spChg chg="mod topLvl">
          <ac:chgData name="Назар Щур" userId="3faffa111ac016f6" providerId="LiveId" clId="{7454EB13-8468-4701-A14C-AE8C5B705671}" dt="2023-11-16T08:39:21.996" v="1606" actId="1036"/>
          <ac:spMkLst>
            <pc:docMk/>
            <pc:sldMk cId="552149047" sldId="1087"/>
            <ac:spMk id="44" creationId="{519C6BC4-D2EA-AC54-A1D6-5674C177D059}"/>
          </ac:spMkLst>
        </pc:spChg>
        <pc:spChg chg="add mod">
          <ac:chgData name="Назар Щур" userId="3faffa111ac016f6" providerId="LiveId" clId="{7454EB13-8468-4701-A14C-AE8C5B705671}" dt="2023-11-16T08:39:21.996" v="1606" actId="1036"/>
          <ac:spMkLst>
            <pc:docMk/>
            <pc:sldMk cId="552149047" sldId="1087"/>
            <ac:spMk id="45" creationId="{4D16C91F-4E68-155F-C4AA-7682690258CA}"/>
          </ac:spMkLst>
        </pc:spChg>
        <pc:spChg chg="add mod">
          <ac:chgData name="Назар Щур" userId="3faffa111ac016f6" providerId="LiveId" clId="{7454EB13-8468-4701-A14C-AE8C5B705671}" dt="2023-11-16T08:39:21.996" v="1606" actId="1036"/>
          <ac:spMkLst>
            <pc:docMk/>
            <pc:sldMk cId="552149047" sldId="1087"/>
            <ac:spMk id="46" creationId="{1BE9A26F-DD98-341A-008E-57B59F54D14A}"/>
          </ac:spMkLst>
        </pc:spChg>
        <pc:spChg chg="add mod">
          <ac:chgData name="Назар Щур" userId="3faffa111ac016f6" providerId="LiveId" clId="{7454EB13-8468-4701-A14C-AE8C5B705671}" dt="2023-11-16T08:39:21.996" v="1606" actId="1036"/>
          <ac:spMkLst>
            <pc:docMk/>
            <pc:sldMk cId="552149047" sldId="1087"/>
            <ac:spMk id="47" creationId="{B752B987-5532-497E-52A8-6C475C8346B0}"/>
          </ac:spMkLst>
        </pc:spChg>
        <pc:spChg chg="add mod">
          <ac:chgData name="Назар Щур" userId="3faffa111ac016f6" providerId="LiveId" clId="{7454EB13-8468-4701-A14C-AE8C5B705671}" dt="2023-11-16T08:39:21.996" v="1606" actId="1036"/>
          <ac:spMkLst>
            <pc:docMk/>
            <pc:sldMk cId="552149047" sldId="1087"/>
            <ac:spMk id="49" creationId="{635ABDB6-F75E-E9C7-8CCB-AFCDB392F64B}"/>
          </ac:spMkLst>
        </pc:spChg>
        <pc:spChg chg="add mod">
          <ac:chgData name="Назар Щур" userId="3faffa111ac016f6" providerId="LiveId" clId="{7454EB13-8468-4701-A14C-AE8C5B705671}" dt="2023-11-16T08:43:20.017" v="1637" actId="1076"/>
          <ac:spMkLst>
            <pc:docMk/>
            <pc:sldMk cId="552149047" sldId="1087"/>
            <ac:spMk id="50" creationId="{AEF67A77-017A-3417-6E33-1AE74372954C}"/>
          </ac:spMkLst>
        </pc:spChg>
        <pc:spChg chg="add mod">
          <ac:chgData name="Назар Щур" userId="3faffa111ac016f6" providerId="LiveId" clId="{7454EB13-8468-4701-A14C-AE8C5B705671}" dt="2023-11-16T08:39:21.996" v="1606" actId="1036"/>
          <ac:spMkLst>
            <pc:docMk/>
            <pc:sldMk cId="552149047" sldId="1087"/>
            <ac:spMk id="51" creationId="{670E2E9A-A7C2-1FE6-5314-3F5C6AD44D40}"/>
          </ac:spMkLst>
        </pc:spChg>
        <pc:spChg chg="add mod">
          <ac:chgData name="Назар Щур" userId="3faffa111ac016f6" providerId="LiveId" clId="{7454EB13-8468-4701-A14C-AE8C5B705671}" dt="2023-11-16T08:39:21.996" v="1606" actId="1036"/>
          <ac:spMkLst>
            <pc:docMk/>
            <pc:sldMk cId="552149047" sldId="1087"/>
            <ac:spMk id="52" creationId="{937F1AB4-BC47-A41E-5F36-80274EF217AD}"/>
          </ac:spMkLst>
        </pc:spChg>
        <pc:spChg chg="add mod">
          <ac:chgData name="Назар Щур" userId="3faffa111ac016f6" providerId="LiveId" clId="{7454EB13-8468-4701-A14C-AE8C5B705671}" dt="2023-11-16T08:39:36.045" v="1607" actId="1076"/>
          <ac:spMkLst>
            <pc:docMk/>
            <pc:sldMk cId="552149047" sldId="1087"/>
            <ac:spMk id="53" creationId="{2DA0BA57-4038-921B-2E45-2C37980AFCE3}"/>
          </ac:spMkLst>
        </pc:spChg>
        <pc:spChg chg="add mod">
          <ac:chgData name="Назар Щур" userId="3faffa111ac016f6" providerId="LiveId" clId="{7454EB13-8468-4701-A14C-AE8C5B705671}" dt="2023-11-16T08:39:36.045" v="1607" actId="1076"/>
          <ac:spMkLst>
            <pc:docMk/>
            <pc:sldMk cId="552149047" sldId="1087"/>
            <ac:spMk id="54" creationId="{B1AAEC4B-FE25-221A-415A-B58D652FF445}"/>
          </ac:spMkLst>
        </pc:spChg>
        <pc:spChg chg="add del mod">
          <ac:chgData name="Назар Щур" userId="3faffa111ac016f6" providerId="LiveId" clId="{7454EB13-8468-4701-A14C-AE8C5B705671}" dt="2023-11-16T08:40:42.711" v="1611" actId="478"/>
          <ac:spMkLst>
            <pc:docMk/>
            <pc:sldMk cId="552149047" sldId="1087"/>
            <ac:spMk id="55" creationId="{76DB2F48-7942-7356-7954-C7C7E8B9E5D1}"/>
          </ac:spMkLst>
        </pc:spChg>
        <pc:spChg chg="mod topLvl">
          <ac:chgData name="Назар Щур" userId="3faffa111ac016f6" providerId="LiveId" clId="{7454EB13-8468-4701-A14C-AE8C5B705671}" dt="2023-11-16T08:43:03.633" v="1634" actId="14100"/>
          <ac:spMkLst>
            <pc:docMk/>
            <pc:sldMk cId="552149047" sldId="1087"/>
            <ac:spMk id="57" creationId="{D5548F6B-A3D7-49C9-4FDA-9C5862B9F65B}"/>
          </ac:spMkLst>
        </pc:spChg>
        <pc:spChg chg="mod topLvl">
          <ac:chgData name="Назар Щур" userId="3faffa111ac016f6" providerId="LiveId" clId="{7454EB13-8468-4701-A14C-AE8C5B705671}" dt="2023-11-16T08:39:21.996" v="1606" actId="1036"/>
          <ac:spMkLst>
            <pc:docMk/>
            <pc:sldMk cId="552149047" sldId="1087"/>
            <ac:spMk id="60" creationId="{322D951F-D3CB-B3DB-6D11-E20A1C7BC14E}"/>
          </ac:spMkLst>
        </pc:spChg>
        <pc:spChg chg="mod topLvl">
          <ac:chgData name="Назар Щур" userId="3faffa111ac016f6" providerId="LiveId" clId="{7454EB13-8468-4701-A14C-AE8C5B705671}" dt="2023-11-16T08:39:21.996" v="1606" actId="1036"/>
          <ac:spMkLst>
            <pc:docMk/>
            <pc:sldMk cId="552149047" sldId="1087"/>
            <ac:spMk id="64" creationId="{1415D3E5-CBDF-30C5-5308-C1C7037FD80F}"/>
          </ac:spMkLst>
        </pc:spChg>
        <pc:spChg chg="mod topLvl">
          <ac:chgData name="Назар Щур" userId="3faffa111ac016f6" providerId="LiveId" clId="{7454EB13-8468-4701-A14C-AE8C5B705671}" dt="2023-11-16T08:39:21.996" v="1606" actId="1036"/>
          <ac:spMkLst>
            <pc:docMk/>
            <pc:sldMk cId="552149047" sldId="1087"/>
            <ac:spMk id="65" creationId="{B16EC478-03B3-0BFA-E481-ADC3E8FB6015}"/>
          </ac:spMkLst>
        </pc:spChg>
        <pc:spChg chg="mod topLvl">
          <ac:chgData name="Назар Щур" userId="3faffa111ac016f6" providerId="LiveId" clId="{7454EB13-8468-4701-A14C-AE8C5B705671}" dt="2023-11-16T08:43:17.673" v="1636" actId="1076"/>
          <ac:spMkLst>
            <pc:docMk/>
            <pc:sldMk cId="552149047" sldId="1087"/>
            <ac:spMk id="66" creationId="{B54053F5-92BD-127E-E7BF-DCDB300AA6DF}"/>
          </ac:spMkLst>
        </pc:spChg>
        <pc:spChg chg="mod topLvl">
          <ac:chgData name="Назар Щур" userId="3faffa111ac016f6" providerId="LiveId" clId="{7454EB13-8468-4701-A14C-AE8C5B705671}" dt="2023-11-16T08:43:23.260" v="1638" actId="1076"/>
          <ac:spMkLst>
            <pc:docMk/>
            <pc:sldMk cId="552149047" sldId="1087"/>
            <ac:spMk id="67" creationId="{6797D255-FE11-5353-87C9-B279D63D7AC3}"/>
          </ac:spMkLst>
        </pc:spChg>
        <pc:spChg chg="mod topLvl">
          <ac:chgData name="Назар Щур" userId="3faffa111ac016f6" providerId="LiveId" clId="{7454EB13-8468-4701-A14C-AE8C5B705671}" dt="2023-11-16T08:43:25.808" v="1639" actId="1076"/>
          <ac:spMkLst>
            <pc:docMk/>
            <pc:sldMk cId="552149047" sldId="1087"/>
            <ac:spMk id="68" creationId="{B406443D-09C6-DBC9-FB96-3B6831D95FA2}"/>
          </ac:spMkLst>
        </pc:spChg>
        <pc:grpChg chg="mod topLvl">
          <ac:chgData name="Назар Щур" userId="3faffa111ac016f6" providerId="LiveId" clId="{7454EB13-8468-4701-A14C-AE8C5B705671}" dt="2023-11-16T08:42:15.786" v="1621" actId="1037"/>
          <ac:grpSpMkLst>
            <pc:docMk/>
            <pc:sldMk cId="552149047" sldId="1087"/>
            <ac:grpSpMk id="24" creationId="{EDD8DC9C-A820-0DCB-C981-0ED7CC5D7E11}"/>
          </ac:grpSpMkLst>
        </pc:grpChg>
        <pc:grpChg chg="add del mod">
          <ac:chgData name="Назар Щур" userId="3faffa111ac016f6" providerId="LiveId" clId="{7454EB13-8468-4701-A14C-AE8C5B705671}" dt="2023-11-16T08:33:02.949" v="1367" actId="165"/>
          <ac:grpSpMkLst>
            <pc:docMk/>
            <pc:sldMk cId="552149047" sldId="1087"/>
            <ac:grpSpMk id="36" creationId="{7CDEF4D3-1551-93FE-BAAF-645D5E95FF30}"/>
          </ac:grpSpMkLst>
        </pc:grpChg>
        <pc:picChg chg="mod topLvl">
          <ac:chgData name="Назар Щур" userId="3faffa111ac016f6" providerId="LiveId" clId="{7454EB13-8468-4701-A14C-AE8C5B705671}" dt="2023-11-16T08:39:21.996" v="1606" actId="1036"/>
          <ac:picMkLst>
            <pc:docMk/>
            <pc:sldMk cId="552149047" sldId="1087"/>
            <ac:picMk id="35" creationId="{1CDF4626-0799-0207-8503-A6C11264050D}"/>
          </ac:picMkLst>
        </pc:picChg>
        <pc:picChg chg="mod topLvl">
          <ac:chgData name="Назар Щур" userId="3faffa111ac016f6" providerId="LiveId" clId="{7454EB13-8468-4701-A14C-AE8C5B705671}" dt="2023-11-16T08:39:21.996" v="1606" actId="1036"/>
          <ac:picMkLst>
            <pc:docMk/>
            <pc:sldMk cId="552149047" sldId="1087"/>
            <ac:picMk id="70" creationId="{9A7DB0B0-3A5A-C3C5-78C6-EA23D179B669}"/>
          </ac:picMkLst>
        </pc:picChg>
        <pc:picChg chg="mod topLvl">
          <ac:chgData name="Назар Щур" userId="3faffa111ac016f6" providerId="LiveId" clId="{7454EB13-8468-4701-A14C-AE8C5B705671}" dt="2023-11-16T08:39:21.996" v="1606" actId="1036"/>
          <ac:picMkLst>
            <pc:docMk/>
            <pc:sldMk cId="552149047" sldId="1087"/>
            <ac:picMk id="71" creationId="{EF93F4FD-6F2C-7A66-71D8-6169A0A430AE}"/>
          </ac:picMkLst>
        </pc:picChg>
        <pc:cxnChg chg="mod topLvl">
          <ac:chgData name="Назар Щур" userId="3faffa111ac016f6" providerId="LiveId" clId="{7454EB13-8468-4701-A14C-AE8C5B705671}" dt="2023-11-16T08:39:21.996" v="1606" actId="1036"/>
          <ac:cxnSpMkLst>
            <pc:docMk/>
            <pc:sldMk cId="552149047" sldId="1087"/>
            <ac:cxnSpMk id="33" creationId="{634A7E10-E9ED-6288-DAD5-F87B726BD672}"/>
          </ac:cxnSpMkLst>
        </pc:cxnChg>
      </pc:sldChg>
      <pc:sldChg chg="addSp modSp add del">
        <pc:chgData name="Назар Щур" userId="3faffa111ac016f6" providerId="LiveId" clId="{7454EB13-8468-4701-A14C-AE8C5B705671}" dt="2023-11-16T08:32:01.228" v="1358" actId="47"/>
        <pc:sldMkLst>
          <pc:docMk/>
          <pc:sldMk cId="1763345325" sldId="1087"/>
        </pc:sldMkLst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3" creationId="{264F37C2-7147-80C8-27E0-975C6A1F8AA3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4" creationId="{C1B656F6-1E7C-2F7E-AD8C-4FBC493FFA6C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5" creationId="{2529332F-AAA5-BB7D-E6BA-E47D915B2EED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6" creationId="{F27D9B2F-1DE1-C266-0724-6323107FF6F4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7" creationId="{A17980AA-9DD4-4B38-BC5C-D371C04BB6F1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8" creationId="{E801EDFF-1642-8CBB-2954-52885628C685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9" creationId="{7C308D33-547A-C323-E496-D28A4A60F068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10" creationId="{3AF373E4-33FF-5BD0-4976-674EE6763131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11" creationId="{38085707-5C6B-94A1-C873-38A29F4F658A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12" creationId="{B9EA4796-B60B-60EF-6432-E2A317146546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13" creationId="{092FA276-B9D9-4EC1-5DD3-D1DFC349BFE0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14" creationId="{94164052-603A-665E-812C-901A2248451F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15" creationId="{33EB5BAA-C98B-200F-2F72-165768EEB7A7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16" creationId="{5F001E1D-F0EC-3440-AFA7-F2103E2AE18D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17" creationId="{07FC9621-50C7-4C4C-68BF-CBBC1B2B11E2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18" creationId="{01E69F73-600D-4C0C-D3D7-F7C66DA284C0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19" creationId="{7403F200-52C0-B544-A262-A87565DED41C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20" creationId="{603CD944-3DA6-E986-1994-771B717B9906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21" creationId="{29675835-8A66-3D36-0D13-3A12593005A7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22" creationId="{5F7AE914-79F4-9C30-087F-67C5CC8C54FA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23" creationId="{2FDFF7E7-D347-E3E5-DD62-148125C63104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25" creationId="{E5CBFA5F-A698-EED2-DB09-4CBE4DC73E77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26" creationId="{8FD48D9C-DE46-C4E6-B258-881627CFF356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27" creationId="{46BCDCF4-EE0B-B00C-CC09-85A5A68289A5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28" creationId="{B70AD882-D75F-0F3C-7879-0091F488BED7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29" creationId="{EB606BFB-2231-F391-C845-2BED06ECD50C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31" creationId="{2F77C74F-68B2-E8AD-6BA0-E1E68C2BB1FA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32" creationId="{BE9283A4-3BFA-678D-DCC4-02FA669D48E5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44" creationId="{519C6BC4-D2EA-AC54-A1D6-5674C177D059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57" creationId="{D5548F6B-A3D7-49C9-4FDA-9C5862B9F65B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60" creationId="{322D951F-D3CB-B3DB-6D11-E20A1C7BC14E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64" creationId="{1415D3E5-CBDF-30C5-5308-C1C7037FD80F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65" creationId="{B16EC478-03B3-0BFA-E481-ADC3E8FB6015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66" creationId="{B54053F5-92BD-127E-E7BF-DCDB300AA6DF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67" creationId="{6797D255-FE11-5353-87C9-B279D63D7AC3}"/>
          </ac:spMkLst>
        </pc:spChg>
        <pc:spChg chg="mod">
          <ac:chgData name="Назар Щур" userId="3faffa111ac016f6" providerId="LiveId" clId="{7454EB13-8468-4701-A14C-AE8C5B705671}" dt="2023-11-16T08:31:56.139" v="1357" actId="1076"/>
          <ac:spMkLst>
            <pc:docMk/>
            <pc:sldMk cId="1763345325" sldId="1087"/>
            <ac:spMk id="68" creationId="{B406443D-09C6-DBC9-FB96-3B6831D95FA2}"/>
          </ac:spMkLst>
        </pc:spChg>
        <pc:grpChg chg="mod">
          <ac:chgData name="Назар Щур" userId="3faffa111ac016f6" providerId="LiveId" clId="{7454EB13-8468-4701-A14C-AE8C5B705671}" dt="2023-11-16T08:31:56.139" v="1357" actId="1076"/>
          <ac:grpSpMkLst>
            <pc:docMk/>
            <pc:sldMk cId="1763345325" sldId="1087"/>
            <ac:grpSpMk id="24" creationId="{EDD8DC9C-A820-0DCB-C981-0ED7CC5D7E11}"/>
          </ac:grpSpMkLst>
        </pc:grpChg>
        <pc:grpChg chg="add mod">
          <ac:chgData name="Назар Щур" userId="3faffa111ac016f6" providerId="LiveId" clId="{7454EB13-8468-4701-A14C-AE8C5B705671}" dt="2023-11-16T08:31:56.139" v="1357" actId="1076"/>
          <ac:grpSpMkLst>
            <pc:docMk/>
            <pc:sldMk cId="1763345325" sldId="1087"/>
            <ac:grpSpMk id="36" creationId="{11AA4AC2-024C-DD95-D10B-2419C4C91FFB}"/>
          </ac:grpSpMkLst>
        </pc:grpChg>
        <pc:picChg chg="mod">
          <ac:chgData name="Назар Щур" userId="3faffa111ac016f6" providerId="LiveId" clId="{7454EB13-8468-4701-A14C-AE8C5B705671}" dt="2023-11-16T08:31:56.139" v="1357" actId="1076"/>
          <ac:picMkLst>
            <pc:docMk/>
            <pc:sldMk cId="1763345325" sldId="1087"/>
            <ac:picMk id="35" creationId="{1CDF4626-0799-0207-8503-A6C11264050D}"/>
          </ac:picMkLst>
        </pc:picChg>
        <pc:picChg chg="mod">
          <ac:chgData name="Назар Щур" userId="3faffa111ac016f6" providerId="LiveId" clId="{7454EB13-8468-4701-A14C-AE8C5B705671}" dt="2023-11-16T08:31:56.139" v="1357" actId="1076"/>
          <ac:picMkLst>
            <pc:docMk/>
            <pc:sldMk cId="1763345325" sldId="1087"/>
            <ac:picMk id="70" creationId="{9A7DB0B0-3A5A-C3C5-78C6-EA23D179B669}"/>
          </ac:picMkLst>
        </pc:picChg>
        <pc:picChg chg="mod">
          <ac:chgData name="Назар Щур" userId="3faffa111ac016f6" providerId="LiveId" clId="{7454EB13-8468-4701-A14C-AE8C5B705671}" dt="2023-11-16T08:31:56.139" v="1357" actId="1076"/>
          <ac:picMkLst>
            <pc:docMk/>
            <pc:sldMk cId="1763345325" sldId="1087"/>
            <ac:picMk id="71" creationId="{EF93F4FD-6F2C-7A66-71D8-6169A0A430AE}"/>
          </ac:picMkLst>
        </pc:picChg>
        <pc:cxnChg chg="mod">
          <ac:chgData name="Назар Щур" userId="3faffa111ac016f6" providerId="LiveId" clId="{7454EB13-8468-4701-A14C-AE8C5B705671}" dt="2023-11-16T08:31:56.139" v="1357" actId="1076"/>
          <ac:cxnSpMkLst>
            <pc:docMk/>
            <pc:sldMk cId="1763345325" sldId="1087"/>
            <ac:cxnSpMk id="33" creationId="{634A7E10-E9ED-6288-DAD5-F87B726BD672}"/>
          </ac:cxnSpMkLst>
        </pc:cxnChg>
      </pc:sldChg>
      <pc:sldChg chg="addSp delSp modSp add mod delAnim modAnim">
        <pc:chgData name="Назар Щур" userId="3faffa111ac016f6" providerId="LiveId" clId="{7454EB13-8468-4701-A14C-AE8C5B705671}" dt="2023-11-16T09:19:19.522" v="1895" actId="20577"/>
        <pc:sldMkLst>
          <pc:docMk/>
          <pc:sldMk cId="3957878029" sldId="1088"/>
        </pc:sldMkLst>
        <pc:spChg chg="del">
          <ac:chgData name="Назар Щур" userId="3faffa111ac016f6" providerId="LiveId" clId="{7454EB13-8468-4701-A14C-AE8C5B705671}" dt="2023-11-16T08:51:58.119" v="1704" actId="478"/>
          <ac:spMkLst>
            <pc:docMk/>
            <pc:sldMk cId="3957878029" sldId="1088"/>
            <ac:spMk id="2" creationId="{718EFBD4-5023-FAA5-F5BD-8DAD507744D2}"/>
          </ac:spMkLst>
        </pc:spChg>
        <pc:spChg chg="del">
          <ac:chgData name="Назар Щур" userId="3faffa111ac016f6" providerId="LiveId" clId="{7454EB13-8468-4701-A14C-AE8C5B705671}" dt="2023-11-16T08:51:58.119" v="1704" actId="478"/>
          <ac:spMkLst>
            <pc:docMk/>
            <pc:sldMk cId="3957878029" sldId="1088"/>
            <ac:spMk id="20" creationId="{1F28D788-A3B6-D0E7-E80E-1B1947EE85E3}"/>
          </ac:spMkLst>
        </pc:spChg>
        <pc:spChg chg="mod">
          <ac:chgData name="Назар Щур" userId="3faffa111ac016f6" providerId="LiveId" clId="{7454EB13-8468-4701-A14C-AE8C5B705671}" dt="2023-11-16T08:52:32.159" v="1708"/>
          <ac:spMkLst>
            <pc:docMk/>
            <pc:sldMk cId="3957878029" sldId="1088"/>
            <ac:spMk id="39" creationId="{C91FF341-BA07-495E-B482-DD66522A87F3}"/>
          </ac:spMkLst>
        </pc:spChg>
        <pc:spChg chg="mod">
          <ac:chgData name="Назар Щур" userId="3faffa111ac016f6" providerId="LiveId" clId="{7454EB13-8468-4701-A14C-AE8C5B705671}" dt="2023-11-16T08:54:15.154" v="1710" actId="165"/>
          <ac:spMkLst>
            <pc:docMk/>
            <pc:sldMk cId="3957878029" sldId="1088"/>
            <ac:spMk id="46" creationId="{02F50A12-2785-EA81-F3BD-138A8A2F8C0D}"/>
          </ac:spMkLst>
        </pc:spChg>
        <pc:spChg chg="add mod">
          <ac:chgData name="Назар Щур" userId="3faffa111ac016f6" providerId="LiveId" clId="{7454EB13-8468-4701-A14C-AE8C5B705671}" dt="2023-11-16T08:57:34.099" v="1742" actId="207"/>
          <ac:spMkLst>
            <pc:docMk/>
            <pc:sldMk cId="3957878029" sldId="1088"/>
            <ac:spMk id="50" creationId="{24157138-EE04-04F7-E5FE-8E666C9A7B39}"/>
          </ac:spMkLst>
        </pc:spChg>
        <pc:spChg chg="add mod">
          <ac:chgData name="Назар Щур" userId="3faffa111ac016f6" providerId="LiveId" clId="{7454EB13-8468-4701-A14C-AE8C5B705671}" dt="2023-11-16T09:19:19.522" v="1895" actId="20577"/>
          <ac:spMkLst>
            <pc:docMk/>
            <pc:sldMk cId="3957878029" sldId="1088"/>
            <ac:spMk id="51" creationId="{88431758-B1B6-BD93-A4C9-D7632D296114}"/>
          </ac:spMkLst>
        </pc:spChg>
        <pc:spChg chg="add del mod">
          <ac:chgData name="Назар Щур" userId="3faffa111ac016f6" providerId="LiveId" clId="{7454EB13-8468-4701-A14C-AE8C5B705671}" dt="2023-11-16T09:03:11.666" v="1758"/>
          <ac:spMkLst>
            <pc:docMk/>
            <pc:sldMk cId="3957878029" sldId="1088"/>
            <ac:spMk id="52" creationId="{B05E896F-3AF5-70AA-60B3-0EFECAAE9F07}"/>
          </ac:spMkLst>
        </pc:spChg>
        <pc:grpChg chg="del">
          <ac:chgData name="Назар Щур" userId="3faffa111ac016f6" providerId="LiveId" clId="{7454EB13-8468-4701-A14C-AE8C5B705671}" dt="2023-11-16T08:51:58.119" v="1704" actId="478"/>
          <ac:grpSpMkLst>
            <pc:docMk/>
            <pc:sldMk cId="3957878029" sldId="1088"/>
            <ac:grpSpMk id="3" creationId="{48D2C9AA-2D22-3441-B542-CB5A00C88FE8}"/>
          </ac:grpSpMkLst>
        </pc:grpChg>
        <pc:grpChg chg="add del mod">
          <ac:chgData name="Назар Щур" userId="3faffa111ac016f6" providerId="LiveId" clId="{7454EB13-8468-4701-A14C-AE8C5B705671}" dt="2023-11-16T08:54:15.154" v="1710" actId="165"/>
          <ac:grpSpMkLst>
            <pc:docMk/>
            <pc:sldMk cId="3957878029" sldId="1088"/>
            <ac:grpSpMk id="40" creationId="{B9CA84D5-CA50-C2F7-FCE6-B7255F0DDF5C}"/>
          </ac:grpSpMkLst>
        </pc:grpChg>
        <pc:grpChg chg="del mod topLvl">
          <ac:chgData name="Назар Щур" userId="3faffa111ac016f6" providerId="LiveId" clId="{7454EB13-8468-4701-A14C-AE8C5B705671}" dt="2023-11-16T08:54:56.044" v="1712" actId="478"/>
          <ac:grpSpMkLst>
            <pc:docMk/>
            <pc:sldMk cId="3957878029" sldId="1088"/>
            <ac:grpSpMk id="45" creationId="{114C0148-59E9-F4DD-9A60-AE8A9D570BA7}"/>
          </ac:grpSpMkLst>
        </pc:grpChg>
        <pc:picChg chg="del">
          <ac:chgData name="Назар Щур" userId="3faffa111ac016f6" providerId="LiveId" clId="{7454EB13-8468-4701-A14C-AE8C5B705671}" dt="2023-11-16T08:51:58.119" v="1704" actId="478"/>
          <ac:picMkLst>
            <pc:docMk/>
            <pc:sldMk cId="3957878029" sldId="1088"/>
            <ac:picMk id="42" creationId="{DFDC2C70-068D-3EBF-24A3-B04AFD3C6900}"/>
          </ac:picMkLst>
        </pc:picChg>
        <pc:picChg chg="mod topLvl">
          <ac:chgData name="Назар Щур" userId="3faffa111ac016f6" providerId="LiveId" clId="{7454EB13-8468-4701-A14C-AE8C5B705671}" dt="2023-11-16T08:55:46.259" v="1725" actId="1076"/>
          <ac:picMkLst>
            <pc:docMk/>
            <pc:sldMk cId="3957878029" sldId="1088"/>
            <ac:picMk id="43" creationId="{B275AC2C-8619-FF6A-B68E-EDB0038CF31E}"/>
          </ac:picMkLst>
        </pc:picChg>
        <pc:picChg chg="del">
          <ac:chgData name="Назар Щур" userId="3faffa111ac016f6" providerId="LiveId" clId="{7454EB13-8468-4701-A14C-AE8C5B705671}" dt="2023-11-16T08:51:58.940" v="1705" actId="478"/>
          <ac:picMkLst>
            <pc:docMk/>
            <pc:sldMk cId="3957878029" sldId="1088"/>
            <ac:picMk id="44" creationId="{4F7815A9-2A05-3A17-135C-8099188E8196}"/>
          </ac:picMkLst>
        </pc:picChg>
        <pc:picChg chg="add mod ord modCrop">
          <ac:chgData name="Назар Щур" userId="3faffa111ac016f6" providerId="LiveId" clId="{7454EB13-8468-4701-A14C-AE8C5B705671}" dt="2023-11-16T08:55:50.726" v="1726" actId="732"/>
          <ac:picMkLst>
            <pc:docMk/>
            <pc:sldMk cId="3957878029" sldId="1088"/>
            <ac:picMk id="49" creationId="{297E878F-DB99-8FE6-CE69-6719F455CD18}"/>
          </ac:picMkLst>
        </pc:picChg>
        <pc:cxnChg chg="mod">
          <ac:chgData name="Назар Щур" userId="3faffa111ac016f6" providerId="LiveId" clId="{7454EB13-8468-4701-A14C-AE8C5B705671}" dt="2023-11-16T08:54:15.154" v="1710" actId="165"/>
          <ac:cxnSpMkLst>
            <pc:docMk/>
            <pc:sldMk cId="3957878029" sldId="1088"/>
            <ac:cxnSpMk id="47" creationId="{03AB9675-DE9C-C6DA-60CA-E45D04129E0B}"/>
          </ac:cxnSpMkLst>
        </pc:cxnChg>
      </pc:sldChg>
      <pc:sldChg chg="addSp delSp modSp add del mod modTransition addAnim delAnim modAnim">
        <pc:chgData name="Назар Щур" userId="3faffa111ac016f6" providerId="LiveId" clId="{7454EB13-8468-4701-A14C-AE8C5B705671}" dt="2023-11-16T09:16:43.669" v="1877" actId="47"/>
        <pc:sldMkLst>
          <pc:docMk/>
          <pc:sldMk cId="510708696" sldId="1089"/>
        </pc:sldMkLst>
        <pc:spChg chg="add mod">
          <ac:chgData name="Назар Щур" userId="3faffa111ac016f6" providerId="LiveId" clId="{7454EB13-8468-4701-A14C-AE8C5B705671}" dt="2023-11-16T09:08:29.381" v="1804" actId="20577"/>
          <ac:spMkLst>
            <pc:docMk/>
            <pc:sldMk cId="510708696" sldId="1089"/>
            <ac:spMk id="2" creationId="{95AB5BB6-26E8-3210-C645-5722218679A6}"/>
          </ac:spMkLst>
        </pc:spChg>
        <pc:spChg chg="add mod ord">
          <ac:chgData name="Назар Щур" userId="3faffa111ac016f6" providerId="LiveId" clId="{7454EB13-8468-4701-A14C-AE8C5B705671}" dt="2023-11-16T09:10:11.179" v="1840" actId="1076"/>
          <ac:spMkLst>
            <pc:docMk/>
            <pc:sldMk cId="510708696" sldId="1089"/>
            <ac:spMk id="3" creationId="{58181EED-4873-E3C0-308B-EA8A2B0212ED}"/>
          </ac:spMkLst>
        </pc:spChg>
        <pc:spChg chg="add mod">
          <ac:chgData name="Назар Щур" userId="3faffa111ac016f6" providerId="LiveId" clId="{7454EB13-8468-4701-A14C-AE8C5B705671}" dt="2023-11-16T09:10:16.200" v="1842" actId="14100"/>
          <ac:spMkLst>
            <pc:docMk/>
            <pc:sldMk cId="510708696" sldId="1089"/>
            <ac:spMk id="4" creationId="{509A6B02-98FF-549B-0E21-2F5906FA91FA}"/>
          </ac:spMkLst>
        </pc:spChg>
        <pc:spChg chg="del">
          <ac:chgData name="Назар Щур" userId="3faffa111ac016f6" providerId="LiveId" clId="{7454EB13-8468-4701-A14C-AE8C5B705671}" dt="2023-11-16T09:02:54.662" v="1754" actId="478"/>
          <ac:spMkLst>
            <pc:docMk/>
            <pc:sldMk cId="510708696" sldId="1089"/>
            <ac:spMk id="50" creationId="{24157138-EE04-04F7-E5FE-8E666C9A7B39}"/>
          </ac:spMkLst>
        </pc:spChg>
        <pc:spChg chg="add del">
          <ac:chgData name="Назар Щур" userId="3faffa111ac016f6" providerId="LiveId" clId="{7454EB13-8468-4701-A14C-AE8C5B705671}" dt="2023-11-16T09:03:29.304" v="1761" actId="478"/>
          <ac:spMkLst>
            <pc:docMk/>
            <pc:sldMk cId="510708696" sldId="1089"/>
            <ac:spMk id="51" creationId="{88431758-B1B6-BD93-A4C9-D7632D296114}"/>
          </ac:spMkLst>
        </pc:spChg>
        <pc:picChg chg="mod">
          <ac:chgData name="Назар Щур" userId="3faffa111ac016f6" providerId="LiveId" clId="{7454EB13-8468-4701-A14C-AE8C5B705671}" dt="2023-11-16T09:05:19.826" v="1791" actId="1036"/>
          <ac:picMkLst>
            <pc:docMk/>
            <pc:sldMk cId="510708696" sldId="1089"/>
            <ac:picMk id="43" creationId="{B275AC2C-8619-FF6A-B68E-EDB0038CF31E}"/>
          </ac:picMkLst>
        </pc:picChg>
      </pc:sldChg>
      <pc:sldChg chg="addSp delSp modSp add mod modTransition addAnim delAnim modAnim">
        <pc:chgData name="Назар Щур" userId="3faffa111ac016f6" providerId="LiveId" clId="{7454EB13-8468-4701-A14C-AE8C5B705671}" dt="2023-11-16T09:37:11.373" v="2097" actId="207"/>
        <pc:sldMkLst>
          <pc:docMk/>
          <pc:sldMk cId="4143057153" sldId="1090"/>
        </pc:sldMkLst>
        <pc:spChg chg="mod">
          <ac:chgData name="Назар Щур" userId="3faffa111ac016f6" providerId="LiveId" clId="{7454EB13-8468-4701-A14C-AE8C5B705671}" dt="2023-11-16T09:17:04.048" v="1886" actId="1036"/>
          <ac:spMkLst>
            <pc:docMk/>
            <pc:sldMk cId="4143057153" sldId="1090"/>
            <ac:spMk id="3" creationId="{58181EED-4873-E3C0-308B-EA8A2B0212ED}"/>
          </ac:spMkLst>
        </pc:spChg>
        <pc:spChg chg="mod">
          <ac:chgData name="Назар Щур" userId="3faffa111ac016f6" providerId="LiveId" clId="{7454EB13-8468-4701-A14C-AE8C5B705671}" dt="2023-11-16T09:29:57.644" v="2027" actId="207"/>
          <ac:spMkLst>
            <pc:docMk/>
            <pc:sldMk cId="4143057153" sldId="1090"/>
            <ac:spMk id="4" creationId="{509A6B02-98FF-549B-0E21-2F5906FA91FA}"/>
          </ac:spMkLst>
        </pc:spChg>
        <pc:spChg chg="add mod">
          <ac:chgData name="Назар Щур" userId="3faffa111ac016f6" providerId="LiveId" clId="{7454EB13-8468-4701-A14C-AE8C5B705671}" dt="2023-11-16T09:23:43.743" v="1985" actId="122"/>
          <ac:spMkLst>
            <pc:docMk/>
            <pc:sldMk cId="4143057153" sldId="1090"/>
            <ac:spMk id="5" creationId="{2E7B7F1D-C0B7-BE5D-FE38-F1D5CD5049C2}"/>
          </ac:spMkLst>
        </pc:spChg>
        <pc:spChg chg="add mod">
          <ac:chgData name="Назар Щур" userId="3faffa111ac016f6" providerId="LiveId" clId="{7454EB13-8468-4701-A14C-AE8C5B705671}" dt="2023-11-16T09:27:32.133" v="1997" actId="16959"/>
          <ac:spMkLst>
            <pc:docMk/>
            <pc:sldMk cId="4143057153" sldId="1090"/>
            <ac:spMk id="6" creationId="{B741CC6F-1C9B-08BB-0C0B-D292672A9A21}"/>
          </ac:spMkLst>
        </pc:spChg>
        <pc:spChg chg="add mod">
          <ac:chgData name="Назар Щур" userId="3faffa111ac016f6" providerId="LiveId" clId="{7454EB13-8468-4701-A14C-AE8C5B705671}" dt="2023-11-16T09:27:32.133" v="1997" actId="16959"/>
          <ac:spMkLst>
            <pc:docMk/>
            <pc:sldMk cId="4143057153" sldId="1090"/>
            <ac:spMk id="7" creationId="{5BEF171C-679D-30EB-690B-AD7533889306}"/>
          </ac:spMkLst>
        </pc:spChg>
        <pc:spChg chg="add mod">
          <ac:chgData name="Назар Щур" userId="3faffa111ac016f6" providerId="LiveId" clId="{7454EB13-8468-4701-A14C-AE8C5B705671}" dt="2023-11-16T09:27:32.133" v="1997" actId="16959"/>
          <ac:spMkLst>
            <pc:docMk/>
            <pc:sldMk cId="4143057153" sldId="1090"/>
            <ac:spMk id="8" creationId="{A09D47A3-4442-6CC0-C01F-7A3327B2B14B}"/>
          </ac:spMkLst>
        </pc:spChg>
        <pc:spChg chg="add mod">
          <ac:chgData name="Назар Щур" userId="3faffa111ac016f6" providerId="LiveId" clId="{7454EB13-8468-4701-A14C-AE8C5B705671}" dt="2023-11-16T09:27:32.133" v="1997" actId="16959"/>
          <ac:spMkLst>
            <pc:docMk/>
            <pc:sldMk cId="4143057153" sldId="1090"/>
            <ac:spMk id="9" creationId="{84818165-D3C4-2417-F894-BFE88D141567}"/>
          </ac:spMkLst>
        </pc:spChg>
        <pc:spChg chg="add del mod">
          <ac:chgData name="Назар Щур" userId="3faffa111ac016f6" providerId="LiveId" clId="{7454EB13-8468-4701-A14C-AE8C5B705671}" dt="2023-11-16T09:27:45.730" v="1999"/>
          <ac:spMkLst>
            <pc:docMk/>
            <pc:sldMk cId="4143057153" sldId="1090"/>
            <ac:spMk id="14" creationId="{AD1CFD18-F5C7-1FCE-9589-70310C7A583E}"/>
          </ac:spMkLst>
        </pc:spChg>
        <pc:spChg chg="add del mod">
          <ac:chgData name="Назар Щур" userId="3faffa111ac016f6" providerId="LiveId" clId="{7454EB13-8468-4701-A14C-AE8C5B705671}" dt="2023-11-16T09:34:55.620" v="2037" actId="478"/>
          <ac:spMkLst>
            <pc:docMk/>
            <pc:sldMk cId="4143057153" sldId="1090"/>
            <ac:spMk id="15" creationId="{6C88D12A-4A91-559B-0B72-2F5E9EF9CDA6}"/>
          </ac:spMkLst>
        </pc:spChg>
        <pc:spChg chg="add del mod">
          <ac:chgData name="Назар Щур" userId="3faffa111ac016f6" providerId="LiveId" clId="{7454EB13-8468-4701-A14C-AE8C5B705671}" dt="2023-11-16T09:34:56.879" v="2038" actId="478"/>
          <ac:spMkLst>
            <pc:docMk/>
            <pc:sldMk cId="4143057153" sldId="1090"/>
            <ac:spMk id="17" creationId="{71E40482-66E3-1C68-E882-758E40E88A7A}"/>
          </ac:spMkLst>
        </pc:spChg>
        <pc:spChg chg="add del mod">
          <ac:chgData name="Назар Щур" userId="3faffa111ac016f6" providerId="LiveId" clId="{7454EB13-8468-4701-A14C-AE8C5B705671}" dt="2023-11-16T09:29:59.381" v="2028" actId="478"/>
          <ac:spMkLst>
            <pc:docMk/>
            <pc:sldMk cId="4143057153" sldId="1090"/>
            <ac:spMk id="18" creationId="{10D5276F-788B-E3C3-DA4F-A3E7F098C594}"/>
          </ac:spMkLst>
        </pc:spChg>
        <pc:spChg chg="add mod">
          <ac:chgData name="Назар Щур" userId="3faffa111ac016f6" providerId="LiveId" clId="{7454EB13-8468-4701-A14C-AE8C5B705671}" dt="2023-11-16T09:37:11.373" v="2097" actId="207"/>
          <ac:spMkLst>
            <pc:docMk/>
            <pc:sldMk cId="4143057153" sldId="1090"/>
            <ac:spMk id="19" creationId="{F3A092DC-D516-F3D7-DDE0-E20FA08614BC}"/>
          </ac:spMkLst>
        </pc:spChg>
        <pc:grpChg chg="add mod">
          <ac:chgData name="Назар Щур" userId="3faffa111ac016f6" providerId="LiveId" clId="{7454EB13-8468-4701-A14C-AE8C5B705671}" dt="2023-11-16T09:26:10.285" v="1990" actId="164"/>
          <ac:grpSpMkLst>
            <pc:docMk/>
            <pc:sldMk cId="4143057153" sldId="1090"/>
            <ac:grpSpMk id="12" creationId="{119C8290-995C-046B-42A3-739B6B342DBE}"/>
          </ac:grpSpMkLst>
        </pc:grpChg>
        <pc:grpChg chg="add mod">
          <ac:chgData name="Назар Щур" userId="3faffa111ac016f6" providerId="LiveId" clId="{7454EB13-8468-4701-A14C-AE8C5B705671}" dt="2023-11-16T09:27:32.133" v="1997" actId="16959"/>
          <ac:grpSpMkLst>
            <pc:docMk/>
            <pc:sldMk cId="4143057153" sldId="1090"/>
            <ac:grpSpMk id="13" creationId="{A4F3AE26-617A-AA1F-16B9-B168A222F3AA}"/>
          </ac:grpSpMkLst>
        </pc:grpChg>
        <pc:picChg chg="add del mod">
          <ac:chgData name="Назар Щур" userId="3faffa111ac016f6" providerId="LiveId" clId="{7454EB13-8468-4701-A14C-AE8C5B705671}" dt="2023-11-16T09:34:54.766" v="2036" actId="478"/>
          <ac:picMkLst>
            <pc:docMk/>
            <pc:sldMk cId="4143057153" sldId="1090"/>
            <ac:picMk id="16" creationId="{7AC2445E-6A9F-CD74-AAA2-9A0B06381246}"/>
          </ac:picMkLst>
        </pc:picChg>
        <pc:cxnChg chg="add mod">
          <ac:chgData name="Назар Щур" userId="3faffa111ac016f6" providerId="LiveId" clId="{7454EB13-8468-4701-A14C-AE8C5B705671}" dt="2023-11-16T09:27:32.133" v="1997" actId="16959"/>
          <ac:cxnSpMkLst>
            <pc:docMk/>
            <pc:sldMk cId="4143057153" sldId="1090"/>
            <ac:cxnSpMk id="11" creationId="{D55E2351-229A-AEB9-60CC-FE64424F10F9}"/>
          </ac:cxnSpMkLst>
        </pc:cxnChg>
      </pc:sldChg>
      <pc:sldChg chg="delSp modSp add del mod">
        <pc:chgData name="Назар Щур" userId="3faffa111ac016f6" providerId="LiveId" clId="{7454EB13-8468-4701-A14C-AE8C5B705671}" dt="2023-11-16T09:25:46.951" v="1986" actId="47"/>
        <pc:sldMkLst>
          <pc:docMk/>
          <pc:sldMk cId="243831973" sldId="1091"/>
        </pc:sldMkLst>
        <pc:spChg chg="mod">
          <ac:chgData name="Назар Щур" userId="3faffa111ac016f6" providerId="LiveId" clId="{7454EB13-8468-4701-A14C-AE8C5B705671}" dt="2023-11-16T09:23:21.626" v="1982" actId="20577"/>
          <ac:spMkLst>
            <pc:docMk/>
            <pc:sldMk cId="243831973" sldId="1091"/>
            <ac:spMk id="4" creationId="{509A6B02-98FF-549B-0E21-2F5906FA91FA}"/>
          </ac:spMkLst>
        </pc:spChg>
        <pc:spChg chg="del">
          <ac:chgData name="Назар Щур" userId="3faffa111ac016f6" providerId="LiveId" clId="{7454EB13-8468-4701-A14C-AE8C5B705671}" dt="2023-11-16T09:22:59.692" v="1960" actId="478"/>
          <ac:spMkLst>
            <pc:docMk/>
            <pc:sldMk cId="243831973" sldId="1091"/>
            <ac:spMk id="6" creationId="{B741CC6F-1C9B-08BB-0C0B-D292672A9A21}"/>
          </ac:spMkLst>
        </pc:spChg>
        <pc:spChg chg="del">
          <ac:chgData name="Назар Щур" userId="3faffa111ac016f6" providerId="LiveId" clId="{7454EB13-8468-4701-A14C-AE8C5B705671}" dt="2023-11-16T09:23:02.113" v="1961" actId="478"/>
          <ac:spMkLst>
            <pc:docMk/>
            <pc:sldMk cId="243831973" sldId="1091"/>
            <ac:spMk id="7" creationId="{5BEF171C-679D-30EB-690B-AD7533889306}"/>
          </ac:spMkLst>
        </pc:spChg>
        <pc:spChg chg="del">
          <ac:chgData name="Назар Щур" userId="3faffa111ac016f6" providerId="LiveId" clId="{7454EB13-8468-4701-A14C-AE8C5B705671}" dt="2023-11-16T09:22:59.692" v="1960" actId="478"/>
          <ac:spMkLst>
            <pc:docMk/>
            <pc:sldMk cId="243831973" sldId="1091"/>
            <ac:spMk id="8" creationId="{A09D47A3-4442-6CC0-C01F-7A3327B2B14B}"/>
          </ac:spMkLst>
        </pc:spChg>
        <pc:spChg chg="del">
          <ac:chgData name="Назар Щур" userId="3faffa111ac016f6" providerId="LiveId" clId="{7454EB13-8468-4701-A14C-AE8C5B705671}" dt="2023-11-16T09:22:59.692" v="1960" actId="478"/>
          <ac:spMkLst>
            <pc:docMk/>
            <pc:sldMk cId="243831973" sldId="1091"/>
            <ac:spMk id="9" creationId="{84818165-D3C4-2417-F894-BFE88D141567}"/>
          </ac:spMkLst>
        </pc:spChg>
        <pc:cxnChg chg="del">
          <ac:chgData name="Назар Щур" userId="3faffa111ac016f6" providerId="LiveId" clId="{7454EB13-8468-4701-A14C-AE8C5B705671}" dt="2023-11-16T09:22:59.692" v="1960" actId="478"/>
          <ac:cxnSpMkLst>
            <pc:docMk/>
            <pc:sldMk cId="243831973" sldId="1091"/>
            <ac:cxnSpMk id="11" creationId="{D55E2351-229A-AEB9-60CC-FE64424F10F9}"/>
          </ac:cxnSpMkLst>
        </pc:cxnChg>
      </pc:sldChg>
      <pc:sldChg chg="addSp modSp add mod modAnim">
        <pc:chgData name="Назар Щур" userId="3faffa111ac016f6" providerId="LiveId" clId="{7454EB13-8468-4701-A14C-AE8C5B705671}" dt="2023-11-16T10:51:52.202" v="3017"/>
        <pc:sldMkLst>
          <pc:docMk/>
          <pc:sldMk cId="372291671" sldId="1091"/>
        </pc:sldMkLst>
        <pc:spChg chg="add mod">
          <ac:chgData name="Назар Щур" userId="3faffa111ac016f6" providerId="LiveId" clId="{7454EB13-8468-4701-A14C-AE8C5B705671}" dt="2023-11-16T10:51:47.576" v="3015" actId="164"/>
          <ac:spMkLst>
            <pc:docMk/>
            <pc:sldMk cId="372291671" sldId="1091"/>
            <ac:spMk id="10" creationId="{72E3F682-4DDC-513D-B060-1FD7E330B6D6}"/>
          </ac:spMkLst>
        </pc:spChg>
        <pc:grpChg chg="add mod">
          <ac:chgData name="Назар Щур" userId="3faffa111ac016f6" providerId="LiveId" clId="{7454EB13-8468-4701-A14C-AE8C5B705671}" dt="2023-11-16T10:51:47.576" v="3015" actId="164"/>
          <ac:grpSpMkLst>
            <pc:docMk/>
            <pc:sldMk cId="372291671" sldId="1091"/>
            <ac:grpSpMk id="12" creationId="{65839F27-43A7-DEA6-7E6D-B92C1E3F4542}"/>
          </ac:grpSpMkLst>
        </pc:grpChg>
        <pc:picChg chg="mod">
          <ac:chgData name="Назар Щур" userId="3faffa111ac016f6" providerId="LiveId" clId="{7454EB13-8468-4701-A14C-AE8C5B705671}" dt="2023-11-16T10:51:47.576" v="3015" actId="164"/>
          <ac:picMkLst>
            <pc:docMk/>
            <pc:sldMk cId="372291671" sldId="1091"/>
            <ac:picMk id="16" creationId="{7AC2445E-6A9F-CD74-AAA2-9A0B06381246}"/>
          </ac:picMkLst>
        </pc:picChg>
      </pc:sldChg>
      <pc:sldChg chg="add del">
        <pc:chgData name="Назар Щур" userId="3faffa111ac016f6" providerId="LiveId" clId="{7454EB13-8468-4701-A14C-AE8C5B705671}" dt="2023-11-16T09:30:21.588" v="2030" actId="47"/>
        <pc:sldMkLst>
          <pc:docMk/>
          <pc:sldMk cId="3231640102" sldId="1091"/>
        </pc:sldMkLst>
      </pc:sldChg>
      <pc:sldChg chg="delSp modSp add del mod ord delAnim">
        <pc:chgData name="Назар Щур" userId="3faffa111ac016f6" providerId="LiveId" clId="{7454EB13-8468-4701-A14C-AE8C5B705671}" dt="2023-11-16T10:10:28.270" v="2479" actId="47"/>
        <pc:sldMkLst>
          <pc:docMk/>
          <pc:sldMk cId="3662696793" sldId="1092"/>
        </pc:sldMkLst>
        <pc:spChg chg="del">
          <ac:chgData name="Назар Щур" userId="3faffa111ac016f6" providerId="LiveId" clId="{7454EB13-8468-4701-A14C-AE8C5B705671}" dt="2023-11-16T09:38:59.877" v="2103" actId="478"/>
          <ac:spMkLst>
            <pc:docMk/>
            <pc:sldMk cId="3662696793" sldId="1092"/>
            <ac:spMk id="2" creationId="{7E1702B0-DC39-13A5-FA05-D754F2A251BD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5" creationId="{2529332F-AAA5-BB7D-E6BA-E47D915B2EED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10" creationId="{3AF373E4-33FF-5BD0-4976-674EE6763131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11" creationId="{38085707-5C6B-94A1-C873-38A29F4F658A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12" creationId="{B9EA4796-B60B-60EF-6432-E2A317146546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13" creationId="{092FA276-B9D9-4EC1-5DD3-D1DFC349BFE0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14" creationId="{94164052-603A-665E-812C-901A2248451F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15" creationId="{33EB5BAA-C98B-200F-2F72-165768EEB7A7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17" creationId="{07FC9621-50C7-4C4C-68BF-CBBC1B2B11E2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18" creationId="{01E69F73-600D-4C0C-D3D7-F7C66DA284C0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21" creationId="{29675835-8A66-3D36-0D13-3A12593005A7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22" creationId="{5F7AE914-79F4-9C30-087F-67C5CC8C54FA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25" creationId="{E5CBFA5F-A698-EED2-DB09-4CBE4DC73E77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27" creationId="{46BCDCF4-EE0B-B00C-CC09-85A5A68289A5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29" creationId="{EB606BFB-2231-F391-C845-2BED06ECD50C}"/>
          </ac:spMkLst>
        </pc:spChg>
        <pc:spChg chg="mod">
          <ac:chgData name="Назар Щур" userId="3faffa111ac016f6" providerId="LiveId" clId="{7454EB13-8468-4701-A14C-AE8C5B705671}" dt="2023-11-16T09:41:25.809" v="2174" actId="1076"/>
          <ac:spMkLst>
            <pc:docMk/>
            <pc:sldMk cId="3662696793" sldId="1092"/>
            <ac:spMk id="30" creationId="{34421764-BBF0-003D-1ECB-CAC2A94DB980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31" creationId="{2F77C74F-68B2-E8AD-6BA0-E1E68C2BB1FA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32" creationId="{BE9283A4-3BFA-678D-DCC4-02FA669D48E5}"/>
          </ac:spMkLst>
        </pc:spChg>
        <pc:spChg chg="mod">
          <ac:chgData name="Назар Щур" userId="3faffa111ac016f6" providerId="LiveId" clId="{7454EB13-8468-4701-A14C-AE8C5B705671}" dt="2023-11-16T09:41:18.426" v="2172" actId="14100"/>
          <ac:spMkLst>
            <pc:docMk/>
            <pc:sldMk cId="3662696793" sldId="1092"/>
            <ac:spMk id="34" creationId="{9E11FE2C-CA70-BB03-8EFC-89DB1B2C1452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37" creationId="{50F386D0-3A3D-8B3E-0032-F9D2F24C8BE6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38" creationId="{6842F019-1415-9FDD-20DC-27C1BE837ED9}"/>
          </ac:spMkLst>
        </pc:spChg>
        <pc:spChg chg="mod">
          <ac:chgData name="Назар Щур" userId="3faffa111ac016f6" providerId="LiveId" clId="{7454EB13-8468-4701-A14C-AE8C5B705671}" dt="2023-11-16T09:39:07.027" v="2105"/>
          <ac:spMkLst>
            <pc:docMk/>
            <pc:sldMk cId="3662696793" sldId="1092"/>
            <ac:spMk id="39" creationId="{C91FF341-BA07-495E-B482-DD66522A87F3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40" creationId="{D8722C52-6730-E04A-0CB1-8A424F7AE690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42" creationId="{2ACB6275-CBD7-4838-D236-0F47812416DF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43" creationId="{50ED35A3-6C86-3C66-7330-C4F2639415A8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44" creationId="{519C6BC4-D2EA-AC54-A1D6-5674C177D059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45" creationId="{4D16C91F-4E68-155F-C4AA-7682690258CA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46" creationId="{1BE9A26F-DD98-341A-008E-57B59F54D14A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47" creationId="{B752B987-5532-497E-52A8-6C475C8346B0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49" creationId="{635ABDB6-F75E-E9C7-8CCB-AFCDB392F64B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50" creationId="{AEF67A77-017A-3417-6E33-1AE74372954C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51" creationId="{670E2E9A-A7C2-1FE6-5314-3F5C6AD44D40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52" creationId="{937F1AB4-BC47-A41E-5F36-80274EF217AD}"/>
          </ac:spMkLst>
        </pc:spChg>
        <pc:spChg chg="mod">
          <ac:chgData name="Назар Щур" userId="3faffa111ac016f6" providerId="LiveId" clId="{7454EB13-8468-4701-A14C-AE8C5B705671}" dt="2023-11-16T09:39:55.391" v="2127" actId="1036"/>
          <ac:spMkLst>
            <pc:docMk/>
            <pc:sldMk cId="3662696793" sldId="1092"/>
            <ac:spMk id="53" creationId="{2DA0BA57-4038-921B-2E45-2C37980AFCE3}"/>
          </ac:spMkLst>
        </pc:spChg>
        <pc:spChg chg="del">
          <ac:chgData name="Назар Щур" userId="3faffa111ac016f6" providerId="LiveId" clId="{7454EB13-8468-4701-A14C-AE8C5B705671}" dt="2023-11-16T09:39:02.133" v="2104" actId="478"/>
          <ac:spMkLst>
            <pc:docMk/>
            <pc:sldMk cId="3662696793" sldId="1092"/>
            <ac:spMk id="54" creationId="{B1AAEC4B-FE25-221A-415A-B58D652FF445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57" creationId="{D5548F6B-A3D7-49C9-4FDA-9C5862B9F65B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60" creationId="{322D951F-D3CB-B3DB-6D11-E20A1C7BC14E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64" creationId="{1415D3E5-CBDF-30C5-5308-C1C7037FD80F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65" creationId="{B16EC478-03B3-0BFA-E481-ADC3E8FB6015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66" creationId="{B54053F5-92BD-127E-E7BF-DCDB300AA6DF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67" creationId="{6797D255-FE11-5353-87C9-B279D63D7AC3}"/>
          </ac:spMkLst>
        </pc:spChg>
        <pc:spChg chg="mod">
          <ac:chgData name="Назар Щур" userId="3faffa111ac016f6" providerId="LiveId" clId="{7454EB13-8468-4701-A14C-AE8C5B705671}" dt="2023-11-16T09:40:02.241" v="2163" actId="1035"/>
          <ac:spMkLst>
            <pc:docMk/>
            <pc:sldMk cId="3662696793" sldId="1092"/>
            <ac:spMk id="68" creationId="{B406443D-09C6-DBC9-FB96-3B6831D95FA2}"/>
          </ac:spMkLst>
        </pc:spChg>
        <pc:grpChg chg="mod">
          <ac:chgData name="Назар Щур" userId="3faffa111ac016f6" providerId="LiveId" clId="{7454EB13-8468-4701-A14C-AE8C5B705671}" dt="2023-11-16T09:40:02.241" v="2163" actId="1035"/>
          <ac:grpSpMkLst>
            <pc:docMk/>
            <pc:sldMk cId="3662696793" sldId="1092"/>
            <ac:grpSpMk id="24" creationId="{EDD8DC9C-A820-0DCB-C981-0ED7CC5D7E11}"/>
          </ac:grpSpMkLst>
        </pc:grpChg>
        <pc:picChg chg="mod">
          <ac:chgData name="Назар Щур" userId="3faffa111ac016f6" providerId="LiveId" clId="{7454EB13-8468-4701-A14C-AE8C5B705671}" dt="2023-11-16T09:40:02.241" v="2163" actId="1035"/>
          <ac:picMkLst>
            <pc:docMk/>
            <pc:sldMk cId="3662696793" sldId="1092"/>
            <ac:picMk id="35" creationId="{1CDF4626-0799-0207-8503-A6C11264050D}"/>
          </ac:picMkLst>
        </pc:picChg>
        <pc:picChg chg="mod">
          <ac:chgData name="Назар Щур" userId="3faffa111ac016f6" providerId="LiveId" clId="{7454EB13-8468-4701-A14C-AE8C5B705671}" dt="2023-11-16T09:40:02.241" v="2163" actId="1035"/>
          <ac:picMkLst>
            <pc:docMk/>
            <pc:sldMk cId="3662696793" sldId="1092"/>
            <ac:picMk id="70" creationId="{9A7DB0B0-3A5A-C3C5-78C6-EA23D179B669}"/>
          </ac:picMkLst>
        </pc:picChg>
        <pc:picChg chg="mod">
          <ac:chgData name="Назар Щур" userId="3faffa111ac016f6" providerId="LiveId" clId="{7454EB13-8468-4701-A14C-AE8C5B705671}" dt="2023-11-16T09:40:02.241" v="2163" actId="1035"/>
          <ac:picMkLst>
            <pc:docMk/>
            <pc:sldMk cId="3662696793" sldId="1092"/>
            <ac:picMk id="71" creationId="{EF93F4FD-6F2C-7A66-71D8-6169A0A430AE}"/>
          </ac:picMkLst>
        </pc:picChg>
        <pc:cxnChg chg="mod">
          <ac:chgData name="Назар Щур" userId="3faffa111ac016f6" providerId="LiveId" clId="{7454EB13-8468-4701-A14C-AE8C5B705671}" dt="2023-11-16T09:40:02.241" v="2163" actId="1035"/>
          <ac:cxnSpMkLst>
            <pc:docMk/>
            <pc:sldMk cId="3662696793" sldId="1092"/>
            <ac:cxnSpMk id="33" creationId="{634A7E10-E9ED-6288-DAD5-F87B726BD672}"/>
          </ac:cxnSpMkLst>
        </pc:cxnChg>
      </pc:sldChg>
      <pc:sldChg chg="addSp delSp modSp add mod ord delAnim modAnim">
        <pc:chgData name="Назар Щур" userId="3faffa111ac016f6" providerId="LiveId" clId="{7454EB13-8468-4701-A14C-AE8C5B705671}" dt="2023-11-16T10:52:49.443" v="3024"/>
        <pc:sldMkLst>
          <pc:docMk/>
          <pc:sldMk cId="2285175696" sldId="1093"/>
        </pc:sldMkLst>
        <pc:spChg chg="del mod">
          <ac:chgData name="Назар Щур" userId="3faffa111ac016f6" providerId="LiveId" clId="{7454EB13-8468-4701-A14C-AE8C5B705671}" dt="2023-11-16T09:42:04.321" v="2181" actId="478"/>
          <ac:spMkLst>
            <pc:docMk/>
            <pc:sldMk cId="2285175696" sldId="1093"/>
            <ac:spMk id="2" creationId="{7E1702B0-DC39-13A5-FA05-D754F2A251BD}"/>
          </ac:spMkLst>
        </pc:spChg>
        <pc:spChg chg="add mod">
          <ac:chgData name="Назар Щур" userId="3faffa111ac016f6" providerId="LiveId" clId="{7454EB13-8468-4701-A14C-AE8C5B705671}" dt="2023-11-16T09:44:31.905" v="2224" actId="1076"/>
          <ac:spMkLst>
            <pc:docMk/>
            <pc:sldMk cId="2285175696" sldId="1093"/>
            <ac:spMk id="3" creationId="{112D6284-1A2A-8FB7-02C7-B704C5DD2900}"/>
          </ac:spMkLst>
        </pc:spChg>
        <pc:spChg chg="mod">
          <ac:chgData name="Назар Щур" userId="3faffa111ac016f6" providerId="LiveId" clId="{7454EB13-8468-4701-A14C-AE8C5B705671}" dt="2023-11-16T09:50:58.195" v="2340" actId="1036"/>
          <ac:spMkLst>
            <pc:docMk/>
            <pc:sldMk cId="2285175696" sldId="1093"/>
            <ac:spMk id="5" creationId="{2529332F-AAA5-BB7D-E6BA-E47D915B2EED}"/>
          </ac:spMkLst>
        </pc:spChg>
        <pc:spChg chg="add mod">
          <ac:chgData name="Назар Щур" userId="3faffa111ac016f6" providerId="LiveId" clId="{7454EB13-8468-4701-A14C-AE8C5B705671}" dt="2023-11-16T09:58:42.936" v="2437" actId="1076"/>
          <ac:spMkLst>
            <pc:docMk/>
            <pc:sldMk cId="2285175696" sldId="1093"/>
            <ac:spMk id="6" creationId="{3805E3F6-6514-6007-0146-0949F8281119}"/>
          </ac:spMkLst>
        </pc:spChg>
        <pc:spChg chg="mod">
          <ac:chgData name="Назар Щур" userId="3faffa111ac016f6" providerId="LiveId" clId="{7454EB13-8468-4701-A14C-AE8C5B705671}" dt="2023-11-16T09:50:58.195" v="2340" actId="1036"/>
          <ac:spMkLst>
            <pc:docMk/>
            <pc:sldMk cId="2285175696" sldId="1093"/>
            <ac:spMk id="10" creationId="{3AF373E4-33FF-5BD0-4976-674EE6763131}"/>
          </ac:spMkLst>
        </pc:spChg>
        <pc:spChg chg="mod">
          <ac:chgData name="Назар Щур" userId="3faffa111ac016f6" providerId="LiveId" clId="{7454EB13-8468-4701-A14C-AE8C5B705671}" dt="2023-11-16T09:50:58.195" v="2340" actId="1036"/>
          <ac:spMkLst>
            <pc:docMk/>
            <pc:sldMk cId="2285175696" sldId="1093"/>
            <ac:spMk id="11" creationId="{38085707-5C6B-94A1-C873-38A29F4F658A}"/>
          </ac:spMkLst>
        </pc:spChg>
        <pc:spChg chg="mod">
          <ac:chgData name="Назар Щур" userId="3faffa111ac016f6" providerId="LiveId" clId="{7454EB13-8468-4701-A14C-AE8C5B705671}" dt="2023-11-16T09:50:58.195" v="2340" actId="1036"/>
          <ac:spMkLst>
            <pc:docMk/>
            <pc:sldMk cId="2285175696" sldId="1093"/>
            <ac:spMk id="12" creationId="{B9EA4796-B60B-60EF-6432-E2A317146546}"/>
          </ac:spMkLst>
        </pc:spChg>
        <pc:spChg chg="mod">
          <ac:chgData name="Назар Щур" userId="3faffa111ac016f6" providerId="LiveId" clId="{7454EB13-8468-4701-A14C-AE8C5B705671}" dt="2023-11-16T09:50:58.195" v="2340" actId="1036"/>
          <ac:spMkLst>
            <pc:docMk/>
            <pc:sldMk cId="2285175696" sldId="1093"/>
            <ac:spMk id="13" creationId="{092FA276-B9D9-4EC1-5DD3-D1DFC349BFE0}"/>
          </ac:spMkLst>
        </pc:spChg>
        <pc:spChg chg="mod">
          <ac:chgData name="Назар Щур" userId="3faffa111ac016f6" providerId="LiveId" clId="{7454EB13-8468-4701-A14C-AE8C5B705671}" dt="2023-11-16T09:50:58.195" v="2340" actId="1036"/>
          <ac:spMkLst>
            <pc:docMk/>
            <pc:sldMk cId="2285175696" sldId="1093"/>
            <ac:spMk id="14" creationId="{94164052-603A-665E-812C-901A2248451F}"/>
          </ac:spMkLst>
        </pc:spChg>
        <pc:spChg chg="mod">
          <ac:chgData name="Назар Щур" userId="3faffa111ac016f6" providerId="LiveId" clId="{7454EB13-8468-4701-A14C-AE8C5B705671}" dt="2023-11-16T09:50:58.195" v="2340" actId="1036"/>
          <ac:spMkLst>
            <pc:docMk/>
            <pc:sldMk cId="2285175696" sldId="1093"/>
            <ac:spMk id="15" creationId="{33EB5BAA-C98B-200F-2F72-165768EEB7A7}"/>
          </ac:spMkLst>
        </pc:spChg>
        <pc:spChg chg="add mod">
          <ac:chgData name="Назар Щур" userId="3faffa111ac016f6" providerId="LiveId" clId="{7454EB13-8468-4701-A14C-AE8C5B705671}" dt="2023-11-16T09:58:54.393" v="2439" actId="1076"/>
          <ac:spMkLst>
            <pc:docMk/>
            <pc:sldMk cId="2285175696" sldId="1093"/>
            <ac:spMk id="16" creationId="{2AE7DBF1-989B-6854-A379-8A8A5B9CA3F5}"/>
          </ac:spMkLst>
        </pc:spChg>
        <pc:spChg chg="mod">
          <ac:chgData name="Назар Щур" userId="3faffa111ac016f6" providerId="LiveId" clId="{7454EB13-8468-4701-A14C-AE8C5B705671}" dt="2023-11-16T09:50:58.195" v="2340" actId="1036"/>
          <ac:spMkLst>
            <pc:docMk/>
            <pc:sldMk cId="2285175696" sldId="1093"/>
            <ac:spMk id="17" creationId="{07FC9621-50C7-4C4C-68BF-CBBC1B2B11E2}"/>
          </ac:spMkLst>
        </pc:spChg>
        <pc:spChg chg="mod">
          <ac:chgData name="Назар Щур" userId="3faffa111ac016f6" providerId="LiveId" clId="{7454EB13-8468-4701-A14C-AE8C5B705671}" dt="2023-11-16T09:50:58.195" v="2340" actId="1036"/>
          <ac:spMkLst>
            <pc:docMk/>
            <pc:sldMk cId="2285175696" sldId="1093"/>
            <ac:spMk id="18" creationId="{01E69F73-600D-4C0C-D3D7-F7C66DA284C0}"/>
          </ac:spMkLst>
        </pc:spChg>
        <pc:spChg chg="add mod">
          <ac:chgData name="Назар Щур" userId="3faffa111ac016f6" providerId="LiveId" clId="{7454EB13-8468-4701-A14C-AE8C5B705671}" dt="2023-11-16T10:01:01.498" v="2476" actId="1076"/>
          <ac:spMkLst>
            <pc:docMk/>
            <pc:sldMk cId="2285175696" sldId="1093"/>
            <ac:spMk id="19" creationId="{865F00B1-458B-2953-9D2B-F9C3DEEC1FC8}"/>
          </ac:spMkLst>
        </pc:spChg>
        <pc:spChg chg="mod">
          <ac:chgData name="Назар Щур" userId="3faffa111ac016f6" providerId="LiveId" clId="{7454EB13-8468-4701-A14C-AE8C5B705671}" dt="2023-11-16T09:50:58.195" v="2340" actId="1036"/>
          <ac:spMkLst>
            <pc:docMk/>
            <pc:sldMk cId="2285175696" sldId="1093"/>
            <ac:spMk id="21" creationId="{29675835-8A66-3D36-0D13-3A12593005A7}"/>
          </ac:spMkLst>
        </pc:spChg>
        <pc:spChg chg="mod">
          <ac:chgData name="Назар Щур" userId="3faffa111ac016f6" providerId="LiveId" clId="{7454EB13-8468-4701-A14C-AE8C5B705671}" dt="2023-11-16T09:50:58.195" v="2340" actId="1036"/>
          <ac:spMkLst>
            <pc:docMk/>
            <pc:sldMk cId="2285175696" sldId="1093"/>
            <ac:spMk id="22" creationId="{5F7AE914-79F4-9C30-087F-67C5CC8C54FA}"/>
          </ac:spMkLst>
        </pc:spChg>
        <pc:spChg chg="del mod">
          <ac:chgData name="Назар Щур" userId="3faffa111ac016f6" providerId="LiveId" clId="{7454EB13-8468-4701-A14C-AE8C5B705671}" dt="2023-11-16T09:51:28.135" v="2344" actId="478"/>
          <ac:spMkLst>
            <pc:docMk/>
            <pc:sldMk cId="2285175696" sldId="1093"/>
            <ac:spMk id="25" creationId="{E5CBFA5F-A698-EED2-DB09-4CBE4DC73E77}"/>
          </ac:spMkLst>
        </pc:spChg>
        <pc:spChg chg="del mod">
          <ac:chgData name="Назар Щур" userId="3faffa111ac016f6" providerId="LiveId" clId="{7454EB13-8468-4701-A14C-AE8C5B705671}" dt="2023-11-16T09:51:28.918" v="2345" actId="478"/>
          <ac:spMkLst>
            <pc:docMk/>
            <pc:sldMk cId="2285175696" sldId="1093"/>
            <ac:spMk id="27" creationId="{46BCDCF4-EE0B-B00C-CC09-85A5A68289A5}"/>
          </ac:spMkLst>
        </pc:spChg>
        <pc:spChg chg="del mod">
          <ac:chgData name="Назар Щур" userId="3faffa111ac016f6" providerId="LiveId" clId="{7454EB13-8468-4701-A14C-AE8C5B705671}" dt="2023-11-16T09:51:29.805" v="2346" actId="478"/>
          <ac:spMkLst>
            <pc:docMk/>
            <pc:sldMk cId="2285175696" sldId="1093"/>
            <ac:spMk id="29" creationId="{EB606BFB-2231-F391-C845-2BED06ECD50C}"/>
          </ac:spMkLst>
        </pc:spChg>
        <pc:spChg chg="mod">
          <ac:chgData name="Назар Щур" userId="3faffa111ac016f6" providerId="LiveId" clId="{7454EB13-8468-4701-A14C-AE8C5B705671}" dt="2023-11-16T09:50:58.195" v="2340" actId="1036"/>
          <ac:spMkLst>
            <pc:docMk/>
            <pc:sldMk cId="2285175696" sldId="1093"/>
            <ac:spMk id="30" creationId="{34421764-BBF0-003D-1ECB-CAC2A94DB980}"/>
          </ac:spMkLst>
        </pc:spChg>
        <pc:spChg chg="del mod">
          <ac:chgData name="Назар Щур" userId="3faffa111ac016f6" providerId="LiveId" clId="{7454EB13-8468-4701-A14C-AE8C5B705671}" dt="2023-11-16T09:51:26.132" v="2342" actId="478"/>
          <ac:spMkLst>
            <pc:docMk/>
            <pc:sldMk cId="2285175696" sldId="1093"/>
            <ac:spMk id="31" creationId="{2F77C74F-68B2-E8AD-6BA0-E1E68C2BB1FA}"/>
          </ac:spMkLst>
        </pc:spChg>
        <pc:spChg chg="del mod">
          <ac:chgData name="Назар Щур" userId="3faffa111ac016f6" providerId="LiveId" clId="{7454EB13-8468-4701-A14C-AE8C5B705671}" dt="2023-11-16T09:51:30.672" v="2347" actId="478"/>
          <ac:spMkLst>
            <pc:docMk/>
            <pc:sldMk cId="2285175696" sldId="1093"/>
            <ac:spMk id="32" creationId="{BE9283A4-3BFA-678D-DCC4-02FA669D48E5}"/>
          </ac:spMkLst>
        </pc:spChg>
        <pc:spChg chg="mod">
          <ac:chgData name="Назар Щур" userId="3faffa111ac016f6" providerId="LiveId" clId="{7454EB13-8468-4701-A14C-AE8C5B705671}" dt="2023-11-16T09:50:58.195" v="2340" actId="1036"/>
          <ac:spMkLst>
            <pc:docMk/>
            <pc:sldMk cId="2285175696" sldId="1093"/>
            <ac:spMk id="34" creationId="{9E11FE2C-CA70-BB03-8EFC-89DB1B2C1452}"/>
          </ac:spMkLst>
        </pc:spChg>
        <pc:spChg chg="del mod">
          <ac:chgData name="Назар Щур" userId="3faffa111ac016f6" providerId="LiveId" clId="{7454EB13-8468-4701-A14C-AE8C5B705671}" dt="2023-11-16T09:51:24.846" v="2341" actId="478"/>
          <ac:spMkLst>
            <pc:docMk/>
            <pc:sldMk cId="2285175696" sldId="1093"/>
            <ac:spMk id="37" creationId="{50F386D0-3A3D-8B3E-0032-F9D2F24C8BE6}"/>
          </ac:spMkLst>
        </pc:spChg>
        <pc:spChg chg="del mod">
          <ac:chgData name="Назар Щур" userId="3faffa111ac016f6" providerId="LiveId" clId="{7454EB13-8468-4701-A14C-AE8C5B705671}" dt="2023-11-16T09:51:24.846" v="2341" actId="478"/>
          <ac:spMkLst>
            <pc:docMk/>
            <pc:sldMk cId="2285175696" sldId="1093"/>
            <ac:spMk id="38" creationId="{6842F019-1415-9FDD-20DC-27C1BE837ED9}"/>
          </ac:spMkLst>
        </pc:spChg>
        <pc:spChg chg="mod">
          <ac:chgData name="Назар Щур" userId="3faffa111ac016f6" providerId="LiveId" clId="{7454EB13-8468-4701-A14C-AE8C5B705671}" dt="2023-11-16T09:42:15.339" v="2183"/>
          <ac:spMkLst>
            <pc:docMk/>
            <pc:sldMk cId="2285175696" sldId="1093"/>
            <ac:spMk id="39" creationId="{C91FF341-BA07-495E-B482-DD66522A87F3}"/>
          </ac:spMkLst>
        </pc:spChg>
        <pc:spChg chg="del mod">
          <ac:chgData name="Назар Щур" userId="3faffa111ac016f6" providerId="LiveId" clId="{7454EB13-8468-4701-A14C-AE8C5B705671}" dt="2023-11-16T09:51:24.846" v="2341" actId="478"/>
          <ac:spMkLst>
            <pc:docMk/>
            <pc:sldMk cId="2285175696" sldId="1093"/>
            <ac:spMk id="40" creationId="{D8722C52-6730-E04A-0CB1-8A424F7AE690}"/>
          </ac:spMkLst>
        </pc:spChg>
        <pc:spChg chg="del mod">
          <ac:chgData name="Назар Щур" userId="3faffa111ac016f6" providerId="LiveId" clId="{7454EB13-8468-4701-A14C-AE8C5B705671}" dt="2023-11-16T09:51:24.846" v="2341" actId="478"/>
          <ac:spMkLst>
            <pc:docMk/>
            <pc:sldMk cId="2285175696" sldId="1093"/>
            <ac:spMk id="42" creationId="{2ACB6275-CBD7-4838-D236-0F47812416DF}"/>
          </ac:spMkLst>
        </pc:spChg>
        <pc:spChg chg="del mod">
          <ac:chgData name="Назар Щур" userId="3faffa111ac016f6" providerId="LiveId" clId="{7454EB13-8468-4701-A14C-AE8C5B705671}" dt="2023-11-16T09:51:24.846" v="2341" actId="478"/>
          <ac:spMkLst>
            <pc:docMk/>
            <pc:sldMk cId="2285175696" sldId="1093"/>
            <ac:spMk id="43" creationId="{50ED35A3-6C86-3C66-7330-C4F2639415A8}"/>
          </ac:spMkLst>
        </pc:spChg>
        <pc:spChg chg="del mod">
          <ac:chgData name="Назар Щур" userId="3faffa111ac016f6" providerId="LiveId" clId="{7454EB13-8468-4701-A14C-AE8C5B705671}" dt="2023-11-16T09:51:27.085" v="2343" actId="478"/>
          <ac:spMkLst>
            <pc:docMk/>
            <pc:sldMk cId="2285175696" sldId="1093"/>
            <ac:spMk id="44" creationId="{519C6BC4-D2EA-AC54-A1D6-5674C177D059}"/>
          </ac:spMkLst>
        </pc:spChg>
        <pc:spChg chg="del mod">
          <ac:chgData name="Назар Щур" userId="3faffa111ac016f6" providerId="LiveId" clId="{7454EB13-8468-4701-A14C-AE8C5B705671}" dt="2023-11-16T09:51:24.846" v="2341" actId="478"/>
          <ac:spMkLst>
            <pc:docMk/>
            <pc:sldMk cId="2285175696" sldId="1093"/>
            <ac:spMk id="45" creationId="{4D16C91F-4E68-155F-C4AA-7682690258CA}"/>
          </ac:spMkLst>
        </pc:spChg>
        <pc:spChg chg="del mod">
          <ac:chgData name="Назар Щур" userId="3faffa111ac016f6" providerId="LiveId" clId="{7454EB13-8468-4701-A14C-AE8C5B705671}" dt="2023-11-16T09:51:36.467" v="2351" actId="478"/>
          <ac:spMkLst>
            <pc:docMk/>
            <pc:sldMk cId="2285175696" sldId="1093"/>
            <ac:spMk id="46" creationId="{1BE9A26F-DD98-341A-008E-57B59F54D14A}"/>
          </ac:spMkLst>
        </pc:spChg>
        <pc:spChg chg="del mod">
          <ac:chgData name="Назар Щур" userId="3faffa111ac016f6" providerId="LiveId" clId="{7454EB13-8468-4701-A14C-AE8C5B705671}" dt="2023-11-16T09:51:34.887" v="2350" actId="478"/>
          <ac:spMkLst>
            <pc:docMk/>
            <pc:sldMk cId="2285175696" sldId="1093"/>
            <ac:spMk id="47" creationId="{B752B987-5532-497E-52A8-6C475C8346B0}"/>
          </ac:spMkLst>
        </pc:spChg>
        <pc:spChg chg="del mod">
          <ac:chgData name="Назар Щур" userId="3faffa111ac016f6" providerId="LiveId" clId="{7454EB13-8468-4701-A14C-AE8C5B705671}" dt="2023-11-16T09:51:39.222" v="2353" actId="478"/>
          <ac:spMkLst>
            <pc:docMk/>
            <pc:sldMk cId="2285175696" sldId="1093"/>
            <ac:spMk id="49" creationId="{635ABDB6-F75E-E9C7-8CCB-AFCDB392F64B}"/>
          </ac:spMkLst>
        </pc:spChg>
        <pc:spChg chg="del mod">
          <ac:chgData name="Назар Щур" userId="3faffa111ac016f6" providerId="LiveId" clId="{7454EB13-8468-4701-A14C-AE8C5B705671}" dt="2023-11-16T09:51:40.033" v="2354" actId="478"/>
          <ac:spMkLst>
            <pc:docMk/>
            <pc:sldMk cId="2285175696" sldId="1093"/>
            <ac:spMk id="50" creationId="{AEF67A77-017A-3417-6E33-1AE74372954C}"/>
          </ac:spMkLst>
        </pc:spChg>
        <pc:spChg chg="del mod">
          <ac:chgData name="Назар Щур" userId="3faffa111ac016f6" providerId="LiveId" clId="{7454EB13-8468-4701-A14C-AE8C5B705671}" dt="2023-11-16T09:51:43.570" v="2357" actId="478"/>
          <ac:spMkLst>
            <pc:docMk/>
            <pc:sldMk cId="2285175696" sldId="1093"/>
            <ac:spMk id="51" creationId="{670E2E9A-A7C2-1FE6-5314-3F5C6AD44D40}"/>
          </ac:spMkLst>
        </pc:spChg>
        <pc:spChg chg="del mod">
          <ac:chgData name="Назар Щур" userId="3faffa111ac016f6" providerId="LiveId" clId="{7454EB13-8468-4701-A14C-AE8C5B705671}" dt="2023-11-16T09:51:46.136" v="2359" actId="478"/>
          <ac:spMkLst>
            <pc:docMk/>
            <pc:sldMk cId="2285175696" sldId="1093"/>
            <ac:spMk id="52" creationId="{937F1AB4-BC47-A41E-5F36-80274EF217AD}"/>
          </ac:spMkLst>
        </pc:spChg>
        <pc:spChg chg="mod">
          <ac:chgData name="Назар Щур" userId="3faffa111ac016f6" providerId="LiveId" clId="{7454EB13-8468-4701-A14C-AE8C5B705671}" dt="2023-11-16T09:44:45.220" v="2249" actId="1035"/>
          <ac:spMkLst>
            <pc:docMk/>
            <pc:sldMk cId="2285175696" sldId="1093"/>
            <ac:spMk id="53" creationId="{2DA0BA57-4038-921B-2E45-2C37980AFCE3}"/>
          </ac:spMkLst>
        </pc:spChg>
        <pc:spChg chg="mod">
          <ac:chgData name="Назар Щур" userId="3faffa111ac016f6" providerId="LiveId" clId="{7454EB13-8468-4701-A14C-AE8C5B705671}" dt="2023-11-16T09:44:45.220" v="2249" actId="1035"/>
          <ac:spMkLst>
            <pc:docMk/>
            <pc:sldMk cId="2285175696" sldId="1093"/>
            <ac:spMk id="54" creationId="{B1AAEC4B-FE25-221A-415A-B58D652FF445}"/>
          </ac:spMkLst>
        </pc:spChg>
        <pc:spChg chg="mod">
          <ac:chgData name="Назар Щур" userId="3faffa111ac016f6" providerId="LiveId" clId="{7454EB13-8468-4701-A14C-AE8C5B705671}" dt="2023-11-16T09:50:58.195" v="2340" actId="1036"/>
          <ac:spMkLst>
            <pc:docMk/>
            <pc:sldMk cId="2285175696" sldId="1093"/>
            <ac:spMk id="57" creationId="{D5548F6B-A3D7-49C9-4FDA-9C5862B9F65B}"/>
          </ac:spMkLst>
        </pc:spChg>
        <pc:spChg chg="add mod">
          <ac:chgData name="Назар Щур" userId="3faffa111ac016f6" providerId="LiveId" clId="{7454EB13-8468-4701-A14C-AE8C5B705671}" dt="2023-11-16T10:01:09.790" v="2478" actId="1076"/>
          <ac:spMkLst>
            <pc:docMk/>
            <pc:sldMk cId="2285175696" sldId="1093"/>
            <ac:spMk id="59" creationId="{12E6166C-B8D5-F65D-67FB-8D613A84FE8B}"/>
          </ac:spMkLst>
        </pc:spChg>
        <pc:spChg chg="del mod">
          <ac:chgData name="Назар Щур" userId="3faffa111ac016f6" providerId="LiveId" clId="{7454EB13-8468-4701-A14C-AE8C5B705671}" dt="2023-11-16T09:51:31.967" v="2348" actId="478"/>
          <ac:spMkLst>
            <pc:docMk/>
            <pc:sldMk cId="2285175696" sldId="1093"/>
            <ac:spMk id="60" creationId="{322D951F-D3CB-B3DB-6D11-E20A1C7BC14E}"/>
          </ac:spMkLst>
        </pc:spChg>
        <pc:spChg chg="del mod">
          <ac:chgData name="Назар Щур" userId="3faffa111ac016f6" providerId="LiveId" clId="{7454EB13-8468-4701-A14C-AE8C5B705671}" dt="2023-11-16T09:51:33.138" v="2349" actId="478"/>
          <ac:spMkLst>
            <pc:docMk/>
            <pc:sldMk cId="2285175696" sldId="1093"/>
            <ac:spMk id="64" creationId="{1415D3E5-CBDF-30C5-5308-C1C7037FD80F}"/>
          </ac:spMkLst>
        </pc:spChg>
        <pc:spChg chg="del mod">
          <ac:chgData name="Назар Щур" userId="3faffa111ac016f6" providerId="LiveId" clId="{7454EB13-8468-4701-A14C-AE8C5B705671}" dt="2023-11-16T09:51:37.794" v="2352" actId="478"/>
          <ac:spMkLst>
            <pc:docMk/>
            <pc:sldMk cId="2285175696" sldId="1093"/>
            <ac:spMk id="65" creationId="{B16EC478-03B3-0BFA-E481-ADC3E8FB6015}"/>
          </ac:spMkLst>
        </pc:spChg>
        <pc:spChg chg="del mod">
          <ac:chgData name="Назар Щур" userId="3faffa111ac016f6" providerId="LiveId" clId="{7454EB13-8468-4701-A14C-AE8C5B705671}" dt="2023-11-16T09:51:40.971" v="2355" actId="478"/>
          <ac:spMkLst>
            <pc:docMk/>
            <pc:sldMk cId="2285175696" sldId="1093"/>
            <ac:spMk id="66" creationId="{B54053F5-92BD-127E-E7BF-DCDB300AA6DF}"/>
          </ac:spMkLst>
        </pc:spChg>
        <pc:spChg chg="del mod">
          <ac:chgData name="Назар Щур" userId="3faffa111ac016f6" providerId="LiveId" clId="{7454EB13-8468-4701-A14C-AE8C5B705671}" dt="2023-11-16T09:51:42.051" v="2356" actId="478"/>
          <ac:spMkLst>
            <pc:docMk/>
            <pc:sldMk cId="2285175696" sldId="1093"/>
            <ac:spMk id="67" creationId="{6797D255-FE11-5353-87C9-B279D63D7AC3}"/>
          </ac:spMkLst>
        </pc:spChg>
        <pc:spChg chg="del mod">
          <ac:chgData name="Назар Щур" userId="3faffa111ac016f6" providerId="LiveId" clId="{7454EB13-8468-4701-A14C-AE8C5B705671}" dt="2023-11-16T09:51:44.693" v="2358" actId="478"/>
          <ac:spMkLst>
            <pc:docMk/>
            <pc:sldMk cId="2285175696" sldId="1093"/>
            <ac:spMk id="68" creationId="{B406443D-09C6-DBC9-FB96-3B6831D95FA2}"/>
          </ac:spMkLst>
        </pc:spChg>
        <pc:grpChg chg="mod">
          <ac:chgData name="Назар Щур" userId="3faffa111ac016f6" providerId="LiveId" clId="{7454EB13-8468-4701-A14C-AE8C5B705671}" dt="2023-11-16T09:59:58.014" v="2456" actId="1076"/>
          <ac:grpSpMkLst>
            <pc:docMk/>
            <pc:sldMk cId="2285175696" sldId="1093"/>
            <ac:grpSpMk id="24" creationId="{EDD8DC9C-A820-0DCB-C981-0ED7CC5D7E11}"/>
          </ac:grpSpMkLst>
        </pc:grpChg>
        <pc:picChg chg="add mod">
          <ac:chgData name="Назар Щур" userId="3faffa111ac016f6" providerId="LiveId" clId="{7454EB13-8468-4701-A14C-AE8C5B705671}" dt="2023-11-16T09:58:54.393" v="2439" actId="1076"/>
          <ac:picMkLst>
            <pc:docMk/>
            <pc:sldMk cId="2285175696" sldId="1093"/>
            <ac:picMk id="8" creationId="{C3B0EFD1-02DC-B76F-E888-813E50937306}"/>
          </ac:picMkLst>
        </pc:picChg>
        <pc:picChg chg="add del mod">
          <ac:chgData name="Назар Щур" userId="3faffa111ac016f6" providerId="LiveId" clId="{7454EB13-8468-4701-A14C-AE8C5B705671}" dt="2023-11-16T10:00:25.784" v="2462" actId="478"/>
          <ac:picMkLst>
            <pc:docMk/>
            <pc:sldMk cId="2285175696" sldId="1093"/>
            <ac:picMk id="28" creationId="{69739B5E-975C-C754-CC40-04EC4868D8E7}"/>
          </ac:picMkLst>
        </pc:picChg>
        <pc:picChg chg="mod">
          <ac:chgData name="Назар Щур" userId="3faffa111ac016f6" providerId="LiveId" clId="{7454EB13-8468-4701-A14C-AE8C5B705671}" dt="2023-11-16T09:50:58.195" v="2340" actId="1036"/>
          <ac:picMkLst>
            <pc:docMk/>
            <pc:sldMk cId="2285175696" sldId="1093"/>
            <ac:picMk id="35" creationId="{1CDF4626-0799-0207-8503-A6C11264050D}"/>
          </ac:picMkLst>
        </pc:picChg>
        <pc:picChg chg="add mod">
          <ac:chgData name="Назар Щур" userId="3faffa111ac016f6" providerId="LiveId" clId="{7454EB13-8468-4701-A14C-AE8C5B705671}" dt="2023-11-16T10:00:41.593" v="2468" actId="688"/>
          <ac:picMkLst>
            <pc:docMk/>
            <pc:sldMk cId="2285175696" sldId="1093"/>
            <ac:picMk id="36" creationId="{28369DA6-D8DA-5E96-F73B-E1C7211DA9E6}"/>
          </ac:picMkLst>
        </pc:picChg>
        <pc:picChg chg="mod">
          <ac:chgData name="Назар Щур" userId="3faffa111ac016f6" providerId="LiveId" clId="{7454EB13-8468-4701-A14C-AE8C5B705671}" dt="2023-11-16T09:58:35.906" v="2435" actId="1037"/>
          <ac:picMkLst>
            <pc:docMk/>
            <pc:sldMk cId="2285175696" sldId="1093"/>
            <ac:picMk id="70" creationId="{9A7DB0B0-3A5A-C3C5-78C6-EA23D179B669}"/>
          </ac:picMkLst>
        </pc:picChg>
        <pc:picChg chg="mod">
          <ac:chgData name="Назар Щур" userId="3faffa111ac016f6" providerId="LiveId" clId="{7454EB13-8468-4701-A14C-AE8C5B705671}" dt="2023-11-16T09:59:14.599" v="2440" actId="1076"/>
          <ac:picMkLst>
            <pc:docMk/>
            <pc:sldMk cId="2285175696" sldId="1093"/>
            <ac:picMk id="71" creationId="{EF93F4FD-6F2C-7A66-71D8-6169A0A430AE}"/>
          </ac:picMkLst>
        </pc:picChg>
        <pc:cxnChg chg="add mod">
          <ac:chgData name="Назар Щур" userId="3faffa111ac016f6" providerId="LiveId" clId="{7454EB13-8468-4701-A14C-AE8C5B705671}" dt="2023-11-16T09:58:39.610" v="2436" actId="1076"/>
          <ac:cxnSpMkLst>
            <pc:docMk/>
            <pc:sldMk cId="2285175696" sldId="1093"/>
            <ac:cxnSpMk id="4" creationId="{71704BCC-1CC3-7070-DAA9-C2A459EF63A9}"/>
          </ac:cxnSpMkLst>
        </pc:cxnChg>
        <pc:cxnChg chg="add mod">
          <ac:chgData name="Назар Щур" userId="3faffa111ac016f6" providerId="LiveId" clId="{7454EB13-8468-4701-A14C-AE8C5B705671}" dt="2023-11-16T09:58:54.393" v="2439" actId="1076"/>
          <ac:cxnSpMkLst>
            <pc:docMk/>
            <pc:sldMk cId="2285175696" sldId="1093"/>
            <ac:cxnSpMk id="9" creationId="{5EC87200-7C55-A616-782D-E57454DD0A84}"/>
          </ac:cxnSpMkLst>
        </pc:cxnChg>
        <pc:cxnChg chg="add mod">
          <ac:chgData name="Назар Щур" userId="3faffa111ac016f6" providerId="LiveId" clId="{7454EB13-8468-4701-A14C-AE8C5B705671}" dt="2023-11-16T09:59:40.767" v="2449" actId="1076"/>
          <ac:cxnSpMkLst>
            <pc:docMk/>
            <pc:sldMk cId="2285175696" sldId="1093"/>
            <ac:cxnSpMk id="20" creationId="{EA612020-E975-2FD6-A865-3520F2A82F75}"/>
          </ac:cxnSpMkLst>
        </pc:cxnChg>
        <pc:cxnChg chg="mod">
          <ac:chgData name="Назар Щур" userId="3faffa111ac016f6" providerId="LiveId" clId="{7454EB13-8468-4701-A14C-AE8C5B705671}" dt="2023-11-16T09:50:58.195" v="2340" actId="1036"/>
          <ac:cxnSpMkLst>
            <pc:docMk/>
            <pc:sldMk cId="2285175696" sldId="1093"/>
            <ac:cxnSpMk id="33" creationId="{634A7E10-E9ED-6288-DAD5-F87B726BD672}"/>
          </ac:cxnSpMkLst>
        </pc:cxnChg>
        <pc:cxnChg chg="add mod">
          <ac:chgData name="Назар Щур" userId="3faffa111ac016f6" providerId="LiveId" clId="{7454EB13-8468-4701-A14C-AE8C5B705671}" dt="2023-11-16T10:00:52.958" v="2473" actId="14100"/>
          <ac:cxnSpMkLst>
            <pc:docMk/>
            <pc:sldMk cId="2285175696" sldId="1093"/>
            <ac:cxnSpMk id="55" creationId="{2635BE9A-73D0-341F-330C-4AEDBF458AF8}"/>
          </ac:cxnSpMkLst>
        </pc:cxnChg>
      </pc:sldChg>
      <pc:sldChg chg="addSp delSp modSp add mod ord delAnim modAnim">
        <pc:chgData name="Назар Щур" userId="3faffa111ac016f6" providerId="LiveId" clId="{7454EB13-8468-4701-A14C-AE8C5B705671}" dt="2023-11-16T10:48:02.901" v="2974" actId="1076"/>
        <pc:sldMkLst>
          <pc:docMk/>
          <pc:sldMk cId="269978338" sldId="1094"/>
        </pc:sldMkLst>
        <pc:spChg chg="add del mod">
          <ac:chgData name="Назар Щур" userId="3faffa111ac016f6" providerId="LiveId" clId="{7454EB13-8468-4701-A14C-AE8C5B705671}" dt="2023-11-16T10:19:47.039" v="2507" actId="21"/>
          <ac:spMkLst>
            <pc:docMk/>
            <pc:sldMk cId="269978338" sldId="1094"/>
            <ac:spMk id="2" creationId="{3D402CF1-5405-9087-0AB4-522C2EEF16A7}"/>
          </ac:spMkLst>
        </pc:spChg>
        <pc:spChg chg="del">
          <ac:chgData name="Назар Щур" userId="3faffa111ac016f6" providerId="LiveId" clId="{7454EB13-8468-4701-A14C-AE8C5B705671}" dt="2023-11-16T10:12:38.545" v="2501" actId="478"/>
          <ac:spMkLst>
            <pc:docMk/>
            <pc:sldMk cId="269978338" sldId="1094"/>
            <ac:spMk id="3" creationId="{112D6284-1A2A-8FB7-02C7-B704C5DD2900}"/>
          </ac:spMkLst>
        </pc:spChg>
        <pc:spChg chg="del">
          <ac:chgData name="Назар Щур" userId="3faffa111ac016f6" providerId="LiveId" clId="{7454EB13-8468-4701-A14C-AE8C5B705671}" dt="2023-11-16T10:12:38.545" v="2501" actId="478"/>
          <ac:spMkLst>
            <pc:docMk/>
            <pc:sldMk cId="269978338" sldId="1094"/>
            <ac:spMk id="6" creationId="{3805E3F6-6514-6007-0146-0949F8281119}"/>
          </ac:spMkLst>
        </pc:spChg>
        <pc:spChg chg="add mod">
          <ac:chgData name="Назар Щур" userId="3faffa111ac016f6" providerId="LiveId" clId="{7454EB13-8468-4701-A14C-AE8C5B705671}" dt="2023-11-16T10:31:11.441" v="2641" actId="1036"/>
          <ac:spMkLst>
            <pc:docMk/>
            <pc:sldMk cId="269978338" sldId="1094"/>
            <ac:spMk id="7" creationId="{F231422B-542A-5575-7BB7-B79862509CD1}"/>
          </ac:spMkLst>
        </pc:spChg>
        <pc:spChg chg="del">
          <ac:chgData name="Назар Щур" userId="3faffa111ac016f6" providerId="LiveId" clId="{7454EB13-8468-4701-A14C-AE8C5B705671}" dt="2023-11-16T10:12:38.545" v="2501" actId="478"/>
          <ac:spMkLst>
            <pc:docMk/>
            <pc:sldMk cId="269978338" sldId="1094"/>
            <ac:spMk id="16" creationId="{2AE7DBF1-989B-6854-A379-8A8A5B9CA3F5}"/>
          </ac:spMkLst>
        </pc:spChg>
        <pc:spChg chg="del">
          <ac:chgData name="Назар Щур" userId="3faffa111ac016f6" providerId="LiveId" clId="{7454EB13-8468-4701-A14C-AE8C5B705671}" dt="2023-11-16T10:12:38.545" v="2501" actId="478"/>
          <ac:spMkLst>
            <pc:docMk/>
            <pc:sldMk cId="269978338" sldId="1094"/>
            <ac:spMk id="19" creationId="{865F00B1-458B-2953-9D2B-F9C3DEEC1FC8}"/>
          </ac:spMkLst>
        </pc:spChg>
        <pc:spChg chg="mod">
          <ac:chgData name="Назар Щур" userId="3faffa111ac016f6" providerId="LiveId" clId="{7454EB13-8468-4701-A14C-AE8C5B705671}" dt="2023-11-16T10:19:16.852" v="2503"/>
          <ac:spMkLst>
            <pc:docMk/>
            <pc:sldMk cId="269978338" sldId="1094"/>
            <ac:spMk id="25" creationId="{AD7AEA87-0F45-BE0E-E2B2-9F91D0403922}"/>
          </ac:spMkLst>
        </pc:spChg>
        <pc:spChg chg="mod">
          <ac:chgData name="Назар Щур" userId="3faffa111ac016f6" providerId="LiveId" clId="{7454EB13-8468-4701-A14C-AE8C5B705671}" dt="2023-11-16T10:19:16.852" v="2503"/>
          <ac:spMkLst>
            <pc:docMk/>
            <pc:sldMk cId="269978338" sldId="1094"/>
            <ac:spMk id="26" creationId="{063B2935-A6F2-F736-AE9C-D6B8A7147987}"/>
          </ac:spMkLst>
        </pc:spChg>
        <pc:spChg chg="mod">
          <ac:chgData name="Назар Щур" userId="3faffa111ac016f6" providerId="LiveId" clId="{7454EB13-8468-4701-A14C-AE8C5B705671}" dt="2023-11-16T10:19:16.852" v="2503"/>
          <ac:spMkLst>
            <pc:docMk/>
            <pc:sldMk cId="269978338" sldId="1094"/>
            <ac:spMk id="27" creationId="{90469E07-11F2-7016-6898-2440C4267FBA}"/>
          </ac:spMkLst>
        </pc:spChg>
        <pc:spChg chg="mod">
          <ac:chgData name="Назар Щур" userId="3faffa111ac016f6" providerId="LiveId" clId="{7454EB13-8468-4701-A14C-AE8C5B705671}" dt="2023-11-16T10:19:16.852" v="2503"/>
          <ac:spMkLst>
            <pc:docMk/>
            <pc:sldMk cId="269978338" sldId="1094"/>
            <ac:spMk id="28" creationId="{5D94086D-0B40-622F-9004-4B92106AB248}"/>
          </ac:spMkLst>
        </pc:spChg>
        <pc:spChg chg="del">
          <ac:chgData name="Назар Щур" userId="3faffa111ac016f6" providerId="LiveId" clId="{7454EB13-8468-4701-A14C-AE8C5B705671}" dt="2023-11-16T10:12:38.545" v="2501" actId="478"/>
          <ac:spMkLst>
            <pc:docMk/>
            <pc:sldMk cId="269978338" sldId="1094"/>
            <ac:spMk id="30" creationId="{34421764-BBF0-003D-1ECB-CAC2A94DB980}"/>
          </ac:spMkLst>
        </pc:spChg>
        <pc:spChg chg="add mod topLvl">
          <ac:chgData name="Назар Щур" userId="3faffa111ac016f6" providerId="LiveId" clId="{7454EB13-8468-4701-A14C-AE8C5B705671}" dt="2023-11-16T10:35:39.021" v="2897" actId="164"/>
          <ac:spMkLst>
            <pc:docMk/>
            <pc:sldMk cId="269978338" sldId="1094"/>
            <ac:spMk id="31" creationId="{2B5317F6-17A9-06AD-BF82-189DE14B0D69}"/>
          </ac:spMkLst>
        </pc:spChg>
        <pc:spChg chg="del">
          <ac:chgData name="Назар Щур" userId="3faffa111ac016f6" providerId="LiveId" clId="{7454EB13-8468-4701-A14C-AE8C5B705671}" dt="2023-11-16T10:12:38.545" v="2501" actId="478"/>
          <ac:spMkLst>
            <pc:docMk/>
            <pc:sldMk cId="269978338" sldId="1094"/>
            <ac:spMk id="34" creationId="{9E11FE2C-CA70-BB03-8EFC-89DB1B2C1452}"/>
          </ac:spMkLst>
        </pc:spChg>
        <pc:spChg chg="mod topLvl">
          <ac:chgData name="Назар Щур" userId="3faffa111ac016f6" providerId="LiveId" clId="{7454EB13-8468-4701-A14C-AE8C5B705671}" dt="2023-11-16T10:35:39.021" v="2897" actId="164"/>
          <ac:spMkLst>
            <pc:docMk/>
            <pc:sldMk cId="269978338" sldId="1094"/>
            <ac:spMk id="37" creationId="{C231419F-DA1A-E9E0-5FF7-F2B158F14F20}"/>
          </ac:spMkLst>
        </pc:spChg>
        <pc:spChg chg="del mod topLvl">
          <ac:chgData name="Назар Щур" userId="3faffa111ac016f6" providerId="LiveId" clId="{7454EB13-8468-4701-A14C-AE8C5B705671}" dt="2023-11-16T10:33:48.495" v="2841" actId="478"/>
          <ac:spMkLst>
            <pc:docMk/>
            <pc:sldMk cId="269978338" sldId="1094"/>
            <ac:spMk id="38" creationId="{D47D3110-B585-E70F-1065-AFE57FBB12BB}"/>
          </ac:spMkLst>
        </pc:spChg>
        <pc:spChg chg="mod">
          <ac:chgData name="Назар Щур" userId="3faffa111ac016f6" providerId="LiveId" clId="{7454EB13-8468-4701-A14C-AE8C5B705671}" dt="2023-11-16T10:12:49.740" v="2502"/>
          <ac:spMkLst>
            <pc:docMk/>
            <pc:sldMk cId="269978338" sldId="1094"/>
            <ac:spMk id="39" creationId="{C91FF341-BA07-495E-B482-DD66522A87F3}"/>
          </ac:spMkLst>
        </pc:spChg>
        <pc:spChg chg="mod topLvl">
          <ac:chgData name="Назар Щур" userId="3faffa111ac016f6" providerId="LiveId" clId="{7454EB13-8468-4701-A14C-AE8C5B705671}" dt="2023-11-16T10:35:39.021" v="2897" actId="164"/>
          <ac:spMkLst>
            <pc:docMk/>
            <pc:sldMk cId="269978338" sldId="1094"/>
            <ac:spMk id="40" creationId="{E6C5B5E2-FDDB-A412-6F31-6AC6CABB283D}"/>
          </ac:spMkLst>
        </pc:spChg>
        <pc:spChg chg="mod topLvl">
          <ac:chgData name="Назар Щур" userId="3faffa111ac016f6" providerId="LiveId" clId="{7454EB13-8468-4701-A14C-AE8C5B705671}" dt="2023-11-16T10:35:39.021" v="2897" actId="164"/>
          <ac:spMkLst>
            <pc:docMk/>
            <pc:sldMk cId="269978338" sldId="1094"/>
            <ac:spMk id="42" creationId="{C496AE85-4A50-6301-0AA5-8EA650AFA3EC}"/>
          </ac:spMkLst>
        </pc:spChg>
        <pc:spChg chg="add mod">
          <ac:chgData name="Назар Щур" userId="3faffa111ac016f6" providerId="LiveId" clId="{7454EB13-8468-4701-A14C-AE8C5B705671}" dt="2023-11-16T10:31:11.441" v="2641" actId="1036"/>
          <ac:spMkLst>
            <pc:docMk/>
            <pc:sldMk cId="269978338" sldId="1094"/>
            <ac:spMk id="45" creationId="{C636A0CD-7E69-D6E6-0062-E03E64FA5D2D}"/>
          </ac:spMkLst>
        </pc:spChg>
        <pc:spChg chg="mod">
          <ac:chgData name="Назар Щур" userId="3faffa111ac016f6" providerId="LiveId" clId="{7454EB13-8468-4701-A14C-AE8C5B705671}" dt="2023-11-16T10:20:12.669" v="2514"/>
          <ac:spMkLst>
            <pc:docMk/>
            <pc:sldMk cId="269978338" sldId="1094"/>
            <ac:spMk id="47" creationId="{26C33876-E757-83C8-5C51-3B6D81910B63}"/>
          </ac:spMkLst>
        </pc:spChg>
        <pc:spChg chg="mod">
          <ac:chgData name="Назар Щур" userId="3faffa111ac016f6" providerId="LiveId" clId="{7454EB13-8468-4701-A14C-AE8C5B705671}" dt="2023-11-16T10:20:12.669" v="2514"/>
          <ac:spMkLst>
            <pc:docMk/>
            <pc:sldMk cId="269978338" sldId="1094"/>
            <ac:spMk id="50" creationId="{C6CEE19C-DF01-39E6-E8C7-7259DC9D20DC}"/>
          </ac:spMkLst>
        </pc:spChg>
        <pc:spChg chg="mod">
          <ac:chgData name="Назар Щур" userId="3faffa111ac016f6" providerId="LiveId" clId="{7454EB13-8468-4701-A14C-AE8C5B705671}" dt="2023-11-16T10:20:12.669" v="2514"/>
          <ac:spMkLst>
            <pc:docMk/>
            <pc:sldMk cId="269978338" sldId="1094"/>
            <ac:spMk id="51" creationId="{ED1A7310-5B5C-3A29-425E-547365D9F20C}"/>
          </ac:spMkLst>
        </pc:spChg>
        <pc:spChg chg="mod">
          <ac:chgData name="Назар Щур" userId="3faffa111ac016f6" providerId="LiveId" clId="{7454EB13-8468-4701-A14C-AE8C5B705671}" dt="2023-11-16T10:20:12.669" v="2514"/>
          <ac:spMkLst>
            <pc:docMk/>
            <pc:sldMk cId="269978338" sldId="1094"/>
            <ac:spMk id="52" creationId="{200FCE2C-FA02-7705-1B94-E8F894B9AA30}"/>
          </ac:spMkLst>
        </pc:spChg>
        <pc:spChg chg="del">
          <ac:chgData name="Назар Щур" userId="3faffa111ac016f6" providerId="LiveId" clId="{7454EB13-8468-4701-A14C-AE8C5B705671}" dt="2023-11-16T10:12:38.545" v="2501" actId="478"/>
          <ac:spMkLst>
            <pc:docMk/>
            <pc:sldMk cId="269978338" sldId="1094"/>
            <ac:spMk id="53" creationId="{2DA0BA57-4038-921B-2E45-2C37980AFCE3}"/>
          </ac:spMkLst>
        </pc:spChg>
        <pc:spChg chg="del">
          <ac:chgData name="Назар Щур" userId="3faffa111ac016f6" providerId="LiveId" clId="{7454EB13-8468-4701-A14C-AE8C5B705671}" dt="2023-11-16T10:12:38.545" v="2501" actId="478"/>
          <ac:spMkLst>
            <pc:docMk/>
            <pc:sldMk cId="269978338" sldId="1094"/>
            <ac:spMk id="54" creationId="{B1AAEC4B-FE25-221A-415A-B58D652FF445}"/>
          </ac:spMkLst>
        </pc:spChg>
        <pc:spChg chg="mod">
          <ac:chgData name="Назар Щур" userId="3faffa111ac016f6" providerId="LiveId" clId="{7454EB13-8468-4701-A14C-AE8C5B705671}" dt="2023-11-16T10:20:12.669" v="2514"/>
          <ac:spMkLst>
            <pc:docMk/>
            <pc:sldMk cId="269978338" sldId="1094"/>
            <ac:spMk id="56" creationId="{EC95CFD3-7C01-314D-B317-440375B9BCE2}"/>
          </ac:spMkLst>
        </pc:spChg>
        <pc:spChg chg="del">
          <ac:chgData name="Назар Щур" userId="3faffa111ac016f6" providerId="LiveId" clId="{7454EB13-8468-4701-A14C-AE8C5B705671}" dt="2023-11-16T10:12:38.545" v="2501" actId="478"/>
          <ac:spMkLst>
            <pc:docMk/>
            <pc:sldMk cId="269978338" sldId="1094"/>
            <ac:spMk id="57" creationId="{D5548F6B-A3D7-49C9-4FDA-9C5862B9F65B}"/>
          </ac:spMkLst>
        </pc:spChg>
        <pc:spChg chg="del">
          <ac:chgData name="Назар Щур" userId="3faffa111ac016f6" providerId="LiveId" clId="{7454EB13-8468-4701-A14C-AE8C5B705671}" dt="2023-11-16T10:12:38.545" v="2501" actId="478"/>
          <ac:spMkLst>
            <pc:docMk/>
            <pc:sldMk cId="269978338" sldId="1094"/>
            <ac:spMk id="59" creationId="{12E6166C-B8D5-F65D-67FB-8D613A84FE8B}"/>
          </ac:spMkLst>
        </pc:spChg>
        <pc:spChg chg="add mod">
          <ac:chgData name="Назар Щур" userId="3faffa111ac016f6" providerId="LiveId" clId="{7454EB13-8468-4701-A14C-AE8C5B705671}" dt="2023-11-16T10:31:11.441" v="2641" actId="1036"/>
          <ac:spMkLst>
            <pc:docMk/>
            <pc:sldMk cId="269978338" sldId="1094"/>
            <ac:spMk id="60" creationId="{7E4FAB68-3544-073D-EC80-E5B963540406}"/>
          </ac:spMkLst>
        </pc:spChg>
        <pc:spChg chg="add mod">
          <ac:chgData name="Назар Щур" userId="3faffa111ac016f6" providerId="LiveId" clId="{7454EB13-8468-4701-A14C-AE8C5B705671}" dt="2023-11-16T10:31:11.441" v="2641" actId="1036"/>
          <ac:spMkLst>
            <pc:docMk/>
            <pc:sldMk cId="269978338" sldId="1094"/>
            <ac:spMk id="61" creationId="{8E725E8C-1496-945C-609F-A5D47B85B7BE}"/>
          </ac:spMkLst>
        </pc:spChg>
        <pc:spChg chg="add del mod">
          <ac:chgData name="Назар Щур" userId="3faffa111ac016f6" providerId="LiveId" clId="{7454EB13-8468-4701-A14C-AE8C5B705671}" dt="2023-11-16T10:31:08.206" v="2637" actId="478"/>
          <ac:spMkLst>
            <pc:docMk/>
            <pc:sldMk cId="269978338" sldId="1094"/>
            <ac:spMk id="62" creationId="{F337EDA8-B69C-4A99-15BD-FBAE17912CD8}"/>
          </ac:spMkLst>
        </pc:spChg>
        <pc:spChg chg="mod topLvl">
          <ac:chgData name="Назар Щур" userId="3faffa111ac016f6" providerId="LiveId" clId="{7454EB13-8468-4701-A14C-AE8C5B705671}" dt="2023-11-16T10:33:00.837" v="2802" actId="164"/>
          <ac:spMkLst>
            <pc:docMk/>
            <pc:sldMk cId="269978338" sldId="1094"/>
            <ac:spMk id="64" creationId="{E19B30B5-E690-66AE-95DD-95EBF8762A49}"/>
          </ac:spMkLst>
        </pc:spChg>
        <pc:spChg chg="mod topLvl">
          <ac:chgData name="Назар Щур" userId="3faffa111ac016f6" providerId="LiveId" clId="{7454EB13-8468-4701-A14C-AE8C5B705671}" dt="2023-11-16T10:33:00.837" v="2802" actId="164"/>
          <ac:spMkLst>
            <pc:docMk/>
            <pc:sldMk cId="269978338" sldId="1094"/>
            <ac:spMk id="66" creationId="{E90E7E54-A903-13AC-1B87-BF8B9C2D0B30}"/>
          </ac:spMkLst>
        </pc:spChg>
        <pc:spChg chg="mod topLvl">
          <ac:chgData name="Назар Щур" userId="3faffa111ac016f6" providerId="LiveId" clId="{7454EB13-8468-4701-A14C-AE8C5B705671}" dt="2023-11-16T10:33:00.837" v="2802" actId="164"/>
          <ac:spMkLst>
            <pc:docMk/>
            <pc:sldMk cId="269978338" sldId="1094"/>
            <ac:spMk id="67" creationId="{26229528-2DEE-7063-3BE5-002B05639455}"/>
          </ac:spMkLst>
        </pc:spChg>
        <pc:spChg chg="mod topLvl">
          <ac:chgData name="Назар Щур" userId="3faffa111ac016f6" providerId="LiveId" clId="{7454EB13-8468-4701-A14C-AE8C5B705671}" dt="2023-11-16T10:33:00.837" v="2802" actId="164"/>
          <ac:spMkLst>
            <pc:docMk/>
            <pc:sldMk cId="269978338" sldId="1094"/>
            <ac:spMk id="68" creationId="{0E07F72F-D738-37A2-74BA-0C9F2CBE4E74}"/>
          </ac:spMkLst>
        </pc:spChg>
        <pc:spChg chg="mod topLvl">
          <ac:chgData name="Назар Щур" userId="3faffa111ac016f6" providerId="LiveId" clId="{7454EB13-8468-4701-A14C-AE8C5B705671}" dt="2023-11-16T10:33:00.837" v="2802" actId="164"/>
          <ac:spMkLst>
            <pc:docMk/>
            <pc:sldMk cId="269978338" sldId="1094"/>
            <ac:spMk id="69" creationId="{A890EE5B-0372-4602-BE4A-4998A9C3011B}"/>
          </ac:spMkLst>
        </pc:spChg>
        <pc:spChg chg="mod">
          <ac:chgData name="Назар Щур" userId="3faffa111ac016f6" providerId="LiveId" clId="{7454EB13-8468-4701-A14C-AE8C5B705671}" dt="2023-11-16T10:22:40.237" v="2559"/>
          <ac:spMkLst>
            <pc:docMk/>
            <pc:sldMk cId="269978338" sldId="1094"/>
            <ac:spMk id="74" creationId="{B47F121D-3CB1-FDC5-AA57-8BDBC0BBB9F7}"/>
          </ac:spMkLst>
        </pc:spChg>
        <pc:spChg chg="mod">
          <ac:chgData name="Назар Щур" userId="3faffa111ac016f6" providerId="LiveId" clId="{7454EB13-8468-4701-A14C-AE8C5B705671}" dt="2023-11-16T10:22:40.237" v="2559"/>
          <ac:spMkLst>
            <pc:docMk/>
            <pc:sldMk cId="269978338" sldId="1094"/>
            <ac:spMk id="76" creationId="{0C850E93-7F83-6BBD-2A30-A8368D9F1FE2}"/>
          </ac:spMkLst>
        </pc:spChg>
        <pc:spChg chg="mod">
          <ac:chgData name="Назар Щур" userId="3faffa111ac016f6" providerId="LiveId" clId="{7454EB13-8468-4701-A14C-AE8C5B705671}" dt="2023-11-16T10:22:40.237" v="2559"/>
          <ac:spMkLst>
            <pc:docMk/>
            <pc:sldMk cId="269978338" sldId="1094"/>
            <ac:spMk id="77" creationId="{2F5A1FDD-9557-8B65-1A2A-7D4954143A0B}"/>
          </ac:spMkLst>
        </pc:spChg>
        <pc:spChg chg="mod">
          <ac:chgData name="Назар Щур" userId="3faffa111ac016f6" providerId="LiveId" clId="{7454EB13-8468-4701-A14C-AE8C5B705671}" dt="2023-11-16T10:22:40.237" v="2559"/>
          <ac:spMkLst>
            <pc:docMk/>
            <pc:sldMk cId="269978338" sldId="1094"/>
            <ac:spMk id="78" creationId="{4023280A-0B87-62DB-2F10-0FE6181242C5}"/>
          </ac:spMkLst>
        </pc:spChg>
        <pc:spChg chg="mod">
          <ac:chgData name="Назар Щур" userId="3faffa111ac016f6" providerId="LiveId" clId="{7454EB13-8468-4701-A14C-AE8C5B705671}" dt="2023-11-16T10:22:40.237" v="2559"/>
          <ac:spMkLst>
            <pc:docMk/>
            <pc:sldMk cId="269978338" sldId="1094"/>
            <ac:spMk id="79" creationId="{D21BC134-2594-F8F7-F026-82EBEA2BBC74}"/>
          </ac:spMkLst>
        </pc:spChg>
        <pc:spChg chg="add del mod">
          <ac:chgData name="Назар Щур" userId="3faffa111ac016f6" providerId="LiveId" clId="{7454EB13-8468-4701-A14C-AE8C5B705671}" dt="2023-11-16T10:22:48.703" v="2561" actId="478"/>
          <ac:spMkLst>
            <pc:docMk/>
            <pc:sldMk cId="269978338" sldId="1094"/>
            <ac:spMk id="81" creationId="{667E8D55-0668-D408-DB26-7EF9B991FBD9}"/>
          </ac:spMkLst>
        </pc:spChg>
        <pc:spChg chg="add mod">
          <ac:chgData name="Назар Щур" userId="3faffa111ac016f6" providerId="LiveId" clId="{7454EB13-8468-4701-A14C-AE8C5B705671}" dt="2023-11-16T10:31:11.441" v="2641" actId="1036"/>
          <ac:spMkLst>
            <pc:docMk/>
            <pc:sldMk cId="269978338" sldId="1094"/>
            <ac:spMk id="82" creationId="{8B8FEE2F-8AFA-2D42-3C80-7B630E50D6DA}"/>
          </ac:spMkLst>
        </pc:spChg>
        <pc:spChg chg="add mod">
          <ac:chgData name="Назар Щур" userId="3faffa111ac016f6" providerId="LiveId" clId="{7454EB13-8468-4701-A14C-AE8C5B705671}" dt="2023-11-16T10:35:39.021" v="2897" actId="164"/>
          <ac:spMkLst>
            <pc:docMk/>
            <pc:sldMk cId="269978338" sldId="1094"/>
            <ac:spMk id="85" creationId="{D493CFEA-7F14-F6D7-1B57-10943CC78000}"/>
          </ac:spMkLst>
        </pc:spChg>
        <pc:spChg chg="add mod">
          <ac:chgData name="Назар Щур" userId="3faffa111ac016f6" providerId="LiveId" clId="{7454EB13-8468-4701-A14C-AE8C5B705671}" dt="2023-11-16T10:35:39.021" v="2897" actId="164"/>
          <ac:spMkLst>
            <pc:docMk/>
            <pc:sldMk cId="269978338" sldId="1094"/>
            <ac:spMk id="86" creationId="{6C9C008A-F157-D3EF-33D3-2A985A7170DB}"/>
          </ac:spMkLst>
        </pc:spChg>
        <pc:grpChg chg="add del mod">
          <ac:chgData name="Назар Щур" userId="3faffa111ac016f6" providerId="LiveId" clId="{7454EB13-8468-4701-A14C-AE8C5B705671}" dt="2023-11-16T10:19:47.039" v="2507" actId="21"/>
          <ac:grpSpMkLst>
            <pc:docMk/>
            <pc:sldMk cId="269978338" sldId="1094"/>
            <ac:grpSpMk id="23" creationId="{32121548-EBD5-6D32-3BF7-6973AB7705C3}"/>
          </ac:grpSpMkLst>
        </pc:grpChg>
        <pc:grpChg chg="del">
          <ac:chgData name="Назар Щур" userId="3faffa111ac016f6" providerId="LiveId" clId="{7454EB13-8468-4701-A14C-AE8C5B705671}" dt="2023-11-16T10:12:38.545" v="2501" actId="478"/>
          <ac:grpSpMkLst>
            <pc:docMk/>
            <pc:sldMk cId="269978338" sldId="1094"/>
            <ac:grpSpMk id="24" creationId="{EDD8DC9C-A820-0DCB-C981-0ED7CC5D7E11}"/>
          </ac:grpSpMkLst>
        </pc:grpChg>
        <pc:grpChg chg="add del mod topLvl">
          <ac:chgData name="Назар Щур" userId="3faffa111ac016f6" providerId="LiveId" clId="{7454EB13-8468-4701-A14C-AE8C5B705671}" dt="2023-11-16T10:33:46.293" v="2840" actId="165"/>
          <ac:grpSpMkLst>
            <pc:docMk/>
            <pc:sldMk cId="269978338" sldId="1094"/>
            <ac:grpSpMk id="32" creationId="{1ED57963-61F9-2B6F-B0D7-ED3863F346B8}"/>
          </ac:grpSpMkLst>
        </pc:grpChg>
        <pc:grpChg chg="add del mod">
          <ac:chgData name="Назар Щур" userId="3faffa111ac016f6" providerId="LiveId" clId="{7454EB13-8468-4701-A14C-AE8C5B705671}" dt="2023-11-16T10:33:38.758" v="2838" actId="165"/>
          <ac:grpSpMkLst>
            <pc:docMk/>
            <pc:sldMk cId="269978338" sldId="1094"/>
            <ac:grpSpMk id="44" creationId="{789F48F9-BF86-5A97-55B2-F63AD82638DF}"/>
          </ac:grpSpMkLst>
        </pc:grpChg>
        <pc:grpChg chg="add del mod">
          <ac:chgData name="Назар Щур" userId="3faffa111ac016f6" providerId="LiveId" clId="{7454EB13-8468-4701-A14C-AE8C5B705671}" dt="2023-11-16T10:20:29.638" v="2516" actId="478"/>
          <ac:grpSpMkLst>
            <pc:docMk/>
            <pc:sldMk cId="269978338" sldId="1094"/>
            <ac:grpSpMk id="46" creationId="{3057D4D6-0BE2-070E-4BBD-4483E94EA1AF}"/>
          </ac:grpSpMkLst>
        </pc:grpChg>
        <pc:grpChg chg="mod">
          <ac:chgData name="Назар Щур" userId="3faffa111ac016f6" providerId="LiveId" clId="{7454EB13-8468-4701-A14C-AE8C5B705671}" dt="2023-11-16T10:20:12.669" v="2514"/>
          <ac:grpSpMkLst>
            <pc:docMk/>
            <pc:sldMk cId="269978338" sldId="1094"/>
            <ac:grpSpMk id="49" creationId="{21846788-445F-CD66-3263-64C2242C3E5B}"/>
          </ac:grpSpMkLst>
        </pc:grpChg>
        <pc:grpChg chg="add del mod">
          <ac:chgData name="Назар Щур" userId="3faffa111ac016f6" providerId="LiveId" clId="{7454EB13-8468-4701-A14C-AE8C5B705671}" dt="2023-11-16T10:31:49.713" v="2695" actId="165"/>
          <ac:grpSpMkLst>
            <pc:docMk/>
            <pc:sldMk cId="269978338" sldId="1094"/>
            <ac:grpSpMk id="63" creationId="{5BBBFC5E-0294-9305-0391-BB20648C9E0D}"/>
          </ac:grpSpMkLst>
        </pc:grpChg>
        <pc:grpChg chg="del mod topLvl">
          <ac:chgData name="Назар Щур" userId="3faffa111ac016f6" providerId="LiveId" clId="{7454EB13-8468-4701-A14C-AE8C5B705671}" dt="2023-11-16T10:31:56.015" v="2696" actId="165"/>
          <ac:grpSpMkLst>
            <pc:docMk/>
            <pc:sldMk cId="269978338" sldId="1094"/>
            <ac:grpSpMk id="65" creationId="{15B4E6ED-D981-01BA-4594-2BF6FDF1B258}"/>
          </ac:grpSpMkLst>
        </pc:grpChg>
        <pc:grpChg chg="add mod">
          <ac:chgData name="Назар Щур" userId="3faffa111ac016f6" providerId="LiveId" clId="{7454EB13-8468-4701-A14C-AE8C5B705671}" dt="2023-11-16T10:31:11.441" v="2641" actId="1036"/>
          <ac:grpSpMkLst>
            <pc:docMk/>
            <pc:sldMk cId="269978338" sldId="1094"/>
            <ac:grpSpMk id="73" creationId="{D45123F2-FCC6-4686-165C-EF6D3E8ED575}"/>
          </ac:grpSpMkLst>
        </pc:grpChg>
        <pc:grpChg chg="mod">
          <ac:chgData name="Назар Щур" userId="3faffa111ac016f6" providerId="LiveId" clId="{7454EB13-8468-4701-A14C-AE8C5B705671}" dt="2023-11-16T10:22:40.237" v="2559"/>
          <ac:grpSpMkLst>
            <pc:docMk/>
            <pc:sldMk cId="269978338" sldId="1094"/>
            <ac:grpSpMk id="75" creationId="{306C6A6B-D2AD-6CCF-1CAF-0C4D4E6484AD}"/>
          </ac:grpSpMkLst>
        </pc:grpChg>
        <pc:grpChg chg="add mod">
          <ac:chgData name="Назар Щур" userId="3faffa111ac016f6" providerId="LiveId" clId="{7454EB13-8468-4701-A14C-AE8C5B705671}" dt="2023-11-16T10:33:00.837" v="2802" actId="164"/>
          <ac:grpSpMkLst>
            <pc:docMk/>
            <pc:sldMk cId="269978338" sldId="1094"/>
            <ac:grpSpMk id="84" creationId="{E7386FAA-AC80-89A7-8CF4-FA8D9D219E31}"/>
          </ac:grpSpMkLst>
        </pc:grpChg>
        <pc:grpChg chg="add mod">
          <ac:chgData name="Назар Щур" userId="3faffa111ac016f6" providerId="LiveId" clId="{7454EB13-8468-4701-A14C-AE8C5B705671}" dt="2023-11-16T10:35:39.021" v="2897" actId="164"/>
          <ac:grpSpMkLst>
            <pc:docMk/>
            <pc:sldMk cId="269978338" sldId="1094"/>
            <ac:grpSpMk id="87" creationId="{4A25F591-8F68-361E-958E-235E1B205548}"/>
          </ac:grpSpMkLst>
        </pc:grpChg>
        <pc:picChg chg="del">
          <ac:chgData name="Назар Щур" userId="3faffa111ac016f6" providerId="LiveId" clId="{7454EB13-8468-4701-A14C-AE8C5B705671}" dt="2023-11-16T10:12:38.545" v="2501" actId="478"/>
          <ac:picMkLst>
            <pc:docMk/>
            <pc:sldMk cId="269978338" sldId="1094"/>
            <ac:picMk id="8" creationId="{C3B0EFD1-02DC-B76F-E888-813E50937306}"/>
          </ac:picMkLst>
        </pc:picChg>
        <pc:picChg chg="del">
          <ac:chgData name="Назар Щур" userId="3faffa111ac016f6" providerId="LiveId" clId="{7454EB13-8468-4701-A14C-AE8C5B705671}" dt="2023-11-16T10:12:38.545" v="2501" actId="478"/>
          <ac:picMkLst>
            <pc:docMk/>
            <pc:sldMk cId="269978338" sldId="1094"/>
            <ac:picMk id="35" creationId="{1CDF4626-0799-0207-8503-A6C11264050D}"/>
          </ac:picMkLst>
        </pc:picChg>
        <pc:picChg chg="del">
          <ac:chgData name="Назар Щур" userId="3faffa111ac016f6" providerId="LiveId" clId="{7454EB13-8468-4701-A14C-AE8C5B705671}" dt="2023-11-16T10:12:38.545" v="2501" actId="478"/>
          <ac:picMkLst>
            <pc:docMk/>
            <pc:sldMk cId="269978338" sldId="1094"/>
            <ac:picMk id="36" creationId="{28369DA6-D8DA-5E96-F73B-E1C7211DA9E6}"/>
          </ac:picMkLst>
        </pc:picChg>
        <pc:picChg chg="del">
          <ac:chgData name="Назар Щур" userId="3faffa111ac016f6" providerId="LiveId" clId="{7454EB13-8468-4701-A14C-AE8C5B705671}" dt="2023-11-16T10:12:38.545" v="2501" actId="478"/>
          <ac:picMkLst>
            <pc:docMk/>
            <pc:sldMk cId="269978338" sldId="1094"/>
            <ac:picMk id="70" creationId="{9A7DB0B0-3A5A-C3C5-78C6-EA23D179B669}"/>
          </ac:picMkLst>
        </pc:picChg>
        <pc:picChg chg="del">
          <ac:chgData name="Назар Щур" userId="3faffa111ac016f6" providerId="LiveId" clId="{7454EB13-8468-4701-A14C-AE8C5B705671}" dt="2023-11-16T10:12:38.545" v="2501" actId="478"/>
          <ac:picMkLst>
            <pc:docMk/>
            <pc:sldMk cId="269978338" sldId="1094"/>
            <ac:picMk id="71" creationId="{EF93F4FD-6F2C-7A66-71D8-6169A0A430AE}"/>
          </ac:picMkLst>
        </pc:picChg>
        <pc:picChg chg="add del mod">
          <ac:chgData name="Назар Щур" userId="3faffa111ac016f6" providerId="LiveId" clId="{7454EB13-8468-4701-A14C-AE8C5B705671}" dt="2023-11-16T10:44:49.920" v="2923" actId="478"/>
          <ac:picMkLst>
            <pc:docMk/>
            <pc:sldMk cId="269978338" sldId="1094"/>
            <ac:picMk id="89" creationId="{B0A3595A-45AD-BD21-CBAC-71FA17F2B4AC}"/>
          </ac:picMkLst>
        </pc:picChg>
        <pc:picChg chg="add del mod">
          <ac:chgData name="Назар Щур" userId="3faffa111ac016f6" providerId="LiveId" clId="{7454EB13-8468-4701-A14C-AE8C5B705671}" dt="2023-11-16T10:45:24.593" v="2935" actId="478"/>
          <ac:picMkLst>
            <pc:docMk/>
            <pc:sldMk cId="269978338" sldId="1094"/>
            <ac:picMk id="91" creationId="{BA93C0C3-951A-C5BF-FA1D-8EE6775A3E93}"/>
          </ac:picMkLst>
        </pc:picChg>
        <pc:picChg chg="add mod">
          <ac:chgData name="Назар Щур" userId="3faffa111ac016f6" providerId="LiveId" clId="{7454EB13-8468-4701-A14C-AE8C5B705671}" dt="2023-11-16T10:48:02.901" v="2974" actId="1076"/>
          <ac:picMkLst>
            <pc:docMk/>
            <pc:sldMk cId="269978338" sldId="1094"/>
            <ac:picMk id="93" creationId="{42FD09B2-24AC-A5AC-66D7-442C2108834A}"/>
          </ac:picMkLst>
        </pc:picChg>
        <pc:picChg chg="add mod">
          <ac:chgData name="Назар Щур" userId="3faffa111ac016f6" providerId="LiveId" clId="{7454EB13-8468-4701-A14C-AE8C5B705671}" dt="2023-11-16T10:47:59.403" v="2971" actId="1076"/>
          <ac:picMkLst>
            <pc:docMk/>
            <pc:sldMk cId="269978338" sldId="1094"/>
            <ac:picMk id="95" creationId="{1622C419-191A-3894-9DD9-09D412E28D90}"/>
          </ac:picMkLst>
        </pc:picChg>
        <pc:picChg chg="add mod">
          <ac:chgData name="Назар Щур" userId="3faffa111ac016f6" providerId="LiveId" clId="{7454EB13-8468-4701-A14C-AE8C5B705671}" dt="2023-11-16T10:46:18.312" v="2958" actId="1076"/>
          <ac:picMkLst>
            <pc:docMk/>
            <pc:sldMk cId="269978338" sldId="1094"/>
            <ac:picMk id="97" creationId="{B48C3452-56D9-6445-580B-2B38E53F7492}"/>
          </ac:picMkLst>
        </pc:picChg>
        <pc:picChg chg="add mod">
          <ac:chgData name="Назар Щур" userId="3faffa111ac016f6" providerId="LiveId" clId="{7454EB13-8468-4701-A14C-AE8C5B705671}" dt="2023-11-16T10:45:33.020" v="2940" actId="1076"/>
          <ac:picMkLst>
            <pc:docMk/>
            <pc:sldMk cId="269978338" sldId="1094"/>
            <ac:picMk id="99" creationId="{F2397D7B-A9DB-C7C0-7321-DDC434BCE169}"/>
          </ac:picMkLst>
        </pc:picChg>
        <pc:picChg chg="add mod">
          <ac:chgData name="Назар Щур" userId="3faffa111ac016f6" providerId="LiveId" clId="{7454EB13-8468-4701-A14C-AE8C5B705671}" dt="2023-11-16T10:48:01.565" v="2973" actId="1076"/>
          <ac:picMkLst>
            <pc:docMk/>
            <pc:sldMk cId="269978338" sldId="1094"/>
            <ac:picMk id="100" creationId="{921E0AA0-15C0-DC4D-2286-4DD18300E9F0}"/>
          </ac:picMkLst>
        </pc:picChg>
        <pc:picChg chg="add mod">
          <ac:chgData name="Назар Щур" userId="3faffa111ac016f6" providerId="LiveId" clId="{7454EB13-8468-4701-A14C-AE8C5B705671}" dt="2023-11-16T10:46:19.147" v="2959" actId="1076"/>
          <ac:picMkLst>
            <pc:docMk/>
            <pc:sldMk cId="269978338" sldId="1094"/>
            <ac:picMk id="102" creationId="{47DC3A5F-33E8-28DA-23E6-EDAEA6D12D2F}"/>
          </ac:picMkLst>
        </pc:picChg>
        <pc:cxnChg chg="del">
          <ac:chgData name="Назар Щур" userId="3faffa111ac016f6" providerId="LiveId" clId="{7454EB13-8468-4701-A14C-AE8C5B705671}" dt="2023-11-16T10:12:38.545" v="2501" actId="478"/>
          <ac:cxnSpMkLst>
            <pc:docMk/>
            <pc:sldMk cId="269978338" sldId="1094"/>
            <ac:cxnSpMk id="4" creationId="{71704BCC-1CC3-7070-DAA9-C2A459EF63A9}"/>
          </ac:cxnSpMkLst>
        </pc:cxnChg>
        <pc:cxnChg chg="del">
          <ac:chgData name="Назар Щур" userId="3faffa111ac016f6" providerId="LiveId" clId="{7454EB13-8468-4701-A14C-AE8C5B705671}" dt="2023-11-16T10:12:38.545" v="2501" actId="478"/>
          <ac:cxnSpMkLst>
            <pc:docMk/>
            <pc:sldMk cId="269978338" sldId="1094"/>
            <ac:cxnSpMk id="9" creationId="{5EC87200-7C55-A616-782D-E57454DD0A84}"/>
          </ac:cxnSpMkLst>
        </pc:cxnChg>
        <pc:cxnChg chg="del">
          <ac:chgData name="Назар Щур" userId="3faffa111ac016f6" providerId="LiveId" clId="{7454EB13-8468-4701-A14C-AE8C5B705671}" dt="2023-11-16T10:12:38.545" v="2501" actId="478"/>
          <ac:cxnSpMkLst>
            <pc:docMk/>
            <pc:sldMk cId="269978338" sldId="1094"/>
            <ac:cxnSpMk id="20" creationId="{EA612020-E975-2FD6-A865-3520F2A82F75}"/>
          </ac:cxnSpMkLst>
        </pc:cxnChg>
        <pc:cxnChg chg="mod">
          <ac:chgData name="Назар Щур" userId="3faffa111ac016f6" providerId="LiveId" clId="{7454EB13-8468-4701-A14C-AE8C5B705671}" dt="2023-11-16T10:19:16.852" v="2503"/>
          <ac:cxnSpMkLst>
            <pc:docMk/>
            <pc:sldMk cId="269978338" sldId="1094"/>
            <ac:cxnSpMk id="29" creationId="{EBB7D3E6-DF39-4FB9-C6E9-E2C86377B377}"/>
          </ac:cxnSpMkLst>
        </pc:cxnChg>
        <pc:cxnChg chg="del">
          <ac:chgData name="Назар Щур" userId="3faffa111ac016f6" providerId="LiveId" clId="{7454EB13-8468-4701-A14C-AE8C5B705671}" dt="2023-11-16T10:12:38.545" v="2501" actId="478"/>
          <ac:cxnSpMkLst>
            <pc:docMk/>
            <pc:sldMk cId="269978338" sldId="1094"/>
            <ac:cxnSpMk id="33" creationId="{634A7E10-E9ED-6288-DAD5-F87B726BD672}"/>
          </ac:cxnSpMkLst>
        </pc:cxnChg>
        <pc:cxnChg chg="del mod topLvl">
          <ac:chgData name="Назар Щур" userId="3faffa111ac016f6" providerId="LiveId" clId="{7454EB13-8468-4701-A14C-AE8C5B705671}" dt="2023-11-16T10:33:50.324" v="2842" actId="478"/>
          <ac:cxnSpMkLst>
            <pc:docMk/>
            <pc:sldMk cId="269978338" sldId="1094"/>
            <ac:cxnSpMk id="43" creationId="{14C3BB03-BD5C-944A-52BF-C051660EA73D}"/>
          </ac:cxnSpMkLst>
        </pc:cxnChg>
        <pc:cxnChg chg="del">
          <ac:chgData name="Назар Щур" userId="3faffa111ac016f6" providerId="LiveId" clId="{7454EB13-8468-4701-A14C-AE8C5B705671}" dt="2023-11-16T10:12:38.545" v="2501" actId="478"/>
          <ac:cxnSpMkLst>
            <pc:docMk/>
            <pc:sldMk cId="269978338" sldId="1094"/>
            <ac:cxnSpMk id="55" creationId="{2635BE9A-73D0-341F-330C-4AEDBF458AF8}"/>
          </ac:cxnSpMkLst>
        </pc:cxnChg>
        <pc:cxnChg chg="mod">
          <ac:chgData name="Назар Щур" userId="3faffa111ac016f6" providerId="LiveId" clId="{7454EB13-8468-4701-A14C-AE8C5B705671}" dt="2023-11-16T10:20:12.669" v="2514"/>
          <ac:cxnSpMkLst>
            <pc:docMk/>
            <pc:sldMk cId="269978338" sldId="1094"/>
            <ac:cxnSpMk id="58" creationId="{61112604-0171-6AF5-2E40-2ED1D1BFE5AC}"/>
          </ac:cxnSpMkLst>
        </pc:cxnChg>
        <pc:cxnChg chg="mod topLvl">
          <ac:chgData name="Назар Щур" userId="3faffa111ac016f6" providerId="LiveId" clId="{7454EB13-8468-4701-A14C-AE8C5B705671}" dt="2023-11-16T10:33:00.837" v="2802" actId="164"/>
          <ac:cxnSpMkLst>
            <pc:docMk/>
            <pc:sldMk cId="269978338" sldId="1094"/>
            <ac:cxnSpMk id="72" creationId="{14381447-4A49-391C-621D-2143D2E0E48B}"/>
          </ac:cxnSpMkLst>
        </pc:cxnChg>
        <pc:cxnChg chg="mod">
          <ac:chgData name="Назар Щур" userId="3faffa111ac016f6" providerId="LiveId" clId="{7454EB13-8468-4701-A14C-AE8C5B705671}" dt="2023-11-16T10:22:40.237" v="2559"/>
          <ac:cxnSpMkLst>
            <pc:docMk/>
            <pc:sldMk cId="269978338" sldId="1094"/>
            <ac:cxnSpMk id="80" creationId="{ED6228E2-6538-D1FF-9FAB-D0A01CC6E881}"/>
          </ac:cxnSpMkLst>
        </pc:cxnChg>
      </pc:sldChg>
      <pc:sldChg chg="delSp add del mod delAnim">
        <pc:chgData name="Назар Щур" userId="3faffa111ac016f6" providerId="LiveId" clId="{7454EB13-8468-4701-A14C-AE8C5B705671}" dt="2023-11-16T10:12:25.849" v="2497" actId="47"/>
        <pc:sldMkLst>
          <pc:docMk/>
          <pc:sldMk cId="2952588527" sldId="1094"/>
        </pc:sldMkLst>
        <pc:spChg chg="del">
          <ac:chgData name="Назар Щур" userId="3faffa111ac016f6" providerId="LiveId" clId="{7454EB13-8468-4701-A14C-AE8C5B705671}" dt="2023-11-16T10:11:40.494" v="2494" actId="478"/>
          <ac:spMkLst>
            <pc:docMk/>
            <pc:sldMk cId="2952588527" sldId="1094"/>
            <ac:spMk id="2" creationId="{709307F8-32FC-EFDB-9EB0-BDBFC55B0A3E}"/>
          </ac:spMkLst>
        </pc:spChg>
        <pc:spChg chg="del topLvl">
          <ac:chgData name="Назар Щур" userId="3faffa111ac016f6" providerId="LiveId" clId="{7454EB13-8468-4701-A14C-AE8C5B705671}" dt="2023-11-16T10:11:42.166" v="2495" actId="478"/>
          <ac:spMkLst>
            <pc:docMk/>
            <pc:sldMk cId="2952588527" sldId="1094"/>
            <ac:spMk id="39" creationId="{C91FF341-BA07-495E-B482-DD66522A87F3}"/>
          </ac:spMkLst>
        </pc:spChg>
        <pc:grpChg chg="del">
          <ac:chgData name="Назар Щур" userId="3faffa111ac016f6" providerId="LiveId" clId="{7454EB13-8468-4701-A14C-AE8C5B705671}" dt="2023-11-16T10:11:42.166" v="2495" actId="478"/>
          <ac:grpSpMkLst>
            <pc:docMk/>
            <pc:sldMk cId="2952588527" sldId="1094"/>
            <ac:grpSpMk id="48" creationId="{DA23F0F7-8E5B-0D5B-55D4-73B215C945D2}"/>
          </ac:grpSpMkLst>
        </pc:grpChg>
        <pc:picChg chg="del topLvl">
          <ac:chgData name="Назар Щур" userId="3faffa111ac016f6" providerId="LiveId" clId="{7454EB13-8468-4701-A14C-AE8C5B705671}" dt="2023-11-16T10:11:43.271" v="2496" actId="478"/>
          <ac:picMkLst>
            <pc:docMk/>
            <pc:sldMk cId="2952588527" sldId="1094"/>
            <ac:picMk id="41" creationId="{7E49A3E4-D87E-4AE0-9357-3041C49B925C}"/>
          </ac:picMkLst>
        </pc:picChg>
      </pc:sldChg>
      <pc:sldChg chg="modSp add del mod">
        <pc:chgData name="Назар Щур" userId="3faffa111ac016f6" providerId="LiveId" clId="{7454EB13-8468-4701-A14C-AE8C5B705671}" dt="2023-11-16T10:36:30.781" v="2898" actId="47"/>
        <pc:sldMkLst>
          <pc:docMk/>
          <pc:sldMk cId="1923669962" sldId="1095"/>
        </pc:sldMkLst>
        <pc:spChg chg="mod">
          <ac:chgData name="Назар Щур" userId="3faffa111ac016f6" providerId="LiveId" clId="{7454EB13-8468-4701-A14C-AE8C5B705671}" dt="2023-11-16T10:23:19.966" v="2614" actId="1036"/>
          <ac:spMkLst>
            <pc:docMk/>
            <pc:sldMk cId="1923669962" sldId="1095"/>
            <ac:spMk id="7" creationId="{F231422B-542A-5575-7BB7-B79862509CD1}"/>
          </ac:spMkLst>
        </pc:spChg>
        <pc:spChg chg="mod">
          <ac:chgData name="Назар Щур" userId="3faffa111ac016f6" providerId="LiveId" clId="{7454EB13-8468-4701-A14C-AE8C5B705671}" dt="2023-11-16T10:23:14.942" v="2602" actId="1036"/>
          <ac:spMkLst>
            <pc:docMk/>
            <pc:sldMk cId="1923669962" sldId="1095"/>
            <ac:spMk id="45" creationId="{C636A0CD-7E69-D6E6-0062-E03E64FA5D2D}"/>
          </ac:spMkLst>
        </pc:spChg>
        <pc:spChg chg="mod">
          <ac:chgData name="Назар Щур" userId="3faffa111ac016f6" providerId="LiveId" clId="{7454EB13-8468-4701-A14C-AE8C5B705671}" dt="2023-11-16T10:23:59.539" v="2618" actId="1076"/>
          <ac:spMkLst>
            <pc:docMk/>
            <pc:sldMk cId="1923669962" sldId="1095"/>
            <ac:spMk id="60" creationId="{7E4FAB68-3544-073D-EC80-E5B963540406}"/>
          </ac:spMkLst>
        </pc:spChg>
        <pc:spChg chg="mod">
          <ac:chgData name="Назар Щур" userId="3faffa111ac016f6" providerId="LiveId" clId="{7454EB13-8468-4701-A14C-AE8C5B705671}" dt="2023-11-16T10:23:37.441" v="2616" actId="1076"/>
          <ac:spMkLst>
            <pc:docMk/>
            <pc:sldMk cId="1923669962" sldId="1095"/>
            <ac:spMk id="61" creationId="{8E725E8C-1496-945C-609F-A5D47B85B7BE}"/>
          </ac:spMkLst>
        </pc:spChg>
        <pc:spChg chg="mod">
          <ac:chgData name="Назар Щур" userId="3faffa111ac016f6" providerId="LiveId" clId="{7454EB13-8468-4701-A14C-AE8C5B705671}" dt="2023-11-16T10:23:49.687" v="2617" actId="1076"/>
          <ac:spMkLst>
            <pc:docMk/>
            <pc:sldMk cId="1923669962" sldId="1095"/>
            <ac:spMk id="62" creationId="{F337EDA8-B69C-4A99-15BD-FBAE17912CD8}"/>
          </ac:spMkLst>
        </pc:spChg>
        <pc:grpChg chg="mod">
          <ac:chgData name="Назар Щур" userId="3faffa111ac016f6" providerId="LiveId" clId="{7454EB13-8468-4701-A14C-AE8C5B705671}" dt="2023-11-16T10:23:14.942" v="2602" actId="1036"/>
          <ac:grpSpMkLst>
            <pc:docMk/>
            <pc:sldMk cId="1923669962" sldId="1095"/>
            <ac:grpSpMk id="44" creationId="{789F48F9-BF86-5A97-55B2-F63AD82638DF}"/>
          </ac:grpSpMkLst>
        </pc:grpChg>
        <pc:grpChg chg="mod">
          <ac:chgData name="Назар Щур" userId="3faffa111ac016f6" providerId="LiveId" clId="{7454EB13-8468-4701-A14C-AE8C5B705671}" dt="2023-11-16T10:23:59.539" v="2618" actId="1076"/>
          <ac:grpSpMkLst>
            <pc:docMk/>
            <pc:sldMk cId="1923669962" sldId="1095"/>
            <ac:grpSpMk id="63" creationId="{5BBBFC5E-0294-9305-0391-BB20648C9E0D}"/>
          </ac:grpSpMkLst>
        </pc:grpChg>
        <pc:grpChg chg="mod">
          <ac:chgData name="Назар Щур" userId="3faffa111ac016f6" providerId="LiveId" clId="{7454EB13-8468-4701-A14C-AE8C5B705671}" dt="2023-11-16T10:24:06.320" v="2626" actId="1038"/>
          <ac:grpSpMkLst>
            <pc:docMk/>
            <pc:sldMk cId="1923669962" sldId="1095"/>
            <ac:grpSpMk id="73" creationId="{D45123F2-FCC6-4686-165C-EF6D3E8ED575}"/>
          </ac:grpSpMkLst>
        </pc:grpChg>
      </pc:sldChg>
      <pc:sldChg chg="addSp delSp modSp add mod ord delAnim modAnim">
        <pc:chgData name="Назар Щур" userId="3faffa111ac016f6" providerId="LiveId" clId="{7454EB13-8468-4701-A14C-AE8C5B705671}" dt="2023-11-18T15:19:23.561" v="3584" actId="20577"/>
        <pc:sldMkLst>
          <pc:docMk/>
          <pc:sldMk cId="3334640789" sldId="1095"/>
        </pc:sldMkLst>
        <pc:spChg chg="mod">
          <ac:chgData name="Назар Щур" userId="3faffa111ac016f6" providerId="LiveId" clId="{7454EB13-8468-4701-A14C-AE8C5B705671}" dt="2023-11-18T15:19:23.561" v="3584" actId="20577"/>
          <ac:spMkLst>
            <pc:docMk/>
            <pc:sldMk cId="3334640789" sldId="1095"/>
            <ac:spMk id="15" creationId="{CE875E1B-5141-B506-36F0-BCA749712A14}"/>
          </ac:spMkLst>
        </pc:spChg>
        <pc:picChg chg="add del mod ord modCrop">
          <ac:chgData name="Назар Щур" userId="3faffa111ac016f6" providerId="LiveId" clId="{7454EB13-8468-4701-A14C-AE8C5B705671}" dt="2023-11-16T11:18:16.574" v="3114" actId="478"/>
          <ac:picMkLst>
            <pc:docMk/>
            <pc:sldMk cId="3334640789" sldId="1095"/>
            <ac:picMk id="3" creationId="{D46F9F50-EB67-1656-DD57-B498EC5B04BB}"/>
          </ac:picMkLst>
        </pc:picChg>
        <pc:picChg chg="add mod">
          <ac:chgData name="Назар Щур" userId="3faffa111ac016f6" providerId="LiveId" clId="{7454EB13-8468-4701-A14C-AE8C5B705671}" dt="2023-11-16T11:18:19.043" v="3116" actId="167"/>
          <ac:picMkLst>
            <pc:docMk/>
            <pc:sldMk cId="3334640789" sldId="1095"/>
            <ac:picMk id="4" creationId="{9A6C076E-0E06-4666-590A-64C21A3BAB5A}"/>
          </ac:picMkLst>
        </pc:picChg>
        <pc:picChg chg="del">
          <ac:chgData name="Назар Щур" userId="3faffa111ac016f6" providerId="LiveId" clId="{7454EB13-8468-4701-A14C-AE8C5B705671}" dt="2023-11-16T11:14:39.110" v="3101" actId="478"/>
          <ac:picMkLst>
            <pc:docMk/>
            <pc:sldMk cId="3334640789" sldId="1095"/>
            <ac:picMk id="17" creationId="{DF3B7701-7917-464F-B865-98C519D0F648}"/>
          </ac:picMkLst>
        </pc:picChg>
      </pc:sldChg>
      <pc:sldChg chg="addSp delSp modSp add mod delAnim modAnim">
        <pc:chgData name="Назар Щур" userId="3faffa111ac016f6" providerId="LiveId" clId="{7454EB13-8468-4701-A14C-AE8C5B705671}" dt="2023-11-16T11:28:35.359" v="3157" actId="478"/>
        <pc:sldMkLst>
          <pc:docMk/>
          <pc:sldMk cId="2598588506" sldId="1096"/>
        </pc:sldMkLst>
        <pc:spChg chg="add del mod">
          <ac:chgData name="Назар Щур" userId="3faffa111ac016f6" providerId="LiveId" clId="{7454EB13-8468-4701-A14C-AE8C5B705671}" dt="2023-11-16T11:28:35.359" v="3157" actId="478"/>
          <ac:spMkLst>
            <pc:docMk/>
            <pc:sldMk cId="2598588506" sldId="1096"/>
            <ac:spMk id="5" creationId="{07CEA03C-7BC3-3FA4-9A93-800D31471A1F}"/>
          </ac:spMkLst>
        </pc:spChg>
        <pc:spChg chg="mod">
          <ac:chgData name="Назар Щур" userId="3faffa111ac016f6" providerId="LiveId" clId="{7454EB13-8468-4701-A14C-AE8C5B705671}" dt="2023-11-16T11:28:04.276" v="3149" actId="1076"/>
          <ac:spMkLst>
            <pc:docMk/>
            <pc:sldMk cId="2598588506" sldId="1096"/>
            <ac:spMk id="15" creationId="{CE875E1B-5141-B506-36F0-BCA749712A14}"/>
          </ac:spMkLst>
        </pc:spChg>
        <pc:picChg chg="add mod">
          <ac:chgData name="Назар Щур" userId="3faffa111ac016f6" providerId="LiveId" clId="{7454EB13-8468-4701-A14C-AE8C5B705671}" dt="2023-11-16T11:28:26.067" v="3154" actId="14100"/>
          <ac:picMkLst>
            <pc:docMk/>
            <pc:sldMk cId="2598588506" sldId="1096"/>
            <ac:picMk id="2" creationId="{B801A78D-7177-4FB2-E67B-C5090FCE1673}"/>
          </ac:picMkLst>
        </pc:picChg>
        <pc:picChg chg="del">
          <ac:chgData name="Назар Щур" userId="3faffa111ac016f6" providerId="LiveId" clId="{7454EB13-8468-4701-A14C-AE8C5B705671}" dt="2023-11-16T11:17:07.884" v="3110" actId="478"/>
          <ac:picMkLst>
            <pc:docMk/>
            <pc:sldMk cId="2598588506" sldId="1096"/>
            <ac:picMk id="3" creationId="{D46F9F50-EB67-1656-DD57-B498EC5B04BB}"/>
          </ac:picMkLst>
        </pc:picChg>
        <pc:picChg chg="add mod">
          <ac:chgData name="Назар Щур" userId="3faffa111ac016f6" providerId="LiveId" clId="{7454EB13-8468-4701-A14C-AE8C5B705671}" dt="2023-11-16T11:28:33.810" v="3156" actId="14100"/>
          <ac:picMkLst>
            <pc:docMk/>
            <pc:sldMk cId="2598588506" sldId="1096"/>
            <ac:picMk id="4" creationId="{7D16CC6D-52E2-00C2-8DA0-3AC78AC0C568}"/>
          </ac:picMkLst>
        </pc:picChg>
      </pc:sldChg>
      <pc:sldChg chg="delSp modSp add del mod modAnim">
        <pc:chgData name="Назар Щур" userId="3faffa111ac016f6" providerId="LiveId" clId="{7454EB13-8468-4701-A14C-AE8C5B705671}" dt="2023-11-16T11:37:41.198" v="3303" actId="47"/>
        <pc:sldMkLst>
          <pc:docMk/>
          <pc:sldMk cId="278275759" sldId="1097"/>
        </pc:sldMkLst>
        <pc:spChg chg="mod">
          <ac:chgData name="Назар Щур" userId="3faffa111ac016f6" providerId="LiveId" clId="{7454EB13-8468-4701-A14C-AE8C5B705671}" dt="2023-11-16T11:29:36.470" v="3176" actId="207"/>
          <ac:spMkLst>
            <pc:docMk/>
            <pc:sldMk cId="278275759" sldId="1097"/>
            <ac:spMk id="15" creationId="{CE875E1B-5141-B506-36F0-BCA749712A14}"/>
          </ac:spMkLst>
        </pc:spChg>
        <pc:picChg chg="del">
          <ac:chgData name="Назар Щур" userId="3faffa111ac016f6" providerId="LiveId" clId="{7454EB13-8468-4701-A14C-AE8C5B705671}" dt="2023-11-16T11:28:51.737" v="3160" actId="478"/>
          <ac:picMkLst>
            <pc:docMk/>
            <pc:sldMk cId="278275759" sldId="1097"/>
            <ac:picMk id="2" creationId="{B801A78D-7177-4FB2-E67B-C5090FCE1673}"/>
          </ac:picMkLst>
        </pc:picChg>
        <pc:picChg chg="del">
          <ac:chgData name="Назар Щур" userId="3faffa111ac016f6" providerId="LiveId" clId="{7454EB13-8468-4701-A14C-AE8C5B705671}" dt="2023-11-16T11:28:51.737" v="3160" actId="478"/>
          <ac:picMkLst>
            <pc:docMk/>
            <pc:sldMk cId="278275759" sldId="1097"/>
            <ac:picMk id="4" creationId="{7D16CC6D-52E2-00C2-8DA0-3AC78AC0C568}"/>
          </ac:picMkLst>
        </pc:picChg>
      </pc:sldChg>
      <pc:sldChg chg="addSp delSp modSp add mod delAnim modAnim">
        <pc:chgData name="Назар Щур" userId="3faffa111ac016f6" providerId="LiveId" clId="{7454EB13-8468-4701-A14C-AE8C5B705671}" dt="2023-11-16T11:52:46.919" v="3463" actId="20577"/>
        <pc:sldMkLst>
          <pc:docMk/>
          <pc:sldMk cId="3230248031" sldId="1098"/>
        </pc:sldMkLst>
        <pc:spChg chg="add del mod">
          <ac:chgData name="Назар Щур" userId="3faffa111ac016f6" providerId="LiveId" clId="{7454EB13-8468-4701-A14C-AE8C5B705671}" dt="2023-11-16T11:35:22.157" v="3213" actId="478"/>
          <ac:spMkLst>
            <pc:docMk/>
            <pc:sldMk cId="3230248031" sldId="1098"/>
            <ac:spMk id="8" creationId="{C2CB7B6D-A642-AD1A-67DD-6D24E623BCA7}"/>
          </ac:spMkLst>
        </pc:spChg>
        <pc:spChg chg="mod">
          <ac:chgData name="Назар Щур" userId="3faffa111ac016f6" providerId="LiveId" clId="{7454EB13-8468-4701-A14C-AE8C5B705671}" dt="2023-11-16T11:52:46.919" v="3463" actId="20577"/>
          <ac:spMkLst>
            <pc:docMk/>
            <pc:sldMk cId="3230248031" sldId="1098"/>
            <ac:spMk id="15" creationId="{CE875E1B-5141-B506-36F0-BCA749712A14}"/>
          </ac:spMkLst>
        </pc:spChg>
        <pc:picChg chg="del">
          <ac:chgData name="Назар Щур" userId="3faffa111ac016f6" providerId="LiveId" clId="{7454EB13-8468-4701-A14C-AE8C5B705671}" dt="2023-11-16T11:30:55.203" v="3178" actId="478"/>
          <ac:picMkLst>
            <pc:docMk/>
            <pc:sldMk cId="3230248031" sldId="1098"/>
            <ac:picMk id="2" creationId="{B801A78D-7177-4FB2-E67B-C5090FCE1673}"/>
          </ac:picMkLst>
        </pc:picChg>
        <pc:picChg chg="del">
          <ac:chgData name="Назар Щур" userId="3faffa111ac016f6" providerId="LiveId" clId="{7454EB13-8468-4701-A14C-AE8C5B705671}" dt="2023-11-16T11:30:55.203" v="3178" actId="478"/>
          <ac:picMkLst>
            <pc:docMk/>
            <pc:sldMk cId="3230248031" sldId="1098"/>
            <ac:picMk id="4" creationId="{7D16CC6D-52E2-00C2-8DA0-3AC78AC0C568}"/>
          </ac:picMkLst>
        </pc:picChg>
        <pc:picChg chg="add mod">
          <ac:chgData name="Назар Щур" userId="3faffa111ac016f6" providerId="LiveId" clId="{7454EB13-8468-4701-A14C-AE8C5B705671}" dt="2023-11-16T11:35:12.598" v="3209" actId="14100"/>
          <ac:picMkLst>
            <pc:docMk/>
            <pc:sldMk cId="3230248031" sldId="1098"/>
            <ac:picMk id="5" creationId="{F5423DCA-1512-6F55-0216-59F12C2CA3E1}"/>
          </ac:picMkLst>
        </pc:picChg>
        <pc:picChg chg="add mod">
          <ac:chgData name="Назар Щур" userId="3faffa111ac016f6" providerId="LiveId" clId="{7454EB13-8468-4701-A14C-AE8C5B705671}" dt="2023-11-16T11:35:20.469" v="3212" actId="14100"/>
          <ac:picMkLst>
            <pc:docMk/>
            <pc:sldMk cId="3230248031" sldId="1098"/>
            <ac:picMk id="7" creationId="{FC6592AE-AED9-2931-99DB-61CA089A77E0}"/>
          </ac:picMkLst>
        </pc:picChg>
      </pc:sldChg>
      <pc:sldChg chg="addSp delSp modSp add mod modAnim">
        <pc:chgData name="Назар Щур" userId="3faffa111ac016f6" providerId="LiveId" clId="{7454EB13-8468-4701-A14C-AE8C5B705671}" dt="2023-11-16T13:19:08.813" v="3465" actId="208"/>
        <pc:sldMkLst>
          <pc:docMk/>
          <pc:sldMk cId="4205713198" sldId="1099"/>
        </pc:sldMkLst>
        <pc:spChg chg="mod">
          <ac:chgData name="Назар Щур" userId="3faffa111ac016f6" providerId="LiveId" clId="{7454EB13-8468-4701-A14C-AE8C5B705671}" dt="2023-11-16T11:36:23.421" v="3270" actId="1035"/>
          <ac:spMkLst>
            <pc:docMk/>
            <pc:sldMk cId="4205713198" sldId="1099"/>
            <ac:spMk id="9" creationId="{D5E15723-ADFA-5BFC-6A7C-BF89DC470E66}"/>
          </ac:spMkLst>
        </pc:spChg>
        <pc:spChg chg="del mod">
          <ac:chgData name="Назар Щур" userId="3faffa111ac016f6" providerId="LiveId" clId="{7454EB13-8468-4701-A14C-AE8C5B705671}" dt="2023-11-16T11:36:04.430" v="3233" actId="478"/>
          <ac:spMkLst>
            <pc:docMk/>
            <pc:sldMk cId="4205713198" sldId="1099"/>
            <ac:spMk id="10" creationId="{AD93FE3A-86F7-D280-32F7-D36F621FE3FA}"/>
          </ac:spMkLst>
        </pc:spChg>
        <pc:spChg chg="del mod">
          <ac:chgData name="Назар Щур" userId="3faffa111ac016f6" providerId="LiveId" clId="{7454EB13-8468-4701-A14C-AE8C5B705671}" dt="2023-11-16T11:36:10.249" v="3245" actId="478"/>
          <ac:spMkLst>
            <pc:docMk/>
            <pc:sldMk cId="4205713198" sldId="1099"/>
            <ac:spMk id="11" creationId="{BF9F67B3-0878-7865-1463-00819FA4503C}"/>
          </ac:spMkLst>
        </pc:spChg>
        <pc:spChg chg="mod">
          <ac:chgData name="Назар Щур" userId="3faffa111ac016f6" providerId="LiveId" clId="{7454EB13-8468-4701-A14C-AE8C5B705671}" dt="2023-11-16T11:36:23.421" v="3270" actId="1035"/>
          <ac:spMkLst>
            <pc:docMk/>
            <pc:sldMk cId="4205713198" sldId="1099"/>
            <ac:spMk id="13" creationId="{90354368-6D07-AE37-B122-1D99420527DC}"/>
          </ac:spMkLst>
        </pc:spChg>
        <pc:spChg chg="mod">
          <ac:chgData name="Назар Щур" userId="3faffa111ac016f6" providerId="LiveId" clId="{7454EB13-8468-4701-A14C-AE8C5B705671}" dt="2023-11-16T11:36:23.421" v="3270" actId="1035"/>
          <ac:spMkLst>
            <pc:docMk/>
            <pc:sldMk cId="4205713198" sldId="1099"/>
            <ac:spMk id="14" creationId="{E50F0D1E-0DD2-225E-4C3D-0F4A18A5CAEA}"/>
          </ac:spMkLst>
        </pc:spChg>
        <pc:spChg chg="mod">
          <ac:chgData name="Назар Щур" userId="3faffa111ac016f6" providerId="LiveId" clId="{7454EB13-8468-4701-A14C-AE8C5B705671}" dt="2023-11-16T11:36:19.123" v="3253" actId="1076"/>
          <ac:spMkLst>
            <pc:docMk/>
            <pc:sldMk cId="4205713198" sldId="1099"/>
            <ac:spMk id="15" creationId="{CE875E1B-5141-B506-36F0-BCA749712A14}"/>
          </ac:spMkLst>
        </pc:spChg>
        <pc:grpChg chg="add mod">
          <ac:chgData name="Назар Щур" userId="3faffa111ac016f6" providerId="LiveId" clId="{7454EB13-8468-4701-A14C-AE8C5B705671}" dt="2023-11-16T11:36:23.421" v="3270" actId="1035"/>
          <ac:grpSpMkLst>
            <pc:docMk/>
            <pc:sldMk cId="4205713198" sldId="1099"/>
            <ac:grpSpMk id="2" creationId="{C5DDEE59-E510-9628-D018-FD5164926A3B}"/>
          </ac:grpSpMkLst>
        </pc:grpChg>
        <pc:grpChg chg="mod">
          <ac:chgData name="Назар Щур" userId="3faffa111ac016f6" providerId="LiveId" clId="{7454EB13-8468-4701-A14C-AE8C5B705671}" dt="2023-11-16T11:36:23.421" v="3270" actId="1035"/>
          <ac:grpSpMkLst>
            <pc:docMk/>
            <pc:sldMk cId="4205713198" sldId="1099"/>
            <ac:grpSpMk id="4" creationId="{D3FF73D2-0A7C-DCEE-F489-6550120C0FDD}"/>
          </ac:grpSpMkLst>
        </pc:grpChg>
        <pc:picChg chg="mod">
          <ac:chgData name="Назар Щур" userId="3faffa111ac016f6" providerId="LiveId" clId="{7454EB13-8468-4701-A14C-AE8C5B705671}" dt="2023-11-16T11:36:23.421" v="3270" actId="1035"/>
          <ac:picMkLst>
            <pc:docMk/>
            <pc:sldMk cId="4205713198" sldId="1099"/>
            <ac:picMk id="3" creationId="{B467E2BE-61CD-CEBC-1CA8-F39577910F93}"/>
          </ac:picMkLst>
        </pc:picChg>
        <pc:picChg chg="del">
          <ac:chgData name="Назар Щур" userId="3faffa111ac016f6" providerId="LiveId" clId="{7454EB13-8468-4701-A14C-AE8C5B705671}" dt="2023-11-16T11:35:26.613" v="3215" actId="478"/>
          <ac:picMkLst>
            <pc:docMk/>
            <pc:sldMk cId="4205713198" sldId="1099"/>
            <ac:picMk id="5" creationId="{F5423DCA-1512-6F55-0216-59F12C2CA3E1}"/>
          </ac:picMkLst>
        </pc:picChg>
        <pc:picChg chg="mod">
          <ac:chgData name="Назар Щур" userId="3faffa111ac016f6" providerId="LiveId" clId="{7454EB13-8468-4701-A14C-AE8C5B705671}" dt="2023-11-16T11:36:23.421" v="3270" actId="1035"/>
          <ac:picMkLst>
            <pc:docMk/>
            <pc:sldMk cId="4205713198" sldId="1099"/>
            <ac:picMk id="6" creationId="{A499E326-96D7-E202-7E24-82073664B44D}"/>
          </ac:picMkLst>
        </pc:picChg>
        <pc:picChg chg="del">
          <ac:chgData name="Назар Щур" userId="3faffa111ac016f6" providerId="LiveId" clId="{7454EB13-8468-4701-A14C-AE8C5B705671}" dt="2023-11-16T11:35:27.218" v="3216" actId="478"/>
          <ac:picMkLst>
            <pc:docMk/>
            <pc:sldMk cId="4205713198" sldId="1099"/>
            <ac:picMk id="7" creationId="{FC6592AE-AED9-2931-99DB-61CA089A77E0}"/>
          </ac:picMkLst>
        </pc:picChg>
        <pc:cxnChg chg="mod">
          <ac:chgData name="Назар Щур" userId="3faffa111ac016f6" providerId="LiveId" clId="{7454EB13-8468-4701-A14C-AE8C5B705671}" dt="2023-11-16T13:19:06.496" v="3464" actId="208"/>
          <ac:cxnSpMkLst>
            <pc:docMk/>
            <pc:sldMk cId="4205713198" sldId="1099"/>
            <ac:cxnSpMk id="8" creationId="{9EFA79C9-FB07-553D-1D57-28528A273A64}"/>
          </ac:cxnSpMkLst>
        </pc:cxnChg>
        <pc:cxnChg chg="mod">
          <ac:chgData name="Назар Щур" userId="3faffa111ac016f6" providerId="LiveId" clId="{7454EB13-8468-4701-A14C-AE8C5B705671}" dt="2023-11-16T13:19:08.813" v="3465" actId="208"/>
          <ac:cxnSpMkLst>
            <pc:docMk/>
            <pc:sldMk cId="4205713198" sldId="1099"/>
            <ac:cxnSpMk id="12" creationId="{5FD46F4C-5EF4-876D-AB25-2917A3CA22D6}"/>
          </ac:cxnSpMkLst>
        </pc:cxnChg>
        <pc:cxnChg chg="mod">
          <ac:chgData name="Назар Щур" userId="3faffa111ac016f6" providerId="LiveId" clId="{7454EB13-8468-4701-A14C-AE8C5B705671}" dt="2023-11-16T11:36:23.421" v="3270" actId="1035"/>
          <ac:cxnSpMkLst>
            <pc:docMk/>
            <pc:sldMk cId="4205713198" sldId="1099"/>
            <ac:cxnSpMk id="16" creationId="{1B74E916-958F-F661-18C1-67C89680F8EA}"/>
          </ac:cxnSpMkLst>
        </pc:cxnChg>
      </pc:sldChg>
      <pc:sldChg chg="addSp delSp modSp add mod modAnim">
        <pc:chgData name="Назар Щур" userId="3faffa111ac016f6" providerId="LiveId" clId="{7454EB13-8468-4701-A14C-AE8C5B705671}" dt="2023-11-16T13:19:48.429" v="3467" actId="208"/>
        <pc:sldMkLst>
          <pc:docMk/>
          <pc:sldMk cId="2356555158" sldId="1100"/>
        </pc:sldMkLst>
        <pc:spChg chg="mod">
          <ac:chgData name="Назар Щур" userId="3faffa111ac016f6" providerId="LiveId" clId="{7454EB13-8468-4701-A14C-AE8C5B705671}" dt="2023-11-16T11:36:55.330" v="3276" actId="1076"/>
          <ac:spMkLst>
            <pc:docMk/>
            <pc:sldMk cId="2356555158" sldId="1100"/>
            <ac:spMk id="15" creationId="{CE875E1B-5141-B506-36F0-BCA749712A14}"/>
          </ac:spMkLst>
        </pc:spChg>
        <pc:spChg chg="mod">
          <ac:chgData name="Назар Щур" userId="3faffa111ac016f6" providerId="LiveId" clId="{7454EB13-8468-4701-A14C-AE8C5B705671}" dt="2023-11-16T11:37:14.408" v="3302" actId="1038"/>
          <ac:spMkLst>
            <pc:docMk/>
            <pc:sldMk cId="2356555158" sldId="1100"/>
            <ac:spMk id="18" creationId="{32E5700F-131C-0B65-18E3-EAFC3A880801}"/>
          </ac:spMkLst>
        </pc:spChg>
        <pc:spChg chg="del mod">
          <ac:chgData name="Назар Щур" userId="3faffa111ac016f6" providerId="LiveId" clId="{7454EB13-8468-4701-A14C-AE8C5B705671}" dt="2023-11-16T11:37:10.755" v="3291" actId="478"/>
          <ac:spMkLst>
            <pc:docMk/>
            <pc:sldMk cId="2356555158" sldId="1100"/>
            <ac:spMk id="19" creationId="{8320D68F-E6B4-10D0-91AB-CF0B07AC86A7}"/>
          </ac:spMkLst>
        </pc:spChg>
        <pc:spChg chg="mod">
          <ac:chgData name="Назар Щур" userId="3faffa111ac016f6" providerId="LiveId" clId="{7454EB13-8468-4701-A14C-AE8C5B705671}" dt="2023-11-16T11:37:08.793" v="3290" actId="1038"/>
          <ac:spMkLst>
            <pc:docMk/>
            <pc:sldMk cId="2356555158" sldId="1100"/>
            <ac:spMk id="21" creationId="{D33E98A1-0E00-F07B-197D-DB718E7468F1}"/>
          </ac:spMkLst>
        </pc:spChg>
        <pc:spChg chg="del mod">
          <ac:chgData name="Назар Щур" userId="3faffa111ac016f6" providerId="LiveId" clId="{7454EB13-8468-4701-A14C-AE8C5B705671}" dt="2023-11-16T11:37:03.424" v="3279" actId="478"/>
          <ac:spMkLst>
            <pc:docMk/>
            <pc:sldMk cId="2356555158" sldId="1100"/>
            <ac:spMk id="22" creationId="{78B3EC84-578A-4CE5-EE67-9EA00CC1C19F}"/>
          </ac:spMkLst>
        </pc:spChg>
        <pc:spChg chg="mod">
          <ac:chgData name="Назар Щур" userId="3faffa111ac016f6" providerId="LiveId" clId="{7454EB13-8468-4701-A14C-AE8C5B705671}" dt="2023-11-16T11:37:00.745" v="3278"/>
          <ac:spMkLst>
            <pc:docMk/>
            <pc:sldMk cId="2356555158" sldId="1100"/>
            <ac:spMk id="23" creationId="{86804EFB-92E1-07D9-1BE9-C2018A695589}"/>
          </ac:spMkLst>
        </pc:spChg>
        <pc:grpChg chg="del">
          <ac:chgData name="Назар Щур" userId="3faffa111ac016f6" providerId="LiveId" clId="{7454EB13-8468-4701-A14C-AE8C5B705671}" dt="2023-11-16T11:36:56.500" v="3277" actId="478"/>
          <ac:grpSpMkLst>
            <pc:docMk/>
            <pc:sldMk cId="2356555158" sldId="1100"/>
            <ac:grpSpMk id="2" creationId="{C5DDEE59-E510-9628-D018-FD5164926A3B}"/>
          </ac:grpSpMkLst>
        </pc:grpChg>
        <pc:grpChg chg="add mod">
          <ac:chgData name="Назар Щур" userId="3faffa111ac016f6" providerId="LiveId" clId="{7454EB13-8468-4701-A14C-AE8C5B705671}" dt="2023-11-16T11:37:00.745" v="3278"/>
          <ac:grpSpMkLst>
            <pc:docMk/>
            <pc:sldMk cId="2356555158" sldId="1100"/>
            <ac:grpSpMk id="5" creationId="{606088F9-F2FB-94E2-011B-D7FA57E81C28}"/>
          </ac:grpSpMkLst>
        </pc:grpChg>
        <pc:grpChg chg="mod">
          <ac:chgData name="Назар Щур" userId="3faffa111ac016f6" providerId="LiveId" clId="{7454EB13-8468-4701-A14C-AE8C5B705671}" dt="2023-11-16T11:37:00.745" v="3278"/>
          <ac:grpSpMkLst>
            <pc:docMk/>
            <pc:sldMk cId="2356555158" sldId="1100"/>
            <ac:grpSpMk id="11" creationId="{83A62B40-015B-36BA-4A37-D3A32DEFEA08}"/>
          </ac:grpSpMkLst>
        </pc:grpChg>
        <pc:picChg chg="mod">
          <ac:chgData name="Назар Щур" userId="3faffa111ac016f6" providerId="LiveId" clId="{7454EB13-8468-4701-A14C-AE8C5B705671}" dt="2023-11-16T11:37:00.745" v="3278"/>
          <ac:picMkLst>
            <pc:docMk/>
            <pc:sldMk cId="2356555158" sldId="1100"/>
            <ac:picMk id="7" creationId="{4153315F-27D4-3041-DCCE-E5180CCAD1F7}"/>
          </ac:picMkLst>
        </pc:picChg>
        <pc:picChg chg="mod">
          <ac:chgData name="Назар Щур" userId="3faffa111ac016f6" providerId="LiveId" clId="{7454EB13-8468-4701-A14C-AE8C5B705671}" dt="2023-11-16T11:37:00.745" v="3278"/>
          <ac:picMkLst>
            <pc:docMk/>
            <pc:sldMk cId="2356555158" sldId="1100"/>
            <ac:picMk id="10" creationId="{8F14AE5B-47D1-58F7-9BB1-8D8339F10F75}"/>
          </ac:picMkLst>
        </pc:picChg>
        <pc:cxnChg chg="mod">
          <ac:chgData name="Назар Щур" userId="3faffa111ac016f6" providerId="LiveId" clId="{7454EB13-8468-4701-A14C-AE8C5B705671}" dt="2023-11-16T13:19:48.429" v="3467" actId="208"/>
          <ac:cxnSpMkLst>
            <pc:docMk/>
            <pc:sldMk cId="2356555158" sldId="1100"/>
            <ac:cxnSpMk id="17" creationId="{4909EB99-B003-B2C2-4F23-05A81CBB0384}"/>
          </ac:cxnSpMkLst>
        </pc:cxnChg>
        <pc:cxnChg chg="mod">
          <ac:chgData name="Назар Щур" userId="3faffa111ac016f6" providerId="LiveId" clId="{7454EB13-8468-4701-A14C-AE8C5B705671}" dt="2023-11-16T13:19:43.435" v="3466" actId="208"/>
          <ac:cxnSpMkLst>
            <pc:docMk/>
            <pc:sldMk cId="2356555158" sldId="1100"/>
            <ac:cxnSpMk id="20" creationId="{12541D88-8E80-628E-E6F2-1B7E38974FA0}"/>
          </ac:cxnSpMkLst>
        </pc:cxnChg>
        <pc:cxnChg chg="mod">
          <ac:chgData name="Назар Щур" userId="3faffa111ac016f6" providerId="LiveId" clId="{7454EB13-8468-4701-A14C-AE8C5B705671}" dt="2023-11-16T11:37:00.745" v="3278"/>
          <ac:cxnSpMkLst>
            <pc:docMk/>
            <pc:sldMk cId="2356555158" sldId="1100"/>
            <ac:cxnSpMk id="24" creationId="{F4135DCC-D569-4245-25A3-0F57E4E71C2D}"/>
          </ac:cxnSpMkLst>
        </pc:cxnChg>
      </pc:sldChg>
      <pc:sldChg chg="addSp delSp modSp add mod">
        <pc:chgData name="Назар Щур" userId="3faffa111ac016f6" providerId="LiveId" clId="{7454EB13-8468-4701-A14C-AE8C5B705671}" dt="2023-11-16T18:40:56.616" v="3573"/>
        <pc:sldMkLst>
          <pc:docMk/>
          <pc:sldMk cId="481442506" sldId="1101"/>
        </pc:sldMkLst>
        <pc:spChg chg="add mod">
          <ac:chgData name="Назар Щур" userId="3faffa111ac016f6" providerId="LiveId" clId="{7454EB13-8468-4701-A14C-AE8C5B705671}" dt="2023-11-16T18:37:45.094" v="3499" actId="1076"/>
          <ac:spMkLst>
            <pc:docMk/>
            <pc:sldMk cId="481442506" sldId="1101"/>
            <ac:spMk id="8" creationId="{D1AE2050-96F2-1337-E40A-B146E08C412E}"/>
          </ac:spMkLst>
        </pc:spChg>
        <pc:spChg chg="add mod">
          <ac:chgData name="Назар Щур" userId="3faffa111ac016f6" providerId="LiveId" clId="{7454EB13-8468-4701-A14C-AE8C5B705671}" dt="2023-11-16T18:39:04.331" v="3539" actId="1076"/>
          <ac:spMkLst>
            <pc:docMk/>
            <pc:sldMk cId="481442506" sldId="1101"/>
            <ac:spMk id="10" creationId="{99A3B4B2-F8F0-56F5-EB05-50F7269FE931}"/>
          </ac:spMkLst>
        </pc:spChg>
        <pc:spChg chg="mod">
          <ac:chgData name="Назар Щур" userId="3faffa111ac016f6" providerId="LiveId" clId="{7454EB13-8468-4701-A14C-AE8C5B705671}" dt="2023-11-16T18:39:16.974" v="3556" actId="1037"/>
          <ac:spMkLst>
            <pc:docMk/>
            <pc:sldMk cId="481442506" sldId="1101"/>
            <ac:spMk id="27" creationId="{49A8549C-0BF8-B72D-C96B-3014994187F4}"/>
          </ac:spMkLst>
        </pc:spChg>
        <pc:spChg chg="del mod ord">
          <ac:chgData name="Назар Щур" userId="3faffa111ac016f6" providerId="LiveId" clId="{7454EB13-8468-4701-A14C-AE8C5B705671}" dt="2023-11-16T18:37:14.459" v="3495" actId="21"/>
          <ac:spMkLst>
            <pc:docMk/>
            <pc:sldMk cId="481442506" sldId="1101"/>
            <ac:spMk id="38" creationId="{B6D3F188-3C34-9D7E-79EE-684AEEB9BC95}"/>
          </ac:spMkLst>
        </pc:spChg>
        <pc:picChg chg="add del mod">
          <ac:chgData name="Назар Щур" userId="3faffa111ac016f6" providerId="LiveId" clId="{7454EB13-8468-4701-A14C-AE8C5B705671}" dt="2023-11-16T18:37:53.168" v="3500" actId="478"/>
          <ac:picMkLst>
            <pc:docMk/>
            <pc:sldMk cId="481442506" sldId="1101"/>
            <ac:picMk id="3" creationId="{F2455CCC-D3CC-ECAD-DAE4-C784D72B93DE}"/>
          </ac:picMkLst>
        </pc:picChg>
        <pc:picChg chg="mod">
          <ac:chgData name="Назар Щур" userId="3faffa111ac016f6" providerId="LiveId" clId="{7454EB13-8468-4701-A14C-AE8C5B705671}" dt="2023-11-16T18:40:55.953" v="3572" actId="1076"/>
          <ac:picMkLst>
            <pc:docMk/>
            <pc:sldMk cId="481442506" sldId="1101"/>
            <ac:picMk id="4" creationId="{3E964EDD-586A-0766-E9D0-20F02AC7D8F9}"/>
          </ac:picMkLst>
        </pc:picChg>
        <pc:picChg chg="del">
          <ac:chgData name="Назар Щур" userId="3faffa111ac016f6" providerId="LiveId" clId="{7454EB13-8468-4701-A14C-AE8C5B705671}" dt="2023-11-16T18:36:46.214" v="3489" actId="478"/>
          <ac:picMkLst>
            <pc:docMk/>
            <pc:sldMk cId="481442506" sldId="1101"/>
            <ac:picMk id="6" creationId="{E967A196-2D80-EB96-66B3-085FCFDA16DA}"/>
          </ac:picMkLst>
        </pc:picChg>
        <pc:picChg chg="add mod">
          <ac:chgData name="Назар Щур" userId="3faffa111ac016f6" providerId="LiveId" clId="{7454EB13-8468-4701-A14C-AE8C5B705671}" dt="2023-11-16T18:37:45.094" v="3499" actId="1076"/>
          <ac:picMkLst>
            <pc:docMk/>
            <pc:sldMk cId="481442506" sldId="1101"/>
            <ac:picMk id="7" creationId="{9E102A2A-2D6E-AE40-389B-8B2F1E4B89CB}"/>
          </ac:picMkLst>
        </pc:picChg>
        <pc:picChg chg="add del mod">
          <ac:chgData name="Назар Щур" userId="3faffa111ac016f6" providerId="LiveId" clId="{7454EB13-8468-4701-A14C-AE8C5B705671}" dt="2023-11-16T18:40:30.966" v="3560" actId="21"/>
          <ac:picMkLst>
            <pc:docMk/>
            <pc:sldMk cId="481442506" sldId="1101"/>
            <ac:picMk id="13" creationId="{063601FD-3369-CE30-C8BC-6E4EB7153CCB}"/>
          </ac:picMkLst>
        </pc:picChg>
        <pc:picChg chg="mod">
          <ac:chgData name="Назар Щур" userId="3faffa111ac016f6" providerId="LiveId" clId="{7454EB13-8468-4701-A14C-AE8C5B705671}" dt="2023-11-16T18:39:16.974" v="3556" actId="1037"/>
          <ac:picMkLst>
            <pc:docMk/>
            <pc:sldMk cId="481442506" sldId="1101"/>
            <ac:picMk id="14" creationId="{A62CF78C-09C6-ECE1-4F54-E362165D7DC1}"/>
          </ac:picMkLst>
        </pc:picChg>
        <pc:picChg chg="add del mod">
          <ac:chgData name="Назар Щур" userId="3faffa111ac016f6" providerId="LiveId" clId="{7454EB13-8468-4701-A14C-AE8C5B705671}" dt="2023-11-16T18:40:53.866" v="3571"/>
          <ac:picMkLst>
            <pc:docMk/>
            <pc:sldMk cId="481442506" sldId="1101"/>
            <ac:picMk id="15" creationId="{6E2A91B8-1188-4E0A-677F-5C75699C3918}"/>
          </ac:picMkLst>
        </pc:picChg>
        <pc:picChg chg="del mod ord">
          <ac:chgData name="Назар Щур" userId="3faffa111ac016f6" providerId="LiveId" clId="{7454EB13-8468-4701-A14C-AE8C5B705671}" dt="2023-11-16T18:37:14.459" v="3495" actId="21"/>
          <ac:picMkLst>
            <pc:docMk/>
            <pc:sldMk cId="481442506" sldId="1101"/>
            <ac:picMk id="16" creationId="{F339DB3D-9FF8-8EA2-2CF7-64195FE6534C}"/>
          </ac:picMkLst>
        </pc:picChg>
        <pc:picChg chg="add mod">
          <ac:chgData name="Назар Щур" userId="3faffa111ac016f6" providerId="LiveId" clId="{7454EB13-8468-4701-A14C-AE8C5B705671}" dt="2023-11-16T18:40:56.616" v="3573"/>
          <ac:picMkLst>
            <pc:docMk/>
            <pc:sldMk cId="481442506" sldId="1101"/>
            <ac:picMk id="17" creationId="{CD9CC0E2-4C8C-6891-AD53-E85A875FD958}"/>
          </ac:picMkLst>
        </pc:picChg>
        <pc:cxnChg chg="add mod">
          <ac:chgData name="Назар Щур" userId="3faffa111ac016f6" providerId="LiveId" clId="{7454EB13-8468-4701-A14C-AE8C5B705671}" dt="2023-11-16T18:38:44.863" v="3524" actId="1076"/>
          <ac:cxnSpMkLst>
            <pc:docMk/>
            <pc:sldMk cId="481442506" sldId="1101"/>
            <ac:cxnSpMk id="9" creationId="{3AE57E87-1684-A1E0-79C5-14F2825BE940}"/>
          </ac:cxnSpMkLst>
        </pc:cxnChg>
        <pc:cxnChg chg="mod">
          <ac:chgData name="Назар Щур" userId="3faffa111ac016f6" providerId="LiveId" clId="{7454EB13-8468-4701-A14C-AE8C5B705671}" dt="2023-11-16T18:39:16.974" v="3556" actId="1037"/>
          <ac:cxnSpMkLst>
            <pc:docMk/>
            <pc:sldMk cId="481442506" sldId="1101"/>
            <ac:cxnSpMk id="26" creationId="{7973FC17-77AF-4FF1-2C7E-3DDF326929CF}"/>
          </ac:cxnSpMkLst>
        </pc:cxnChg>
      </pc:sldChg>
      <pc:sldChg chg="addSp modSp new del mod modAnim">
        <pc:chgData name="Назар Щур" userId="3faffa111ac016f6" providerId="LiveId" clId="{7454EB13-8468-4701-A14C-AE8C5B705671}" dt="2023-11-16T11:50:26.817" v="3453" actId="47"/>
        <pc:sldMkLst>
          <pc:docMk/>
          <pc:sldMk cId="2260298716" sldId="1101"/>
        </pc:sldMkLst>
        <pc:spChg chg="add mod">
          <ac:chgData name="Назар Щур" userId="3faffa111ac016f6" providerId="LiveId" clId="{7454EB13-8468-4701-A14C-AE8C5B705671}" dt="2023-11-16T11:49:52.797" v="3443" actId="14100"/>
          <ac:spMkLst>
            <pc:docMk/>
            <pc:sldMk cId="2260298716" sldId="1101"/>
            <ac:spMk id="2" creationId="{9B4C4644-3461-AC49-F282-8F95DEC85776}"/>
          </ac:spMkLst>
        </pc:spChg>
        <pc:picChg chg="add mod modCrop">
          <ac:chgData name="Назар Щур" userId="3faffa111ac016f6" providerId="LiveId" clId="{7454EB13-8468-4701-A14C-AE8C5B705671}" dt="2023-11-16T11:50:11.111" v="3451" actId="732"/>
          <ac:picMkLst>
            <pc:docMk/>
            <pc:sldMk cId="2260298716" sldId="1101"/>
            <ac:picMk id="3" creationId="{A748398F-AB33-33DF-D2CE-A65DE68A0E5B}"/>
          </ac:picMkLst>
        </pc:picChg>
      </pc:sldChg>
      <pc:sldChg chg="add del">
        <pc:chgData name="Назар Щур" userId="3faffa111ac016f6" providerId="LiveId" clId="{7454EB13-8468-4701-A14C-AE8C5B705671}" dt="2023-11-16T11:49:38.119" v="3439" actId="2890"/>
        <pc:sldMkLst>
          <pc:docMk/>
          <pc:sldMk cId="3469427127" sldId="1101"/>
        </pc:sldMkLst>
      </pc:sldChg>
      <pc:sldChg chg="delSp add del mod delAnim">
        <pc:chgData name="Назар Щур" userId="3faffa111ac016f6" providerId="LiveId" clId="{7454EB13-8468-4701-A14C-AE8C5B705671}" dt="2023-11-16T18:42:02.260" v="3578" actId="47"/>
        <pc:sldMkLst>
          <pc:docMk/>
          <pc:sldMk cId="116447571" sldId="1102"/>
        </pc:sldMkLst>
        <pc:spChg chg="del">
          <ac:chgData name="Назар Щур" userId="3faffa111ac016f6" providerId="LiveId" clId="{7454EB13-8468-4701-A14C-AE8C5B705671}" dt="2023-11-16T18:41:30.894" v="3576" actId="478"/>
          <ac:spMkLst>
            <pc:docMk/>
            <pc:sldMk cId="116447571" sldId="1102"/>
            <ac:spMk id="2" creationId="{709307F8-32FC-EFDB-9EB0-BDBFC55B0A3E}"/>
          </ac:spMkLst>
        </pc:spChg>
        <pc:grpChg chg="del">
          <ac:chgData name="Назар Щур" userId="3faffa111ac016f6" providerId="LiveId" clId="{7454EB13-8468-4701-A14C-AE8C5B705671}" dt="2023-11-16T18:41:32.238" v="3577" actId="478"/>
          <ac:grpSpMkLst>
            <pc:docMk/>
            <pc:sldMk cId="116447571" sldId="1102"/>
            <ac:grpSpMk id="48" creationId="{DA23F0F7-8E5B-0D5B-55D4-73B215C945D2}"/>
          </ac:grpSpMkLst>
        </pc:grpChg>
      </pc:sldChg>
    </pc:docChg>
  </pc:docChgLst>
  <pc:docChgLst>
    <pc:chgData name="Майя Ігнатенко" userId="1ab6b1f2e57060f7" providerId="LiveId" clId="{8286CF6A-FCD9-435D-B339-5A3A2FEA53AE}"/>
    <pc:docChg chg="undo custSel modSld">
      <pc:chgData name="Майя Ігнатенко" userId="1ab6b1f2e57060f7" providerId="LiveId" clId="{8286CF6A-FCD9-435D-B339-5A3A2FEA53AE}" dt="2023-10-27T06:52:09.079" v="42"/>
      <pc:docMkLst>
        <pc:docMk/>
      </pc:docMkLst>
      <pc:sldChg chg="addSp delSp modSp mod">
        <pc:chgData name="Майя Ігнатенко" userId="1ab6b1f2e57060f7" providerId="LiveId" clId="{8286CF6A-FCD9-435D-B339-5A3A2FEA53AE}" dt="2023-10-27T06:50:58.810" v="30" actId="164"/>
        <pc:sldMkLst>
          <pc:docMk/>
          <pc:sldMk cId="2444325253" sldId="667"/>
        </pc:sldMkLst>
        <pc:spChg chg="add del mod">
          <ac:chgData name="Майя Ігнатенко" userId="1ab6b1f2e57060f7" providerId="LiveId" clId="{8286CF6A-FCD9-435D-B339-5A3A2FEA53AE}" dt="2023-10-27T06:48:25.846" v="13" actId="21"/>
          <ac:spMkLst>
            <pc:docMk/>
            <pc:sldMk cId="2444325253" sldId="667"/>
            <ac:spMk id="2" creationId="{95F031C2-7C80-404F-1256-47BAB27A8F3B}"/>
          </ac:spMkLst>
        </pc:spChg>
        <pc:spChg chg="add mod">
          <ac:chgData name="Майя Ігнатенко" userId="1ab6b1f2e57060f7" providerId="LiveId" clId="{8286CF6A-FCD9-435D-B339-5A3A2FEA53AE}" dt="2023-10-27T06:50:58.810" v="30" actId="164"/>
          <ac:spMkLst>
            <pc:docMk/>
            <pc:sldMk cId="2444325253" sldId="667"/>
            <ac:spMk id="3" creationId="{BF4F80A8-30E3-A0A4-4AA0-39915105607C}"/>
          </ac:spMkLst>
        </pc:spChg>
        <pc:spChg chg="mod topLvl">
          <ac:chgData name="Майя Ігнатенко" userId="1ab6b1f2e57060f7" providerId="LiveId" clId="{8286CF6A-FCD9-435D-B339-5A3A2FEA53AE}" dt="2023-10-27T06:50:58.810" v="30" actId="164"/>
          <ac:spMkLst>
            <pc:docMk/>
            <pc:sldMk cId="2444325253" sldId="667"/>
            <ac:spMk id="1031" creationId="{E8ADE5C6-8A49-05B2-CE5D-D9F184CC7791}"/>
          </ac:spMkLst>
        </pc:spChg>
        <pc:spChg chg="mod topLvl">
          <ac:chgData name="Майя Ігнатенко" userId="1ab6b1f2e57060f7" providerId="LiveId" clId="{8286CF6A-FCD9-435D-B339-5A3A2FEA53AE}" dt="2023-10-27T06:50:58.810" v="30" actId="164"/>
          <ac:spMkLst>
            <pc:docMk/>
            <pc:sldMk cId="2444325253" sldId="667"/>
            <ac:spMk id="1032" creationId="{F391D997-4BF9-F40A-EB92-127B6FD189DB}"/>
          </ac:spMkLst>
        </pc:spChg>
        <pc:spChg chg="mod topLvl">
          <ac:chgData name="Майя Ігнатенко" userId="1ab6b1f2e57060f7" providerId="LiveId" clId="{8286CF6A-FCD9-435D-B339-5A3A2FEA53AE}" dt="2023-10-27T06:50:58.810" v="30" actId="164"/>
          <ac:spMkLst>
            <pc:docMk/>
            <pc:sldMk cId="2444325253" sldId="667"/>
            <ac:spMk id="1033" creationId="{8A2C7C6A-CA8B-5BD4-C8B4-78128C175EF6}"/>
          </ac:spMkLst>
        </pc:spChg>
        <pc:spChg chg="mod topLvl">
          <ac:chgData name="Майя Ігнатенко" userId="1ab6b1f2e57060f7" providerId="LiveId" clId="{8286CF6A-FCD9-435D-B339-5A3A2FEA53AE}" dt="2023-10-27T06:50:58.810" v="30" actId="164"/>
          <ac:spMkLst>
            <pc:docMk/>
            <pc:sldMk cId="2444325253" sldId="667"/>
            <ac:spMk id="1034" creationId="{4ABE3147-0CDA-B9B1-FF10-0418D73FAE80}"/>
          </ac:spMkLst>
        </pc:spChg>
        <pc:spChg chg="mod topLvl">
          <ac:chgData name="Майя Ігнатенко" userId="1ab6b1f2e57060f7" providerId="LiveId" clId="{8286CF6A-FCD9-435D-B339-5A3A2FEA53AE}" dt="2023-10-27T06:50:58.810" v="30" actId="164"/>
          <ac:spMkLst>
            <pc:docMk/>
            <pc:sldMk cId="2444325253" sldId="667"/>
            <ac:spMk id="1035" creationId="{AF3F2674-3108-8841-3F54-8B48B1D08BA7}"/>
          </ac:spMkLst>
        </pc:spChg>
        <pc:spChg chg="mod topLvl">
          <ac:chgData name="Майя Ігнатенко" userId="1ab6b1f2e57060f7" providerId="LiveId" clId="{8286CF6A-FCD9-435D-B339-5A3A2FEA53AE}" dt="2023-10-27T06:50:58.810" v="30" actId="164"/>
          <ac:spMkLst>
            <pc:docMk/>
            <pc:sldMk cId="2444325253" sldId="667"/>
            <ac:spMk id="1037" creationId="{C63DD838-A5A7-8789-690B-B339E5EC5072}"/>
          </ac:spMkLst>
        </pc:spChg>
        <pc:spChg chg="mod">
          <ac:chgData name="Майя Ігнатенко" userId="1ab6b1f2e57060f7" providerId="LiveId" clId="{8286CF6A-FCD9-435D-B339-5A3A2FEA53AE}" dt="2023-10-27T06:48:12.687" v="9" actId="165"/>
          <ac:spMkLst>
            <pc:docMk/>
            <pc:sldMk cId="2444325253" sldId="667"/>
            <ac:spMk id="1040" creationId="{E5428BE9-ADEB-5C76-C5B1-C2C8EAB5BD71}"/>
          </ac:spMkLst>
        </pc:spChg>
        <pc:spChg chg="mod">
          <ac:chgData name="Майя Ігнатенко" userId="1ab6b1f2e57060f7" providerId="LiveId" clId="{8286CF6A-FCD9-435D-B339-5A3A2FEA53AE}" dt="2023-10-27T06:48:12.687" v="9" actId="165"/>
          <ac:spMkLst>
            <pc:docMk/>
            <pc:sldMk cId="2444325253" sldId="667"/>
            <ac:spMk id="1041" creationId="{A47F0920-7BC3-487F-3E5A-41E36BCBA9EF}"/>
          </ac:spMkLst>
        </pc:spChg>
        <pc:spChg chg="mod">
          <ac:chgData name="Майя Ігнатенко" userId="1ab6b1f2e57060f7" providerId="LiveId" clId="{8286CF6A-FCD9-435D-B339-5A3A2FEA53AE}" dt="2023-10-27T06:48:12.687" v="9" actId="165"/>
          <ac:spMkLst>
            <pc:docMk/>
            <pc:sldMk cId="2444325253" sldId="667"/>
            <ac:spMk id="1042" creationId="{56B10C82-2C24-D2FD-681D-D85C37D1A3F9}"/>
          </ac:spMkLst>
        </pc:spChg>
        <pc:spChg chg="mod">
          <ac:chgData name="Майя Ігнатенко" userId="1ab6b1f2e57060f7" providerId="LiveId" clId="{8286CF6A-FCD9-435D-B339-5A3A2FEA53AE}" dt="2023-10-27T06:48:12.687" v="9" actId="165"/>
          <ac:spMkLst>
            <pc:docMk/>
            <pc:sldMk cId="2444325253" sldId="667"/>
            <ac:spMk id="1043" creationId="{B7E5F2C5-8AAA-BEE0-39C2-E70DD888DAE2}"/>
          </ac:spMkLst>
        </pc:spChg>
        <pc:spChg chg="mod">
          <ac:chgData name="Майя Ігнатенко" userId="1ab6b1f2e57060f7" providerId="LiveId" clId="{8286CF6A-FCD9-435D-B339-5A3A2FEA53AE}" dt="2023-10-27T06:48:12.687" v="9" actId="165"/>
          <ac:spMkLst>
            <pc:docMk/>
            <pc:sldMk cId="2444325253" sldId="667"/>
            <ac:spMk id="1044" creationId="{6FF36EA8-7414-8677-D84F-323707E609C2}"/>
          </ac:spMkLst>
        </pc:spChg>
        <pc:spChg chg="mod">
          <ac:chgData name="Майя Ігнатенко" userId="1ab6b1f2e57060f7" providerId="LiveId" clId="{8286CF6A-FCD9-435D-B339-5A3A2FEA53AE}" dt="2023-10-27T06:48:12.687" v="9" actId="165"/>
          <ac:spMkLst>
            <pc:docMk/>
            <pc:sldMk cId="2444325253" sldId="667"/>
            <ac:spMk id="1045" creationId="{B3D65246-4706-018B-2A77-C1CC8733DFE3}"/>
          </ac:spMkLst>
        </pc:spChg>
        <pc:spChg chg="mod">
          <ac:chgData name="Майя Ігнатенко" userId="1ab6b1f2e57060f7" providerId="LiveId" clId="{8286CF6A-FCD9-435D-B339-5A3A2FEA53AE}" dt="2023-10-27T06:48:12.687" v="9" actId="165"/>
          <ac:spMkLst>
            <pc:docMk/>
            <pc:sldMk cId="2444325253" sldId="667"/>
            <ac:spMk id="1046" creationId="{8A069739-D6F8-4457-2AE8-A1FE36734D7A}"/>
          </ac:spMkLst>
        </pc:spChg>
        <pc:spChg chg="mod topLvl">
          <ac:chgData name="Майя Ігнатенко" userId="1ab6b1f2e57060f7" providerId="LiveId" clId="{8286CF6A-FCD9-435D-B339-5A3A2FEA53AE}" dt="2023-10-27T06:50:58.810" v="30" actId="164"/>
          <ac:spMkLst>
            <pc:docMk/>
            <pc:sldMk cId="2444325253" sldId="667"/>
            <ac:spMk id="1047" creationId="{04714E13-3776-968A-F81F-FF25A13D5A3E}"/>
          </ac:spMkLst>
        </pc:spChg>
        <pc:spChg chg="mod topLvl">
          <ac:chgData name="Майя Ігнатенко" userId="1ab6b1f2e57060f7" providerId="LiveId" clId="{8286CF6A-FCD9-435D-B339-5A3A2FEA53AE}" dt="2023-10-27T06:50:58.810" v="30" actId="164"/>
          <ac:spMkLst>
            <pc:docMk/>
            <pc:sldMk cId="2444325253" sldId="667"/>
            <ac:spMk id="1048" creationId="{B6962446-0179-460F-0209-336518F8FE03}"/>
          </ac:spMkLst>
        </pc:spChg>
        <pc:spChg chg="mod topLvl">
          <ac:chgData name="Майя Ігнатенко" userId="1ab6b1f2e57060f7" providerId="LiveId" clId="{8286CF6A-FCD9-435D-B339-5A3A2FEA53AE}" dt="2023-10-27T06:50:58.810" v="30" actId="164"/>
          <ac:spMkLst>
            <pc:docMk/>
            <pc:sldMk cId="2444325253" sldId="667"/>
            <ac:spMk id="1050" creationId="{09F96201-C347-6A60-90EF-A987BEB24921}"/>
          </ac:spMkLst>
        </pc:spChg>
        <pc:spChg chg="mod topLvl">
          <ac:chgData name="Майя Ігнатенко" userId="1ab6b1f2e57060f7" providerId="LiveId" clId="{8286CF6A-FCD9-435D-B339-5A3A2FEA53AE}" dt="2023-10-27T06:50:58.810" v="30" actId="164"/>
          <ac:spMkLst>
            <pc:docMk/>
            <pc:sldMk cId="2444325253" sldId="667"/>
            <ac:spMk id="1052" creationId="{7A89904C-0B8F-CF7C-7F6B-3FC0FE9C1911}"/>
          </ac:spMkLst>
        </pc:spChg>
        <pc:grpChg chg="add mod">
          <ac:chgData name="Майя Ігнатенко" userId="1ab6b1f2e57060f7" providerId="LiveId" clId="{8286CF6A-FCD9-435D-B339-5A3A2FEA53AE}" dt="2023-10-27T06:50:58.810" v="30" actId="164"/>
          <ac:grpSpMkLst>
            <pc:docMk/>
            <pc:sldMk cId="2444325253" sldId="667"/>
            <ac:grpSpMk id="5" creationId="{4AB77689-B2E7-92A8-F4D4-4A9537F110C8}"/>
          </ac:grpSpMkLst>
        </pc:grpChg>
        <pc:grpChg chg="mod topLvl">
          <ac:chgData name="Майя Ігнатенко" userId="1ab6b1f2e57060f7" providerId="LiveId" clId="{8286CF6A-FCD9-435D-B339-5A3A2FEA53AE}" dt="2023-10-27T06:50:58.810" v="30" actId="164"/>
          <ac:grpSpMkLst>
            <pc:docMk/>
            <pc:sldMk cId="2444325253" sldId="667"/>
            <ac:grpSpMk id="1039" creationId="{FD9B7545-B376-6D75-BE47-E23336DF8D58}"/>
          </ac:grpSpMkLst>
        </pc:grpChg>
        <pc:grpChg chg="del">
          <ac:chgData name="Майя Ігнатенко" userId="1ab6b1f2e57060f7" providerId="LiveId" clId="{8286CF6A-FCD9-435D-B339-5A3A2FEA53AE}" dt="2023-10-27T06:48:12.687" v="9" actId="165"/>
          <ac:grpSpMkLst>
            <pc:docMk/>
            <pc:sldMk cId="2444325253" sldId="667"/>
            <ac:grpSpMk id="1054" creationId="{D651F124-FB25-092C-BA6C-4BF93ABE8236}"/>
          </ac:grpSpMkLst>
        </pc:grpChg>
      </pc:sldChg>
      <pc:sldChg chg="modSp">
        <pc:chgData name="Майя Ігнатенко" userId="1ab6b1f2e57060f7" providerId="LiveId" clId="{8286CF6A-FCD9-435D-B339-5A3A2FEA53AE}" dt="2023-10-27T06:45:38.756" v="8" actId="20577"/>
        <pc:sldMkLst>
          <pc:docMk/>
          <pc:sldMk cId="1113229630" sldId="668"/>
        </pc:sldMkLst>
        <pc:spChg chg="mod">
          <ac:chgData name="Майя Ігнатенко" userId="1ab6b1f2e57060f7" providerId="LiveId" clId="{8286CF6A-FCD9-435D-B339-5A3A2FEA53AE}" dt="2023-10-27T06:45:38.756" v="8" actId="20577"/>
          <ac:spMkLst>
            <pc:docMk/>
            <pc:sldMk cId="1113229630" sldId="668"/>
            <ac:spMk id="10" creationId="{03EB610E-9BD2-24AE-7D9A-B03170AC25AB}"/>
          </ac:spMkLst>
        </pc:spChg>
      </pc:sldChg>
      <pc:sldChg chg="addSp delSp modSp mod delAnim modAnim">
        <pc:chgData name="Майя Ігнатенко" userId="1ab6b1f2e57060f7" providerId="LiveId" clId="{8286CF6A-FCD9-435D-B339-5A3A2FEA53AE}" dt="2023-10-27T06:52:09.079" v="42"/>
        <pc:sldMkLst>
          <pc:docMk/>
          <pc:sldMk cId="2638659733" sldId="671"/>
        </pc:sldMkLst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7" creationId="{5B1D5E23-8CC1-EFEE-971C-CF8BBF53FAE0}"/>
          </ac:spMkLst>
        </pc:spChg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8" creationId="{345CBE45-FF9D-B56B-28A0-4E0EA332B896}"/>
          </ac:spMkLst>
        </pc:spChg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9" creationId="{33FDDC6A-4F3A-76EF-479D-8210AA347CDB}"/>
          </ac:spMkLst>
        </pc:spChg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10" creationId="{EFD80D9C-AC19-E4AC-D2C4-E155F2A532A1}"/>
          </ac:spMkLst>
        </pc:spChg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11" creationId="{4C1D0A92-B23A-42D0-C2AF-5104C1F02385}"/>
          </ac:spMkLst>
        </pc:spChg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12" creationId="{C1E287E4-3C27-94F0-D2C2-5165BE403949}"/>
          </ac:spMkLst>
        </pc:spChg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14" creationId="{27553F84-AB25-0590-3C92-38A89B0A5191}"/>
          </ac:spMkLst>
        </pc:spChg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15" creationId="{DEAE8E53-D175-CC38-C7DB-8B9DD5C6ED40}"/>
          </ac:spMkLst>
        </pc:spChg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16" creationId="{4F208B0F-C609-2ECF-57F4-5944B4473784}"/>
          </ac:spMkLst>
        </pc:spChg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17" creationId="{3E233528-6FBF-8B39-0E6E-F8A917B6FDAF}"/>
          </ac:spMkLst>
        </pc:spChg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18" creationId="{C81F17A4-37DB-7DB0-3702-297B5F38C691}"/>
          </ac:spMkLst>
        </pc:spChg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19" creationId="{8F1E34E2-06C3-EE3E-D340-66B4C7B2AB80}"/>
          </ac:spMkLst>
        </pc:spChg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20" creationId="{FFD259EB-18A0-C6DB-3C12-F3AE72AF6564}"/>
          </ac:spMkLst>
        </pc:spChg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21" creationId="{378C2C12-9762-11C9-F75F-DA6990BC047E}"/>
          </ac:spMkLst>
        </pc:spChg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22" creationId="{05D04756-DF2C-A9CE-7D3F-070A6B6EBC3C}"/>
          </ac:spMkLst>
        </pc:spChg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23" creationId="{4EFEA624-3F57-F0E2-8C6C-E8577038EBED}"/>
          </ac:spMkLst>
        </pc:spChg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24" creationId="{988A5319-5B84-E1EA-EDD3-54EA517721B5}"/>
          </ac:spMkLst>
        </pc:spChg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25" creationId="{225A6FA9-CE9A-DBB8-4D7F-04E5CB4FCE1C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27" creationId="{CD52EF2B-C227-867C-AEC8-A9CA3737D451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28" creationId="{F9364860-18A3-793C-6878-40DFAA251D74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29" creationId="{4E87BF90-C607-D5ED-1D02-608F698D08E6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30" creationId="{4DA3CD61-B314-1992-F424-B3B8B1ED40A8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31" creationId="{34893F00-0647-4118-BB2E-87B92E59E030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32" creationId="{66FB4478-4D37-376D-274F-1E003FEC07E2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34" creationId="{D26C5BD0-DB48-48B2-8A7D-16482F26C80C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35" creationId="{4F3E8916-7329-F01B-1ED9-0B627CC6F3E1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36" creationId="{6BD5B351-E9BF-65DC-D55D-134D98A0A9EF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37" creationId="{17821D42-AED0-A93C-5C59-777939E05B34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38" creationId="{12A10E85-A4A5-BA55-909C-A998F7D51110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40" creationId="{5B40771C-99D1-E78E-D3E3-B21905FB8022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42" creationId="{D89E3742-1DE3-EAB0-AB77-561C2950FD6D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43" creationId="{4DB9C069-729D-127F-EF21-0727BB7F1E6C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44" creationId="{83F89BEE-336D-EC3F-3FA0-72DD334FBB59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45" creationId="{7C344EEE-6194-43F9-2EF9-C75F9DF95B05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46" creationId="{579C285B-E57D-FA64-30B7-A1B6A6FB9140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47" creationId="{68823D3C-E338-A9A0-E1F7-F8126EF55DBD}"/>
          </ac:spMkLst>
        </pc:spChg>
        <pc:grpChg chg="add del mod">
          <ac:chgData name="Майя Ігнатенко" userId="1ab6b1f2e57060f7" providerId="LiveId" clId="{8286CF6A-FCD9-435D-B339-5A3A2FEA53AE}" dt="2023-10-27T06:51:40.784" v="38" actId="21"/>
          <ac:grpSpMkLst>
            <pc:docMk/>
            <pc:sldMk cId="2638659733" sldId="671"/>
            <ac:grpSpMk id="2" creationId="{B07EB719-1315-2852-8D3C-84B7384C5F99}"/>
          </ac:grpSpMkLst>
        </pc:grpChg>
        <pc:grpChg chg="mod">
          <ac:chgData name="Майя Ігнатенко" userId="1ab6b1f2e57060f7" providerId="LiveId" clId="{8286CF6A-FCD9-435D-B339-5A3A2FEA53AE}" dt="2023-10-27T06:51:06.127" v="31"/>
          <ac:grpSpMkLst>
            <pc:docMk/>
            <pc:sldMk cId="2638659733" sldId="671"/>
            <ac:grpSpMk id="13" creationId="{89D66504-BD02-C099-8169-7400BA27D0F7}"/>
          </ac:grpSpMkLst>
        </pc:grpChg>
        <pc:grpChg chg="add mod">
          <ac:chgData name="Майя Ігнатенко" userId="1ab6b1f2e57060f7" providerId="LiveId" clId="{8286CF6A-FCD9-435D-B339-5A3A2FEA53AE}" dt="2023-10-27T06:51:43.484" v="40"/>
          <ac:grpSpMkLst>
            <pc:docMk/>
            <pc:sldMk cId="2638659733" sldId="671"/>
            <ac:grpSpMk id="26" creationId="{55A5A6B5-A286-0BEB-FD1F-B5EE372D2BF1}"/>
          </ac:grpSpMkLst>
        </pc:grpChg>
        <pc:grpChg chg="mod">
          <ac:chgData name="Майя Ігнатенко" userId="1ab6b1f2e57060f7" providerId="LiveId" clId="{8286CF6A-FCD9-435D-B339-5A3A2FEA53AE}" dt="2023-10-27T06:51:43.484" v="40"/>
          <ac:grpSpMkLst>
            <pc:docMk/>
            <pc:sldMk cId="2638659733" sldId="671"/>
            <ac:grpSpMk id="33" creationId="{FC3C8F47-86D9-409F-ACD8-E43F1D703685}"/>
          </ac:grpSpMkLst>
        </pc:grpChg>
        <pc:grpChg chg="del">
          <ac:chgData name="Майя Ігнатенко" userId="1ab6b1f2e57060f7" providerId="LiveId" clId="{8286CF6A-FCD9-435D-B339-5A3A2FEA53AE}" dt="2023-10-27T06:51:42.667" v="39" actId="478"/>
          <ac:grpSpMkLst>
            <pc:docMk/>
            <pc:sldMk cId="2638659733" sldId="671"/>
            <ac:grpSpMk id="2104" creationId="{DE1DC015-DA1D-9588-9CC5-E9608681C35B}"/>
          </ac:grpSpMkLst>
        </pc:gr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&#1030;&#1085;&#1090;&#1077;&#1088;&#1072;&#1082;&#1090;&#1080;&#1074;&#1085;&#1072;%20&#1090;&#1088;&#1077;&#1085;&#1091;&#1074;&#1072;&#1083;&#1100;&#1085;&#1072;%20&#1074;&#1087;&#1088;&#1072;&#1074;&#1072;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&#1030;&#1085;&#1090;&#1077;&#1088;&#1072;&#1082;&#1090;&#1080;&#1074;&#1085;&#1072;%20&#1090;&#1088;&#1077;&#1085;&#1091;&#1074;&#1072;&#1083;&#1100;&#1085;&#1072;%20&#1074;&#1087;&#1088;&#1072;&#1074;&#1072;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34130B-6B78-413F-B817-5281ED66E105}" type="doc">
      <dgm:prSet loTypeId="urn:microsoft.com/office/officeart/2005/8/layout/target3" loCatId="relationship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ru-RU"/>
        </a:p>
      </dgm:t>
    </dgm:pt>
    <dgm:pt modelId="{09869F5A-231E-4A18-AB95-2ED99E9C204D}">
      <dgm:prSet/>
      <dgm:spPr/>
      <dgm:t>
        <a:bodyPr/>
        <a:lstStyle/>
        <a:p>
          <a:pPr rtl="0"/>
          <a:r>
            <a:rPr lang="uk-UA" dirty="0" smtClean="0">
              <a:latin typeface="Bookman Old Style" pitchFamily="18" charset="0"/>
              <a:hlinkClick xmlns:r="http://schemas.openxmlformats.org/officeDocument/2006/relationships" r:id="rId1" action="ppaction://hlinkfile"/>
            </a:rPr>
            <a:t>Інтерактивна тренувальна вправа</a:t>
          </a:r>
          <a:endParaRPr lang="ru-RU" dirty="0">
            <a:latin typeface="Bookman Old Style" pitchFamily="18" charset="0"/>
          </a:endParaRPr>
        </a:p>
      </dgm:t>
    </dgm:pt>
    <dgm:pt modelId="{544E4048-C604-4283-9622-F0214E4B4B37}" type="parTrans" cxnId="{28391117-3B02-4CB2-9D56-7B8519F37117}">
      <dgm:prSet/>
      <dgm:spPr/>
      <dgm:t>
        <a:bodyPr/>
        <a:lstStyle/>
        <a:p>
          <a:endParaRPr lang="ru-RU"/>
        </a:p>
      </dgm:t>
    </dgm:pt>
    <dgm:pt modelId="{668D4A7F-499E-4014-8C01-3519EC224EBE}" type="sibTrans" cxnId="{28391117-3B02-4CB2-9D56-7B8519F37117}">
      <dgm:prSet/>
      <dgm:spPr/>
      <dgm:t>
        <a:bodyPr/>
        <a:lstStyle/>
        <a:p>
          <a:endParaRPr lang="ru-RU"/>
        </a:p>
      </dgm:t>
    </dgm:pt>
    <dgm:pt modelId="{74D13A3A-FCFC-4B27-BFCA-BF233C84EF11}" type="pres">
      <dgm:prSet presAssocID="{8D34130B-6B78-413F-B817-5281ED66E10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67565F6-4DB9-42BD-930D-C1119C392880}" type="pres">
      <dgm:prSet presAssocID="{09869F5A-231E-4A18-AB95-2ED99E9C204D}" presName="circle1" presStyleLbl="node1" presStyleIdx="0" presStyleCnt="1"/>
      <dgm:spPr/>
    </dgm:pt>
    <dgm:pt modelId="{115FD55F-A4A7-4BD2-B000-E1874818D8AB}" type="pres">
      <dgm:prSet presAssocID="{09869F5A-231E-4A18-AB95-2ED99E9C204D}" presName="space" presStyleCnt="0"/>
      <dgm:spPr/>
    </dgm:pt>
    <dgm:pt modelId="{C0AD61C5-13BD-4741-85D7-1E17307B4688}" type="pres">
      <dgm:prSet presAssocID="{09869F5A-231E-4A18-AB95-2ED99E9C204D}" presName="rect1" presStyleLbl="alignAcc1" presStyleIdx="0" presStyleCnt="1"/>
      <dgm:spPr/>
      <dgm:t>
        <a:bodyPr/>
        <a:lstStyle/>
        <a:p>
          <a:endParaRPr lang="ru-RU"/>
        </a:p>
      </dgm:t>
    </dgm:pt>
    <dgm:pt modelId="{0621B2F9-65EA-40DB-84E6-02A4F44F9195}" type="pres">
      <dgm:prSet presAssocID="{09869F5A-231E-4A18-AB95-2ED99E9C204D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391117-3B02-4CB2-9D56-7B8519F37117}" srcId="{8D34130B-6B78-413F-B817-5281ED66E105}" destId="{09869F5A-231E-4A18-AB95-2ED99E9C204D}" srcOrd="0" destOrd="0" parTransId="{544E4048-C604-4283-9622-F0214E4B4B37}" sibTransId="{668D4A7F-499E-4014-8C01-3519EC224EBE}"/>
    <dgm:cxn modelId="{DA955763-8E1F-492C-BA25-541BD622B13B}" type="presOf" srcId="{09869F5A-231E-4A18-AB95-2ED99E9C204D}" destId="{0621B2F9-65EA-40DB-84E6-02A4F44F9195}" srcOrd="1" destOrd="0" presId="urn:microsoft.com/office/officeart/2005/8/layout/target3"/>
    <dgm:cxn modelId="{9824A963-AB33-4EE1-B58A-7A5B9D5F9FD1}" type="presOf" srcId="{8D34130B-6B78-413F-B817-5281ED66E105}" destId="{74D13A3A-FCFC-4B27-BFCA-BF233C84EF11}" srcOrd="0" destOrd="0" presId="urn:microsoft.com/office/officeart/2005/8/layout/target3"/>
    <dgm:cxn modelId="{B50C8161-38D2-4C6B-9353-861F7F108961}" type="presOf" srcId="{09869F5A-231E-4A18-AB95-2ED99E9C204D}" destId="{C0AD61C5-13BD-4741-85D7-1E17307B4688}" srcOrd="0" destOrd="0" presId="urn:microsoft.com/office/officeart/2005/8/layout/target3"/>
    <dgm:cxn modelId="{EBB39797-13C6-47D0-AA3D-802558D2FA1D}" type="presParOf" srcId="{74D13A3A-FCFC-4B27-BFCA-BF233C84EF11}" destId="{367565F6-4DB9-42BD-930D-C1119C392880}" srcOrd="0" destOrd="0" presId="urn:microsoft.com/office/officeart/2005/8/layout/target3"/>
    <dgm:cxn modelId="{919D5499-E2EF-4E46-BC01-5A27328683B4}" type="presParOf" srcId="{74D13A3A-FCFC-4B27-BFCA-BF233C84EF11}" destId="{115FD55F-A4A7-4BD2-B000-E1874818D8AB}" srcOrd="1" destOrd="0" presId="urn:microsoft.com/office/officeart/2005/8/layout/target3"/>
    <dgm:cxn modelId="{5CFD5AB6-C741-428C-B095-BF777E7F1E5B}" type="presParOf" srcId="{74D13A3A-FCFC-4B27-BFCA-BF233C84EF11}" destId="{C0AD61C5-13BD-4741-85D7-1E17307B4688}" srcOrd="2" destOrd="0" presId="urn:microsoft.com/office/officeart/2005/8/layout/target3"/>
    <dgm:cxn modelId="{C2E8A52F-EDD9-4C22-B82A-1E48AFCDA40A}" type="presParOf" srcId="{74D13A3A-FCFC-4B27-BFCA-BF233C84EF11}" destId="{0621B2F9-65EA-40DB-84E6-02A4F44F9195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67565F6-4DB9-42BD-930D-C1119C392880}">
      <dsp:nvSpPr>
        <dsp:cNvPr id="0" name=""/>
        <dsp:cNvSpPr/>
      </dsp:nvSpPr>
      <dsp:spPr>
        <a:xfrm>
          <a:off x="0" y="0"/>
          <a:ext cx="1565514" cy="1565514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AD61C5-13BD-4741-85D7-1E17307B4688}">
      <dsp:nvSpPr>
        <dsp:cNvPr id="0" name=""/>
        <dsp:cNvSpPr/>
      </dsp:nvSpPr>
      <dsp:spPr>
        <a:xfrm>
          <a:off x="782757" y="0"/>
          <a:ext cx="11637427" cy="156551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ctr" defTabSz="2222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000" kern="1200" dirty="0" smtClean="0">
              <a:latin typeface="Bookman Old Style" pitchFamily="18" charset="0"/>
              <a:hlinkClick xmlns:r="http://schemas.openxmlformats.org/officeDocument/2006/relationships" r:id="rId1" action="ppaction://hlinkfile"/>
            </a:rPr>
            <a:t>Інтерактивна тренувальна вправа</a:t>
          </a:r>
          <a:endParaRPr lang="ru-RU" sz="5000" kern="1200" dirty="0">
            <a:latin typeface="Bookman Old Style" pitchFamily="18" charset="0"/>
          </a:endParaRPr>
        </a:p>
      </dsp:txBody>
      <dsp:txXfrm>
        <a:off x="782757" y="0"/>
        <a:ext cx="11637427" cy="15655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6B566-C434-41DF-AC91-940124BF272E}" type="datetimeFigureOut">
              <a:rPr lang="uk-UA" smtClean="0"/>
              <a:pPr/>
              <a:t>11.11.2024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3D65C-770C-4849-95F6-6DEB82AF16E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835298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3D65C-770C-4849-95F6-6DEB82AF16E6}" type="slidenum">
              <a:rPr lang="uk-UA" smtClean="0"/>
              <a:pPr/>
              <a:t>2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575806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3D65C-770C-4849-95F6-6DEB82AF16E6}" type="slidenum">
              <a:rPr lang="uk-UA" smtClean="0"/>
              <a:pPr/>
              <a:t>13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512239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3D65C-770C-4849-95F6-6DEB82AF16E6}" type="slidenum">
              <a:rPr lang="uk-UA" smtClean="0"/>
              <a:pPr/>
              <a:t>14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683190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3D65C-770C-4849-95F6-6DEB82AF16E6}" type="slidenum">
              <a:rPr lang="uk-UA" smtClean="0"/>
              <a:pPr/>
              <a:t>3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774747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3D65C-770C-4849-95F6-6DEB82AF16E6}" type="slidenum">
              <a:rPr lang="uk-UA" smtClean="0"/>
              <a:pPr/>
              <a:t>4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859828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3D65C-770C-4849-95F6-6DEB82AF16E6}" type="slidenum">
              <a:rPr lang="uk-UA" smtClean="0"/>
              <a:pPr/>
              <a:t>5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752753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3D65C-770C-4849-95F6-6DEB82AF16E6}" type="slidenum">
              <a:rPr lang="uk-UA" smtClean="0"/>
              <a:pPr/>
              <a:t>6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357353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3D65C-770C-4849-95F6-6DEB82AF16E6}" type="slidenum">
              <a:rPr lang="uk-UA" smtClean="0"/>
              <a:pPr/>
              <a:t>8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634380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3D65C-770C-4849-95F6-6DEB82AF16E6}" type="slidenum">
              <a:rPr lang="uk-UA" smtClean="0"/>
              <a:pPr/>
              <a:t>9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420448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3D65C-770C-4849-95F6-6DEB82AF16E6}" type="slidenum">
              <a:rPr lang="uk-UA" smtClean="0"/>
              <a:pPr/>
              <a:t>10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525769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3D65C-770C-4849-95F6-6DEB82AF16E6}" type="slidenum">
              <a:rPr lang="uk-UA" smtClean="0"/>
              <a:pPr/>
              <a:t>12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97933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AA61B8-1B3B-1372-8A13-B3B62D927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0027" y="1325531"/>
            <a:ext cx="10800160" cy="28198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="" xmlns:a16="http://schemas.microsoft.com/office/drawing/2014/main" id="{F8E55672-7A7D-A5C2-C9AA-1019FD446F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0027" y="4254073"/>
            <a:ext cx="10800160" cy="195548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8A00D5FC-A9C8-EE2B-F1C0-FF34DFC33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34EC-E046-404D-98C8-105209F51F0B}" type="datetimeFigureOut">
              <a:rPr lang="uk-UA" smtClean="0"/>
              <a:pPr/>
              <a:t>11.11.2024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AD230716-E2BA-F274-4EC9-38D6B16AA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B0D60225-E06C-EA6F-9B4A-512824EC5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252F-B63E-49C3-A21A-6DB34409A3D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458746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DC71A0C-47E0-676D-9F7B-054980088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="" xmlns:a16="http://schemas.microsoft.com/office/drawing/2014/main" id="{15BEE357-FCE5-E017-6C56-8AAFC6F063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EF50924C-D900-8CED-2D47-60F42D94C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34EC-E046-404D-98C8-105209F51F0B}" type="datetimeFigureOut">
              <a:rPr lang="uk-UA" smtClean="0"/>
              <a:pPr/>
              <a:t>11.11.2024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95A2C27A-717B-5A96-94DF-C21FFDFA4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151BC6AE-BEA7-36AD-A320-D5A39C5D7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252F-B63E-49C3-A21A-6DB34409A3D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83875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="" xmlns:a16="http://schemas.microsoft.com/office/drawing/2014/main" id="{64E88B1D-324A-B4A5-00C2-EEE0E44007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305152" y="431220"/>
            <a:ext cx="3105046" cy="686388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="" xmlns:a16="http://schemas.microsoft.com/office/drawing/2014/main" id="{E0077BDC-5E93-05CB-AD22-1C9092B9E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90015" y="431220"/>
            <a:ext cx="9135135" cy="686388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8A088BA7-FAD5-7714-8255-C0A0A872B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34EC-E046-404D-98C8-105209F51F0B}" type="datetimeFigureOut">
              <a:rPr lang="uk-UA" smtClean="0"/>
              <a:pPr/>
              <a:t>11.11.2024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AFE4824A-73EC-1096-E0F6-69BFB9016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0CFF9F16-EFAD-01A7-9685-7C0F08312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252F-B63E-49C3-A21A-6DB34409A3D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040924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B9C7578-5600-56ED-E631-43BD900A0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3D58440E-A9B0-D7CA-8956-AFFA3BC15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BDBB5E06-22EA-F321-D282-B4EE08A81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34EC-E046-404D-98C8-105209F51F0B}" type="datetimeFigureOut">
              <a:rPr lang="uk-UA" smtClean="0"/>
              <a:pPr/>
              <a:t>11.11.2024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4030F98E-B7C6-D1CF-B3A7-F90BB1D85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86333C97-3582-27ED-C19F-686986F7E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252F-B63E-49C3-A21A-6DB34409A3D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951200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1C59DC6-C0D8-1779-80ED-F248D77C3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514" y="2019233"/>
            <a:ext cx="12420184" cy="336913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05E2C910-182E-0EB7-5CB2-8A05B39C8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2514" y="5420241"/>
            <a:ext cx="12420184" cy="17717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E8C9FBBE-854A-B40B-8BA6-92BBB4848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34EC-E046-404D-98C8-105209F51F0B}" type="datetimeFigureOut">
              <a:rPr lang="uk-UA" smtClean="0"/>
              <a:pPr/>
              <a:t>11.11.2024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2330F087-C8E2-E4A1-53D9-AF5DDD6CD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4E895A12-565C-419B-9896-1C5406674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252F-B63E-49C3-A21A-6DB34409A3D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526528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B2F881-C03C-9110-3043-05E084DD4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F80957A5-B444-CD09-9E08-3EA89B125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0014" y="2156097"/>
            <a:ext cx="6120091" cy="513901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="" xmlns:a16="http://schemas.microsoft.com/office/drawing/2014/main" id="{C9DE34A0-942D-E179-A7F1-CD7C5FDB2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90108" y="2156097"/>
            <a:ext cx="6120091" cy="513901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="" xmlns:a16="http://schemas.microsoft.com/office/drawing/2014/main" id="{0BB59772-1C77-BF66-8A8E-5ACAA185D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34EC-E046-404D-98C8-105209F51F0B}" type="datetimeFigureOut">
              <a:rPr lang="uk-UA" smtClean="0"/>
              <a:pPr/>
              <a:t>11.11.2024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="" xmlns:a16="http://schemas.microsoft.com/office/drawing/2014/main" id="{8A9A3A74-CEC4-C2D8-BBA4-CE62AE7F3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="" xmlns:a16="http://schemas.microsoft.com/office/drawing/2014/main" id="{F5F31098-ACFF-1BF0-D6A2-5A76B25E6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252F-B63E-49C3-A21A-6DB34409A3D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974488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8382B8F-88C0-D6B3-9261-6E9EC9AF9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890" y="431220"/>
            <a:ext cx="12420184" cy="1565514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35AA6BEF-6AFD-0783-2338-0F141B403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1891" y="1985485"/>
            <a:ext cx="6091965" cy="9730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="" xmlns:a16="http://schemas.microsoft.com/office/drawing/2014/main" id="{E49A0C8E-0922-F8F2-5A92-449F0A8CC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1891" y="2958540"/>
            <a:ext cx="6091965" cy="435156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="" xmlns:a16="http://schemas.microsoft.com/office/drawing/2014/main" id="{4871EA61-C5EC-40A2-29C0-D9DED7FE2C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90108" y="1985485"/>
            <a:ext cx="6121966" cy="9730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="" xmlns:a16="http://schemas.microsoft.com/office/drawing/2014/main" id="{2D627489-C607-92B8-EC6C-16E9CF76A8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290108" y="2958540"/>
            <a:ext cx="6121966" cy="435156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="" xmlns:a16="http://schemas.microsoft.com/office/drawing/2014/main" id="{C8766EEB-057C-EE49-7EE8-DCE27AB9D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34EC-E046-404D-98C8-105209F51F0B}" type="datetimeFigureOut">
              <a:rPr lang="uk-UA" smtClean="0"/>
              <a:pPr/>
              <a:t>11.11.2024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="" xmlns:a16="http://schemas.microsoft.com/office/drawing/2014/main" id="{9BEA1439-96C4-FBFB-02FA-C7B65EEED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="" xmlns:a16="http://schemas.microsoft.com/office/drawing/2014/main" id="{B1857BB6-543E-9C0C-A73E-7F9DB71BC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252F-B63E-49C3-A21A-6DB34409A3D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210947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1631DA-0C59-C919-8484-B28D4D214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="" xmlns:a16="http://schemas.microsoft.com/office/drawing/2014/main" id="{2F2FF739-0233-CB8D-28C0-A5A854338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34EC-E046-404D-98C8-105209F51F0B}" type="datetimeFigureOut">
              <a:rPr lang="uk-UA" smtClean="0"/>
              <a:pPr/>
              <a:t>11.11.2024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="" xmlns:a16="http://schemas.microsoft.com/office/drawing/2014/main" id="{A9D4BF57-FF4D-E38E-A6BA-CC668E9C3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="" xmlns:a16="http://schemas.microsoft.com/office/drawing/2014/main" id="{CC7FA9AB-259E-0A5F-3F65-406262536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252F-B63E-49C3-A21A-6DB34409A3D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263548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="" xmlns:a16="http://schemas.microsoft.com/office/drawing/2014/main" id="{04F8E699-925B-D854-D209-EF4349748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34EC-E046-404D-98C8-105209F51F0B}" type="datetimeFigureOut">
              <a:rPr lang="uk-UA" smtClean="0"/>
              <a:pPr/>
              <a:t>11.11.2024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="" xmlns:a16="http://schemas.microsoft.com/office/drawing/2014/main" id="{5BAE30A1-B5F2-D2D2-2369-23589A809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="" xmlns:a16="http://schemas.microsoft.com/office/drawing/2014/main" id="{8296CF87-BD05-FC91-7AA1-1A93D8289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252F-B63E-49C3-A21A-6DB34409A3D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836805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FEE9B25-E313-A8E2-155C-14A0CD99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891" y="539962"/>
            <a:ext cx="4644443" cy="188986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38857F68-EF92-7AB5-8320-6B329E7F5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1966" y="1166168"/>
            <a:ext cx="7290108" cy="575584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="" xmlns:a16="http://schemas.microsoft.com/office/drawing/2014/main" id="{51F6428E-4D6B-DAFF-E863-FE5978C5ED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1891" y="2429828"/>
            <a:ext cx="4644443" cy="45015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="" xmlns:a16="http://schemas.microsoft.com/office/drawing/2014/main" id="{2C49F791-6122-E1A6-837C-44DD3E37F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34EC-E046-404D-98C8-105209F51F0B}" type="datetimeFigureOut">
              <a:rPr lang="uk-UA" smtClean="0"/>
              <a:pPr/>
              <a:t>11.11.2024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="" xmlns:a16="http://schemas.microsoft.com/office/drawing/2014/main" id="{0D6E08D1-8387-D559-2099-5278690E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="" xmlns:a16="http://schemas.microsoft.com/office/drawing/2014/main" id="{FC3AFCB4-BD11-4954-1B33-E53365935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252F-B63E-49C3-A21A-6DB34409A3D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847136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8117227-340F-F069-79C5-2A7CCB85C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891" y="539962"/>
            <a:ext cx="4644443" cy="188986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="" xmlns:a16="http://schemas.microsoft.com/office/drawing/2014/main" id="{AEA12B7B-DC9C-62DD-975B-49AC0F9F61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121966" y="1166168"/>
            <a:ext cx="7290108" cy="575584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="" xmlns:a16="http://schemas.microsoft.com/office/drawing/2014/main" id="{9CB92789-79D2-20C1-6092-2868A0AF8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1891" y="2429828"/>
            <a:ext cx="4644443" cy="45015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="" xmlns:a16="http://schemas.microsoft.com/office/drawing/2014/main" id="{FC886A85-8EC2-5D53-1795-8F642FEA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34EC-E046-404D-98C8-105209F51F0B}" type="datetimeFigureOut">
              <a:rPr lang="uk-UA" smtClean="0"/>
              <a:pPr/>
              <a:t>11.11.2024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="" xmlns:a16="http://schemas.microsoft.com/office/drawing/2014/main" id="{7920A60B-FB43-7270-548B-6F9C31AE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="" xmlns:a16="http://schemas.microsoft.com/office/drawing/2014/main" id="{A687C95C-6ED2-1363-1462-37838C158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252F-B63E-49C3-A21A-6DB34409A3D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983366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="" xmlns:a16="http://schemas.microsoft.com/office/drawing/2014/main" id="{4F881B26-1577-9959-70D8-287C2A5F1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15" y="431220"/>
            <a:ext cx="12420184" cy="1565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4DCED264-354A-F3A8-2B86-A2238C730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0015" y="2156097"/>
            <a:ext cx="12420184" cy="5139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65F463A7-4A08-3631-242A-F56A77BACF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0015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F34EC-E046-404D-98C8-105209F51F0B}" type="datetimeFigureOut">
              <a:rPr lang="uk-UA" smtClean="0"/>
              <a:pPr/>
              <a:t>11.11.2024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3F8E50D4-4F20-4D6E-0466-A9645BF19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70071" y="7506968"/>
            <a:ext cx="4860072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E6FE55DD-54F1-C6CA-2440-251E7BE9F8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0150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F252F-B63E-49C3-A21A-6DB34409A3D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99920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38.sv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17.png"/><Relationship Id="rId42" Type="http://schemas.openxmlformats.org/officeDocument/2006/relationships/image" Target="../media/image21.png"/><Relationship Id="rId47" Type="http://schemas.openxmlformats.org/officeDocument/2006/relationships/image" Target="../media/image46.svg"/><Relationship Id="rId50" Type="http://schemas.openxmlformats.org/officeDocument/2006/relationships/image" Target="../media/image25.jpe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19.png"/><Relationship Id="rId46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28.svg"/><Relationship Id="rId41" Type="http://schemas.openxmlformats.org/officeDocument/2006/relationships/image" Target="../media/image4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36.svg"/><Relationship Id="rId40" Type="http://schemas.openxmlformats.org/officeDocument/2006/relationships/image" Target="../media/image20.png"/><Relationship Id="rId45" Type="http://schemas.openxmlformats.org/officeDocument/2006/relationships/image" Target="../media/image44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4.png"/><Relationship Id="rId36" Type="http://schemas.openxmlformats.org/officeDocument/2006/relationships/image" Target="../media/image18.png"/><Relationship Id="rId49" Type="http://schemas.openxmlformats.org/officeDocument/2006/relationships/image" Target="../media/image48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4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6.svg"/><Relationship Id="rId30" Type="http://schemas.openxmlformats.org/officeDocument/2006/relationships/image" Target="../media/image15.png"/><Relationship Id="rId35" Type="http://schemas.openxmlformats.org/officeDocument/2006/relationships/image" Target="../media/image34.svg"/><Relationship Id="rId43" Type="http://schemas.openxmlformats.org/officeDocument/2006/relationships/image" Target="../media/image42.svg"/><Relationship Id="rId48" Type="http://schemas.openxmlformats.org/officeDocument/2006/relationships/image" Target="../media/image24.png"/><Relationship Id="rId8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6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41.png"/><Relationship Id="rId4" Type="http://schemas.openxmlformats.org/officeDocument/2006/relationships/image" Target="../media/image51.svg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azur\Desktop\videoplayback.mp4" TargetMode="External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sv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sv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sv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12.png"/><Relationship Id="rId39" Type="http://schemas.openxmlformats.org/officeDocument/2006/relationships/image" Target="../media/image36.sv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16.png"/><Relationship Id="rId42" Type="http://schemas.openxmlformats.org/officeDocument/2006/relationships/image" Target="../media/image20.png"/><Relationship Id="rId47" Type="http://schemas.openxmlformats.org/officeDocument/2006/relationships/image" Target="../media/image44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2.svg"/><Relationship Id="rId33" Type="http://schemas.openxmlformats.org/officeDocument/2006/relationships/image" Target="../media/image30.svg"/><Relationship Id="rId38" Type="http://schemas.openxmlformats.org/officeDocument/2006/relationships/image" Target="../media/image18.png"/><Relationship Id="rId46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26.svg"/><Relationship Id="rId41" Type="http://schemas.openxmlformats.org/officeDocument/2006/relationships/image" Target="../media/image3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34.svg"/><Relationship Id="rId40" Type="http://schemas.openxmlformats.org/officeDocument/2006/relationships/image" Target="../media/image19.png"/><Relationship Id="rId45" Type="http://schemas.openxmlformats.org/officeDocument/2006/relationships/image" Target="../media/image42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87.svg"/><Relationship Id="rId28" Type="http://schemas.openxmlformats.org/officeDocument/2006/relationships/image" Target="../media/image13.png"/><Relationship Id="rId36" Type="http://schemas.openxmlformats.org/officeDocument/2006/relationships/image" Target="../media/image17.png"/><Relationship Id="rId49" Type="http://schemas.openxmlformats.org/officeDocument/2006/relationships/image" Target="../media/image46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31" Type="http://schemas.openxmlformats.org/officeDocument/2006/relationships/image" Target="../media/image28.svg"/><Relationship Id="rId44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68.png"/><Relationship Id="rId27" Type="http://schemas.openxmlformats.org/officeDocument/2006/relationships/image" Target="../media/image24.svg"/><Relationship Id="rId30" Type="http://schemas.openxmlformats.org/officeDocument/2006/relationships/image" Target="../media/image14.png"/><Relationship Id="rId35" Type="http://schemas.openxmlformats.org/officeDocument/2006/relationships/image" Target="../media/image32.svg"/><Relationship Id="rId43" Type="http://schemas.openxmlformats.org/officeDocument/2006/relationships/image" Target="../media/image40.svg"/><Relationship Id="rId48" Type="http://schemas.openxmlformats.org/officeDocument/2006/relationships/image" Target="../media/image23.png"/><Relationship Id="rId8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5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en/photo/6940" TargetMode="External"/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11" Type="http://schemas.openxmlformats.org/officeDocument/2006/relationships/image" Target="../media/image26.png"/><Relationship Id="rId5" Type="http://schemas.openxmlformats.org/officeDocument/2006/relationships/hyperlink" Target="https://pxhere.com/nl/photo/1624657" TargetMode="External"/><Relationship Id="rId10" Type="http://schemas.openxmlformats.org/officeDocument/2006/relationships/image" Target="../media/image34.jpeg"/><Relationship Id="rId4" Type="http://schemas.openxmlformats.org/officeDocument/2006/relationships/image" Target="../media/image30.jpeg"/><Relationship Id="rId9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6.png"/><Relationship Id="rId7" Type="http://schemas.openxmlformats.org/officeDocument/2006/relationships/image" Target="../media/image37.jpeg"/><Relationship Id="rId12" Type="http://schemas.openxmlformats.org/officeDocument/2006/relationships/hyperlink" Target="https://www.newgrounds.com/art/view/deso/earth-and-moon-tes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11" Type="http://schemas.microsoft.com/office/2007/relationships/hdphoto" Target="../media/hdphoto1.wdp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51.svg"/><Relationship Id="rId9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5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2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51.svg"/><Relationship Id="rId10" Type="http://schemas.openxmlformats.org/officeDocument/2006/relationships/image" Target="../media/image46.png"/><Relationship Id="rId4" Type="http://schemas.openxmlformats.org/officeDocument/2006/relationships/image" Target="../media/image26.pn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1.png"/><Relationship Id="rId4" Type="http://schemas.openxmlformats.org/officeDocument/2006/relationships/image" Target="../media/image5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6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41.png"/><Relationship Id="rId4" Type="http://schemas.openxmlformats.org/officeDocument/2006/relationships/image" Target="../media/image51.sv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кутник: округлені кути 31">
            <a:extLst>
              <a:ext uri="{FF2B5EF4-FFF2-40B4-BE49-F238E27FC236}">
                <a16:creationId xmlns="" xmlns:a16="http://schemas.microsoft.com/office/drawing/2014/main" id="{FC51E5B2-A4C9-3A09-5B71-D639F3C2672B}"/>
              </a:ext>
            </a:extLst>
          </p:cNvPr>
          <p:cNvSpPr/>
          <p:nvPr/>
        </p:nvSpPr>
        <p:spPr>
          <a:xfrm>
            <a:off x="2340106" y="2249712"/>
            <a:ext cx="9720000" cy="3600000"/>
          </a:xfrm>
          <a:prstGeom prst="roundRect">
            <a:avLst>
              <a:gd name="adj" fmla="val 8819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800">
              <a:solidFill>
                <a:srgbClr val="2387D4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709299F7-FF27-4675-8B9F-FD203A32E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2427" y="2249712"/>
            <a:ext cx="4680000" cy="3600000"/>
          </a:xfrm>
        </p:spPr>
        <p:txBody>
          <a:bodyPr anchor="ctr"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Рівномірний рух матеріальної точки по колу</a:t>
            </a:r>
          </a:p>
        </p:txBody>
      </p:sp>
      <p:pic>
        <p:nvPicPr>
          <p:cNvPr id="18" name="Графіка 17" descr="Колиска Ньютона">
            <a:extLst>
              <a:ext uri="{FF2B5EF4-FFF2-40B4-BE49-F238E27FC236}">
                <a16:creationId xmlns="" xmlns:a16="http://schemas.microsoft.com/office/drawing/2014/main" id="{63C7FC66-6EDA-4958-9479-37B224F13E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 rot="260634">
            <a:off x="12267549" y="2552735"/>
            <a:ext cx="803896" cy="803896"/>
          </a:xfrm>
          <a:prstGeom prst="rect">
            <a:avLst/>
          </a:prstGeom>
        </p:spPr>
      </p:pic>
      <p:pic>
        <p:nvPicPr>
          <p:cNvPr id="22" name="Графіка 21">
            <a:extLst>
              <a:ext uri="{FF2B5EF4-FFF2-40B4-BE49-F238E27FC236}">
                <a16:creationId xmlns="" xmlns:a16="http://schemas.microsoft.com/office/drawing/2014/main" id="{BC960568-B4E8-4698-9AEA-EF4A36E48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3226098" y="5880502"/>
            <a:ext cx="997014" cy="997014"/>
          </a:xfrm>
          <a:prstGeom prst="rect">
            <a:avLst/>
          </a:prstGeom>
        </p:spPr>
      </p:pic>
      <p:pic>
        <p:nvPicPr>
          <p:cNvPr id="48" name="Графіка 47" descr="Weights Uneven outline">
            <a:extLst>
              <a:ext uri="{FF2B5EF4-FFF2-40B4-BE49-F238E27FC236}">
                <a16:creationId xmlns="" xmlns:a16="http://schemas.microsoft.com/office/drawing/2014/main" id="{5EC15825-4687-4AE7-B976-2F5F700FF9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3286625" y="3123542"/>
            <a:ext cx="962496" cy="962496"/>
          </a:xfrm>
          <a:prstGeom prst="rect">
            <a:avLst/>
          </a:prstGeom>
        </p:spPr>
      </p:pic>
      <p:pic>
        <p:nvPicPr>
          <p:cNvPr id="52" name="Графіка 51">
            <a:extLst>
              <a:ext uri="{FF2B5EF4-FFF2-40B4-BE49-F238E27FC236}">
                <a16:creationId xmlns="" xmlns:a16="http://schemas.microsoft.com/office/drawing/2014/main" id="{EFF68899-0533-42CE-BB98-EB1E2CAEF6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 rot="20936085">
            <a:off x="117204" y="1583919"/>
            <a:ext cx="1070328" cy="1070328"/>
          </a:xfrm>
          <a:prstGeom prst="rect">
            <a:avLst/>
          </a:prstGeom>
        </p:spPr>
      </p:pic>
      <p:pic>
        <p:nvPicPr>
          <p:cNvPr id="54" name="Графіка 53">
            <a:extLst>
              <a:ext uri="{FF2B5EF4-FFF2-40B4-BE49-F238E27FC236}">
                <a16:creationId xmlns="" xmlns:a16="http://schemas.microsoft.com/office/drawing/2014/main" id="{C2CBDE2C-3A10-49E7-B9B1-89F16AB3A07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0148767" y="6255417"/>
            <a:ext cx="752429" cy="752429"/>
          </a:xfrm>
          <a:prstGeom prst="rect">
            <a:avLst/>
          </a:prstGeom>
        </p:spPr>
      </p:pic>
      <p:pic>
        <p:nvPicPr>
          <p:cNvPr id="56" name="Графіка 55" descr="Ракета">
            <a:extLst>
              <a:ext uri="{FF2B5EF4-FFF2-40B4-BE49-F238E27FC236}">
                <a16:creationId xmlns="" xmlns:a16="http://schemas.microsoft.com/office/drawing/2014/main" id="{CCB2F207-BE4F-4226-9315-AEF44C74BFF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/>
        </p:blipFill>
        <p:spPr>
          <a:xfrm rot="21288774">
            <a:off x="1917938" y="139644"/>
            <a:ext cx="996437" cy="996437"/>
          </a:xfrm>
          <a:prstGeom prst="rect">
            <a:avLst/>
          </a:prstGeom>
        </p:spPr>
      </p:pic>
      <p:pic>
        <p:nvPicPr>
          <p:cNvPr id="58" name="Графіка 57" descr="Кабріолет">
            <a:extLst>
              <a:ext uri="{FF2B5EF4-FFF2-40B4-BE49-F238E27FC236}">
                <a16:creationId xmlns="" xmlns:a16="http://schemas.microsoft.com/office/drawing/2014/main" id="{BA8C857F-869C-452E-854A-94CC2BA43E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/>
        </p:blipFill>
        <p:spPr>
          <a:xfrm rot="735563">
            <a:off x="1129419" y="2466695"/>
            <a:ext cx="1099149" cy="1099149"/>
          </a:xfrm>
          <a:prstGeom prst="rect">
            <a:avLst/>
          </a:prstGeom>
        </p:spPr>
      </p:pic>
      <p:pic>
        <p:nvPicPr>
          <p:cNvPr id="62" name="Графіка 61" descr="Пейзаж гори">
            <a:extLst>
              <a:ext uri="{FF2B5EF4-FFF2-40B4-BE49-F238E27FC236}">
                <a16:creationId xmlns="" xmlns:a16="http://schemas.microsoft.com/office/drawing/2014/main" id="{BBEE28FE-E1E4-4A56-876E-648F755BEDB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518170" y="1251073"/>
            <a:ext cx="1079923" cy="1079923"/>
          </a:xfrm>
          <a:prstGeom prst="rect">
            <a:avLst/>
          </a:prstGeom>
        </p:spPr>
      </p:pic>
      <p:pic>
        <p:nvPicPr>
          <p:cNvPr id="74" name="Графіка 73" descr="Зліт">
            <a:extLst>
              <a:ext uri="{FF2B5EF4-FFF2-40B4-BE49-F238E27FC236}">
                <a16:creationId xmlns="" xmlns:a16="http://schemas.microsoft.com/office/drawing/2014/main" id="{A6B467FB-97C8-47D3-81BA-2144010BAE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/>
        </p:blipFill>
        <p:spPr>
          <a:xfrm rot="167883">
            <a:off x="212662" y="200387"/>
            <a:ext cx="1145508" cy="1145508"/>
          </a:xfrm>
          <a:prstGeom prst="rect">
            <a:avLst/>
          </a:prstGeom>
        </p:spPr>
      </p:pic>
      <p:pic>
        <p:nvPicPr>
          <p:cNvPr id="76" name="Графіка 75" descr="Книги">
            <a:extLst>
              <a:ext uri="{FF2B5EF4-FFF2-40B4-BE49-F238E27FC236}">
                <a16:creationId xmlns="" xmlns:a16="http://schemas.microsoft.com/office/drawing/2014/main" id="{3EFCCB9F-40E2-4FB1-8F77-DF2026AB04F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/>
        </p:blipFill>
        <p:spPr>
          <a:xfrm rot="20822665">
            <a:off x="13314335" y="2092400"/>
            <a:ext cx="863530" cy="863530"/>
          </a:xfrm>
          <a:prstGeom prst="rect">
            <a:avLst/>
          </a:prstGeom>
        </p:spPr>
      </p:pic>
      <p:sp>
        <p:nvSpPr>
          <p:cNvPr id="31" name="Дата 1">
            <a:extLst>
              <a:ext uri="{FF2B5EF4-FFF2-40B4-BE49-F238E27FC236}">
                <a16:creationId xmlns="" xmlns:a16="http://schemas.microsoft.com/office/drawing/2014/main" id="{48102E75-D872-4818-807A-BD1E0C1E2A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23395" y="5844477"/>
            <a:ext cx="1669421" cy="365125"/>
          </a:xfrm>
        </p:spPr>
        <p:txBody>
          <a:bodyPr/>
          <a:lstStyle/>
          <a:p>
            <a:pPr algn="ctr"/>
            <a:fld id="{5B993008-B989-9943-A67E-AA8CE5BAB33B}" type="datetime1">
              <a:rPr lang="ru-RU" sz="2400" smtClean="0">
                <a:solidFill>
                  <a:srgbClr val="4285F4"/>
                </a:solidFill>
                <a:latin typeface="+mj-lt"/>
              </a:rPr>
              <a:pPr algn="ctr"/>
              <a:t>11.11.2024</a:t>
            </a:fld>
            <a:endParaRPr lang="ru-RU" sz="1600">
              <a:solidFill>
                <a:srgbClr val="4285F4"/>
              </a:solidFill>
              <a:latin typeface="+mj-lt"/>
            </a:endParaRPr>
          </a:p>
        </p:txBody>
      </p:sp>
      <p:pic>
        <p:nvPicPr>
          <p:cNvPr id="12" name="Графіка 11" descr="Satellite outline">
            <a:extLst>
              <a:ext uri="{FF2B5EF4-FFF2-40B4-BE49-F238E27FC236}">
                <a16:creationId xmlns="" xmlns:a16="http://schemas.microsoft.com/office/drawing/2014/main" id="{783DF0DF-3E3B-3F20-699D-4FE709BC06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006732" y="709326"/>
            <a:ext cx="914400" cy="914400"/>
          </a:xfrm>
          <a:prstGeom prst="rect">
            <a:avLst/>
          </a:prstGeom>
        </p:spPr>
      </p:pic>
      <p:pic>
        <p:nvPicPr>
          <p:cNvPr id="13" name="Графіка 12" descr="Crane outline">
            <a:extLst>
              <a:ext uri="{FF2B5EF4-FFF2-40B4-BE49-F238E27FC236}">
                <a16:creationId xmlns="" xmlns:a16="http://schemas.microsoft.com/office/drawing/2014/main" id="{DFA46267-4A55-D760-2BC8-7D9EF63BCFC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21015920">
            <a:off x="233571" y="3239388"/>
            <a:ext cx="914400" cy="914400"/>
          </a:xfrm>
          <a:prstGeom prst="rect">
            <a:avLst/>
          </a:prstGeom>
        </p:spPr>
      </p:pic>
      <p:pic>
        <p:nvPicPr>
          <p:cNvPr id="15" name="Графіка 14" descr="Wind Turbines outline">
            <a:extLst>
              <a:ext uri="{FF2B5EF4-FFF2-40B4-BE49-F238E27FC236}">
                <a16:creationId xmlns="" xmlns:a16="http://schemas.microsoft.com/office/drawing/2014/main" id="{85829C26-CD64-B119-95D0-D2677D361B0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 rot="744822">
            <a:off x="1319764" y="3735929"/>
            <a:ext cx="914400" cy="914400"/>
          </a:xfrm>
          <a:prstGeom prst="rect">
            <a:avLst/>
          </a:prstGeom>
        </p:spPr>
      </p:pic>
      <p:pic>
        <p:nvPicPr>
          <p:cNvPr id="16" name="Графіка 15" descr="Hydropower outline">
            <a:extLst>
              <a:ext uri="{FF2B5EF4-FFF2-40B4-BE49-F238E27FC236}">
                <a16:creationId xmlns="" xmlns:a16="http://schemas.microsoft.com/office/drawing/2014/main" id="{1CB3E236-669E-8518-804F-DCBB5320DD9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 rot="20482065">
            <a:off x="219550" y="4635429"/>
            <a:ext cx="914400" cy="914400"/>
          </a:xfrm>
          <a:prstGeom prst="rect">
            <a:avLst/>
          </a:prstGeom>
        </p:spPr>
      </p:pic>
      <p:pic>
        <p:nvPicPr>
          <p:cNvPr id="17" name="Графіка 16" descr="Robot Hand outline">
            <a:extLst>
              <a:ext uri="{FF2B5EF4-FFF2-40B4-BE49-F238E27FC236}">
                <a16:creationId xmlns="" xmlns:a16="http://schemas.microsoft.com/office/drawing/2014/main" id="{A9C01333-E1ED-C31B-1C49-F865AD67F3A6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253970" y="5012530"/>
            <a:ext cx="914400" cy="914400"/>
          </a:xfrm>
          <a:prstGeom prst="rect">
            <a:avLst/>
          </a:prstGeom>
        </p:spPr>
      </p:pic>
      <p:pic>
        <p:nvPicPr>
          <p:cNvPr id="19" name="Графіка 18" descr="Alterations &amp; Tailoring outline">
            <a:extLst>
              <a:ext uri="{FF2B5EF4-FFF2-40B4-BE49-F238E27FC236}">
                <a16:creationId xmlns="" xmlns:a16="http://schemas.microsoft.com/office/drawing/2014/main" id="{5CAB19A4-B8D8-3804-55C4-1D97CCFC2A6D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/>
        </p:blipFill>
        <p:spPr>
          <a:xfrm rot="20436987">
            <a:off x="12260695" y="3624429"/>
            <a:ext cx="862479" cy="862479"/>
          </a:xfrm>
          <a:prstGeom prst="rect">
            <a:avLst/>
          </a:prstGeom>
        </p:spPr>
      </p:pic>
      <p:pic>
        <p:nvPicPr>
          <p:cNvPr id="21" name="Графіка 20" descr="Seesaw outline">
            <a:extLst>
              <a:ext uri="{FF2B5EF4-FFF2-40B4-BE49-F238E27FC236}">
                <a16:creationId xmlns="" xmlns:a16="http://schemas.microsoft.com/office/drawing/2014/main" id="{A14289E1-B711-1100-89AA-9D654EE9E5B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3261825" y="4561976"/>
            <a:ext cx="914400" cy="914400"/>
          </a:xfrm>
          <a:prstGeom prst="rect">
            <a:avLst/>
          </a:prstGeom>
        </p:spPr>
      </p:pic>
      <p:pic>
        <p:nvPicPr>
          <p:cNvPr id="23" name="Графіка 22" descr="Route (Two Pins With A Path) outline">
            <a:extLst>
              <a:ext uri="{FF2B5EF4-FFF2-40B4-BE49-F238E27FC236}">
                <a16:creationId xmlns="" xmlns:a16="http://schemas.microsoft.com/office/drawing/2014/main" id="{17F676A7-FC76-4AA4-438C-36B88F0B8238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2102628" y="4666745"/>
            <a:ext cx="914400" cy="914400"/>
          </a:xfrm>
          <a:prstGeom prst="rect">
            <a:avLst/>
          </a:prstGeom>
        </p:spPr>
      </p:pic>
      <p:pic>
        <p:nvPicPr>
          <p:cNvPr id="24" name="Графіка 23" descr="Cross country skiing outline">
            <a:extLst>
              <a:ext uri="{FF2B5EF4-FFF2-40B4-BE49-F238E27FC236}">
                <a16:creationId xmlns="" xmlns:a16="http://schemas.microsoft.com/office/drawing/2014/main" id="{82C4FF26-A422-5073-F5DF-D69946C4ACD5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3267406" y="7076229"/>
            <a:ext cx="914400" cy="914400"/>
          </a:xfrm>
          <a:prstGeom prst="rect">
            <a:avLst/>
          </a:prstGeom>
        </p:spPr>
      </p:pic>
      <p:pic>
        <p:nvPicPr>
          <p:cNvPr id="25" name="Графіка 24" descr="Diving outline">
            <a:extLst>
              <a:ext uri="{FF2B5EF4-FFF2-40B4-BE49-F238E27FC236}">
                <a16:creationId xmlns="" xmlns:a16="http://schemas.microsoft.com/office/drawing/2014/main" id="{58BFD0AA-CD34-1C09-D45C-7AC844D4A78D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1110376" y="6174940"/>
            <a:ext cx="914400" cy="914400"/>
          </a:xfrm>
          <a:prstGeom prst="rect">
            <a:avLst/>
          </a:prstGeom>
        </p:spPr>
      </p:pic>
      <p:pic>
        <p:nvPicPr>
          <p:cNvPr id="26" name="Графіка 25" descr="Hurdle outline">
            <a:extLst>
              <a:ext uri="{FF2B5EF4-FFF2-40B4-BE49-F238E27FC236}">
                <a16:creationId xmlns="" xmlns:a16="http://schemas.microsoft.com/office/drawing/2014/main" id="{FB51F281-19D6-2697-AE13-F9387EC54A5B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524982" y="7161552"/>
            <a:ext cx="914400" cy="914400"/>
          </a:xfrm>
          <a:prstGeom prst="rect">
            <a:avLst/>
          </a:prstGeom>
        </p:spPr>
      </p:pic>
      <p:pic>
        <p:nvPicPr>
          <p:cNvPr id="27" name="Графіка 26" descr="Cycling outline">
            <a:extLst>
              <a:ext uri="{FF2B5EF4-FFF2-40B4-BE49-F238E27FC236}">
                <a16:creationId xmlns="" xmlns:a16="http://schemas.microsoft.com/office/drawing/2014/main" id="{53C3E076-FA5D-83D2-74BE-47F5EC76263F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1825407" y="7044885"/>
            <a:ext cx="914400" cy="914400"/>
          </a:xfrm>
          <a:prstGeom prst="rect">
            <a:avLst/>
          </a:prstGeom>
        </p:spPr>
      </p:pic>
      <p:pic>
        <p:nvPicPr>
          <p:cNvPr id="29" name="Графіка 28" descr="Aspiration outline">
            <a:extLst>
              <a:ext uri="{FF2B5EF4-FFF2-40B4-BE49-F238E27FC236}">
                <a16:creationId xmlns="" xmlns:a16="http://schemas.microsoft.com/office/drawing/2014/main" id="{624DB38C-62B6-422F-F987-4B3746D36815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2038932" y="5921810"/>
            <a:ext cx="914400" cy="914400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="" xmlns:a16="http://schemas.microsoft.com/office/drawing/2014/main" id="{A4FDE586-DEC2-9883-C360-6087B5A84B05}"/>
              </a:ext>
            </a:extLst>
          </p:cNvPr>
          <p:cNvGrpSpPr/>
          <p:nvPr/>
        </p:nvGrpSpPr>
        <p:grpSpPr>
          <a:xfrm>
            <a:off x="8416667" y="0"/>
            <a:ext cx="5983546" cy="1620000"/>
            <a:chOff x="8612615" y="0"/>
            <a:chExt cx="5983546" cy="1620000"/>
          </a:xfrm>
        </p:grpSpPr>
        <p:pic>
          <p:nvPicPr>
            <p:cNvPr id="30" name="Графіка 29" descr="Атом">
              <a:extLst>
                <a:ext uri="{FF2B5EF4-FFF2-40B4-BE49-F238E27FC236}">
                  <a16:creationId xmlns="" xmlns:a16="http://schemas.microsoft.com/office/drawing/2014/main" id="{93A78D2B-434A-DCD4-5E6B-A03998DB4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9"/>
                </a:ext>
              </a:extLst>
            </a:blip>
            <a:stretch>
              <a:fillRect/>
            </a:stretch>
          </p:blipFill>
          <p:spPr>
            <a:xfrm>
              <a:off x="8612615" y="0"/>
              <a:ext cx="1620000" cy="1620000"/>
            </a:xfrm>
            <a:prstGeom prst="rect">
              <a:avLst/>
            </a:prstGeom>
          </p:spPr>
        </p:pic>
        <p:grpSp>
          <p:nvGrpSpPr>
            <p:cNvPr id="33" name="Групувати 32">
              <a:extLst>
                <a:ext uri="{FF2B5EF4-FFF2-40B4-BE49-F238E27FC236}">
                  <a16:creationId xmlns="" xmlns:a16="http://schemas.microsoft.com/office/drawing/2014/main" id="{5E36B75D-054A-CA66-44CB-014D59BE9268}"/>
                </a:ext>
              </a:extLst>
            </p:cNvPr>
            <p:cNvGrpSpPr/>
            <p:nvPr/>
          </p:nvGrpSpPr>
          <p:grpSpPr>
            <a:xfrm>
              <a:off x="10080213" y="208706"/>
              <a:ext cx="4515948" cy="1202588"/>
              <a:chOff x="10080213" y="97974"/>
              <a:chExt cx="4515948" cy="1202588"/>
            </a:xfrm>
          </p:grpSpPr>
          <p:sp>
            <p:nvSpPr>
              <p:cNvPr id="34" name="Title 1">
                <a:extLst>
                  <a:ext uri="{FF2B5EF4-FFF2-40B4-BE49-F238E27FC236}">
                    <a16:creationId xmlns="" xmlns:a16="http://schemas.microsoft.com/office/drawing/2014/main" id="{37876F17-223A-DD6F-2763-2E5E3839A5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80213" y="97974"/>
                <a:ext cx="4515948" cy="828000"/>
              </a:xfrm>
              <a:prstGeom prst="rect">
                <a:avLst/>
              </a:prstGeom>
            </p:spPr>
            <p:txBody>
              <a:bodyPr vert="horz" lIns="170042" tIns="85019" rIns="170042" bIns="85019" rtlCol="0" anchor="ctr">
                <a:noAutofit/>
              </a:bodyPr>
              <a:lstStyle>
                <a:lvl1pPr algn="r" defTabSz="457200" rtl="0" eaLnBrk="1" latinLnBrk="0" hangingPunct="1">
                  <a:spcBef>
                    <a:spcPct val="0"/>
                  </a:spcBef>
                  <a:buNone/>
                  <a:defRPr sz="4000" b="0" i="0" kern="1200">
                    <a:solidFill>
                      <a:srgbClr val="3498DB"/>
                    </a:solidFill>
                    <a:latin typeface="Segoe UI Semilight"/>
                    <a:ea typeface="+mj-ea"/>
                    <a:cs typeface="Segoe UI Semilight"/>
                  </a:defRPr>
                </a:lvl1pPr>
              </a:lstStyle>
              <a:p>
                <a:pPr algn="ctr" defTabSz="539927"/>
                <a:endParaRPr lang="uk-UA" sz="5400" dirty="0">
                  <a:solidFill>
                    <a:srgbClr val="4285F4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35" name="Прямокутник 34">
                <a:extLst>
                  <a:ext uri="{FF2B5EF4-FFF2-40B4-BE49-F238E27FC236}">
                    <a16:creationId xmlns="" xmlns:a16="http://schemas.microsoft.com/office/drawing/2014/main" id="{00AF43ED-AFA9-FE96-539F-EF6D1A2EA830}"/>
                  </a:ext>
                </a:extLst>
              </p:cNvPr>
              <p:cNvSpPr/>
              <p:nvPr/>
            </p:nvSpPr>
            <p:spPr>
              <a:xfrm>
                <a:off x="10080213" y="777342"/>
                <a:ext cx="451594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kern="0" dirty="0" smtClean="0">
                    <a:solidFill>
                      <a:srgbClr val="4285F4"/>
                    </a:solidFill>
                    <a:latin typeface="+mj-lt"/>
                    <a:cs typeface="Arial" panose="020B0604020202020204" pitchFamily="34" charset="0"/>
                  </a:rPr>
                  <a:t>a</a:t>
                </a:r>
                <a:endParaRPr lang="uk-UA" sz="2000" dirty="0">
                  <a:solidFill>
                    <a:srgbClr val="4285F4"/>
                  </a:solidFill>
                  <a:latin typeface="+mj-lt"/>
                </a:endParaRPr>
              </a:p>
            </p:txBody>
          </p:sp>
        </p:grpSp>
      </p:grpSp>
      <p:grpSp>
        <p:nvGrpSpPr>
          <p:cNvPr id="36" name="Групувати 35">
            <a:extLst>
              <a:ext uri="{FF2B5EF4-FFF2-40B4-BE49-F238E27FC236}">
                <a16:creationId xmlns="" xmlns:a16="http://schemas.microsoft.com/office/drawing/2014/main" id="{E445B72D-0FFC-9628-6ACA-F1023E288CEC}"/>
              </a:ext>
            </a:extLst>
          </p:cNvPr>
          <p:cNvGrpSpPr/>
          <p:nvPr/>
        </p:nvGrpSpPr>
        <p:grpSpPr>
          <a:xfrm>
            <a:off x="2708" y="6720788"/>
            <a:ext cx="5140030" cy="1202588"/>
            <a:chOff x="10080213" y="97974"/>
            <a:chExt cx="4320000" cy="1202588"/>
          </a:xfrm>
        </p:grpSpPr>
        <p:sp>
          <p:nvSpPr>
            <p:cNvPr id="37" name="Title 1">
              <a:extLst>
                <a:ext uri="{FF2B5EF4-FFF2-40B4-BE49-F238E27FC236}">
                  <a16:creationId xmlns="" xmlns:a16="http://schemas.microsoft.com/office/drawing/2014/main" id="{698750E0-AAE8-B22E-706B-96CFEFD6FEEF}"/>
                </a:ext>
              </a:extLst>
            </p:cNvPr>
            <p:cNvSpPr txBox="1">
              <a:spLocks/>
            </p:cNvSpPr>
            <p:nvPr/>
          </p:nvSpPr>
          <p:spPr>
            <a:xfrm>
              <a:off x="10080213" y="97974"/>
              <a:ext cx="4320000" cy="828000"/>
            </a:xfrm>
            <a:prstGeom prst="rect">
              <a:avLst/>
            </a:prstGeom>
          </p:spPr>
          <p:txBody>
            <a:bodyPr vert="horz" lIns="170042" tIns="85019" rIns="170042" bIns="85019" rtlCol="0" anchor="ctr">
              <a:noAutofit/>
            </a:bodyPr>
            <a:lstStyle>
              <a:lvl1pPr algn="r" defTabSz="457200" rtl="0" eaLnBrk="1" latinLnBrk="0" hangingPunct="1">
                <a:spcBef>
                  <a:spcPct val="0"/>
                </a:spcBef>
                <a:buNone/>
                <a:defRPr sz="4000" b="0" i="0" kern="1200">
                  <a:solidFill>
                    <a:srgbClr val="3498DB"/>
                  </a:solidFill>
                  <a:latin typeface="Segoe UI Semilight"/>
                  <a:ea typeface="+mj-ea"/>
                  <a:cs typeface="Segoe UI Semilight"/>
                </a:defRPr>
              </a:lvl1pPr>
            </a:lstStyle>
            <a:p>
              <a:pPr algn="ctr" defTabSz="539927"/>
              <a:r>
                <a:rPr lang="uk-UA" sz="5400" dirty="0">
                  <a:solidFill>
                    <a:srgbClr val="4285F4"/>
                  </a:solidFill>
                  <a:latin typeface="+mj-lt"/>
                  <a:cs typeface="Arial" panose="020B0604020202020204" pitchFamily="34" charset="0"/>
                </a:rPr>
                <a:t>7 </a:t>
              </a:r>
              <a:r>
                <a:rPr lang="uk-UA" sz="5400" dirty="0" smtClean="0">
                  <a:solidFill>
                    <a:srgbClr val="4285F4"/>
                  </a:solidFill>
                  <a:latin typeface="+mj-lt"/>
                  <a:cs typeface="Arial" panose="020B0604020202020204" pitchFamily="34" charset="0"/>
                </a:rPr>
                <a:t>КЛАС</a:t>
              </a:r>
              <a:endParaRPr lang="uk-UA" sz="5400" dirty="0">
                <a:solidFill>
                  <a:srgbClr val="4285F4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8" name="Прямокутник 37">
              <a:extLst>
                <a:ext uri="{FF2B5EF4-FFF2-40B4-BE49-F238E27FC236}">
                  <a16:creationId xmlns="" xmlns:a16="http://schemas.microsoft.com/office/drawing/2014/main" id="{8B8AB45D-DC3E-8C3C-F8ED-AA2DF02F37E8}"/>
                </a:ext>
              </a:extLst>
            </p:cNvPr>
            <p:cNvSpPr/>
            <p:nvPr/>
          </p:nvSpPr>
          <p:spPr>
            <a:xfrm>
              <a:off x="10080213" y="777342"/>
              <a:ext cx="43200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800" kern="0" dirty="0">
                  <a:solidFill>
                    <a:srgbClr val="4285F4"/>
                  </a:solidFill>
                  <a:latin typeface="+mj-lt"/>
                  <a:cs typeface="Arial" panose="020B0604020202020204" pitchFamily="34" charset="0"/>
                </a:rPr>
                <a:t>Нова українська школа</a:t>
              </a:r>
              <a:endParaRPr lang="uk-UA" sz="2000" dirty="0">
                <a:solidFill>
                  <a:srgbClr val="4285F4"/>
                </a:solidFill>
                <a:latin typeface="+mj-lt"/>
              </a:endParaRPr>
            </a:p>
          </p:txBody>
        </p:sp>
      </p:grpSp>
      <p:sp>
        <p:nvSpPr>
          <p:cNvPr id="20" name="Прямокутник: округлені кути 19">
            <a:extLst>
              <a:ext uri="{FF2B5EF4-FFF2-40B4-BE49-F238E27FC236}">
                <a16:creationId xmlns="" xmlns:a16="http://schemas.microsoft.com/office/drawing/2014/main" id="{147FD5F6-31C4-AC9C-1188-A91B58C60E0B}"/>
              </a:ext>
            </a:extLst>
          </p:cNvPr>
          <p:cNvSpPr/>
          <p:nvPr/>
        </p:nvSpPr>
        <p:spPr>
          <a:xfrm>
            <a:off x="7172427" y="2429712"/>
            <a:ext cx="4680000" cy="3240000"/>
          </a:xfrm>
          <a:prstGeom prst="roundRect">
            <a:avLst>
              <a:gd name="adj" fmla="val 9799"/>
            </a:avLst>
          </a:prstGeom>
          <a:blipFill>
            <a:blip r:embed="rId5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800">
              <a:solidFill>
                <a:srgbClr val="2387D4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20854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"/>
                            </p:stCondLst>
                            <p:childTnLst>
                              <p:par>
                                <p:cTn id="10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6" grpId="0"/>
      <p:bldP spid="31" grpId="0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Групувати 47">
            <a:extLst>
              <a:ext uri="{FF2B5EF4-FFF2-40B4-BE49-F238E27FC236}">
                <a16:creationId xmlns="" xmlns:a16="http://schemas.microsoft.com/office/drawing/2014/main" id="{DA23F0F7-8E5B-0D5B-55D4-73B215C945D2}"/>
              </a:ext>
            </a:extLst>
          </p:cNvPr>
          <p:cNvGrpSpPr/>
          <p:nvPr/>
        </p:nvGrpSpPr>
        <p:grpSpPr>
          <a:xfrm>
            <a:off x="54106" y="57640"/>
            <a:ext cx="14292000" cy="635340"/>
            <a:chOff x="54106" y="57640"/>
            <a:chExt cx="14292000" cy="635340"/>
          </a:xfrm>
        </p:grpSpPr>
        <p:sp>
          <p:nvSpPr>
            <p:cNvPr id="39" name="Rectangle 3">
              <a:extLst>
                <a:ext uri="{FF2B5EF4-FFF2-40B4-BE49-F238E27FC236}">
                  <a16:creationId xmlns="" xmlns:a16="http://schemas.microsoft.com/office/drawing/2014/main" id="{C91FF341-BA07-495E-B482-DD66522A87F3}"/>
                </a:ext>
              </a:extLst>
            </p:cNvPr>
            <p:cNvSpPr/>
            <p:nvPr/>
          </p:nvSpPr>
          <p:spPr>
            <a:xfrm>
              <a:off x="54106" y="67407"/>
              <a:ext cx="14292000" cy="612000"/>
            </a:xfrm>
            <a:prstGeom prst="roundRect">
              <a:avLst>
                <a:gd name="adj" fmla="val 20752"/>
              </a:avLst>
            </a:prstGeom>
            <a:solidFill>
              <a:srgbClr val="4285F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9854"/>
              <a:r>
                <a:rPr lang="uk-UA" sz="4000" kern="0" dirty="0">
                  <a:solidFill>
                    <a:schemeClr val="bg1"/>
                  </a:solidFill>
                  <a:latin typeface="+mj-lt"/>
                </a:rPr>
                <a:t>Період обертання та обертова частота</a:t>
              </a:r>
            </a:p>
          </p:txBody>
        </p:sp>
        <p:pic>
          <p:nvPicPr>
            <p:cNvPr id="41" name="Графіка 40" descr="Атом">
              <a:extLst>
                <a:ext uri="{FF2B5EF4-FFF2-40B4-BE49-F238E27FC236}">
                  <a16:creationId xmlns="" xmlns:a16="http://schemas.microsoft.com/office/drawing/2014/main" id="{7E49A3E4-D87E-4AE0-9357-3041C49B9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438012" y="57640"/>
              <a:ext cx="635340" cy="635340"/>
            </a:xfrm>
            <a:prstGeom prst="rect">
              <a:avLst/>
            </a:prstGeom>
          </p:spPr>
        </p:pic>
      </p:grpSp>
      <p:grpSp>
        <p:nvGrpSpPr>
          <p:cNvPr id="5" name="Групувати 4">
            <a:extLst>
              <a:ext uri="{FF2B5EF4-FFF2-40B4-BE49-F238E27FC236}">
                <a16:creationId xmlns="" xmlns:a16="http://schemas.microsoft.com/office/drawing/2014/main" id="{A7D07205-084A-D9D4-8ECF-ACFC63B9E865}"/>
              </a:ext>
            </a:extLst>
          </p:cNvPr>
          <p:cNvGrpSpPr/>
          <p:nvPr/>
        </p:nvGrpSpPr>
        <p:grpSpPr>
          <a:xfrm>
            <a:off x="360103" y="947800"/>
            <a:ext cx="5759732" cy="6756283"/>
            <a:chOff x="360103" y="947800"/>
            <a:chExt cx="5759732" cy="6756283"/>
          </a:xfrm>
        </p:grpSpPr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253A6571-C662-72A6-BA03-2FB3FACA3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0103" y="947800"/>
              <a:ext cx="5759732" cy="6756283"/>
            </a:xfrm>
            <a:prstGeom prst="rect">
              <a:avLst/>
            </a:prstGeom>
          </p:spPr>
        </p:pic>
        <p:sp>
          <p:nvSpPr>
            <p:cNvPr id="11" name="Дуга 10">
              <a:extLst>
                <a:ext uri="{FF2B5EF4-FFF2-40B4-BE49-F238E27FC236}">
                  <a16:creationId xmlns="" xmlns:a16="http://schemas.microsoft.com/office/drawing/2014/main" id="{34F1E160-11B0-4398-C80D-8C7E11A71A62}"/>
                </a:ext>
              </a:extLst>
            </p:cNvPr>
            <p:cNvSpPr/>
            <p:nvPr/>
          </p:nvSpPr>
          <p:spPr>
            <a:xfrm rot="5400000">
              <a:off x="2621489" y="6522478"/>
              <a:ext cx="720000" cy="720000"/>
            </a:xfrm>
            <a:prstGeom prst="arc">
              <a:avLst/>
            </a:prstGeom>
            <a:ln w="50800">
              <a:solidFill>
                <a:srgbClr val="EA4335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Дуга 11">
              <a:extLst>
                <a:ext uri="{FF2B5EF4-FFF2-40B4-BE49-F238E27FC236}">
                  <a16:creationId xmlns="" xmlns:a16="http://schemas.microsoft.com/office/drawing/2014/main" id="{B50C5F89-72B6-CA0D-9902-4EE92DEA69D3}"/>
                </a:ext>
              </a:extLst>
            </p:cNvPr>
            <p:cNvSpPr/>
            <p:nvPr/>
          </p:nvSpPr>
          <p:spPr>
            <a:xfrm rot="5400000">
              <a:off x="661269" y="5944898"/>
              <a:ext cx="1440000" cy="1440000"/>
            </a:xfrm>
            <a:prstGeom prst="arc">
              <a:avLst>
                <a:gd name="adj1" fmla="val 17508021"/>
                <a:gd name="adj2" fmla="val 0"/>
              </a:avLst>
            </a:prstGeom>
            <a:ln w="50800">
              <a:solidFill>
                <a:srgbClr val="EA4335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" name="Дуга 12">
              <a:extLst>
                <a:ext uri="{FF2B5EF4-FFF2-40B4-BE49-F238E27FC236}">
                  <a16:creationId xmlns="" xmlns:a16="http://schemas.microsoft.com/office/drawing/2014/main" id="{3BDE7251-2C7E-8E5D-FD8A-93CDE2598B27}"/>
                </a:ext>
              </a:extLst>
            </p:cNvPr>
            <p:cNvSpPr/>
            <p:nvPr/>
          </p:nvSpPr>
          <p:spPr>
            <a:xfrm rot="5400000">
              <a:off x="4350393" y="5951533"/>
              <a:ext cx="1440000" cy="1440000"/>
            </a:xfrm>
            <a:prstGeom prst="arc">
              <a:avLst>
                <a:gd name="adj1" fmla="val 17508021"/>
                <a:gd name="adj2" fmla="val 0"/>
              </a:avLst>
            </a:prstGeom>
            <a:ln w="50800">
              <a:solidFill>
                <a:srgbClr val="EA4335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2" name="Button Color - Down">
            <a:extLst>
              <a:ext uri="{FF2B5EF4-FFF2-40B4-BE49-F238E27FC236}">
                <a16:creationId xmlns="" xmlns:a16="http://schemas.microsoft.com/office/drawing/2014/main" id="{D41496D6-2B82-6E83-F631-1E575AAA49F6}"/>
              </a:ext>
            </a:extLst>
          </p:cNvPr>
          <p:cNvSpPr>
            <a:spLocks/>
          </p:cNvSpPr>
          <p:nvPr/>
        </p:nvSpPr>
        <p:spPr>
          <a:xfrm>
            <a:off x="7138012" y="1035065"/>
            <a:ext cx="6300000" cy="1620000"/>
          </a:xfrm>
          <a:prstGeom prst="roundRect">
            <a:avLst>
              <a:gd name="adj" fmla="val 7840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Чи можемо ми, знаючи період обертання, знайти обертову частоту і навпаки?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Button Color - Down">
                <a:extLst>
                  <a:ext uri="{FF2B5EF4-FFF2-40B4-BE49-F238E27FC236}">
                    <a16:creationId xmlns:a16="http://schemas.microsoft.com/office/drawing/2014/main" id="{BA16EB4E-A88E-F78F-CEEE-FDE7F2F2EF33}"/>
                  </a:ext>
                </a:extLst>
              </p:cNvPr>
              <p:cNvSpPr/>
              <p:nvPr/>
            </p:nvSpPr>
            <p:spPr>
              <a:xfrm>
                <a:off x="7482183" y="2912752"/>
                <a:ext cx="2160000" cy="1620000"/>
              </a:xfrm>
              <a:prstGeom prst="roundRect">
                <a:avLst>
                  <a:gd name="adj" fmla="val 7840"/>
                </a:avLst>
              </a:prstGeom>
              <a:solidFill>
                <a:srgbClr val="4285F4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48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uk-UA" sz="4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uk-UA" sz="4800" dirty="0"/>
              </a:p>
            </p:txBody>
          </p:sp>
        </mc:Choice>
        <mc:Fallback>
          <p:sp>
            <p:nvSpPr>
              <p:cNvPr id="3" name="Button Color - Down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BA16EB4E-A88E-F78F-CEEE-FDE7F2F2EF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2183" y="2912752"/>
                <a:ext cx="2160000" cy="1620000"/>
              </a:xfrm>
              <a:prstGeom prst="roundRect">
                <a:avLst>
                  <a:gd name="adj" fmla="val 7840"/>
                </a:avLst>
              </a:prstGeom>
              <a:blipFill>
                <a:blip r:embed="rId6" cstate="print"/>
                <a:stretch>
                  <a:fillRect/>
                </a:stretch>
              </a:blipFill>
              <a:ln w="38100">
                <a:noFill/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4" name="Button Color - Down">
                <a:extLst>
                  <a:ext uri="{FF2B5EF4-FFF2-40B4-BE49-F238E27FC236}">
                    <a16:creationId xmlns:a16="http://schemas.microsoft.com/office/drawing/2014/main" id="{DF5E925C-4FFC-1A8E-9FFE-8B023E04D74A}"/>
                  </a:ext>
                </a:extLst>
              </p:cNvPr>
              <p:cNvSpPr/>
              <p:nvPr/>
            </p:nvSpPr>
            <p:spPr>
              <a:xfrm>
                <a:off x="10920005" y="2912752"/>
                <a:ext cx="2160000" cy="1620000"/>
              </a:xfrm>
              <a:prstGeom prst="roundRect">
                <a:avLst>
                  <a:gd name="adj" fmla="val 7840"/>
                </a:avLst>
              </a:prstGeom>
              <a:solidFill>
                <a:srgbClr val="4285F4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uk-UA" sz="4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uk-UA" sz="4800" dirty="0"/>
              </a:p>
            </p:txBody>
          </p:sp>
        </mc:Choice>
        <mc:Fallback>
          <p:sp>
            <p:nvSpPr>
              <p:cNvPr id="4" name="Button Color - Down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DF5E925C-4FFC-1A8E-9FFE-8B023E04D7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0005" y="2912752"/>
                <a:ext cx="2160000" cy="1620000"/>
              </a:xfrm>
              <a:prstGeom prst="roundRect">
                <a:avLst>
                  <a:gd name="adj" fmla="val 7840"/>
                </a:avLst>
              </a:prstGeom>
              <a:blipFill>
                <a:blip r:embed="rId7" cstate="print"/>
                <a:stretch>
                  <a:fillRect/>
                </a:stretch>
              </a:blipFill>
              <a:ln w="38100">
                <a:noFill/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6" name="Button Color - Down">
                <a:extLst>
                  <a:ext uri="{FF2B5EF4-FFF2-40B4-BE49-F238E27FC236}">
                    <a16:creationId xmlns:a16="http://schemas.microsoft.com/office/drawing/2014/main" id="{80330F33-3ACC-3CA1-218C-925193C8502C}"/>
                  </a:ext>
                </a:extLst>
              </p:cNvPr>
              <p:cNvSpPr/>
              <p:nvPr/>
            </p:nvSpPr>
            <p:spPr>
              <a:xfrm>
                <a:off x="7482183" y="5666840"/>
                <a:ext cx="2160000" cy="1620000"/>
              </a:xfrm>
              <a:prstGeom prst="roundRect">
                <a:avLst>
                  <a:gd name="adj" fmla="val 7840"/>
                </a:avLst>
              </a:prstGeom>
              <a:solidFill>
                <a:srgbClr val="FB8C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uk-UA" sz="4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uk-UA" sz="4800" dirty="0"/>
              </a:p>
            </p:txBody>
          </p:sp>
        </mc:Choice>
        <mc:Fallback>
          <p:sp>
            <p:nvSpPr>
              <p:cNvPr id="6" name="Button Color - Down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80330F33-3ACC-3CA1-218C-925193C85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2183" y="5666840"/>
                <a:ext cx="2160000" cy="1620000"/>
              </a:xfrm>
              <a:prstGeom prst="roundRect">
                <a:avLst>
                  <a:gd name="adj" fmla="val 7840"/>
                </a:avLst>
              </a:prstGeom>
              <a:blipFill>
                <a:blip r:embed="rId8" cstate="print"/>
                <a:stretch>
                  <a:fillRect/>
                </a:stretch>
              </a:blipFill>
              <a:ln w="38100">
                <a:noFill/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7" name="Button Color - Down">
                <a:extLst>
                  <a:ext uri="{FF2B5EF4-FFF2-40B4-BE49-F238E27FC236}">
                    <a16:creationId xmlns:a16="http://schemas.microsoft.com/office/drawing/2014/main" id="{7EAB78EB-10EF-1147-B5D1-CD9A10F7C811}"/>
                  </a:ext>
                </a:extLst>
              </p:cNvPr>
              <p:cNvSpPr/>
              <p:nvPr/>
            </p:nvSpPr>
            <p:spPr>
              <a:xfrm>
                <a:off x="10920005" y="5666840"/>
                <a:ext cx="2160000" cy="1620000"/>
              </a:xfrm>
              <a:prstGeom prst="roundRect">
                <a:avLst>
                  <a:gd name="adj" fmla="val 7840"/>
                </a:avLst>
              </a:prstGeom>
              <a:solidFill>
                <a:srgbClr val="FB8C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uk-UA" sz="4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uk-UA" sz="4800" dirty="0"/>
              </a:p>
            </p:txBody>
          </p:sp>
        </mc:Choice>
        <mc:Fallback>
          <p:sp>
            <p:nvSpPr>
              <p:cNvPr id="7" name="Button Color - Down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7EAB78EB-10EF-1147-B5D1-CD9A10F7C8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0005" y="5666840"/>
                <a:ext cx="2160000" cy="1620000"/>
              </a:xfrm>
              <a:prstGeom prst="roundRect">
                <a:avLst>
                  <a:gd name="adj" fmla="val 7840"/>
                </a:avLst>
              </a:prstGeom>
              <a:blipFill>
                <a:blip r:embed="rId9" cstate="print"/>
                <a:stretch>
                  <a:fillRect/>
                </a:stretch>
              </a:blipFill>
              <a:ln w="38100">
                <a:noFill/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Стрілка: униз 7">
            <a:extLst>
              <a:ext uri="{FF2B5EF4-FFF2-40B4-BE49-F238E27FC236}">
                <a16:creationId xmlns="" xmlns:a16="http://schemas.microsoft.com/office/drawing/2014/main" id="{C89FCFA3-7474-D5F4-5B98-0928B5587287}"/>
              </a:ext>
            </a:extLst>
          </p:cNvPr>
          <p:cNvSpPr/>
          <p:nvPr/>
        </p:nvSpPr>
        <p:spPr>
          <a:xfrm>
            <a:off x="9921094" y="4706942"/>
            <a:ext cx="720000" cy="720000"/>
          </a:xfrm>
          <a:prstGeom prst="downArrow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654948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408342" y="935280"/>
            <a:ext cx="8474928" cy="63561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2901" y="1792700"/>
            <a:ext cx="5214890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Музична </a:t>
            </a:r>
          </a:p>
          <a:p>
            <a:pPr algn="ctr"/>
            <a:r>
              <a:rPr lang="uk-UA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</a:t>
            </a:r>
            <a:r>
              <a:rPr lang="uk-UA" sz="9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вилина</a:t>
            </a:r>
          </a:p>
          <a:p>
            <a:pPr algn="ctr"/>
            <a:r>
              <a:rPr lang="uk-UA" sz="9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9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релаксу</a:t>
            </a:r>
            <a:endParaRPr lang="ru-RU" sz="9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499F1BC-AA5B-312F-85DA-F129D5E991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699" b="12912"/>
          <a:stretch/>
        </p:blipFill>
        <p:spPr>
          <a:xfrm>
            <a:off x="0" y="0"/>
            <a:ext cx="14400213" cy="809942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="" xmlns:a16="http://schemas.microsoft.com/office/drawing/2014/main" id="{DA23F0F7-8E5B-0D5B-55D4-73B215C945D2}"/>
              </a:ext>
            </a:extLst>
          </p:cNvPr>
          <p:cNvGrpSpPr/>
          <p:nvPr/>
        </p:nvGrpSpPr>
        <p:grpSpPr>
          <a:xfrm>
            <a:off x="54106" y="57640"/>
            <a:ext cx="14292000" cy="635340"/>
            <a:chOff x="54106" y="57640"/>
            <a:chExt cx="14292000" cy="635340"/>
          </a:xfrm>
        </p:grpSpPr>
        <p:sp>
          <p:nvSpPr>
            <p:cNvPr id="39" name="Rectangle 3">
              <a:extLst>
                <a:ext uri="{FF2B5EF4-FFF2-40B4-BE49-F238E27FC236}">
                  <a16:creationId xmlns="" xmlns:a16="http://schemas.microsoft.com/office/drawing/2014/main" id="{C91FF341-BA07-495E-B482-DD66522A87F3}"/>
                </a:ext>
              </a:extLst>
            </p:cNvPr>
            <p:cNvSpPr/>
            <p:nvPr/>
          </p:nvSpPr>
          <p:spPr>
            <a:xfrm>
              <a:off x="54106" y="67407"/>
              <a:ext cx="14292000" cy="612000"/>
            </a:xfrm>
            <a:prstGeom prst="roundRect">
              <a:avLst>
                <a:gd name="adj" fmla="val 20752"/>
              </a:avLst>
            </a:prstGeom>
            <a:solidFill>
              <a:srgbClr val="4285F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9854"/>
              <a:r>
                <a:rPr lang="uk-UA" sz="4000" kern="0">
                  <a:solidFill>
                    <a:schemeClr val="bg1"/>
                  </a:solidFill>
                  <a:latin typeface="+mj-lt"/>
                </a:rPr>
                <a:t>Розв'язування задач</a:t>
              </a:r>
            </a:p>
          </p:txBody>
        </p:sp>
        <p:pic>
          <p:nvPicPr>
            <p:cNvPr id="41" name="Графіка 40" descr="Атом">
              <a:extLst>
                <a:ext uri="{FF2B5EF4-FFF2-40B4-BE49-F238E27FC236}">
                  <a16:creationId xmlns="" xmlns:a16="http://schemas.microsoft.com/office/drawing/2014/main" id="{7E49A3E4-D87E-4AE0-9357-3041C49B9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438012" y="57640"/>
              <a:ext cx="635340" cy="635340"/>
            </a:xfrm>
            <a:prstGeom prst="rect">
              <a:avLst/>
            </a:prstGeom>
          </p:spPr>
        </p:pic>
      </p:grpSp>
      <p:sp>
        <p:nvSpPr>
          <p:cNvPr id="15" name="Button Color - Down">
            <a:extLst>
              <a:ext uri="{FF2B5EF4-FFF2-40B4-BE49-F238E27FC236}">
                <a16:creationId xmlns="" xmlns:a16="http://schemas.microsoft.com/office/drawing/2014/main" id="{CE875E1B-5141-B506-36F0-BCA749712A14}"/>
              </a:ext>
            </a:extLst>
          </p:cNvPr>
          <p:cNvSpPr>
            <a:spLocks/>
          </p:cNvSpPr>
          <p:nvPr/>
        </p:nvSpPr>
        <p:spPr>
          <a:xfrm>
            <a:off x="294058" y="882108"/>
            <a:ext cx="13812095" cy="1904635"/>
          </a:xfrm>
          <a:prstGeom prst="roundRect">
            <a:avLst>
              <a:gd name="adj" fmla="val 6668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/>
              <a:t>1. Назар готує попкорн у мікрохвильовій печі, щоб подивитися улюблений фільм. Він помічає, що скляний диск, на якому стоїть пакунок з попкорном, обертається навколо своєї осі. Засікає час і бачить, що за </a:t>
            </a:r>
            <a:r>
              <a:rPr lang="uk-UA" sz="3200" dirty="0">
                <a:solidFill>
                  <a:srgbClr val="FFFF00"/>
                </a:solidFill>
              </a:rPr>
              <a:t>2 хвилини </a:t>
            </a:r>
            <a:r>
              <a:rPr lang="uk-UA" sz="3200" dirty="0"/>
              <a:t>диск зробив </a:t>
            </a:r>
            <a:r>
              <a:rPr lang="uk-UA" sz="3200" dirty="0">
                <a:solidFill>
                  <a:srgbClr val="FFFF00"/>
                </a:solidFill>
              </a:rPr>
              <a:t>10 повних обертів. </a:t>
            </a:r>
            <a:r>
              <a:rPr lang="uk-UA" sz="3200" dirty="0"/>
              <a:t>Який період обертання диску?</a:t>
            </a:r>
          </a:p>
        </p:txBody>
      </p:sp>
    </p:spTree>
    <p:extLst>
      <p:ext uri="{BB962C8B-B14F-4D97-AF65-F5344CB8AC3E}">
        <p14:creationId xmlns="" xmlns:p14="http://schemas.microsoft.com/office/powerpoint/2010/main" val="17634631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bout Us – Scobells Plumbing Service">
            <a:extLst>
              <a:ext uri="{FF2B5EF4-FFF2-40B4-BE49-F238E27FC236}">
                <a16:creationId xmlns="" xmlns:a16="http://schemas.microsoft.com/office/drawing/2014/main" id="{D2930779-DE1C-9745-0F00-BB5354A9EE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974" b="4658"/>
          <a:stretch/>
        </p:blipFill>
        <p:spPr bwMode="auto">
          <a:xfrm>
            <a:off x="0" y="0"/>
            <a:ext cx="14400213" cy="8099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Групувати 47">
            <a:extLst>
              <a:ext uri="{FF2B5EF4-FFF2-40B4-BE49-F238E27FC236}">
                <a16:creationId xmlns="" xmlns:a16="http://schemas.microsoft.com/office/drawing/2014/main" id="{DA23F0F7-8E5B-0D5B-55D4-73B215C945D2}"/>
              </a:ext>
            </a:extLst>
          </p:cNvPr>
          <p:cNvGrpSpPr/>
          <p:nvPr/>
        </p:nvGrpSpPr>
        <p:grpSpPr>
          <a:xfrm>
            <a:off x="54106" y="57640"/>
            <a:ext cx="14292000" cy="635340"/>
            <a:chOff x="54106" y="57640"/>
            <a:chExt cx="14292000" cy="635340"/>
          </a:xfrm>
        </p:grpSpPr>
        <p:sp>
          <p:nvSpPr>
            <p:cNvPr id="39" name="Rectangle 3">
              <a:extLst>
                <a:ext uri="{FF2B5EF4-FFF2-40B4-BE49-F238E27FC236}">
                  <a16:creationId xmlns="" xmlns:a16="http://schemas.microsoft.com/office/drawing/2014/main" id="{C91FF341-BA07-495E-B482-DD66522A87F3}"/>
                </a:ext>
              </a:extLst>
            </p:cNvPr>
            <p:cNvSpPr/>
            <p:nvPr/>
          </p:nvSpPr>
          <p:spPr>
            <a:xfrm>
              <a:off x="54106" y="67407"/>
              <a:ext cx="14292000" cy="612000"/>
            </a:xfrm>
            <a:prstGeom prst="roundRect">
              <a:avLst>
                <a:gd name="adj" fmla="val 20752"/>
              </a:avLst>
            </a:prstGeom>
            <a:solidFill>
              <a:srgbClr val="4285F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9854"/>
              <a:r>
                <a:rPr lang="uk-UA" sz="4000" kern="0">
                  <a:solidFill>
                    <a:schemeClr val="bg1"/>
                  </a:solidFill>
                  <a:latin typeface="+mj-lt"/>
                </a:rPr>
                <a:t>Розв'язування задач</a:t>
              </a:r>
            </a:p>
          </p:txBody>
        </p:sp>
        <p:pic>
          <p:nvPicPr>
            <p:cNvPr id="41" name="Графіка 40" descr="Атом">
              <a:extLst>
                <a:ext uri="{FF2B5EF4-FFF2-40B4-BE49-F238E27FC236}">
                  <a16:creationId xmlns="" xmlns:a16="http://schemas.microsoft.com/office/drawing/2014/main" id="{7E49A3E4-D87E-4AE0-9357-3041C49B9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438012" y="57640"/>
              <a:ext cx="635340" cy="635340"/>
            </a:xfrm>
            <a:prstGeom prst="rect">
              <a:avLst/>
            </a:prstGeom>
          </p:spPr>
        </p:pic>
      </p:grpSp>
      <p:sp>
        <p:nvSpPr>
          <p:cNvPr id="4" name="Button Color - Down">
            <a:extLst>
              <a:ext uri="{FF2B5EF4-FFF2-40B4-BE49-F238E27FC236}">
                <a16:creationId xmlns="" xmlns:a16="http://schemas.microsoft.com/office/drawing/2014/main" id="{DDCC99B4-553A-5A8A-A041-90C689A2D73A}"/>
              </a:ext>
            </a:extLst>
          </p:cNvPr>
          <p:cNvSpPr>
            <a:spLocks/>
          </p:cNvSpPr>
          <p:nvPr/>
        </p:nvSpPr>
        <p:spPr>
          <a:xfrm>
            <a:off x="540106" y="879416"/>
            <a:ext cx="13320000" cy="2340000"/>
          </a:xfrm>
          <a:prstGeom prst="roundRect">
            <a:avLst>
              <a:gd name="adj" fmla="val 5427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2. Надійка дивиться на інструкцію до пральної машини і бачить, що для делікатних тканин, таких як шовк, вовна, або хутро, краще обирати максимум </a:t>
            </a:r>
            <a:r>
              <a:rPr lang="uk-UA" sz="3600" dirty="0">
                <a:solidFill>
                  <a:srgbClr val="FFFF00"/>
                </a:solidFill>
              </a:rPr>
              <a:t>600 обертів </a:t>
            </a:r>
            <a:r>
              <a:rPr lang="uk-UA" sz="3600" dirty="0"/>
              <a:t>за </a:t>
            </a:r>
            <a:r>
              <a:rPr lang="uk-UA" sz="3600" dirty="0">
                <a:solidFill>
                  <a:srgbClr val="FFFF00"/>
                </a:solidFill>
              </a:rPr>
              <a:t>1 хвилину. </a:t>
            </a:r>
            <a:r>
              <a:rPr lang="uk-UA" sz="3600" dirty="0"/>
              <a:t>Якою є обертова частота барабану пральної машини при такому режимі? </a:t>
            </a:r>
          </a:p>
        </p:txBody>
      </p:sp>
    </p:spTree>
    <p:extLst>
      <p:ext uri="{BB962C8B-B14F-4D97-AF65-F5344CB8AC3E}">
        <p14:creationId xmlns="" xmlns:p14="http://schemas.microsoft.com/office/powerpoint/2010/main" val="29218992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CF4BE28-4610-B97C-8468-18BFB8947E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15612"/>
          <a:stretch/>
        </p:blipFill>
        <p:spPr>
          <a:xfrm>
            <a:off x="-1" y="0"/>
            <a:ext cx="14400213" cy="809942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="" xmlns:a16="http://schemas.microsoft.com/office/drawing/2014/main" id="{DA23F0F7-8E5B-0D5B-55D4-73B215C945D2}"/>
              </a:ext>
            </a:extLst>
          </p:cNvPr>
          <p:cNvGrpSpPr/>
          <p:nvPr/>
        </p:nvGrpSpPr>
        <p:grpSpPr>
          <a:xfrm>
            <a:off x="54106" y="57640"/>
            <a:ext cx="14292000" cy="635340"/>
            <a:chOff x="54106" y="57640"/>
            <a:chExt cx="14292000" cy="635340"/>
          </a:xfrm>
        </p:grpSpPr>
        <p:sp>
          <p:nvSpPr>
            <p:cNvPr id="39" name="Rectangle 3">
              <a:extLst>
                <a:ext uri="{FF2B5EF4-FFF2-40B4-BE49-F238E27FC236}">
                  <a16:creationId xmlns="" xmlns:a16="http://schemas.microsoft.com/office/drawing/2014/main" id="{C91FF341-BA07-495E-B482-DD66522A87F3}"/>
                </a:ext>
              </a:extLst>
            </p:cNvPr>
            <p:cNvSpPr/>
            <p:nvPr/>
          </p:nvSpPr>
          <p:spPr>
            <a:xfrm>
              <a:off x="54106" y="67407"/>
              <a:ext cx="14292000" cy="612000"/>
            </a:xfrm>
            <a:prstGeom prst="roundRect">
              <a:avLst>
                <a:gd name="adj" fmla="val 20752"/>
              </a:avLst>
            </a:prstGeom>
            <a:solidFill>
              <a:srgbClr val="4285F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9854"/>
              <a:r>
                <a:rPr lang="uk-UA" sz="4000" kern="0">
                  <a:solidFill>
                    <a:schemeClr val="bg1"/>
                  </a:solidFill>
                  <a:latin typeface="+mj-lt"/>
                </a:rPr>
                <a:t>Розв'язування задач</a:t>
              </a:r>
            </a:p>
          </p:txBody>
        </p:sp>
        <p:pic>
          <p:nvPicPr>
            <p:cNvPr id="41" name="Графіка 40" descr="Атом">
              <a:extLst>
                <a:ext uri="{FF2B5EF4-FFF2-40B4-BE49-F238E27FC236}">
                  <a16:creationId xmlns="" xmlns:a16="http://schemas.microsoft.com/office/drawing/2014/main" id="{7E49A3E4-D87E-4AE0-9357-3041C49B9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438012" y="57640"/>
              <a:ext cx="635340" cy="635340"/>
            </a:xfrm>
            <a:prstGeom prst="rect">
              <a:avLst/>
            </a:prstGeom>
          </p:spPr>
        </p:pic>
      </p:grpSp>
      <p:sp>
        <p:nvSpPr>
          <p:cNvPr id="4" name="Button Color - Down">
            <a:extLst>
              <a:ext uri="{FF2B5EF4-FFF2-40B4-BE49-F238E27FC236}">
                <a16:creationId xmlns="" xmlns:a16="http://schemas.microsoft.com/office/drawing/2014/main" id="{E6D9468E-47E5-0299-118A-256A480B03B1}"/>
              </a:ext>
            </a:extLst>
          </p:cNvPr>
          <p:cNvSpPr>
            <a:spLocks/>
          </p:cNvSpPr>
          <p:nvPr/>
        </p:nvSpPr>
        <p:spPr>
          <a:xfrm>
            <a:off x="304800" y="906592"/>
            <a:ext cx="13914120" cy="1980000"/>
          </a:xfrm>
          <a:prstGeom prst="roundRect">
            <a:avLst>
              <a:gd name="adj" fmla="val 6414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/>
              <a:t>3. </a:t>
            </a:r>
            <a:r>
              <a:rPr lang="uk-UA" sz="3200" dirty="0" smtClean="0"/>
              <a:t>Катерина </a:t>
            </a:r>
            <a:r>
              <a:rPr lang="uk-UA" sz="3200" dirty="0"/>
              <a:t>їде на велосипеді ввечері із світловідбивачами, прикріпленими до спиць колеса. Під час руху світловідбивачі обертаються разом з колесом і відбивають світло фар автомобілів. Дівчина виміряла </a:t>
            </a:r>
            <a:r>
              <a:rPr lang="uk-UA" sz="3200" dirty="0">
                <a:solidFill>
                  <a:srgbClr val="FFFF00"/>
                </a:solidFill>
              </a:rPr>
              <a:t>період обертання </a:t>
            </a:r>
            <a:r>
              <a:rPr lang="uk-UA" sz="3200" dirty="0"/>
              <a:t>колеса, який склав </a:t>
            </a:r>
            <a:r>
              <a:rPr lang="uk-UA" sz="3200" dirty="0">
                <a:solidFill>
                  <a:srgbClr val="FFFF00"/>
                </a:solidFill>
              </a:rPr>
              <a:t>0,2 с. </a:t>
            </a:r>
            <a:r>
              <a:rPr lang="uk-UA" sz="3200" dirty="0"/>
              <a:t>Якою є частота обертання світловідбивача?</a:t>
            </a:r>
          </a:p>
        </p:txBody>
      </p:sp>
    </p:spTree>
    <p:extLst>
      <p:ext uri="{BB962C8B-B14F-4D97-AF65-F5344CB8AC3E}">
        <p14:creationId xmlns="" xmlns:p14="http://schemas.microsoft.com/office/powerpoint/2010/main" val="3487337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990015" y="431220"/>
          <a:ext cx="12420184" cy="1565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Содержимое 4" descr="Screenshot_2.pn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612898" y="2184542"/>
            <a:ext cx="7956959" cy="3575234"/>
          </a:xfrm>
        </p:spPr>
      </p:pic>
      <p:pic>
        <p:nvPicPr>
          <p:cNvPr id="6" name="Рисунок 5" descr="Які частини об’єктів на малюнках рухаються по колу т (1)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704738" y="4150112"/>
            <a:ext cx="5327915" cy="3779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Групувати 47">
            <a:extLst>
              <a:ext uri="{FF2B5EF4-FFF2-40B4-BE49-F238E27FC236}">
                <a16:creationId xmlns="" xmlns:a16="http://schemas.microsoft.com/office/drawing/2014/main" id="{DA23F0F7-8E5B-0D5B-55D4-73B215C945D2}"/>
              </a:ext>
            </a:extLst>
          </p:cNvPr>
          <p:cNvGrpSpPr/>
          <p:nvPr/>
        </p:nvGrpSpPr>
        <p:grpSpPr>
          <a:xfrm>
            <a:off x="54106" y="57640"/>
            <a:ext cx="14292000" cy="635340"/>
            <a:chOff x="54106" y="57640"/>
            <a:chExt cx="14292000" cy="635340"/>
          </a:xfrm>
        </p:grpSpPr>
        <p:sp>
          <p:nvSpPr>
            <p:cNvPr id="39" name="Rectangle 3">
              <a:extLst>
                <a:ext uri="{FF2B5EF4-FFF2-40B4-BE49-F238E27FC236}">
                  <a16:creationId xmlns="" xmlns:a16="http://schemas.microsoft.com/office/drawing/2014/main" id="{C91FF341-BA07-495E-B482-DD66522A87F3}"/>
                </a:ext>
              </a:extLst>
            </p:cNvPr>
            <p:cNvSpPr/>
            <p:nvPr/>
          </p:nvSpPr>
          <p:spPr>
            <a:xfrm>
              <a:off x="54106" y="67407"/>
              <a:ext cx="14292000" cy="612000"/>
            </a:xfrm>
            <a:prstGeom prst="roundRect">
              <a:avLst>
                <a:gd name="adj" fmla="val 20752"/>
              </a:avLst>
            </a:prstGeom>
            <a:solidFill>
              <a:srgbClr val="4285F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9854"/>
              <a:r>
                <a:rPr lang="uk-UA" sz="4000" kern="0" dirty="0">
                  <a:solidFill>
                    <a:schemeClr val="bg1"/>
                  </a:solidFill>
                  <a:latin typeface="+mj-lt"/>
                </a:rPr>
                <a:t>Обговорення вивченого матеріалу</a:t>
              </a:r>
            </a:p>
          </p:txBody>
        </p:sp>
        <p:pic>
          <p:nvPicPr>
            <p:cNvPr id="41" name="Графіка 40" descr="Атом">
              <a:extLst>
                <a:ext uri="{FF2B5EF4-FFF2-40B4-BE49-F238E27FC236}">
                  <a16:creationId xmlns="" xmlns:a16="http://schemas.microsoft.com/office/drawing/2014/main" id="{7E49A3E4-D87E-4AE0-9357-3041C49B9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438012" y="57640"/>
              <a:ext cx="635340" cy="635340"/>
            </a:xfrm>
            <a:prstGeom prst="rect">
              <a:avLst/>
            </a:prstGeom>
          </p:spPr>
        </p:pic>
      </p:grpSp>
      <p:pic>
        <p:nvPicPr>
          <p:cNvPr id="5" name="Рисунок 4" descr="Зображення, що містить мультфільм, одежа, особа, лялька&#10;&#10;Автоматично згенерований опис">
            <a:extLst>
              <a:ext uri="{FF2B5EF4-FFF2-40B4-BE49-F238E27FC236}">
                <a16:creationId xmlns="" xmlns:a16="http://schemas.microsoft.com/office/drawing/2014/main" id="{F08B51BC-AEC7-D599-BC02-F74E4F0F11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13" y="1936346"/>
            <a:ext cx="2026716" cy="4380169"/>
          </a:xfrm>
          <a:prstGeom prst="rect">
            <a:avLst/>
          </a:prstGeom>
        </p:spPr>
      </p:pic>
      <p:sp>
        <p:nvSpPr>
          <p:cNvPr id="10" name="Button Color - Down">
            <a:extLst>
              <a:ext uri="{FF2B5EF4-FFF2-40B4-BE49-F238E27FC236}">
                <a16:creationId xmlns="" xmlns:a16="http://schemas.microsoft.com/office/drawing/2014/main" id="{AE07F788-04E2-DA81-8D7B-E95F2029BBFD}"/>
              </a:ext>
            </a:extLst>
          </p:cNvPr>
          <p:cNvSpPr>
            <a:spLocks/>
          </p:cNvSpPr>
          <p:nvPr/>
        </p:nvSpPr>
        <p:spPr>
          <a:xfrm>
            <a:off x="2721353" y="1091650"/>
            <a:ext cx="11160000" cy="720000"/>
          </a:xfrm>
          <a:prstGeom prst="roundRect">
            <a:avLst>
              <a:gd name="adj" fmla="val 17639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854"/>
            <a:r>
              <a:rPr lang="uk-UA" sz="36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1. Які види руху за траєкторією ви знаєте?</a:t>
            </a:r>
            <a:endParaRPr lang="uk-UA" sz="3600" kern="0" dirty="0">
              <a:solidFill>
                <a:srgbClr val="FFFF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utton Color - Down">
            <a:extLst>
              <a:ext uri="{FF2B5EF4-FFF2-40B4-BE49-F238E27FC236}">
                <a16:creationId xmlns="" xmlns:a16="http://schemas.microsoft.com/office/drawing/2014/main" id="{8E74BC44-CFDB-D6F1-CE26-0EE3EB4A0841}"/>
              </a:ext>
            </a:extLst>
          </p:cNvPr>
          <p:cNvSpPr>
            <a:spLocks/>
          </p:cNvSpPr>
          <p:nvPr/>
        </p:nvSpPr>
        <p:spPr>
          <a:xfrm>
            <a:off x="2721353" y="1978341"/>
            <a:ext cx="11160000" cy="720000"/>
          </a:xfrm>
          <a:prstGeom prst="roundRect">
            <a:avLst>
              <a:gd name="adj" fmla="val 17639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854"/>
            <a:r>
              <a:rPr lang="uk-UA" sz="36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2. Який рух називають рівномірним рухом по колу?</a:t>
            </a:r>
            <a:endParaRPr lang="uk-UA" sz="3600" kern="0" dirty="0">
              <a:solidFill>
                <a:srgbClr val="FFFF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utton Color - Down">
            <a:extLst>
              <a:ext uri="{FF2B5EF4-FFF2-40B4-BE49-F238E27FC236}">
                <a16:creationId xmlns="" xmlns:a16="http://schemas.microsoft.com/office/drawing/2014/main" id="{A75845C2-47B7-ACDF-5A89-D39068D395F0}"/>
              </a:ext>
            </a:extLst>
          </p:cNvPr>
          <p:cNvSpPr>
            <a:spLocks/>
          </p:cNvSpPr>
          <p:nvPr/>
        </p:nvSpPr>
        <p:spPr>
          <a:xfrm>
            <a:off x="2721353" y="2865032"/>
            <a:ext cx="11160000" cy="1080000"/>
          </a:xfrm>
          <a:prstGeom prst="roundRect">
            <a:avLst>
              <a:gd name="adj" fmla="val 11759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854"/>
            <a:r>
              <a:rPr lang="uk-UA" sz="36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3. Який рух називають періодичним? Якими величинами його характеризують?</a:t>
            </a:r>
            <a:endParaRPr lang="uk-UA" sz="3600" kern="0" dirty="0">
              <a:solidFill>
                <a:srgbClr val="FFFF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Button Color - Down">
            <a:extLst>
              <a:ext uri="{FF2B5EF4-FFF2-40B4-BE49-F238E27FC236}">
                <a16:creationId xmlns="" xmlns:a16="http://schemas.microsoft.com/office/drawing/2014/main" id="{44CBAB83-7DB8-D6E7-8E32-6591BEBD710D}"/>
              </a:ext>
            </a:extLst>
          </p:cNvPr>
          <p:cNvSpPr>
            <a:spLocks/>
          </p:cNvSpPr>
          <p:nvPr/>
        </p:nvSpPr>
        <p:spPr>
          <a:xfrm>
            <a:off x="2721353" y="4111723"/>
            <a:ext cx="11160000" cy="1080000"/>
          </a:xfrm>
          <a:prstGeom prst="roundRect">
            <a:avLst>
              <a:gd name="adj" fmla="val 11759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854"/>
            <a:r>
              <a:rPr lang="uk-UA" sz="36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4. Що таке період обертання? Як визначити період обертання? Яка одиниця періоду обертання в СІ?</a:t>
            </a:r>
            <a:endParaRPr lang="uk-UA" sz="3600" kern="0" dirty="0">
              <a:solidFill>
                <a:srgbClr val="FFFF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Button Color - Down">
            <a:extLst>
              <a:ext uri="{FF2B5EF4-FFF2-40B4-BE49-F238E27FC236}">
                <a16:creationId xmlns="" xmlns:a16="http://schemas.microsoft.com/office/drawing/2014/main" id="{97E29ACF-C1E6-C2F9-FD1C-10B401D43BA3}"/>
              </a:ext>
            </a:extLst>
          </p:cNvPr>
          <p:cNvSpPr>
            <a:spLocks/>
          </p:cNvSpPr>
          <p:nvPr/>
        </p:nvSpPr>
        <p:spPr>
          <a:xfrm>
            <a:off x="2721353" y="6647951"/>
            <a:ext cx="11160000" cy="1080000"/>
          </a:xfrm>
          <a:prstGeom prst="roundRect">
            <a:avLst>
              <a:gd name="adj" fmla="val 11759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854"/>
            <a:r>
              <a:rPr lang="uk-UA" sz="36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6. Як пов’язані між собою період обертання та обертова частота?</a:t>
            </a:r>
            <a:endParaRPr lang="uk-UA" sz="3600" kern="0" dirty="0">
              <a:solidFill>
                <a:srgbClr val="FFFF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Button Color - Down">
            <a:extLst>
              <a:ext uri="{FF2B5EF4-FFF2-40B4-BE49-F238E27FC236}">
                <a16:creationId xmlns="" xmlns:a16="http://schemas.microsoft.com/office/drawing/2014/main" id="{FF0B970E-E9A2-685C-104B-C57ACE94A165}"/>
              </a:ext>
            </a:extLst>
          </p:cNvPr>
          <p:cNvSpPr>
            <a:spLocks/>
          </p:cNvSpPr>
          <p:nvPr/>
        </p:nvSpPr>
        <p:spPr>
          <a:xfrm>
            <a:off x="2721353" y="5379837"/>
            <a:ext cx="11160000" cy="1080000"/>
          </a:xfrm>
          <a:prstGeom prst="roundRect">
            <a:avLst>
              <a:gd name="adj" fmla="val 11759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854"/>
            <a:r>
              <a:rPr lang="uk-UA" sz="36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5. Що таке обертова частота? Як визначити обертову частоту? Яка одиниця обертової частоти в СІ?</a:t>
            </a:r>
            <a:endParaRPr lang="uk-UA" sz="3600" kern="0" dirty="0">
              <a:solidFill>
                <a:srgbClr val="FFFF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7798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2" grpId="0" animBg="1"/>
      <p:bldP spid="4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кутник: округлені кути 31">
            <a:extLst>
              <a:ext uri="{FF2B5EF4-FFF2-40B4-BE49-F238E27FC236}">
                <a16:creationId xmlns="" xmlns:a16="http://schemas.microsoft.com/office/drawing/2014/main" id="{FC51E5B2-A4C9-3A09-5B71-D639F3C2672B}"/>
              </a:ext>
            </a:extLst>
          </p:cNvPr>
          <p:cNvSpPr/>
          <p:nvPr/>
        </p:nvSpPr>
        <p:spPr>
          <a:xfrm>
            <a:off x="2340106" y="2249712"/>
            <a:ext cx="9720000" cy="3600000"/>
          </a:xfrm>
          <a:prstGeom prst="roundRect">
            <a:avLst>
              <a:gd name="adj" fmla="val 8819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800">
              <a:solidFill>
                <a:srgbClr val="2387D4"/>
              </a:solidFill>
            </a:endParaRPr>
          </a:p>
        </p:txBody>
      </p:sp>
      <p:pic>
        <p:nvPicPr>
          <p:cNvPr id="18" name="Графіка 17" descr="Колиска Ньютона">
            <a:extLst>
              <a:ext uri="{FF2B5EF4-FFF2-40B4-BE49-F238E27FC236}">
                <a16:creationId xmlns="" xmlns:a16="http://schemas.microsoft.com/office/drawing/2014/main" id="{63C7FC66-6EDA-4958-9479-37B224F13E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 rot="260634">
            <a:off x="12267549" y="2552735"/>
            <a:ext cx="803896" cy="803896"/>
          </a:xfrm>
          <a:prstGeom prst="rect">
            <a:avLst/>
          </a:prstGeom>
        </p:spPr>
      </p:pic>
      <p:pic>
        <p:nvPicPr>
          <p:cNvPr id="22" name="Графіка 21">
            <a:extLst>
              <a:ext uri="{FF2B5EF4-FFF2-40B4-BE49-F238E27FC236}">
                <a16:creationId xmlns="" xmlns:a16="http://schemas.microsoft.com/office/drawing/2014/main" id="{BC960568-B4E8-4698-9AEA-EF4A36E48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3226098" y="5880502"/>
            <a:ext cx="997014" cy="997014"/>
          </a:xfrm>
          <a:prstGeom prst="rect">
            <a:avLst/>
          </a:prstGeom>
        </p:spPr>
      </p:pic>
      <p:pic>
        <p:nvPicPr>
          <p:cNvPr id="48" name="Графіка 47" descr="Weights Uneven outline">
            <a:extLst>
              <a:ext uri="{FF2B5EF4-FFF2-40B4-BE49-F238E27FC236}">
                <a16:creationId xmlns="" xmlns:a16="http://schemas.microsoft.com/office/drawing/2014/main" id="{5EC15825-4687-4AE7-B976-2F5F700FF9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3286625" y="3123542"/>
            <a:ext cx="962496" cy="962496"/>
          </a:xfrm>
          <a:prstGeom prst="rect">
            <a:avLst/>
          </a:prstGeom>
        </p:spPr>
      </p:pic>
      <p:pic>
        <p:nvPicPr>
          <p:cNvPr id="52" name="Графіка 51">
            <a:extLst>
              <a:ext uri="{FF2B5EF4-FFF2-40B4-BE49-F238E27FC236}">
                <a16:creationId xmlns="" xmlns:a16="http://schemas.microsoft.com/office/drawing/2014/main" id="{EFF68899-0533-42CE-BB98-EB1E2CAEF6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 rot="20936085">
            <a:off x="117204" y="1583919"/>
            <a:ext cx="1070328" cy="1070328"/>
          </a:xfrm>
          <a:prstGeom prst="rect">
            <a:avLst/>
          </a:prstGeom>
        </p:spPr>
      </p:pic>
      <p:pic>
        <p:nvPicPr>
          <p:cNvPr id="54" name="Графіка 53">
            <a:extLst>
              <a:ext uri="{FF2B5EF4-FFF2-40B4-BE49-F238E27FC236}">
                <a16:creationId xmlns="" xmlns:a16="http://schemas.microsoft.com/office/drawing/2014/main" id="{C2CBDE2C-3A10-49E7-B9B1-89F16AB3A07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0148767" y="6255417"/>
            <a:ext cx="752429" cy="752429"/>
          </a:xfrm>
          <a:prstGeom prst="rect">
            <a:avLst/>
          </a:prstGeom>
        </p:spPr>
      </p:pic>
      <p:pic>
        <p:nvPicPr>
          <p:cNvPr id="56" name="Графіка 55" descr="Ракета">
            <a:extLst>
              <a:ext uri="{FF2B5EF4-FFF2-40B4-BE49-F238E27FC236}">
                <a16:creationId xmlns="" xmlns:a16="http://schemas.microsoft.com/office/drawing/2014/main" id="{CCB2F207-BE4F-4226-9315-AEF44C74BFF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/>
        </p:blipFill>
        <p:spPr>
          <a:xfrm rot="21288774">
            <a:off x="1917938" y="139644"/>
            <a:ext cx="996437" cy="996437"/>
          </a:xfrm>
          <a:prstGeom prst="rect">
            <a:avLst/>
          </a:prstGeom>
        </p:spPr>
      </p:pic>
      <p:pic>
        <p:nvPicPr>
          <p:cNvPr id="58" name="Графіка 57" descr="Кабріолет">
            <a:extLst>
              <a:ext uri="{FF2B5EF4-FFF2-40B4-BE49-F238E27FC236}">
                <a16:creationId xmlns="" xmlns:a16="http://schemas.microsoft.com/office/drawing/2014/main" id="{BA8C857F-869C-452E-854A-94CC2BA43E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/>
        </p:blipFill>
        <p:spPr>
          <a:xfrm rot="735563">
            <a:off x="1129419" y="2466695"/>
            <a:ext cx="1099149" cy="1099149"/>
          </a:xfrm>
          <a:prstGeom prst="rect">
            <a:avLst/>
          </a:prstGeom>
        </p:spPr>
      </p:pic>
      <p:pic>
        <p:nvPicPr>
          <p:cNvPr id="62" name="Графіка 61" descr="Пейзаж гори">
            <a:extLst>
              <a:ext uri="{FF2B5EF4-FFF2-40B4-BE49-F238E27FC236}">
                <a16:creationId xmlns="" xmlns:a16="http://schemas.microsoft.com/office/drawing/2014/main" id="{BBEE28FE-E1E4-4A56-876E-648F755BEDB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518170" y="1251073"/>
            <a:ext cx="1079923" cy="1079923"/>
          </a:xfrm>
          <a:prstGeom prst="rect">
            <a:avLst/>
          </a:prstGeom>
        </p:spPr>
      </p:pic>
      <p:pic>
        <p:nvPicPr>
          <p:cNvPr id="74" name="Графіка 73" descr="Зліт">
            <a:extLst>
              <a:ext uri="{FF2B5EF4-FFF2-40B4-BE49-F238E27FC236}">
                <a16:creationId xmlns="" xmlns:a16="http://schemas.microsoft.com/office/drawing/2014/main" id="{A6B467FB-97C8-47D3-81BA-2144010BAE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/>
        </p:blipFill>
        <p:spPr>
          <a:xfrm rot="167883">
            <a:off x="212662" y="200387"/>
            <a:ext cx="1145508" cy="1145508"/>
          </a:xfrm>
          <a:prstGeom prst="rect">
            <a:avLst/>
          </a:prstGeom>
        </p:spPr>
      </p:pic>
      <p:pic>
        <p:nvPicPr>
          <p:cNvPr id="76" name="Графіка 75" descr="Книги">
            <a:extLst>
              <a:ext uri="{FF2B5EF4-FFF2-40B4-BE49-F238E27FC236}">
                <a16:creationId xmlns="" xmlns:a16="http://schemas.microsoft.com/office/drawing/2014/main" id="{3EFCCB9F-40E2-4FB1-8F77-DF2026AB04F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/>
        </p:blipFill>
        <p:spPr>
          <a:xfrm rot="20822665">
            <a:off x="13314335" y="2092400"/>
            <a:ext cx="863530" cy="863530"/>
          </a:xfrm>
          <a:prstGeom prst="rect">
            <a:avLst/>
          </a:prstGeom>
        </p:spPr>
      </p:pic>
      <p:grpSp>
        <p:nvGrpSpPr>
          <p:cNvPr id="8" name="Групувати 7">
            <a:extLst>
              <a:ext uri="{FF2B5EF4-FFF2-40B4-BE49-F238E27FC236}">
                <a16:creationId xmlns="" xmlns:a16="http://schemas.microsoft.com/office/drawing/2014/main" id="{D4B817E5-8517-35CB-668B-5EA86EA94875}"/>
              </a:ext>
            </a:extLst>
          </p:cNvPr>
          <p:cNvGrpSpPr/>
          <p:nvPr/>
        </p:nvGrpSpPr>
        <p:grpSpPr>
          <a:xfrm>
            <a:off x="5880399" y="263318"/>
            <a:ext cx="8430645" cy="1489230"/>
            <a:chOff x="5880399" y="274204"/>
            <a:chExt cx="8430645" cy="1489230"/>
          </a:xfrm>
        </p:grpSpPr>
        <p:sp>
          <p:nvSpPr>
            <p:cNvPr id="9" name="Title 1">
              <a:extLst>
                <a:ext uri="{FF2B5EF4-FFF2-40B4-BE49-F238E27FC236}">
                  <a16:creationId xmlns="" xmlns:a16="http://schemas.microsoft.com/office/drawing/2014/main" id="{98852D18-20D1-40D2-BAE3-D2B7CA94BCB1}"/>
                </a:ext>
              </a:extLst>
            </p:cNvPr>
            <p:cNvSpPr txBox="1">
              <a:spLocks/>
            </p:cNvSpPr>
            <p:nvPr/>
          </p:nvSpPr>
          <p:spPr>
            <a:xfrm>
              <a:off x="7369629" y="606588"/>
              <a:ext cx="6941415" cy="822618"/>
            </a:xfrm>
            <a:prstGeom prst="rect">
              <a:avLst/>
            </a:prstGeom>
          </p:spPr>
          <p:txBody>
            <a:bodyPr vert="horz" lIns="170042" tIns="85019" rIns="170042" bIns="85019" rtlCol="0" anchor="ctr">
              <a:noAutofit/>
            </a:bodyPr>
            <a:lstStyle>
              <a:lvl1pPr algn="r" defTabSz="457200" rtl="0" eaLnBrk="1" latinLnBrk="0" hangingPunct="1">
                <a:spcBef>
                  <a:spcPct val="0"/>
                </a:spcBef>
                <a:buNone/>
                <a:defRPr sz="4000" b="0" i="0" kern="1200">
                  <a:solidFill>
                    <a:srgbClr val="3498DB"/>
                  </a:solidFill>
                  <a:latin typeface="Segoe UI Semilight"/>
                  <a:ea typeface="+mj-ea"/>
                  <a:cs typeface="Segoe UI Semilight"/>
                </a:defRPr>
              </a:lvl1pPr>
            </a:lstStyle>
            <a:p>
              <a:pPr algn="ctr" defTabSz="539927"/>
              <a:r>
                <a:rPr lang="uk-UA" sz="5400">
                  <a:solidFill>
                    <a:srgbClr val="4285F4"/>
                  </a:solidFill>
                  <a:latin typeface="+mj-lt"/>
                  <a:cs typeface="Arial" panose="020B0604020202020204" pitchFamily="34" charset="0"/>
                </a:rPr>
                <a:t>ДОМАШНЄ ЗАВДАННЯ</a:t>
              </a:r>
            </a:p>
          </p:txBody>
        </p:sp>
        <p:pic>
          <p:nvPicPr>
            <p:cNvPr id="3" name="Графіка 2">
              <a:extLst>
                <a:ext uri="{FF2B5EF4-FFF2-40B4-BE49-F238E27FC236}">
                  <a16:creationId xmlns="" xmlns:a16="http://schemas.microsoft.com/office/drawing/2014/main" id="{2F8A3F06-54C8-4A56-9BF0-F7FFA79E4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rcRect/>
            <a:stretch/>
          </p:blipFill>
          <p:spPr>
            <a:xfrm>
              <a:off x="5880399" y="274204"/>
              <a:ext cx="1489230" cy="1489230"/>
            </a:xfrm>
            <a:prstGeom prst="rect">
              <a:avLst/>
            </a:prstGeom>
          </p:spPr>
        </p:pic>
      </p:grpSp>
      <p:sp>
        <p:nvSpPr>
          <p:cNvPr id="31" name="Дата 1">
            <a:extLst>
              <a:ext uri="{FF2B5EF4-FFF2-40B4-BE49-F238E27FC236}">
                <a16:creationId xmlns="" xmlns:a16="http://schemas.microsoft.com/office/drawing/2014/main" id="{48102E75-D872-4818-807A-BD1E0C1E2A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23395" y="5844477"/>
            <a:ext cx="1669421" cy="365125"/>
          </a:xfrm>
        </p:spPr>
        <p:txBody>
          <a:bodyPr/>
          <a:lstStyle/>
          <a:p>
            <a:pPr algn="ctr"/>
            <a:fld id="{5B993008-B989-9943-A67E-AA8CE5BAB33B}" type="datetime1">
              <a:rPr lang="ru-RU" sz="2400" smtClean="0">
                <a:solidFill>
                  <a:srgbClr val="4285F4"/>
                </a:solidFill>
                <a:latin typeface="+mj-lt"/>
              </a:rPr>
              <a:pPr algn="ctr"/>
              <a:t>11.11.2024</a:t>
            </a:fld>
            <a:endParaRPr lang="ru-RU" sz="1600">
              <a:solidFill>
                <a:srgbClr val="4285F4"/>
              </a:solidFill>
              <a:latin typeface="+mj-lt"/>
            </a:endParaRPr>
          </a:p>
        </p:txBody>
      </p:sp>
      <p:pic>
        <p:nvPicPr>
          <p:cNvPr id="12" name="Графіка 11" descr="Satellite outline">
            <a:extLst>
              <a:ext uri="{FF2B5EF4-FFF2-40B4-BE49-F238E27FC236}">
                <a16:creationId xmlns="" xmlns:a16="http://schemas.microsoft.com/office/drawing/2014/main" id="{783DF0DF-3E3B-3F20-699D-4FE709BC06A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006732" y="709326"/>
            <a:ext cx="914400" cy="914400"/>
          </a:xfrm>
          <a:prstGeom prst="rect">
            <a:avLst/>
          </a:prstGeom>
        </p:spPr>
      </p:pic>
      <p:pic>
        <p:nvPicPr>
          <p:cNvPr id="13" name="Графіка 12" descr="Crane outline">
            <a:extLst>
              <a:ext uri="{FF2B5EF4-FFF2-40B4-BE49-F238E27FC236}">
                <a16:creationId xmlns="" xmlns:a16="http://schemas.microsoft.com/office/drawing/2014/main" id="{DFA46267-4A55-D760-2BC8-7D9EF63BCFC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 rot="21015920">
            <a:off x="233571" y="3239388"/>
            <a:ext cx="914400" cy="914400"/>
          </a:xfrm>
          <a:prstGeom prst="rect">
            <a:avLst/>
          </a:prstGeom>
        </p:spPr>
      </p:pic>
      <p:pic>
        <p:nvPicPr>
          <p:cNvPr id="15" name="Графіка 14" descr="Wind Turbines outline">
            <a:extLst>
              <a:ext uri="{FF2B5EF4-FFF2-40B4-BE49-F238E27FC236}">
                <a16:creationId xmlns="" xmlns:a16="http://schemas.microsoft.com/office/drawing/2014/main" id="{85829C26-CD64-B119-95D0-D2677D361B03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 rot="744822">
            <a:off x="1319764" y="3735929"/>
            <a:ext cx="914400" cy="914400"/>
          </a:xfrm>
          <a:prstGeom prst="rect">
            <a:avLst/>
          </a:prstGeom>
        </p:spPr>
      </p:pic>
      <p:pic>
        <p:nvPicPr>
          <p:cNvPr id="16" name="Графіка 15" descr="Hydropower outline">
            <a:extLst>
              <a:ext uri="{FF2B5EF4-FFF2-40B4-BE49-F238E27FC236}">
                <a16:creationId xmlns="" xmlns:a16="http://schemas.microsoft.com/office/drawing/2014/main" id="{1CB3E236-669E-8518-804F-DCBB5320DD94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 rot="20482065">
            <a:off x="219550" y="4635429"/>
            <a:ext cx="914400" cy="914400"/>
          </a:xfrm>
          <a:prstGeom prst="rect">
            <a:avLst/>
          </a:prstGeom>
        </p:spPr>
      </p:pic>
      <p:pic>
        <p:nvPicPr>
          <p:cNvPr id="17" name="Графіка 16" descr="Robot Hand outline">
            <a:extLst>
              <a:ext uri="{FF2B5EF4-FFF2-40B4-BE49-F238E27FC236}">
                <a16:creationId xmlns="" xmlns:a16="http://schemas.microsoft.com/office/drawing/2014/main" id="{A9C01333-E1ED-C31B-1C49-F865AD67F3A6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253970" y="5012530"/>
            <a:ext cx="914400" cy="914400"/>
          </a:xfrm>
          <a:prstGeom prst="rect">
            <a:avLst/>
          </a:prstGeom>
        </p:spPr>
      </p:pic>
      <p:pic>
        <p:nvPicPr>
          <p:cNvPr id="19" name="Графіка 18" descr="Alterations &amp; Tailoring outline">
            <a:extLst>
              <a:ext uri="{FF2B5EF4-FFF2-40B4-BE49-F238E27FC236}">
                <a16:creationId xmlns="" xmlns:a16="http://schemas.microsoft.com/office/drawing/2014/main" id="{5CAB19A4-B8D8-3804-55C4-1D97CCFC2A6D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rcRect/>
          <a:stretch/>
        </p:blipFill>
        <p:spPr>
          <a:xfrm rot="20436987">
            <a:off x="12260695" y="3624429"/>
            <a:ext cx="862479" cy="862479"/>
          </a:xfrm>
          <a:prstGeom prst="rect">
            <a:avLst/>
          </a:prstGeom>
        </p:spPr>
      </p:pic>
      <p:pic>
        <p:nvPicPr>
          <p:cNvPr id="21" name="Графіка 20" descr="Seesaw outline">
            <a:extLst>
              <a:ext uri="{FF2B5EF4-FFF2-40B4-BE49-F238E27FC236}">
                <a16:creationId xmlns="" xmlns:a16="http://schemas.microsoft.com/office/drawing/2014/main" id="{A14289E1-B711-1100-89AA-9D654EE9E5B3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3261825" y="4561976"/>
            <a:ext cx="914400" cy="914400"/>
          </a:xfrm>
          <a:prstGeom prst="rect">
            <a:avLst/>
          </a:prstGeom>
        </p:spPr>
      </p:pic>
      <p:pic>
        <p:nvPicPr>
          <p:cNvPr id="23" name="Графіка 22" descr="Route (Two Pins With A Path) outline">
            <a:extLst>
              <a:ext uri="{FF2B5EF4-FFF2-40B4-BE49-F238E27FC236}">
                <a16:creationId xmlns="" xmlns:a16="http://schemas.microsoft.com/office/drawing/2014/main" id="{17F676A7-FC76-4AA4-438C-36B88F0B8238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2102628" y="4666745"/>
            <a:ext cx="914400" cy="914400"/>
          </a:xfrm>
          <a:prstGeom prst="rect">
            <a:avLst/>
          </a:prstGeom>
        </p:spPr>
      </p:pic>
      <p:pic>
        <p:nvPicPr>
          <p:cNvPr id="24" name="Графіка 23" descr="Cross country skiing outline">
            <a:extLst>
              <a:ext uri="{FF2B5EF4-FFF2-40B4-BE49-F238E27FC236}">
                <a16:creationId xmlns="" xmlns:a16="http://schemas.microsoft.com/office/drawing/2014/main" id="{82C4FF26-A422-5073-F5DF-D69946C4ACD5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3267406" y="7076229"/>
            <a:ext cx="914400" cy="914400"/>
          </a:xfrm>
          <a:prstGeom prst="rect">
            <a:avLst/>
          </a:prstGeom>
        </p:spPr>
      </p:pic>
      <p:pic>
        <p:nvPicPr>
          <p:cNvPr id="25" name="Графіка 24" descr="Diving outline">
            <a:extLst>
              <a:ext uri="{FF2B5EF4-FFF2-40B4-BE49-F238E27FC236}">
                <a16:creationId xmlns="" xmlns:a16="http://schemas.microsoft.com/office/drawing/2014/main" id="{58BFD0AA-CD34-1C09-D45C-7AC844D4A78D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1110376" y="6174940"/>
            <a:ext cx="914400" cy="914400"/>
          </a:xfrm>
          <a:prstGeom prst="rect">
            <a:avLst/>
          </a:prstGeom>
        </p:spPr>
      </p:pic>
      <p:pic>
        <p:nvPicPr>
          <p:cNvPr id="26" name="Графіка 25" descr="Hurdle outline">
            <a:extLst>
              <a:ext uri="{FF2B5EF4-FFF2-40B4-BE49-F238E27FC236}">
                <a16:creationId xmlns="" xmlns:a16="http://schemas.microsoft.com/office/drawing/2014/main" id="{FB51F281-19D6-2697-AE13-F9387EC54A5B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0524982" y="7161552"/>
            <a:ext cx="914400" cy="914400"/>
          </a:xfrm>
          <a:prstGeom prst="rect">
            <a:avLst/>
          </a:prstGeom>
        </p:spPr>
      </p:pic>
      <p:pic>
        <p:nvPicPr>
          <p:cNvPr id="27" name="Графіка 26" descr="Cycling outline">
            <a:extLst>
              <a:ext uri="{FF2B5EF4-FFF2-40B4-BE49-F238E27FC236}">
                <a16:creationId xmlns="" xmlns:a16="http://schemas.microsoft.com/office/drawing/2014/main" id="{53C3E076-FA5D-83D2-74BE-47F5EC76263F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1825407" y="7044885"/>
            <a:ext cx="914400" cy="914400"/>
          </a:xfrm>
          <a:prstGeom prst="rect">
            <a:avLst/>
          </a:prstGeom>
        </p:spPr>
      </p:pic>
      <p:pic>
        <p:nvPicPr>
          <p:cNvPr id="29" name="Графіка 28" descr="Aspiration outline">
            <a:extLst>
              <a:ext uri="{FF2B5EF4-FFF2-40B4-BE49-F238E27FC236}">
                <a16:creationId xmlns="" xmlns:a16="http://schemas.microsoft.com/office/drawing/2014/main" id="{624DB38C-62B6-422F-F987-4B3746D36815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2038932" y="5921810"/>
            <a:ext cx="914400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7EB5A6B8-942E-CE5C-3A08-B0E300F0E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0106" y="2249115"/>
            <a:ext cx="9720000" cy="3600000"/>
          </a:xfrm>
        </p:spPr>
        <p:txBody>
          <a:bodyPr anchor="ctr">
            <a:noAutofit/>
          </a:bodyPr>
          <a:lstStyle/>
          <a:p>
            <a:r>
              <a:rPr lang="uk-UA" sz="540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Опрацювати § 12,</a:t>
            </a:r>
            <a:br>
              <a:rPr lang="uk-UA" sz="540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uk-UA" sz="540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Вправа № 12 (1</a:t>
            </a:r>
            <a:r>
              <a:rPr lang="uk-UA" sz="540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, 2, </a:t>
            </a:r>
            <a:r>
              <a:rPr lang="uk-UA" sz="540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4)</a:t>
            </a:r>
            <a:endParaRPr lang="uk-UA" sz="5400" dirty="0">
              <a:solidFill>
                <a:schemeClr val="bg1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5" name="Групувати 4">
            <a:extLst>
              <a:ext uri="{FF2B5EF4-FFF2-40B4-BE49-F238E27FC236}">
                <a16:creationId xmlns="" xmlns:a16="http://schemas.microsoft.com/office/drawing/2014/main" id="{88C0275F-6C60-4E9C-8138-DF6769A4ED30}"/>
              </a:ext>
            </a:extLst>
          </p:cNvPr>
          <p:cNvGrpSpPr/>
          <p:nvPr/>
        </p:nvGrpSpPr>
        <p:grpSpPr>
          <a:xfrm>
            <a:off x="2708" y="6720788"/>
            <a:ext cx="5140030" cy="1202588"/>
            <a:chOff x="10080213" y="97974"/>
            <a:chExt cx="4320000" cy="1202588"/>
          </a:xfrm>
        </p:grpSpPr>
        <p:sp>
          <p:nvSpPr>
            <p:cNvPr id="10" name="Title 1">
              <a:extLst>
                <a:ext uri="{FF2B5EF4-FFF2-40B4-BE49-F238E27FC236}">
                  <a16:creationId xmlns="" xmlns:a16="http://schemas.microsoft.com/office/drawing/2014/main" id="{9D0E989E-03EB-B6F5-19FA-A530FE5C8A4F}"/>
                </a:ext>
              </a:extLst>
            </p:cNvPr>
            <p:cNvSpPr txBox="1">
              <a:spLocks/>
            </p:cNvSpPr>
            <p:nvPr/>
          </p:nvSpPr>
          <p:spPr>
            <a:xfrm>
              <a:off x="10080213" y="97974"/>
              <a:ext cx="4320000" cy="828000"/>
            </a:xfrm>
            <a:prstGeom prst="rect">
              <a:avLst/>
            </a:prstGeom>
          </p:spPr>
          <p:txBody>
            <a:bodyPr vert="horz" lIns="170042" tIns="85019" rIns="170042" bIns="85019" rtlCol="0" anchor="ctr">
              <a:noAutofit/>
            </a:bodyPr>
            <a:lstStyle>
              <a:lvl1pPr algn="r" defTabSz="457200" rtl="0" eaLnBrk="1" latinLnBrk="0" hangingPunct="1">
                <a:spcBef>
                  <a:spcPct val="0"/>
                </a:spcBef>
                <a:buNone/>
                <a:defRPr sz="4000" b="0" i="0" kern="1200">
                  <a:solidFill>
                    <a:srgbClr val="3498DB"/>
                  </a:solidFill>
                  <a:latin typeface="Segoe UI Semilight"/>
                  <a:ea typeface="+mj-ea"/>
                  <a:cs typeface="Segoe UI Semilight"/>
                </a:defRPr>
              </a:lvl1pPr>
            </a:lstStyle>
            <a:p>
              <a:pPr algn="ctr" defTabSz="539927"/>
              <a:r>
                <a:rPr lang="uk-UA" sz="5400" dirty="0">
                  <a:solidFill>
                    <a:srgbClr val="4285F4"/>
                  </a:solidFill>
                  <a:latin typeface="+mj-lt"/>
                  <a:cs typeface="Arial" panose="020B0604020202020204" pitchFamily="34" charset="0"/>
                </a:rPr>
                <a:t>7 КЛАС </a:t>
              </a:r>
            </a:p>
          </p:txBody>
        </p:sp>
        <p:sp>
          <p:nvSpPr>
            <p:cNvPr id="11" name="Прямокутник 10">
              <a:extLst>
                <a:ext uri="{FF2B5EF4-FFF2-40B4-BE49-F238E27FC236}">
                  <a16:creationId xmlns="" xmlns:a16="http://schemas.microsoft.com/office/drawing/2014/main" id="{29FD2FAC-3BBB-1420-6B63-DA1D7D8A8C6E}"/>
                </a:ext>
              </a:extLst>
            </p:cNvPr>
            <p:cNvSpPr/>
            <p:nvPr/>
          </p:nvSpPr>
          <p:spPr>
            <a:xfrm>
              <a:off x="10080213" y="777342"/>
              <a:ext cx="43200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800" kern="0" dirty="0">
                  <a:solidFill>
                    <a:srgbClr val="4285F4"/>
                  </a:solidFill>
                  <a:latin typeface="+mj-lt"/>
                  <a:cs typeface="Arial" panose="020B0604020202020204" pitchFamily="34" charset="0"/>
                </a:rPr>
                <a:t>Нова українська школа</a:t>
              </a:r>
              <a:endParaRPr lang="uk-UA" sz="2000" dirty="0">
                <a:solidFill>
                  <a:srgbClr val="4285F4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6728244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"/>
                            </p:stCondLst>
                            <p:childTnLst>
                              <p:par>
                                <p:cTn id="10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1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tton Color - Down">
            <a:extLst>
              <a:ext uri="{FF2B5EF4-FFF2-40B4-BE49-F238E27FC236}">
                <a16:creationId xmlns="" xmlns:a16="http://schemas.microsoft.com/office/drawing/2014/main" id="{85287E43-7C3F-CB74-6940-C9F692BDD991}"/>
              </a:ext>
            </a:extLst>
          </p:cNvPr>
          <p:cNvSpPr>
            <a:spLocks/>
          </p:cNvSpPr>
          <p:nvPr/>
        </p:nvSpPr>
        <p:spPr>
          <a:xfrm>
            <a:off x="2700106" y="7014912"/>
            <a:ext cx="9000000" cy="612000"/>
          </a:xfrm>
          <a:prstGeom prst="roundRect">
            <a:avLst>
              <a:gd name="adj" fmla="val 20752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Якою траєкторією частіше рухаються тіла?</a:t>
            </a:r>
          </a:p>
        </p:txBody>
      </p:sp>
      <p:sp>
        <p:nvSpPr>
          <p:cNvPr id="8" name="Button Color - Down">
            <a:extLst>
              <a:ext uri="{FF2B5EF4-FFF2-40B4-BE49-F238E27FC236}">
                <a16:creationId xmlns="" xmlns:a16="http://schemas.microsoft.com/office/drawing/2014/main" id="{66660134-10B0-3D72-4B4A-161D30D949B7}"/>
              </a:ext>
            </a:extLst>
          </p:cNvPr>
          <p:cNvSpPr>
            <a:spLocks/>
          </p:cNvSpPr>
          <p:nvPr/>
        </p:nvSpPr>
        <p:spPr>
          <a:xfrm>
            <a:off x="1260106" y="6780912"/>
            <a:ext cx="11880000" cy="1080000"/>
          </a:xfrm>
          <a:prstGeom prst="roundRect">
            <a:avLst>
              <a:gd name="adj" fmla="val 11759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Більшість механічних рухів, які відбуваються у природі чи техніці здійснюються за </a:t>
            </a:r>
            <a:r>
              <a:rPr lang="uk-UA" sz="3600" kern="0" dirty="0">
                <a:solidFill>
                  <a:srgbClr val="FFFF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криволінійними траєкторіями</a:t>
            </a:r>
          </a:p>
        </p:txBody>
      </p:sp>
      <p:grpSp>
        <p:nvGrpSpPr>
          <p:cNvPr id="48" name="Групувати 47">
            <a:extLst>
              <a:ext uri="{FF2B5EF4-FFF2-40B4-BE49-F238E27FC236}">
                <a16:creationId xmlns="" xmlns:a16="http://schemas.microsoft.com/office/drawing/2014/main" id="{DA23F0F7-8E5B-0D5B-55D4-73B215C945D2}"/>
              </a:ext>
            </a:extLst>
          </p:cNvPr>
          <p:cNvGrpSpPr/>
          <p:nvPr/>
        </p:nvGrpSpPr>
        <p:grpSpPr>
          <a:xfrm>
            <a:off x="54106" y="57640"/>
            <a:ext cx="14292000" cy="635340"/>
            <a:chOff x="54106" y="57640"/>
            <a:chExt cx="14292000" cy="635340"/>
          </a:xfrm>
        </p:grpSpPr>
        <p:sp>
          <p:nvSpPr>
            <p:cNvPr id="39" name="Rectangle 3">
              <a:extLst>
                <a:ext uri="{FF2B5EF4-FFF2-40B4-BE49-F238E27FC236}">
                  <a16:creationId xmlns="" xmlns:a16="http://schemas.microsoft.com/office/drawing/2014/main" id="{C91FF341-BA07-495E-B482-DD66522A87F3}"/>
                </a:ext>
              </a:extLst>
            </p:cNvPr>
            <p:cNvSpPr/>
            <p:nvPr/>
          </p:nvSpPr>
          <p:spPr>
            <a:xfrm>
              <a:off x="54106" y="67407"/>
              <a:ext cx="14292000" cy="612000"/>
            </a:xfrm>
            <a:prstGeom prst="roundRect">
              <a:avLst>
                <a:gd name="adj" fmla="val 20752"/>
              </a:avLst>
            </a:prstGeom>
            <a:solidFill>
              <a:srgbClr val="4285F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9854"/>
              <a:r>
                <a:rPr lang="uk-UA" sz="4000" kern="0" dirty="0">
                  <a:solidFill>
                    <a:schemeClr val="bg1"/>
                  </a:solidFill>
                  <a:latin typeface="+mj-lt"/>
                </a:rPr>
                <a:t>Рух тіл (за формою траєкторії)</a:t>
              </a:r>
            </a:p>
          </p:txBody>
        </p:sp>
        <p:pic>
          <p:nvPicPr>
            <p:cNvPr id="41" name="Графіка 40" descr="Атом">
              <a:extLst>
                <a:ext uri="{FF2B5EF4-FFF2-40B4-BE49-F238E27FC236}">
                  <a16:creationId xmlns="" xmlns:a16="http://schemas.microsoft.com/office/drawing/2014/main" id="{7E49A3E4-D87E-4AE0-9357-3041C49B9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438012" y="57640"/>
              <a:ext cx="635340" cy="635340"/>
            </a:xfrm>
            <a:prstGeom prst="rect">
              <a:avLst/>
            </a:prstGeom>
          </p:spPr>
        </p:pic>
      </p:grp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45C8280-E8FE-EBE5-59B2-041EF51FC6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140" b="15419"/>
          <a:stretch/>
        </p:blipFill>
        <p:spPr>
          <a:xfrm>
            <a:off x="724708" y="2387742"/>
            <a:ext cx="6032378" cy="3349408"/>
          </a:xfrm>
          <a:prstGeom prst="roundRect">
            <a:avLst>
              <a:gd name="adj" fmla="val 3681"/>
            </a:avLst>
          </a:prstGeom>
          <a:ln>
            <a:noFill/>
          </a:ln>
          <a:effectLst/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4FF4FA7-63C5-89FA-A06E-7077C097C6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419"/>
          <a:stretch/>
        </p:blipFill>
        <p:spPr>
          <a:xfrm>
            <a:off x="7643127" y="2387741"/>
            <a:ext cx="6032379" cy="3349410"/>
          </a:xfrm>
          <a:prstGeom prst="roundRect">
            <a:avLst>
              <a:gd name="adj" fmla="val 3781"/>
            </a:avLst>
          </a:prstGeom>
          <a:ln>
            <a:noFill/>
          </a:ln>
          <a:effectLst/>
        </p:spPr>
      </p:pic>
      <p:sp>
        <p:nvSpPr>
          <p:cNvPr id="6" name="Button Color - Down">
            <a:extLst>
              <a:ext uri="{FF2B5EF4-FFF2-40B4-BE49-F238E27FC236}">
                <a16:creationId xmlns="" xmlns:a16="http://schemas.microsoft.com/office/drawing/2014/main" id="{986F0B15-0B6D-9EF4-F59D-38FB69C49FCB}"/>
              </a:ext>
            </a:extLst>
          </p:cNvPr>
          <p:cNvSpPr>
            <a:spLocks/>
          </p:cNvSpPr>
          <p:nvPr/>
        </p:nvSpPr>
        <p:spPr>
          <a:xfrm>
            <a:off x="3960106" y="876485"/>
            <a:ext cx="6480000" cy="612000"/>
          </a:xfrm>
          <a:prstGeom prst="roundRect">
            <a:avLst>
              <a:gd name="adj" fmla="val 20752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Рух тіл (за формою траєкторії)</a:t>
            </a:r>
          </a:p>
        </p:txBody>
      </p:sp>
      <p:sp>
        <p:nvSpPr>
          <p:cNvPr id="7" name="Button Color - Down">
            <a:extLst>
              <a:ext uri="{FF2B5EF4-FFF2-40B4-BE49-F238E27FC236}">
                <a16:creationId xmlns="" xmlns:a16="http://schemas.microsoft.com/office/drawing/2014/main" id="{1693895C-56CA-A93A-08A2-1F9BD9AD3A61}"/>
              </a:ext>
            </a:extLst>
          </p:cNvPr>
          <p:cNvSpPr>
            <a:spLocks/>
          </p:cNvSpPr>
          <p:nvPr/>
        </p:nvSpPr>
        <p:spPr>
          <a:xfrm>
            <a:off x="724707" y="1651968"/>
            <a:ext cx="6032379" cy="612000"/>
          </a:xfrm>
          <a:prstGeom prst="roundRect">
            <a:avLst>
              <a:gd name="adj" fmla="val 20752"/>
            </a:avLst>
          </a:prstGeom>
          <a:solidFill>
            <a:srgbClr val="34A85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kern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Прямолінійний</a:t>
            </a:r>
          </a:p>
        </p:txBody>
      </p:sp>
      <p:sp>
        <p:nvSpPr>
          <p:cNvPr id="9" name="Button Color - Down">
            <a:extLst>
              <a:ext uri="{FF2B5EF4-FFF2-40B4-BE49-F238E27FC236}">
                <a16:creationId xmlns="" xmlns:a16="http://schemas.microsoft.com/office/drawing/2014/main" id="{72BEBE9E-59BB-D70D-CD3B-F63F293107C5}"/>
              </a:ext>
            </a:extLst>
          </p:cNvPr>
          <p:cNvSpPr>
            <a:spLocks/>
          </p:cNvSpPr>
          <p:nvPr/>
        </p:nvSpPr>
        <p:spPr>
          <a:xfrm>
            <a:off x="7643128" y="1656555"/>
            <a:ext cx="6032379" cy="612000"/>
          </a:xfrm>
          <a:prstGeom prst="roundRect">
            <a:avLst>
              <a:gd name="adj" fmla="val 20752"/>
            </a:avLst>
          </a:prstGeom>
          <a:solidFill>
            <a:srgbClr val="34A85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kern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Криволінійний</a:t>
            </a:r>
          </a:p>
        </p:txBody>
      </p:sp>
      <p:sp>
        <p:nvSpPr>
          <p:cNvPr id="13" name="Button Color - Down">
            <a:extLst>
              <a:ext uri="{FF2B5EF4-FFF2-40B4-BE49-F238E27FC236}">
                <a16:creationId xmlns="" xmlns:a16="http://schemas.microsoft.com/office/drawing/2014/main" id="{FA31C113-2A18-FD1B-F922-A7FF65A78B81}"/>
              </a:ext>
            </a:extLst>
          </p:cNvPr>
          <p:cNvSpPr>
            <a:spLocks/>
          </p:cNvSpPr>
          <p:nvPr/>
        </p:nvSpPr>
        <p:spPr>
          <a:xfrm>
            <a:off x="724706" y="5870187"/>
            <a:ext cx="6032379" cy="612000"/>
          </a:xfrm>
          <a:prstGeom prst="roundRect">
            <a:avLst>
              <a:gd name="adj" fmla="val 20752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kern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Траєкторія руху – пряма лінія</a:t>
            </a:r>
          </a:p>
        </p:txBody>
      </p:sp>
      <p:sp>
        <p:nvSpPr>
          <p:cNvPr id="15" name="Button Color - Down">
            <a:extLst>
              <a:ext uri="{FF2B5EF4-FFF2-40B4-BE49-F238E27FC236}">
                <a16:creationId xmlns="" xmlns:a16="http://schemas.microsoft.com/office/drawing/2014/main" id="{63D0A001-631D-E74E-4452-680A4F8A15D7}"/>
              </a:ext>
            </a:extLst>
          </p:cNvPr>
          <p:cNvSpPr>
            <a:spLocks/>
          </p:cNvSpPr>
          <p:nvPr/>
        </p:nvSpPr>
        <p:spPr>
          <a:xfrm>
            <a:off x="7643127" y="5866647"/>
            <a:ext cx="6032379" cy="612000"/>
          </a:xfrm>
          <a:prstGeom prst="roundRect">
            <a:avLst>
              <a:gd name="adj" fmla="val 20752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kern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Траєкторія руху – крива лінія</a:t>
            </a:r>
          </a:p>
        </p:txBody>
      </p:sp>
    </p:spTree>
    <p:extLst>
      <p:ext uri="{BB962C8B-B14F-4D97-AF65-F5344CB8AC3E}">
        <p14:creationId xmlns="" xmlns:p14="http://schemas.microsoft.com/office/powerpoint/2010/main" val="23336166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6" grpId="0" animBg="1"/>
      <p:bldP spid="7" grpId="0" animBg="1"/>
      <p:bldP spid="9" grpId="0" animBg="1"/>
      <p:bldP spid="13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A man skiing on the mountainside">
            <a:extLst>
              <a:ext uri="{FF2B5EF4-FFF2-40B4-BE49-F238E27FC236}">
                <a16:creationId xmlns="" xmlns:a16="http://schemas.microsoft.com/office/drawing/2014/main" id="{AC7AE7F7-1C54-5822-9A0E-63A8B5C3A4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976"/>
          <a:stretch/>
        </p:blipFill>
        <p:spPr>
          <a:xfrm>
            <a:off x="9717875" y="1541343"/>
            <a:ext cx="3888947" cy="2592000"/>
          </a:xfrm>
          <a:prstGeom prst="roundRect">
            <a:avLst>
              <a:gd name="adj" fmla="val 4320"/>
            </a:avLst>
          </a:prstGeom>
        </p:spPr>
      </p:pic>
      <p:pic>
        <p:nvPicPr>
          <p:cNvPr id="11" name="Рисунок 10" descr="Зображення, що містить небо, надворі&#10;&#10;Автоматично згенерований опис">
            <a:extLst>
              <a:ext uri="{FF2B5EF4-FFF2-40B4-BE49-F238E27FC236}">
                <a16:creationId xmlns="" xmlns:a16="http://schemas.microsoft.com/office/drawing/2014/main" id="{CC6FA064-5FC6-0036-977D-E4481B43D8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l="-1" r="125"/>
          <a:stretch/>
        </p:blipFill>
        <p:spPr>
          <a:xfrm>
            <a:off x="791636" y="4222180"/>
            <a:ext cx="3888000" cy="2592000"/>
          </a:xfrm>
          <a:prstGeom prst="roundRect">
            <a:avLst>
              <a:gd name="adj" fmla="val 3822"/>
            </a:avLst>
          </a:prstGeom>
        </p:spPr>
      </p:pic>
      <p:pic>
        <p:nvPicPr>
          <p:cNvPr id="12" name="Рисунок 11" descr="Vehicle driving uphill in countryside">
            <a:extLst>
              <a:ext uri="{FF2B5EF4-FFF2-40B4-BE49-F238E27FC236}">
                <a16:creationId xmlns="" xmlns:a16="http://schemas.microsoft.com/office/drawing/2014/main" id="{9F1A664D-24EE-0F94-0887-A5F59A34B2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62" y="1531828"/>
            <a:ext cx="3888949" cy="2592000"/>
          </a:xfrm>
          <a:prstGeom prst="roundRect">
            <a:avLst>
              <a:gd name="adj" fmla="val 5202"/>
            </a:avLst>
          </a:prstGeom>
        </p:spPr>
      </p:pic>
      <p:pic>
        <p:nvPicPr>
          <p:cNvPr id="14" name="Рисунок 13" descr="Зображення, що містить небо, дим, надворі, плоский&#10;&#10;Автоматично згенерований опис">
            <a:extLst>
              <a:ext uri="{FF2B5EF4-FFF2-40B4-BE49-F238E27FC236}">
                <a16:creationId xmlns="" xmlns:a16="http://schemas.microsoft.com/office/drawing/2014/main" id="{5F5AE3ED-61B9-7032-F9D7-7559E85E5A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rcRect r="9626"/>
          <a:stretch/>
        </p:blipFill>
        <p:spPr>
          <a:xfrm>
            <a:off x="5254993" y="4222180"/>
            <a:ext cx="3888000" cy="2592000"/>
          </a:xfrm>
          <a:prstGeom prst="roundRect">
            <a:avLst>
              <a:gd name="adj" fmla="val 4614"/>
            </a:avLst>
          </a:prstGeom>
        </p:spPr>
      </p:pic>
      <p:pic>
        <p:nvPicPr>
          <p:cNvPr id="16" name="Рисунок 15" descr="A ferris wheel">
            <a:extLst>
              <a:ext uri="{FF2B5EF4-FFF2-40B4-BE49-F238E27FC236}">
                <a16:creationId xmlns="" xmlns:a16="http://schemas.microsoft.com/office/drawing/2014/main" id="{73FF57F8-0E38-702C-AA3F-FD0918502A9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13"/>
          <a:stretch/>
        </p:blipFill>
        <p:spPr>
          <a:xfrm>
            <a:off x="9720104" y="4222180"/>
            <a:ext cx="3887999" cy="2592000"/>
          </a:xfrm>
          <a:prstGeom prst="roundRect">
            <a:avLst>
              <a:gd name="adj" fmla="val 4026"/>
            </a:avLst>
          </a:prstGeom>
        </p:spPr>
      </p:pic>
      <p:pic>
        <p:nvPicPr>
          <p:cNvPr id="17" name="Рисунок 16" descr="Woman biking at forest">
            <a:extLst>
              <a:ext uri="{FF2B5EF4-FFF2-40B4-BE49-F238E27FC236}">
                <a16:creationId xmlns="" xmlns:a16="http://schemas.microsoft.com/office/drawing/2014/main" id="{956D5BA1-4BBB-F744-690D-AD82297454E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b="189"/>
          <a:stretch/>
        </p:blipFill>
        <p:spPr>
          <a:xfrm>
            <a:off x="5254993" y="1531828"/>
            <a:ext cx="3888000" cy="2592000"/>
          </a:xfrm>
          <a:prstGeom prst="roundRect">
            <a:avLst>
              <a:gd name="adj" fmla="val 4614"/>
            </a:avLst>
          </a:prstGeom>
        </p:spPr>
      </p:pic>
      <p:sp>
        <p:nvSpPr>
          <p:cNvPr id="10" name="Button Color - Down">
            <a:extLst>
              <a:ext uri="{FF2B5EF4-FFF2-40B4-BE49-F238E27FC236}">
                <a16:creationId xmlns="" xmlns:a16="http://schemas.microsoft.com/office/drawing/2014/main" id="{5C752E9B-18FB-E8D1-3D0C-E5F79F0D9ABC}"/>
              </a:ext>
            </a:extLst>
          </p:cNvPr>
          <p:cNvSpPr>
            <a:spLocks/>
          </p:cNvSpPr>
          <p:nvPr/>
        </p:nvSpPr>
        <p:spPr>
          <a:xfrm>
            <a:off x="2248993" y="6908474"/>
            <a:ext cx="9900000" cy="1080000"/>
          </a:xfrm>
          <a:prstGeom prst="roundRect">
            <a:avLst>
              <a:gd name="adj" fmla="val 11759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Розглянемо найпростіший з криволінійних рухів – </a:t>
            </a:r>
            <a:r>
              <a:rPr lang="uk-UA" sz="3600" kern="0" dirty="0">
                <a:solidFill>
                  <a:srgbClr val="FFFF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рівномірний рух матеріальної точки по колу </a:t>
            </a:r>
          </a:p>
        </p:txBody>
      </p:sp>
      <p:grpSp>
        <p:nvGrpSpPr>
          <p:cNvPr id="48" name="Групувати 47">
            <a:extLst>
              <a:ext uri="{FF2B5EF4-FFF2-40B4-BE49-F238E27FC236}">
                <a16:creationId xmlns="" xmlns:a16="http://schemas.microsoft.com/office/drawing/2014/main" id="{DA23F0F7-8E5B-0D5B-55D4-73B215C945D2}"/>
              </a:ext>
            </a:extLst>
          </p:cNvPr>
          <p:cNvGrpSpPr/>
          <p:nvPr/>
        </p:nvGrpSpPr>
        <p:grpSpPr>
          <a:xfrm>
            <a:off x="54106" y="57640"/>
            <a:ext cx="14292000" cy="635340"/>
            <a:chOff x="54106" y="57640"/>
            <a:chExt cx="14292000" cy="635340"/>
          </a:xfrm>
        </p:grpSpPr>
        <p:sp>
          <p:nvSpPr>
            <p:cNvPr id="39" name="Rectangle 3">
              <a:extLst>
                <a:ext uri="{FF2B5EF4-FFF2-40B4-BE49-F238E27FC236}">
                  <a16:creationId xmlns="" xmlns:a16="http://schemas.microsoft.com/office/drawing/2014/main" id="{C91FF341-BA07-495E-B482-DD66522A87F3}"/>
                </a:ext>
              </a:extLst>
            </p:cNvPr>
            <p:cNvSpPr/>
            <p:nvPr/>
          </p:nvSpPr>
          <p:spPr>
            <a:xfrm>
              <a:off x="54106" y="67407"/>
              <a:ext cx="14292000" cy="612000"/>
            </a:xfrm>
            <a:prstGeom prst="roundRect">
              <a:avLst>
                <a:gd name="adj" fmla="val 20752"/>
              </a:avLst>
            </a:prstGeom>
            <a:solidFill>
              <a:srgbClr val="4285F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9854"/>
              <a:r>
                <a:rPr lang="uk-UA" sz="4000" kern="0" dirty="0">
                  <a:solidFill>
                    <a:schemeClr val="bg1"/>
                  </a:solidFill>
                  <a:latin typeface="+mj-lt"/>
                </a:rPr>
                <a:t>Криволінійний рух тіла</a:t>
              </a:r>
            </a:p>
          </p:txBody>
        </p:sp>
        <p:pic>
          <p:nvPicPr>
            <p:cNvPr id="41" name="Графіка 40" descr="Атом">
              <a:extLst>
                <a:ext uri="{FF2B5EF4-FFF2-40B4-BE49-F238E27FC236}">
                  <a16:creationId xmlns="" xmlns:a16="http://schemas.microsoft.com/office/drawing/2014/main" id="{7E49A3E4-D87E-4AE0-9357-3041C49B9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3438012" y="57640"/>
              <a:ext cx="635340" cy="635340"/>
            </a:xfrm>
            <a:prstGeom prst="rect">
              <a:avLst/>
            </a:prstGeom>
          </p:spPr>
        </p:pic>
      </p:grpSp>
      <p:sp>
        <p:nvSpPr>
          <p:cNvPr id="6" name="Button Color - Down">
            <a:extLst>
              <a:ext uri="{FF2B5EF4-FFF2-40B4-BE49-F238E27FC236}">
                <a16:creationId xmlns="" xmlns:a16="http://schemas.microsoft.com/office/drawing/2014/main" id="{986F0B15-0B6D-9EF4-F59D-38FB69C49FCB}"/>
              </a:ext>
            </a:extLst>
          </p:cNvPr>
          <p:cNvSpPr>
            <a:spLocks/>
          </p:cNvSpPr>
          <p:nvPr/>
        </p:nvSpPr>
        <p:spPr>
          <a:xfrm>
            <a:off x="3958993" y="821476"/>
            <a:ext cx="6480000" cy="612000"/>
          </a:xfrm>
          <a:prstGeom prst="roundRect">
            <a:avLst>
              <a:gd name="adj" fmla="val 20752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Приклади криволінійного руху</a:t>
            </a:r>
          </a:p>
        </p:txBody>
      </p:sp>
    </p:spTree>
    <p:extLst>
      <p:ext uri="{BB962C8B-B14F-4D97-AF65-F5344CB8AC3E}">
        <p14:creationId xmlns="" xmlns:p14="http://schemas.microsoft.com/office/powerpoint/2010/main" val="16215707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Групувати 47">
            <a:extLst>
              <a:ext uri="{FF2B5EF4-FFF2-40B4-BE49-F238E27FC236}">
                <a16:creationId xmlns="" xmlns:a16="http://schemas.microsoft.com/office/drawing/2014/main" id="{DA23F0F7-8E5B-0D5B-55D4-73B215C945D2}"/>
              </a:ext>
            </a:extLst>
          </p:cNvPr>
          <p:cNvGrpSpPr/>
          <p:nvPr/>
        </p:nvGrpSpPr>
        <p:grpSpPr>
          <a:xfrm>
            <a:off x="54106" y="57640"/>
            <a:ext cx="14292000" cy="635340"/>
            <a:chOff x="54106" y="57640"/>
            <a:chExt cx="14292000" cy="635340"/>
          </a:xfrm>
        </p:grpSpPr>
        <p:sp>
          <p:nvSpPr>
            <p:cNvPr id="39" name="Rectangle 3">
              <a:extLst>
                <a:ext uri="{FF2B5EF4-FFF2-40B4-BE49-F238E27FC236}">
                  <a16:creationId xmlns="" xmlns:a16="http://schemas.microsoft.com/office/drawing/2014/main" id="{C91FF341-BA07-495E-B482-DD66522A87F3}"/>
                </a:ext>
              </a:extLst>
            </p:cNvPr>
            <p:cNvSpPr/>
            <p:nvPr/>
          </p:nvSpPr>
          <p:spPr>
            <a:xfrm>
              <a:off x="54106" y="67407"/>
              <a:ext cx="14292000" cy="612000"/>
            </a:xfrm>
            <a:prstGeom prst="roundRect">
              <a:avLst>
                <a:gd name="adj" fmla="val 20752"/>
              </a:avLst>
            </a:prstGeom>
            <a:solidFill>
              <a:srgbClr val="4285F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9854"/>
              <a:r>
                <a:rPr lang="uk-UA" sz="4000" kern="0" dirty="0">
                  <a:solidFill>
                    <a:schemeClr val="bg1"/>
                  </a:solidFill>
                  <a:latin typeface="+mj-lt"/>
                </a:rPr>
                <a:t>Рівномірний рух матеріальної точки по колу</a:t>
              </a:r>
            </a:p>
          </p:txBody>
        </p:sp>
        <p:pic>
          <p:nvPicPr>
            <p:cNvPr id="41" name="Графіка 40" descr="Атом">
              <a:extLst>
                <a:ext uri="{FF2B5EF4-FFF2-40B4-BE49-F238E27FC236}">
                  <a16:creationId xmlns="" xmlns:a16="http://schemas.microsoft.com/office/drawing/2014/main" id="{7E49A3E4-D87E-4AE0-9357-3041C49B9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438012" y="57640"/>
              <a:ext cx="635340" cy="635340"/>
            </a:xfrm>
            <a:prstGeom prst="rect">
              <a:avLst/>
            </a:prstGeom>
          </p:spPr>
        </p:pic>
      </p:grpSp>
      <p:sp>
        <p:nvSpPr>
          <p:cNvPr id="2" name="Button Color - Down">
            <a:extLst>
              <a:ext uri="{FF2B5EF4-FFF2-40B4-BE49-F238E27FC236}">
                <a16:creationId xmlns="" xmlns:a16="http://schemas.microsoft.com/office/drawing/2014/main" id="{7E1702B0-DC39-13A5-FA05-D754F2A251BD}"/>
              </a:ext>
            </a:extLst>
          </p:cNvPr>
          <p:cNvSpPr/>
          <p:nvPr/>
        </p:nvSpPr>
        <p:spPr>
          <a:xfrm>
            <a:off x="126106" y="809770"/>
            <a:ext cx="14148000" cy="1620000"/>
          </a:xfrm>
          <a:prstGeom prst="roundRect">
            <a:avLst>
              <a:gd name="adj" fmla="val 7840"/>
            </a:avLst>
          </a:prstGeom>
          <a:solidFill>
            <a:srgbClr val="EA4335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kern="0" dirty="0">
                <a:solidFill>
                  <a:srgbClr val="FFFF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Рівномірний рух матеріальної точки по колу </a:t>
            </a:r>
            <a:r>
              <a:rPr lang="uk-UA" sz="36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– це такий криволінійний рух, у ході якого точка, рухаючись коловою траєкторією, за будь-які рівні інтервали часу проходить однаковий шлях</a:t>
            </a:r>
          </a:p>
        </p:txBody>
      </p:sp>
      <p:pic>
        <p:nvPicPr>
          <p:cNvPr id="3" name="Рисунок 2" descr="A ferris wheel">
            <a:extLst>
              <a:ext uri="{FF2B5EF4-FFF2-40B4-BE49-F238E27FC236}">
                <a16:creationId xmlns="" xmlns:a16="http://schemas.microsoft.com/office/drawing/2014/main" id="{0B32C144-2388-D8F8-A019-F59505CEE9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359" b="412"/>
          <a:stretch/>
        </p:blipFill>
        <p:spPr>
          <a:xfrm>
            <a:off x="126099" y="2579025"/>
            <a:ext cx="4320000" cy="2609351"/>
          </a:xfrm>
          <a:prstGeom prst="roundRect">
            <a:avLst>
              <a:gd name="adj" fmla="val 4819"/>
            </a:avLst>
          </a:prstGeom>
        </p:spPr>
      </p:pic>
      <p:pic>
        <p:nvPicPr>
          <p:cNvPr id="4" name="Рисунок 3" descr="Books, pens, and a wall clock">
            <a:extLst>
              <a:ext uri="{FF2B5EF4-FFF2-40B4-BE49-F238E27FC236}">
                <a16:creationId xmlns="" xmlns:a16="http://schemas.microsoft.com/office/drawing/2014/main" id="{8A2FCB03-7119-7D95-534C-FA4B995D6B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272" b="1328"/>
          <a:stretch/>
        </p:blipFill>
        <p:spPr>
          <a:xfrm>
            <a:off x="5040102" y="2579025"/>
            <a:ext cx="4320000" cy="2609351"/>
          </a:xfrm>
          <a:prstGeom prst="roundRect">
            <a:avLst>
              <a:gd name="adj" fmla="val 4752"/>
            </a:avLst>
          </a:prstGeom>
        </p:spPr>
      </p:pic>
      <p:pic>
        <p:nvPicPr>
          <p:cNvPr id="6" name="Picture 2" descr="About Us – Scobells Plumbing Service">
            <a:extLst>
              <a:ext uri="{FF2B5EF4-FFF2-40B4-BE49-F238E27FC236}">
                <a16:creationId xmlns="" xmlns:a16="http://schemas.microsoft.com/office/drawing/2014/main" id="{BF8232EE-36FF-F85B-1E1C-DF8D11E162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739" b="4658"/>
          <a:stretch/>
        </p:blipFill>
        <p:spPr bwMode="auto">
          <a:xfrm>
            <a:off x="9954105" y="2579025"/>
            <a:ext cx="4320001" cy="2609351"/>
          </a:xfrm>
          <a:prstGeom prst="roundRect">
            <a:avLst>
              <a:gd name="adj" fmla="val 4519"/>
            </a:avLst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Wind turbines in a field">
            <a:extLst>
              <a:ext uri="{FF2B5EF4-FFF2-40B4-BE49-F238E27FC236}">
                <a16:creationId xmlns="" xmlns:a16="http://schemas.microsoft.com/office/drawing/2014/main" id="{6997B37C-6CDC-6B95-DB04-B88CB9F4C9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693" b="4693"/>
          <a:stretch/>
        </p:blipFill>
        <p:spPr>
          <a:xfrm>
            <a:off x="126099" y="5331356"/>
            <a:ext cx="4320000" cy="2609351"/>
          </a:xfrm>
          <a:prstGeom prst="roundRect">
            <a:avLst>
              <a:gd name="adj" fmla="val 5453"/>
            </a:avLst>
          </a:prstGeom>
        </p:spPr>
      </p:pic>
      <p:pic>
        <p:nvPicPr>
          <p:cNvPr id="8" name="Рисунок 7" descr="Woman biking at forest">
            <a:extLst>
              <a:ext uri="{FF2B5EF4-FFF2-40B4-BE49-F238E27FC236}">
                <a16:creationId xmlns="" xmlns:a16="http://schemas.microsoft.com/office/drawing/2014/main" id="{E0961617-C4F2-CB7C-1A44-C3EFEA6FB6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568"/>
          <a:stretch/>
        </p:blipFill>
        <p:spPr>
          <a:xfrm>
            <a:off x="5040102" y="5331357"/>
            <a:ext cx="4320000" cy="2609351"/>
          </a:xfrm>
          <a:prstGeom prst="roundRect">
            <a:avLst>
              <a:gd name="adj" fmla="val 4519"/>
            </a:avLst>
          </a:prstGeom>
        </p:spPr>
      </p:pic>
      <p:pic>
        <p:nvPicPr>
          <p:cNvPr id="9" name="Рисунок 8" descr="Зображення, що містить відкритий об’єкт, темний, зірка, нічне небо&#10;&#10;Автоматично згенерований опис">
            <a:extLst>
              <a:ext uri="{FF2B5EF4-FFF2-40B4-BE49-F238E27FC236}">
                <a16:creationId xmlns="" xmlns:a16="http://schemas.microsoft.com/office/drawing/2014/main" id="{FB9314A4-2561-EA6A-31A1-4E0BBADD031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rcRect l="4688" t="4502" r="4688" b="7917"/>
          <a:stretch/>
        </p:blipFill>
        <p:spPr>
          <a:xfrm>
            <a:off x="9954104" y="5331355"/>
            <a:ext cx="4320001" cy="2609352"/>
          </a:xfrm>
          <a:prstGeom prst="roundRect">
            <a:avLst>
              <a:gd name="adj" fmla="val 5687"/>
            </a:avLst>
          </a:prstGeom>
        </p:spPr>
      </p:pic>
    </p:spTree>
    <p:extLst>
      <p:ext uri="{BB962C8B-B14F-4D97-AF65-F5344CB8AC3E}">
        <p14:creationId xmlns="" xmlns:p14="http://schemas.microsoft.com/office/powerpoint/2010/main" val="5521490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Групувати 47">
            <a:extLst>
              <a:ext uri="{FF2B5EF4-FFF2-40B4-BE49-F238E27FC236}">
                <a16:creationId xmlns="" xmlns:a16="http://schemas.microsoft.com/office/drawing/2014/main" id="{DA23F0F7-8E5B-0D5B-55D4-73B215C945D2}"/>
              </a:ext>
            </a:extLst>
          </p:cNvPr>
          <p:cNvGrpSpPr/>
          <p:nvPr/>
        </p:nvGrpSpPr>
        <p:grpSpPr>
          <a:xfrm>
            <a:off x="54106" y="57640"/>
            <a:ext cx="14292000" cy="635340"/>
            <a:chOff x="54106" y="57640"/>
            <a:chExt cx="14292000" cy="635340"/>
          </a:xfrm>
        </p:grpSpPr>
        <p:sp>
          <p:nvSpPr>
            <p:cNvPr id="39" name="Rectangle 3">
              <a:extLst>
                <a:ext uri="{FF2B5EF4-FFF2-40B4-BE49-F238E27FC236}">
                  <a16:creationId xmlns="" xmlns:a16="http://schemas.microsoft.com/office/drawing/2014/main" id="{C91FF341-BA07-495E-B482-DD66522A87F3}"/>
                </a:ext>
              </a:extLst>
            </p:cNvPr>
            <p:cNvSpPr/>
            <p:nvPr/>
          </p:nvSpPr>
          <p:spPr>
            <a:xfrm>
              <a:off x="54106" y="67407"/>
              <a:ext cx="14292000" cy="612000"/>
            </a:xfrm>
            <a:prstGeom prst="roundRect">
              <a:avLst>
                <a:gd name="adj" fmla="val 20752"/>
              </a:avLst>
            </a:prstGeom>
            <a:solidFill>
              <a:srgbClr val="4285F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9854"/>
              <a:r>
                <a:rPr lang="uk-UA" sz="4000" kern="0" dirty="0">
                  <a:solidFill>
                    <a:schemeClr val="bg1"/>
                  </a:solidFill>
                  <a:latin typeface="+mj-lt"/>
                </a:rPr>
                <a:t>Періодичні рухи</a:t>
              </a:r>
            </a:p>
          </p:txBody>
        </p:sp>
        <p:pic>
          <p:nvPicPr>
            <p:cNvPr id="41" name="Графіка 40" descr="Атом">
              <a:extLst>
                <a:ext uri="{FF2B5EF4-FFF2-40B4-BE49-F238E27FC236}">
                  <a16:creationId xmlns="" xmlns:a16="http://schemas.microsoft.com/office/drawing/2014/main" id="{7E49A3E4-D87E-4AE0-9357-3041C49B9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438012" y="57640"/>
              <a:ext cx="635340" cy="635340"/>
            </a:xfrm>
            <a:prstGeom prst="rect">
              <a:avLst/>
            </a:prstGeom>
          </p:spPr>
        </p:pic>
      </p:grpSp>
      <p:grpSp>
        <p:nvGrpSpPr>
          <p:cNvPr id="5" name="Групувати 4">
            <a:extLst>
              <a:ext uri="{FF2B5EF4-FFF2-40B4-BE49-F238E27FC236}">
                <a16:creationId xmlns="" xmlns:a16="http://schemas.microsoft.com/office/drawing/2014/main" id="{A7D07205-084A-D9D4-8ECF-ACFC63B9E865}"/>
              </a:ext>
            </a:extLst>
          </p:cNvPr>
          <p:cNvGrpSpPr/>
          <p:nvPr/>
        </p:nvGrpSpPr>
        <p:grpSpPr>
          <a:xfrm>
            <a:off x="360103" y="947800"/>
            <a:ext cx="5759732" cy="6756283"/>
            <a:chOff x="360103" y="947800"/>
            <a:chExt cx="5759732" cy="6756283"/>
          </a:xfrm>
        </p:grpSpPr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253A6571-C662-72A6-BA03-2FB3FACA3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0103" y="947800"/>
              <a:ext cx="5759732" cy="6756283"/>
            </a:xfrm>
            <a:prstGeom prst="rect">
              <a:avLst/>
            </a:prstGeom>
          </p:spPr>
        </p:pic>
        <p:sp>
          <p:nvSpPr>
            <p:cNvPr id="11" name="Дуга 10">
              <a:extLst>
                <a:ext uri="{FF2B5EF4-FFF2-40B4-BE49-F238E27FC236}">
                  <a16:creationId xmlns="" xmlns:a16="http://schemas.microsoft.com/office/drawing/2014/main" id="{34F1E160-11B0-4398-C80D-8C7E11A71A62}"/>
                </a:ext>
              </a:extLst>
            </p:cNvPr>
            <p:cNvSpPr/>
            <p:nvPr/>
          </p:nvSpPr>
          <p:spPr>
            <a:xfrm rot="5400000">
              <a:off x="2621489" y="6522478"/>
              <a:ext cx="720000" cy="720000"/>
            </a:xfrm>
            <a:prstGeom prst="arc">
              <a:avLst/>
            </a:prstGeom>
            <a:ln w="50800">
              <a:solidFill>
                <a:srgbClr val="EA4335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Дуга 11">
              <a:extLst>
                <a:ext uri="{FF2B5EF4-FFF2-40B4-BE49-F238E27FC236}">
                  <a16:creationId xmlns="" xmlns:a16="http://schemas.microsoft.com/office/drawing/2014/main" id="{B50C5F89-72B6-CA0D-9902-4EE92DEA69D3}"/>
                </a:ext>
              </a:extLst>
            </p:cNvPr>
            <p:cNvSpPr/>
            <p:nvPr/>
          </p:nvSpPr>
          <p:spPr>
            <a:xfrm rot="5400000">
              <a:off x="661269" y="5944898"/>
              <a:ext cx="1440000" cy="1440000"/>
            </a:xfrm>
            <a:prstGeom prst="arc">
              <a:avLst>
                <a:gd name="adj1" fmla="val 17508021"/>
                <a:gd name="adj2" fmla="val 0"/>
              </a:avLst>
            </a:prstGeom>
            <a:ln w="50800">
              <a:solidFill>
                <a:srgbClr val="EA4335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" name="Дуга 12">
              <a:extLst>
                <a:ext uri="{FF2B5EF4-FFF2-40B4-BE49-F238E27FC236}">
                  <a16:creationId xmlns="" xmlns:a16="http://schemas.microsoft.com/office/drawing/2014/main" id="{3BDE7251-2C7E-8E5D-FD8A-93CDE2598B27}"/>
                </a:ext>
              </a:extLst>
            </p:cNvPr>
            <p:cNvSpPr/>
            <p:nvPr/>
          </p:nvSpPr>
          <p:spPr>
            <a:xfrm rot="5400000">
              <a:off x="4350393" y="5951533"/>
              <a:ext cx="1440000" cy="1440000"/>
            </a:xfrm>
            <a:prstGeom prst="arc">
              <a:avLst>
                <a:gd name="adj1" fmla="val 17508021"/>
                <a:gd name="adj2" fmla="val 0"/>
              </a:avLst>
            </a:prstGeom>
            <a:ln w="50800">
              <a:solidFill>
                <a:srgbClr val="EA4335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15" name="Button Color - Down">
            <a:extLst>
              <a:ext uri="{FF2B5EF4-FFF2-40B4-BE49-F238E27FC236}">
                <a16:creationId xmlns="" xmlns:a16="http://schemas.microsoft.com/office/drawing/2014/main" id="{1AEF9050-48A4-FDB8-D44D-49B6F5404DFA}"/>
              </a:ext>
            </a:extLst>
          </p:cNvPr>
          <p:cNvSpPr/>
          <p:nvPr/>
        </p:nvSpPr>
        <p:spPr>
          <a:xfrm>
            <a:off x="7349532" y="1644397"/>
            <a:ext cx="6300000" cy="2340000"/>
          </a:xfrm>
          <a:prstGeom prst="roundRect">
            <a:avLst>
              <a:gd name="adj" fmla="val 5427"/>
            </a:avLst>
          </a:prstGeom>
          <a:solidFill>
            <a:srgbClr val="34A85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kern="0" dirty="0">
                <a:solidFill>
                  <a:srgbClr val="FFFF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Рівномірний рух по колу </a:t>
            </a:r>
            <a:r>
              <a:rPr lang="uk-UA" sz="36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– це </a:t>
            </a:r>
            <a:r>
              <a:rPr lang="uk-UA" sz="3600" kern="0" dirty="0">
                <a:solidFill>
                  <a:srgbClr val="FFFF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періодичний рух</a:t>
            </a:r>
            <a:r>
              <a:rPr lang="uk-UA" sz="36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, тобто рух, який повторюється </a:t>
            </a:r>
            <a:r>
              <a:rPr lang="uk-UA" sz="3600" kern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через будь-які </a:t>
            </a:r>
            <a:r>
              <a:rPr lang="uk-UA" sz="36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рівні інтервали часу</a:t>
            </a:r>
            <a:endParaRPr lang="uk-UA" sz="3600" kern="0" dirty="0">
              <a:solidFill>
                <a:srgbClr val="FFFF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utton Color - Down">
            <a:extLst>
              <a:ext uri="{FF2B5EF4-FFF2-40B4-BE49-F238E27FC236}">
                <a16:creationId xmlns="" xmlns:a16="http://schemas.microsoft.com/office/drawing/2014/main" id="{296E6DA5-A407-E09E-593E-BD67A17E6C62}"/>
              </a:ext>
            </a:extLst>
          </p:cNvPr>
          <p:cNvSpPr>
            <a:spLocks/>
          </p:cNvSpPr>
          <p:nvPr/>
        </p:nvSpPr>
        <p:spPr>
          <a:xfrm>
            <a:off x="7349532" y="4393897"/>
            <a:ext cx="6300000" cy="2340000"/>
          </a:xfrm>
          <a:prstGeom prst="roundRect">
            <a:avLst>
              <a:gd name="adj" fmla="val 5427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Періодичні рухи характеризуються такими фізичним величинами, як </a:t>
            </a:r>
            <a:r>
              <a:rPr lang="uk-UA" sz="3600" kern="0" dirty="0">
                <a:solidFill>
                  <a:srgbClr val="FFFF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період</a:t>
            </a:r>
            <a:r>
              <a:rPr lang="uk-UA" sz="36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і </a:t>
            </a:r>
            <a:r>
              <a:rPr lang="uk-UA" sz="3600" kern="0" dirty="0">
                <a:solidFill>
                  <a:srgbClr val="FFFF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частота</a:t>
            </a:r>
          </a:p>
        </p:txBody>
      </p:sp>
    </p:spTree>
    <p:extLst>
      <p:ext uri="{BB962C8B-B14F-4D97-AF65-F5344CB8AC3E}">
        <p14:creationId xmlns="" xmlns:p14="http://schemas.microsoft.com/office/powerpoint/2010/main" val="4111371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Ð ÐµÐ·ÑÐ»ÑÑÐ°Ñ Ð¿Ð¾ÑÑÐºÑ Ð·Ð¾Ð±ÑÐ°Ð¶ÐµÐ½Ñ Ð·Ð° Ð·Ð°Ð¿Ð¸ÑÐ¾Ð¼ &quot;ÑÐ°ÑÐ¸&quot;">
            <a:extLst>
              <a:ext uri="{FF2B5EF4-FFF2-40B4-BE49-F238E27FC236}">
                <a16:creationId xmlns="" xmlns:a16="http://schemas.microsoft.com/office/drawing/2014/main" id="{2CC44463-2140-E1FF-1DE6-53FF93D55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841" y="2779809"/>
            <a:ext cx="4059265" cy="40592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Групувати 47">
            <a:extLst>
              <a:ext uri="{FF2B5EF4-FFF2-40B4-BE49-F238E27FC236}">
                <a16:creationId xmlns="" xmlns:a16="http://schemas.microsoft.com/office/drawing/2014/main" id="{DA23F0F7-8E5B-0D5B-55D4-73B215C945D2}"/>
              </a:ext>
            </a:extLst>
          </p:cNvPr>
          <p:cNvGrpSpPr/>
          <p:nvPr/>
        </p:nvGrpSpPr>
        <p:grpSpPr>
          <a:xfrm>
            <a:off x="54106" y="57640"/>
            <a:ext cx="14292000" cy="635340"/>
            <a:chOff x="54106" y="57640"/>
            <a:chExt cx="14292000" cy="635340"/>
          </a:xfrm>
        </p:grpSpPr>
        <p:sp>
          <p:nvSpPr>
            <p:cNvPr id="39" name="Rectangle 3">
              <a:extLst>
                <a:ext uri="{FF2B5EF4-FFF2-40B4-BE49-F238E27FC236}">
                  <a16:creationId xmlns="" xmlns:a16="http://schemas.microsoft.com/office/drawing/2014/main" id="{C91FF341-BA07-495E-B482-DD66522A87F3}"/>
                </a:ext>
              </a:extLst>
            </p:cNvPr>
            <p:cNvSpPr/>
            <p:nvPr/>
          </p:nvSpPr>
          <p:spPr>
            <a:xfrm>
              <a:off x="54106" y="67407"/>
              <a:ext cx="14292000" cy="612000"/>
            </a:xfrm>
            <a:prstGeom prst="roundRect">
              <a:avLst>
                <a:gd name="adj" fmla="val 20752"/>
              </a:avLst>
            </a:prstGeom>
            <a:solidFill>
              <a:srgbClr val="4285F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9854"/>
              <a:r>
                <a:rPr lang="uk-UA" sz="4000" kern="0" dirty="0">
                  <a:solidFill>
                    <a:schemeClr val="bg1"/>
                  </a:solidFill>
                  <a:latin typeface="+mj-lt"/>
                </a:rPr>
                <a:t>Період обертання</a:t>
              </a:r>
            </a:p>
          </p:txBody>
        </p:sp>
        <p:pic>
          <p:nvPicPr>
            <p:cNvPr id="41" name="Графіка 40" descr="Атом">
              <a:extLst>
                <a:ext uri="{FF2B5EF4-FFF2-40B4-BE49-F238E27FC236}">
                  <a16:creationId xmlns="" xmlns:a16="http://schemas.microsoft.com/office/drawing/2014/main" id="{7E49A3E4-D87E-4AE0-9357-3041C49B9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438012" y="57640"/>
              <a:ext cx="635340" cy="635340"/>
            </a:xfrm>
            <a:prstGeom prst="rect">
              <a:avLst/>
            </a:prstGeom>
          </p:spPr>
        </p:pic>
      </p:grpSp>
      <p:grpSp>
        <p:nvGrpSpPr>
          <p:cNvPr id="5" name="Групувати 4">
            <a:extLst>
              <a:ext uri="{FF2B5EF4-FFF2-40B4-BE49-F238E27FC236}">
                <a16:creationId xmlns="" xmlns:a16="http://schemas.microsoft.com/office/drawing/2014/main" id="{A7D07205-084A-D9D4-8ECF-ACFC63B9E865}"/>
              </a:ext>
            </a:extLst>
          </p:cNvPr>
          <p:cNvGrpSpPr/>
          <p:nvPr/>
        </p:nvGrpSpPr>
        <p:grpSpPr>
          <a:xfrm>
            <a:off x="360103" y="947800"/>
            <a:ext cx="5759732" cy="6756283"/>
            <a:chOff x="360103" y="947800"/>
            <a:chExt cx="5759732" cy="6756283"/>
          </a:xfrm>
        </p:grpSpPr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253A6571-C662-72A6-BA03-2FB3FACA3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0103" y="947800"/>
              <a:ext cx="5759732" cy="6756283"/>
            </a:xfrm>
            <a:prstGeom prst="rect">
              <a:avLst/>
            </a:prstGeom>
          </p:spPr>
        </p:pic>
        <p:sp>
          <p:nvSpPr>
            <p:cNvPr id="11" name="Дуга 10">
              <a:extLst>
                <a:ext uri="{FF2B5EF4-FFF2-40B4-BE49-F238E27FC236}">
                  <a16:creationId xmlns="" xmlns:a16="http://schemas.microsoft.com/office/drawing/2014/main" id="{34F1E160-11B0-4398-C80D-8C7E11A71A62}"/>
                </a:ext>
              </a:extLst>
            </p:cNvPr>
            <p:cNvSpPr/>
            <p:nvPr/>
          </p:nvSpPr>
          <p:spPr>
            <a:xfrm rot="5400000">
              <a:off x="2621489" y="6522478"/>
              <a:ext cx="720000" cy="720000"/>
            </a:xfrm>
            <a:prstGeom prst="arc">
              <a:avLst/>
            </a:prstGeom>
            <a:ln w="50800">
              <a:solidFill>
                <a:srgbClr val="EA4335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Дуга 11">
              <a:extLst>
                <a:ext uri="{FF2B5EF4-FFF2-40B4-BE49-F238E27FC236}">
                  <a16:creationId xmlns="" xmlns:a16="http://schemas.microsoft.com/office/drawing/2014/main" id="{B50C5F89-72B6-CA0D-9902-4EE92DEA69D3}"/>
                </a:ext>
              </a:extLst>
            </p:cNvPr>
            <p:cNvSpPr/>
            <p:nvPr/>
          </p:nvSpPr>
          <p:spPr>
            <a:xfrm rot="5400000">
              <a:off x="661269" y="5944898"/>
              <a:ext cx="1440000" cy="1440000"/>
            </a:xfrm>
            <a:prstGeom prst="arc">
              <a:avLst>
                <a:gd name="adj1" fmla="val 17508021"/>
                <a:gd name="adj2" fmla="val 0"/>
              </a:avLst>
            </a:prstGeom>
            <a:ln w="50800">
              <a:solidFill>
                <a:srgbClr val="EA4335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" name="Дуга 12">
              <a:extLst>
                <a:ext uri="{FF2B5EF4-FFF2-40B4-BE49-F238E27FC236}">
                  <a16:creationId xmlns="" xmlns:a16="http://schemas.microsoft.com/office/drawing/2014/main" id="{3BDE7251-2C7E-8E5D-FD8A-93CDE2598B27}"/>
                </a:ext>
              </a:extLst>
            </p:cNvPr>
            <p:cNvSpPr/>
            <p:nvPr/>
          </p:nvSpPr>
          <p:spPr>
            <a:xfrm rot="5400000">
              <a:off x="4350393" y="5951533"/>
              <a:ext cx="1440000" cy="1440000"/>
            </a:xfrm>
            <a:prstGeom prst="arc">
              <a:avLst>
                <a:gd name="adj1" fmla="val 17508021"/>
                <a:gd name="adj2" fmla="val 0"/>
              </a:avLst>
            </a:prstGeom>
            <a:ln w="50800">
              <a:solidFill>
                <a:srgbClr val="EA4335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26" name="Button Color - Down">
            <a:extLst>
              <a:ext uri="{FF2B5EF4-FFF2-40B4-BE49-F238E27FC236}">
                <a16:creationId xmlns="" xmlns:a16="http://schemas.microsoft.com/office/drawing/2014/main" id="{A416E51D-FD05-9605-3D66-77ABE5F6AABB}"/>
              </a:ext>
            </a:extLst>
          </p:cNvPr>
          <p:cNvSpPr/>
          <p:nvPr/>
        </p:nvSpPr>
        <p:spPr>
          <a:xfrm>
            <a:off x="6306923" y="969745"/>
            <a:ext cx="5580000" cy="1872000"/>
          </a:xfrm>
          <a:prstGeom prst="roundRect">
            <a:avLst>
              <a:gd name="adj" fmla="val 9535"/>
            </a:avLst>
          </a:prstGeom>
          <a:solidFill>
            <a:srgbClr val="EA4335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kern="0" dirty="0">
                <a:solidFill>
                  <a:srgbClr val="FFFF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Період обертання </a:t>
            </a:r>
            <a:r>
              <a:rPr lang="uk-UA" sz="40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– </a:t>
            </a:r>
          </a:p>
          <a:p>
            <a:pPr algn="ctr"/>
            <a:r>
              <a:rPr lang="uk-UA" sz="40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це час одного </a:t>
            </a:r>
          </a:p>
          <a:p>
            <a:pPr algn="ctr"/>
            <a:r>
              <a:rPr lang="uk-UA" sz="40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повного оберту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28" name="Button Color - Down">
                <a:extLst>
                  <a:ext uri="{FF2B5EF4-FFF2-40B4-BE49-F238E27FC236}">
                    <a16:creationId xmlns:a16="http://schemas.microsoft.com/office/drawing/2014/main" id="{0CE674D8-1212-F520-6C89-56E55B9996CF}"/>
                  </a:ext>
                </a:extLst>
              </p:cNvPr>
              <p:cNvSpPr/>
              <p:nvPr/>
            </p:nvSpPr>
            <p:spPr>
              <a:xfrm>
                <a:off x="12074011" y="1185745"/>
                <a:ext cx="2160000" cy="1440000"/>
              </a:xfrm>
              <a:prstGeom prst="roundRect">
                <a:avLst>
                  <a:gd name="adj" fmla="val 9535"/>
                </a:avLst>
              </a:prstGeom>
              <a:solidFill>
                <a:srgbClr val="FB8C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uk-UA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uk-UA" sz="48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uk-UA" sz="4800" i="1">
                          <a:latin typeface="Cambria Math" panose="02040503050406030204" pitchFamily="18" charset="0"/>
                        </a:rPr>
                        <m:t>с</m:t>
                      </m:r>
                    </m:oMath>
                  </m:oMathPara>
                </a14:m>
                <a:endParaRPr lang="uk-UA" sz="4800" dirty="0"/>
              </a:p>
              <a:p>
                <a:pPr algn="ctr"/>
                <a:r>
                  <a:rPr lang="uk-UA" sz="4000" dirty="0"/>
                  <a:t>секунда</a:t>
                </a:r>
              </a:p>
            </p:txBody>
          </p:sp>
        </mc:Choice>
        <mc:Fallback>
          <p:sp>
            <p:nvSpPr>
              <p:cNvPr id="28" name="Button Color - Down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0CE674D8-1212-F520-6C89-56E55B9996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4011" y="1185745"/>
                <a:ext cx="2160000" cy="1440000"/>
              </a:xfrm>
              <a:prstGeom prst="roundRect">
                <a:avLst>
                  <a:gd name="adj" fmla="val 9535"/>
                </a:avLst>
              </a:prstGeom>
              <a:blipFill>
                <a:blip r:embed="rId7" cstate="print"/>
                <a:stretch>
                  <a:fillRect l="-4237" r="-4237" b="-17797"/>
                </a:stretch>
              </a:blipFill>
              <a:ln w="38100">
                <a:noFill/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Button Color - Down">
            <a:extLst>
              <a:ext uri="{FF2B5EF4-FFF2-40B4-BE49-F238E27FC236}">
                <a16:creationId xmlns="" xmlns:a16="http://schemas.microsoft.com/office/drawing/2014/main" id="{01154D85-F89D-DDAF-FB33-50879A73B3C1}"/>
              </a:ext>
            </a:extLst>
          </p:cNvPr>
          <p:cNvSpPr>
            <a:spLocks/>
          </p:cNvSpPr>
          <p:nvPr/>
        </p:nvSpPr>
        <p:spPr>
          <a:xfrm>
            <a:off x="7331779" y="6754466"/>
            <a:ext cx="5932945" cy="1080000"/>
          </a:xfrm>
          <a:prstGeom prst="roundRect">
            <a:avLst>
              <a:gd name="adj" fmla="val 11759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Якими є </a:t>
            </a:r>
            <a:r>
              <a:rPr lang="uk-UA" sz="3600" kern="0" dirty="0">
                <a:solidFill>
                  <a:srgbClr val="FFFF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періоди</a:t>
            </a:r>
            <a:r>
              <a:rPr lang="uk-UA" sz="36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uk-UA" sz="3600" kern="0" dirty="0">
                <a:solidFill>
                  <a:srgbClr val="FFFF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обертання </a:t>
            </a:r>
            <a:r>
              <a:rPr lang="uk-UA" sz="36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точок </a:t>
            </a:r>
            <a:r>
              <a:rPr lang="uk-UA" sz="3600" kern="0" dirty="0">
                <a:solidFill>
                  <a:srgbClr val="FFFF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стрілок годинника?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1" name="Button Color - Down">
                <a:extLst>
                  <a:ext uri="{FF2B5EF4-FFF2-40B4-BE49-F238E27FC236}">
                    <a16:creationId xmlns:a16="http://schemas.microsoft.com/office/drawing/2014/main" id="{3277A3F1-0B1C-748F-A65E-68BCE1538B9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568959" y="3105489"/>
                <a:ext cx="3600000" cy="648000"/>
              </a:xfrm>
              <a:prstGeom prst="roundRect">
                <a:avLst>
                  <a:gd name="adj" fmla="val 11759"/>
                </a:avLst>
              </a:prstGeom>
              <a:solidFill>
                <a:srgbClr val="4285F4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uk-UA" sz="36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uk-UA" sz="3600" i="1">
                              <a:latin typeface="Cambria Math" panose="02040503050406030204" pitchFamily="18" charset="0"/>
                            </a:rPr>
                            <m:t>с</m:t>
                          </m:r>
                        </m:sub>
                      </m:sSub>
                      <m:r>
                        <a:rPr lang="uk-UA" sz="3600" i="1">
                          <a:latin typeface="Cambria Math" panose="02040503050406030204" pitchFamily="18" charset="0"/>
                        </a:rPr>
                        <m:t>=60 с</m:t>
                      </m:r>
                    </m:oMath>
                  </m:oMathPara>
                </a14:m>
                <a:endParaRPr lang="uk-UA" sz="4400" kern="0" dirty="0">
                  <a:solidFill>
                    <a:srgbClr val="FFFF00"/>
                  </a:solidFill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1" name="Button Color - Down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3277A3F1-0B1C-748F-A65E-68BCE1538B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959" y="3105489"/>
                <a:ext cx="3600000" cy="648000"/>
              </a:xfrm>
              <a:prstGeom prst="roundRect">
                <a:avLst>
                  <a:gd name="adj" fmla="val 11759"/>
                </a:avLst>
              </a:prstGeom>
              <a:blipFill>
                <a:blip r:embed="rId8" cstate="print"/>
                <a:stretch>
                  <a:fillRect/>
                </a:stretch>
              </a:blipFill>
              <a:ln w="38100">
                <a:noFill/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32" name="Button Color - Down">
                <a:extLst>
                  <a:ext uri="{FF2B5EF4-FFF2-40B4-BE49-F238E27FC236}">
                    <a16:creationId xmlns:a16="http://schemas.microsoft.com/office/drawing/2014/main" id="{0638DFB6-16D4-B3A6-1CD8-06248CBA93F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568959" y="3960525"/>
                <a:ext cx="3600000" cy="1152000"/>
              </a:xfrm>
              <a:prstGeom prst="roundRect">
                <a:avLst>
                  <a:gd name="adj" fmla="val 11024"/>
                </a:avLst>
              </a:prstGeom>
              <a:solidFill>
                <a:srgbClr val="4285F4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uk-UA" sz="36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uk-UA" sz="3600" i="1">
                              <a:latin typeface="Cambria Math" panose="02040503050406030204" pitchFamily="18" charset="0"/>
                            </a:rPr>
                            <m:t>хв</m:t>
                          </m:r>
                        </m:sub>
                      </m:sSub>
                      <m:r>
                        <a:rPr lang="uk-UA" sz="3600" i="1">
                          <a:latin typeface="Cambria Math" panose="02040503050406030204" pitchFamily="18" charset="0"/>
                        </a:rPr>
                        <m:t>=60 хв</m:t>
                      </m:r>
                    </m:oMath>
                  </m:oMathPara>
                </a14:m>
                <a:endParaRPr lang="uk-UA" sz="360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3600" i="1">
                          <a:latin typeface="Cambria Math" panose="02040503050406030204" pitchFamily="18" charset="0"/>
                        </a:rPr>
                        <m:t>=3600 с</m:t>
                      </m:r>
                    </m:oMath>
                  </m:oMathPara>
                </a14:m>
                <a:endParaRPr lang="uk-UA" sz="6600" kern="0" dirty="0">
                  <a:solidFill>
                    <a:srgbClr val="FFFF00"/>
                  </a:solidFill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2" name="Button Color - Down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0638DFB6-16D4-B3A6-1CD8-06248CBA93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959" y="3960525"/>
                <a:ext cx="3600000" cy="1152000"/>
              </a:xfrm>
              <a:prstGeom prst="roundRect">
                <a:avLst>
                  <a:gd name="adj" fmla="val 11024"/>
                </a:avLst>
              </a:prstGeom>
              <a:blipFill>
                <a:blip r:embed="rId9" cstate="print"/>
                <a:stretch>
                  <a:fillRect/>
                </a:stretch>
              </a:blipFill>
              <a:ln w="38100">
                <a:noFill/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33" name="Button Color - Down">
                <a:extLst>
                  <a:ext uri="{FF2B5EF4-FFF2-40B4-BE49-F238E27FC236}">
                    <a16:creationId xmlns:a16="http://schemas.microsoft.com/office/drawing/2014/main" id="{D751349D-3F0D-1FD9-353A-BEF902EDFD3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568959" y="5319561"/>
                <a:ext cx="3600000" cy="1152000"/>
              </a:xfrm>
              <a:prstGeom prst="roundRect">
                <a:avLst>
                  <a:gd name="adj" fmla="val 11024"/>
                </a:avLst>
              </a:prstGeom>
              <a:solidFill>
                <a:srgbClr val="4285F4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uk-UA" sz="36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uk-UA" sz="3600" i="1">
                              <a:latin typeface="Cambria Math" panose="02040503050406030204" pitchFamily="18" charset="0"/>
                            </a:rPr>
                            <m:t>год</m:t>
                          </m:r>
                        </m:sub>
                      </m:sSub>
                      <m:r>
                        <a:rPr lang="uk-UA" sz="3600" i="1">
                          <a:latin typeface="Cambria Math" panose="02040503050406030204" pitchFamily="18" charset="0"/>
                        </a:rPr>
                        <m:t>=12 год</m:t>
                      </m:r>
                    </m:oMath>
                  </m:oMathPara>
                </a14:m>
                <a:endParaRPr lang="uk-UA" sz="360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3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uk-UA" sz="3600">
                          <a:latin typeface="Cambria Math" panose="02040503050406030204" pitchFamily="18" charset="0"/>
                        </a:rPr>
                        <m:t>43200 с</m:t>
                      </m:r>
                    </m:oMath>
                  </m:oMathPara>
                </a14:m>
                <a:endParaRPr lang="uk-UA" sz="8000" kern="0" dirty="0">
                  <a:solidFill>
                    <a:srgbClr val="FFFF00"/>
                  </a:solidFill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3" name="Button Color - Down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D751349D-3F0D-1FD9-353A-BEF902EDFD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959" y="5319561"/>
                <a:ext cx="3600000" cy="1152000"/>
              </a:xfrm>
              <a:prstGeom prst="roundRect">
                <a:avLst>
                  <a:gd name="adj" fmla="val 11024"/>
                </a:avLst>
              </a:prstGeom>
              <a:blipFill>
                <a:blip r:embed="rId10" cstate="print"/>
                <a:stretch>
                  <a:fillRect/>
                </a:stretch>
              </a:blipFill>
              <a:ln w="38100">
                <a:noFill/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13443408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768" y="256408"/>
            <a:ext cx="7347161" cy="2231298"/>
          </a:xfrm>
        </p:spPr>
        <p:txBody>
          <a:bodyPr/>
          <a:lstStyle/>
          <a:p>
            <a:r>
              <a:rPr lang="uk-UA" b="1" i="1" dirty="0" smtClean="0">
                <a:latin typeface="Bookman Old Style" pitchFamily="18" charset="0"/>
              </a:rPr>
              <a:t>Хвилинка для кмітливих</a:t>
            </a:r>
            <a:endParaRPr lang="ru-RU" b="1" i="1" dirty="0">
              <a:latin typeface="Bookman Old Style" pitchFamily="18" charset="0"/>
            </a:endParaRPr>
          </a:p>
        </p:txBody>
      </p:sp>
      <p:pic>
        <p:nvPicPr>
          <p:cNvPr id="4" name="Содержимое 3" descr="Screenshot_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09534" y="167563"/>
            <a:ext cx="4297935" cy="7931862"/>
          </a:xfrm>
        </p:spPr>
      </p:pic>
      <p:pic>
        <p:nvPicPr>
          <p:cNvPr id="5" name="Рисунок 4" descr="09d1bde936bb92a22c1b02ef5b00a65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1032" y="1841032"/>
            <a:ext cx="6052392" cy="6052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Групувати 47">
            <a:extLst>
              <a:ext uri="{FF2B5EF4-FFF2-40B4-BE49-F238E27FC236}">
                <a16:creationId xmlns="" xmlns:a16="http://schemas.microsoft.com/office/drawing/2014/main" id="{DA23F0F7-8E5B-0D5B-55D4-73B215C945D2}"/>
              </a:ext>
            </a:extLst>
          </p:cNvPr>
          <p:cNvGrpSpPr/>
          <p:nvPr/>
        </p:nvGrpSpPr>
        <p:grpSpPr>
          <a:xfrm>
            <a:off x="54106" y="57640"/>
            <a:ext cx="14292000" cy="635340"/>
            <a:chOff x="54106" y="57640"/>
            <a:chExt cx="14292000" cy="635340"/>
          </a:xfrm>
        </p:grpSpPr>
        <p:sp>
          <p:nvSpPr>
            <p:cNvPr id="39" name="Rectangle 3">
              <a:extLst>
                <a:ext uri="{FF2B5EF4-FFF2-40B4-BE49-F238E27FC236}">
                  <a16:creationId xmlns="" xmlns:a16="http://schemas.microsoft.com/office/drawing/2014/main" id="{C91FF341-BA07-495E-B482-DD66522A87F3}"/>
                </a:ext>
              </a:extLst>
            </p:cNvPr>
            <p:cNvSpPr/>
            <p:nvPr/>
          </p:nvSpPr>
          <p:spPr>
            <a:xfrm>
              <a:off x="54106" y="67407"/>
              <a:ext cx="14292000" cy="612000"/>
            </a:xfrm>
            <a:prstGeom prst="roundRect">
              <a:avLst>
                <a:gd name="adj" fmla="val 20752"/>
              </a:avLst>
            </a:prstGeom>
            <a:solidFill>
              <a:srgbClr val="4285F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9854"/>
              <a:r>
                <a:rPr lang="uk-UA" sz="4000" kern="0" dirty="0">
                  <a:solidFill>
                    <a:schemeClr val="bg1"/>
                  </a:solidFill>
                  <a:latin typeface="+mj-lt"/>
                </a:rPr>
                <a:t>Період обертання</a:t>
              </a:r>
            </a:p>
          </p:txBody>
        </p:sp>
        <p:pic>
          <p:nvPicPr>
            <p:cNvPr id="41" name="Графіка 40" descr="Атом">
              <a:extLst>
                <a:ext uri="{FF2B5EF4-FFF2-40B4-BE49-F238E27FC236}">
                  <a16:creationId xmlns="" xmlns:a16="http://schemas.microsoft.com/office/drawing/2014/main" id="{7E49A3E4-D87E-4AE0-9357-3041C49B9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438012" y="57640"/>
              <a:ext cx="635340" cy="635340"/>
            </a:xfrm>
            <a:prstGeom prst="rect">
              <a:avLst/>
            </a:prstGeom>
          </p:spPr>
        </p:pic>
      </p:grpSp>
      <p:grpSp>
        <p:nvGrpSpPr>
          <p:cNvPr id="5" name="Групувати 4">
            <a:extLst>
              <a:ext uri="{FF2B5EF4-FFF2-40B4-BE49-F238E27FC236}">
                <a16:creationId xmlns="" xmlns:a16="http://schemas.microsoft.com/office/drawing/2014/main" id="{A7D07205-084A-D9D4-8ECF-ACFC63B9E865}"/>
              </a:ext>
            </a:extLst>
          </p:cNvPr>
          <p:cNvGrpSpPr/>
          <p:nvPr/>
        </p:nvGrpSpPr>
        <p:grpSpPr>
          <a:xfrm>
            <a:off x="817299" y="784515"/>
            <a:ext cx="4128999" cy="4843400"/>
            <a:chOff x="360103" y="947800"/>
            <a:chExt cx="5759732" cy="6756283"/>
          </a:xfrm>
        </p:grpSpPr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253A6571-C662-72A6-BA03-2FB3FACA3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0103" y="947800"/>
              <a:ext cx="5759732" cy="6756283"/>
            </a:xfrm>
            <a:prstGeom prst="rect">
              <a:avLst/>
            </a:prstGeom>
          </p:spPr>
        </p:pic>
        <p:sp>
          <p:nvSpPr>
            <p:cNvPr id="11" name="Дуга 10">
              <a:extLst>
                <a:ext uri="{FF2B5EF4-FFF2-40B4-BE49-F238E27FC236}">
                  <a16:creationId xmlns="" xmlns:a16="http://schemas.microsoft.com/office/drawing/2014/main" id="{34F1E160-11B0-4398-C80D-8C7E11A71A62}"/>
                </a:ext>
              </a:extLst>
            </p:cNvPr>
            <p:cNvSpPr/>
            <p:nvPr/>
          </p:nvSpPr>
          <p:spPr>
            <a:xfrm rot="5400000">
              <a:off x="2621489" y="6522478"/>
              <a:ext cx="720000" cy="720000"/>
            </a:xfrm>
            <a:prstGeom prst="arc">
              <a:avLst>
                <a:gd name="adj1" fmla="val 14915469"/>
                <a:gd name="adj2" fmla="val 0"/>
              </a:avLst>
            </a:prstGeom>
            <a:ln w="50800">
              <a:solidFill>
                <a:srgbClr val="EA4335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Дуга 11">
              <a:extLst>
                <a:ext uri="{FF2B5EF4-FFF2-40B4-BE49-F238E27FC236}">
                  <a16:creationId xmlns="" xmlns:a16="http://schemas.microsoft.com/office/drawing/2014/main" id="{B50C5F89-72B6-CA0D-9902-4EE92DEA69D3}"/>
                </a:ext>
              </a:extLst>
            </p:cNvPr>
            <p:cNvSpPr/>
            <p:nvPr/>
          </p:nvSpPr>
          <p:spPr>
            <a:xfrm rot="5400000">
              <a:off x="661269" y="5944898"/>
              <a:ext cx="1440000" cy="1440000"/>
            </a:xfrm>
            <a:prstGeom prst="arc">
              <a:avLst>
                <a:gd name="adj1" fmla="val 17508021"/>
                <a:gd name="adj2" fmla="val 0"/>
              </a:avLst>
            </a:prstGeom>
            <a:ln w="50800">
              <a:solidFill>
                <a:srgbClr val="EA4335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" name="Дуга 12">
              <a:extLst>
                <a:ext uri="{FF2B5EF4-FFF2-40B4-BE49-F238E27FC236}">
                  <a16:creationId xmlns="" xmlns:a16="http://schemas.microsoft.com/office/drawing/2014/main" id="{3BDE7251-2C7E-8E5D-FD8A-93CDE2598B27}"/>
                </a:ext>
              </a:extLst>
            </p:cNvPr>
            <p:cNvSpPr/>
            <p:nvPr/>
          </p:nvSpPr>
          <p:spPr>
            <a:xfrm rot="5400000">
              <a:off x="4350393" y="5951533"/>
              <a:ext cx="1440000" cy="1440000"/>
            </a:xfrm>
            <a:prstGeom prst="arc">
              <a:avLst>
                <a:gd name="adj1" fmla="val 17508021"/>
                <a:gd name="adj2" fmla="val 0"/>
              </a:avLst>
            </a:prstGeom>
            <a:ln w="50800">
              <a:solidFill>
                <a:srgbClr val="EA4335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2" name="Button Color - Down">
                <a:extLst>
                  <a:ext uri="{FF2B5EF4-FFF2-40B4-BE49-F238E27FC236}">
                    <a16:creationId xmlns:a16="http://schemas.microsoft.com/office/drawing/2014/main" id="{389042CC-717E-1B74-1AB5-585C9515DEB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96501" y="6785870"/>
                <a:ext cx="3600000" cy="1152000"/>
              </a:xfrm>
              <a:prstGeom prst="roundRect">
                <a:avLst>
                  <a:gd name="adj" fmla="val 11024"/>
                </a:avLst>
              </a:prstGeom>
              <a:solidFill>
                <a:srgbClr val="4285F4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36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uk-UA" sz="3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uk-UA" sz="3600" i="1">
                              <a:latin typeface="Cambria Math" panose="02040503050406030204" pitchFamily="18" charset="0"/>
                            </a:rPr>
                            <m:t>60 с</m:t>
                          </m:r>
                        </m:num>
                        <m:den>
                          <m:r>
                            <a:rPr lang="uk-UA" sz="3600" i="1">
                              <a:latin typeface="Cambria Math" panose="02040503050406030204" pitchFamily="18" charset="0"/>
                            </a:rPr>
                            <m:t>120</m:t>
                          </m:r>
                        </m:den>
                      </m:f>
                      <m:r>
                        <a:rPr lang="uk-UA" sz="3600" i="1">
                          <a:latin typeface="Cambria Math" panose="02040503050406030204" pitchFamily="18" charset="0"/>
                        </a:rPr>
                        <m:t>=0,5 с</m:t>
                      </m:r>
                    </m:oMath>
                  </m:oMathPara>
                </a14:m>
                <a:endParaRPr lang="uk-UA" sz="3600" dirty="0"/>
              </a:p>
            </p:txBody>
          </p:sp>
        </mc:Choice>
        <mc:Fallback>
          <p:sp>
            <p:nvSpPr>
              <p:cNvPr id="2" name="Button Color - Down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389042CC-717E-1B74-1AB5-585C9515DE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501" y="6785870"/>
                <a:ext cx="3600000" cy="1152000"/>
              </a:xfrm>
              <a:prstGeom prst="roundRect">
                <a:avLst>
                  <a:gd name="adj" fmla="val 11024"/>
                </a:avLst>
              </a:prstGeom>
              <a:blipFill>
                <a:blip r:embed="rId6" cstate="print"/>
                <a:stretch>
                  <a:fillRect/>
                </a:stretch>
              </a:blipFill>
              <a:ln w="38100">
                <a:noFill/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Бульбашка прямої мови: прямокутна з округленими кутами 2">
            <a:extLst>
              <a:ext uri="{FF2B5EF4-FFF2-40B4-BE49-F238E27FC236}">
                <a16:creationId xmlns="" xmlns:a16="http://schemas.microsoft.com/office/drawing/2014/main" id="{1CD4A51F-3106-561D-D219-91ABF3E8DE86}"/>
              </a:ext>
            </a:extLst>
          </p:cNvPr>
          <p:cNvSpPr/>
          <p:nvPr/>
        </p:nvSpPr>
        <p:spPr>
          <a:xfrm>
            <a:off x="891825" y="5811340"/>
            <a:ext cx="3600000" cy="828000"/>
          </a:xfrm>
          <a:prstGeom prst="wedgeRoundRectCallout">
            <a:avLst>
              <a:gd name="adj1" fmla="val -2710"/>
              <a:gd name="adj2" fmla="val -107868"/>
              <a:gd name="adj3" fmla="val 16667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За 60 с зробив </a:t>
            </a:r>
          </a:p>
          <a:p>
            <a:pPr algn="ctr"/>
            <a:r>
              <a:rPr lang="uk-UA" sz="2800" dirty="0"/>
              <a:t>120 обертів педалей</a:t>
            </a:r>
          </a:p>
        </p:txBody>
      </p:sp>
      <p:sp>
        <p:nvSpPr>
          <p:cNvPr id="6" name="Бульбашка прямої мови: прямокутна з округленими кутами 5">
            <a:extLst>
              <a:ext uri="{FF2B5EF4-FFF2-40B4-BE49-F238E27FC236}">
                <a16:creationId xmlns="" xmlns:a16="http://schemas.microsoft.com/office/drawing/2014/main" id="{DD107BA7-207A-245D-596E-0B9F707C52CE}"/>
              </a:ext>
            </a:extLst>
          </p:cNvPr>
          <p:cNvSpPr/>
          <p:nvPr/>
        </p:nvSpPr>
        <p:spPr>
          <a:xfrm>
            <a:off x="3533894" y="1526129"/>
            <a:ext cx="2411765" cy="1250936"/>
          </a:xfrm>
          <a:prstGeom prst="wedgeRoundRectCallout">
            <a:avLst>
              <a:gd name="adj1" fmla="val -57780"/>
              <a:gd name="adj2" fmla="val 5330"/>
              <a:gd name="adj3" fmla="val 16667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Як визначити період обертання?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7" name="Button Color - Down">
                <a:extLst>
                  <a:ext uri="{FF2B5EF4-FFF2-40B4-BE49-F238E27FC236}">
                    <a16:creationId xmlns:a16="http://schemas.microsoft.com/office/drawing/2014/main" id="{770033ED-26D3-F442-82B8-2282F51197B8}"/>
                  </a:ext>
                </a:extLst>
              </p:cNvPr>
              <p:cNvSpPr/>
              <p:nvPr/>
            </p:nvSpPr>
            <p:spPr>
              <a:xfrm>
                <a:off x="8942149" y="3568915"/>
                <a:ext cx="2160000" cy="1620000"/>
              </a:xfrm>
              <a:prstGeom prst="roundRect">
                <a:avLst>
                  <a:gd name="adj" fmla="val 7840"/>
                </a:avLst>
              </a:prstGeom>
              <a:solidFill>
                <a:srgbClr val="FB8C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48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uk-UA" sz="4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uk-UA" sz="4800" dirty="0"/>
              </a:p>
            </p:txBody>
          </p:sp>
        </mc:Choice>
        <mc:Fallback>
          <p:sp>
            <p:nvSpPr>
              <p:cNvPr id="7" name="Button Color - Down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770033ED-26D3-F442-82B8-2282F51197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2149" y="3568915"/>
                <a:ext cx="2160000" cy="1620000"/>
              </a:xfrm>
              <a:prstGeom prst="roundRect">
                <a:avLst>
                  <a:gd name="adj" fmla="val 7840"/>
                </a:avLst>
              </a:prstGeom>
              <a:blipFill>
                <a:blip r:embed="rId7" cstate="print"/>
                <a:stretch>
                  <a:fillRect/>
                </a:stretch>
              </a:blipFill>
              <a:ln w="38100">
                <a:noFill/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Button Color - Down">
            <a:extLst>
              <a:ext uri="{FF2B5EF4-FFF2-40B4-BE49-F238E27FC236}">
                <a16:creationId xmlns="" xmlns:a16="http://schemas.microsoft.com/office/drawing/2014/main" id="{5B25563F-B473-385E-C213-96DB603F193C}"/>
              </a:ext>
            </a:extLst>
          </p:cNvPr>
          <p:cNvSpPr/>
          <p:nvPr/>
        </p:nvSpPr>
        <p:spPr>
          <a:xfrm>
            <a:off x="6306922" y="5411833"/>
            <a:ext cx="7927089" cy="1188000"/>
          </a:xfrm>
          <a:prstGeom prst="roundRect">
            <a:avLst>
              <a:gd name="adj" fmla="val 10690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4000" dirty="0"/>
          </a:p>
        </p:txBody>
      </p:sp>
      <p:grpSp>
        <p:nvGrpSpPr>
          <p:cNvPr id="9" name="Групувати 8">
            <a:extLst>
              <a:ext uri="{FF2B5EF4-FFF2-40B4-BE49-F238E27FC236}">
                <a16:creationId xmlns="" xmlns:a16="http://schemas.microsoft.com/office/drawing/2014/main" id="{FA19D635-00F1-A078-02FD-023163D10CF2}"/>
              </a:ext>
            </a:extLst>
          </p:cNvPr>
          <p:cNvGrpSpPr/>
          <p:nvPr/>
        </p:nvGrpSpPr>
        <p:grpSpPr>
          <a:xfrm>
            <a:off x="6273690" y="5267690"/>
            <a:ext cx="8022159" cy="1427888"/>
            <a:chOff x="-1029292" y="4442035"/>
            <a:chExt cx="8022159" cy="1427888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3B2357D6-7F6F-5E5C-CEC4-364E207CB1A3}"/>
                </a:ext>
              </a:extLst>
            </p:cNvPr>
            <p:cNvSpPr txBox="1"/>
            <p:nvPr/>
          </p:nvSpPr>
          <p:spPr>
            <a:xfrm>
              <a:off x="-1029292" y="4826235"/>
              <a:ext cx="42184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dirty="0">
                  <a:solidFill>
                    <a:schemeClr val="bg1"/>
                  </a:solidFill>
                </a:rPr>
                <a:t>період обертання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23882676-4121-DC44-621A-BD7CE0418D01}"/>
                </a:ext>
              </a:extLst>
            </p:cNvPr>
            <p:cNvSpPr txBox="1"/>
            <p:nvPr/>
          </p:nvSpPr>
          <p:spPr>
            <a:xfrm>
              <a:off x="3466754" y="4442035"/>
              <a:ext cx="33057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solidFill>
                    <a:schemeClr val="bg1"/>
                  </a:solidFill>
                </a:rPr>
                <a:t>час обертання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180CE6B2-C895-CA8C-B46B-1F55208430F3}"/>
                </a:ext>
              </a:extLst>
            </p:cNvPr>
            <p:cNvSpPr txBox="1"/>
            <p:nvPr/>
          </p:nvSpPr>
          <p:spPr>
            <a:xfrm>
              <a:off x="3198238" y="5162037"/>
              <a:ext cx="37946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solidFill>
                    <a:schemeClr val="bg1"/>
                  </a:solidFill>
                </a:rPr>
                <a:t>кількість обертів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C75B8E68-80BD-089D-28A3-267BF5427A73}"/>
                </a:ext>
              </a:extLst>
            </p:cNvPr>
            <p:cNvSpPr txBox="1"/>
            <p:nvPr/>
          </p:nvSpPr>
          <p:spPr>
            <a:xfrm>
              <a:off x="2901326" y="4826235"/>
              <a:ext cx="4395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solidFill>
                    <a:schemeClr val="bg1"/>
                  </a:solidFill>
                </a:rPr>
                <a:t>=</a:t>
              </a:r>
            </a:p>
          </p:txBody>
        </p:sp>
        <p:cxnSp>
          <p:nvCxnSpPr>
            <p:cNvPr id="18" name="Пряма сполучна лінія 17">
              <a:extLst>
                <a:ext uri="{FF2B5EF4-FFF2-40B4-BE49-F238E27FC236}">
                  <a16:creationId xmlns="" xmlns:a16="http://schemas.microsoft.com/office/drawing/2014/main" id="{8C29822A-2AF8-24AA-9B46-3AF58DE26801}"/>
                </a:ext>
              </a:extLst>
            </p:cNvPr>
            <p:cNvCxnSpPr>
              <a:cxnSpLocks/>
            </p:cNvCxnSpPr>
            <p:nvPr/>
          </p:nvCxnSpPr>
          <p:spPr>
            <a:xfrm>
              <a:off x="3327217" y="5214468"/>
              <a:ext cx="352123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Button Color - Down">
            <a:extLst>
              <a:ext uri="{FF2B5EF4-FFF2-40B4-BE49-F238E27FC236}">
                <a16:creationId xmlns="" xmlns:a16="http://schemas.microsoft.com/office/drawing/2014/main" id="{D6DF673A-CFC5-2DEE-C457-BA63A42E4673}"/>
              </a:ext>
            </a:extLst>
          </p:cNvPr>
          <p:cNvSpPr/>
          <p:nvPr/>
        </p:nvSpPr>
        <p:spPr>
          <a:xfrm>
            <a:off x="6306923" y="1437830"/>
            <a:ext cx="5580000" cy="1872000"/>
          </a:xfrm>
          <a:prstGeom prst="roundRect">
            <a:avLst>
              <a:gd name="adj" fmla="val 9535"/>
            </a:avLst>
          </a:prstGeom>
          <a:solidFill>
            <a:srgbClr val="EA4335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kern="0" dirty="0">
                <a:solidFill>
                  <a:srgbClr val="FFFF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Період обертання </a:t>
            </a:r>
            <a:r>
              <a:rPr lang="uk-UA" sz="40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– </a:t>
            </a:r>
          </a:p>
          <a:p>
            <a:pPr algn="ctr"/>
            <a:r>
              <a:rPr lang="uk-UA" sz="40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це час одного </a:t>
            </a:r>
          </a:p>
          <a:p>
            <a:pPr algn="ctr"/>
            <a:r>
              <a:rPr lang="uk-UA" sz="40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повного оберту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21" name="Button Color - Down">
                <a:extLst>
                  <a:ext uri="{FF2B5EF4-FFF2-40B4-BE49-F238E27FC236}">
                    <a16:creationId xmlns:a16="http://schemas.microsoft.com/office/drawing/2014/main" id="{A907F4C3-A32A-A19E-063E-29667108983B}"/>
                  </a:ext>
                </a:extLst>
              </p:cNvPr>
              <p:cNvSpPr/>
              <p:nvPr/>
            </p:nvSpPr>
            <p:spPr>
              <a:xfrm>
                <a:off x="12074011" y="1653830"/>
                <a:ext cx="2160000" cy="1440000"/>
              </a:xfrm>
              <a:prstGeom prst="roundRect">
                <a:avLst>
                  <a:gd name="adj" fmla="val 9535"/>
                </a:avLst>
              </a:prstGeom>
              <a:solidFill>
                <a:srgbClr val="FB8C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uk-UA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uk-UA" sz="48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uk-UA" sz="4800" i="1">
                          <a:latin typeface="Cambria Math" panose="02040503050406030204" pitchFamily="18" charset="0"/>
                        </a:rPr>
                        <m:t>с</m:t>
                      </m:r>
                    </m:oMath>
                  </m:oMathPara>
                </a14:m>
                <a:endParaRPr lang="uk-UA" sz="4800" dirty="0"/>
              </a:p>
              <a:p>
                <a:pPr algn="ctr"/>
                <a:r>
                  <a:rPr lang="uk-UA" sz="4000" dirty="0"/>
                  <a:t>секунда</a:t>
                </a:r>
              </a:p>
            </p:txBody>
          </p:sp>
        </mc:Choice>
        <mc:Fallback>
          <p:sp>
            <p:nvSpPr>
              <p:cNvPr id="21" name="Button Color - Down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A907F4C3-A32A-A19E-063E-296671089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4011" y="1653830"/>
                <a:ext cx="2160000" cy="1440000"/>
              </a:xfrm>
              <a:prstGeom prst="roundRect">
                <a:avLst>
                  <a:gd name="adj" fmla="val 9535"/>
                </a:avLst>
              </a:prstGeom>
              <a:blipFill>
                <a:blip r:embed="rId8" cstate="print"/>
                <a:stretch>
                  <a:fillRect l="-4237" r="-4237" b="-17722"/>
                </a:stretch>
              </a:blipFill>
              <a:ln w="38100">
                <a:noFill/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31095730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Групувати 47">
            <a:extLst>
              <a:ext uri="{FF2B5EF4-FFF2-40B4-BE49-F238E27FC236}">
                <a16:creationId xmlns="" xmlns:a16="http://schemas.microsoft.com/office/drawing/2014/main" id="{DA23F0F7-8E5B-0D5B-55D4-73B215C945D2}"/>
              </a:ext>
            </a:extLst>
          </p:cNvPr>
          <p:cNvGrpSpPr/>
          <p:nvPr/>
        </p:nvGrpSpPr>
        <p:grpSpPr>
          <a:xfrm>
            <a:off x="54106" y="57640"/>
            <a:ext cx="14292000" cy="635340"/>
            <a:chOff x="54106" y="57640"/>
            <a:chExt cx="14292000" cy="635340"/>
          </a:xfrm>
        </p:grpSpPr>
        <p:sp>
          <p:nvSpPr>
            <p:cNvPr id="39" name="Rectangle 3">
              <a:extLst>
                <a:ext uri="{FF2B5EF4-FFF2-40B4-BE49-F238E27FC236}">
                  <a16:creationId xmlns="" xmlns:a16="http://schemas.microsoft.com/office/drawing/2014/main" id="{C91FF341-BA07-495E-B482-DD66522A87F3}"/>
                </a:ext>
              </a:extLst>
            </p:cNvPr>
            <p:cNvSpPr/>
            <p:nvPr/>
          </p:nvSpPr>
          <p:spPr>
            <a:xfrm>
              <a:off x="54106" y="67407"/>
              <a:ext cx="14292000" cy="612000"/>
            </a:xfrm>
            <a:prstGeom prst="roundRect">
              <a:avLst>
                <a:gd name="adj" fmla="val 20752"/>
              </a:avLst>
            </a:prstGeom>
            <a:solidFill>
              <a:srgbClr val="4285F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9854"/>
              <a:r>
                <a:rPr lang="uk-UA" sz="4000" kern="0" dirty="0">
                  <a:solidFill>
                    <a:schemeClr val="bg1"/>
                  </a:solidFill>
                  <a:latin typeface="+mj-lt"/>
                </a:rPr>
                <a:t>Обертова частота</a:t>
              </a:r>
            </a:p>
          </p:txBody>
        </p:sp>
        <p:pic>
          <p:nvPicPr>
            <p:cNvPr id="41" name="Графіка 40" descr="Атом">
              <a:extLst>
                <a:ext uri="{FF2B5EF4-FFF2-40B4-BE49-F238E27FC236}">
                  <a16:creationId xmlns="" xmlns:a16="http://schemas.microsoft.com/office/drawing/2014/main" id="{7E49A3E4-D87E-4AE0-9357-3041C49B9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438012" y="57640"/>
              <a:ext cx="635340" cy="635340"/>
            </a:xfrm>
            <a:prstGeom prst="rect">
              <a:avLst/>
            </a:prstGeom>
          </p:spPr>
        </p:pic>
      </p:grpSp>
      <p:grpSp>
        <p:nvGrpSpPr>
          <p:cNvPr id="5" name="Групувати 4">
            <a:extLst>
              <a:ext uri="{FF2B5EF4-FFF2-40B4-BE49-F238E27FC236}">
                <a16:creationId xmlns="" xmlns:a16="http://schemas.microsoft.com/office/drawing/2014/main" id="{A7D07205-084A-D9D4-8ECF-ACFC63B9E865}"/>
              </a:ext>
            </a:extLst>
          </p:cNvPr>
          <p:cNvGrpSpPr/>
          <p:nvPr/>
        </p:nvGrpSpPr>
        <p:grpSpPr>
          <a:xfrm>
            <a:off x="817299" y="784515"/>
            <a:ext cx="4128999" cy="4843400"/>
            <a:chOff x="360103" y="947800"/>
            <a:chExt cx="5759732" cy="6756283"/>
          </a:xfrm>
        </p:grpSpPr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253A6571-C662-72A6-BA03-2FB3FACA3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0103" y="947800"/>
              <a:ext cx="5759732" cy="6756283"/>
            </a:xfrm>
            <a:prstGeom prst="rect">
              <a:avLst/>
            </a:prstGeom>
          </p:spPr>
        </p:pic>
        <p:sp>
          <p:nvSpPr>
            <p:cNvPr id="11" name="Дуга 10">
              <a:extLst>
                <a:ext uri="{FF2B5EF4-FFF2-40B4-BE49-F238E27FC236}">
                  <a16:creationId xmlns="" xmlns:a16="http://schemas.microsoft.com/office/drawing/2014/main" id="{34F1E160-11B0-4398-C80D-8C7E11A71A62}"/>
                </a:ext>
              </a:extLst>
            </p:cNvPr>
            <p:cNvSpPr/>
            <p:nvPr/>
          </p:nvSpPr>
          <p:spPr>
            <a:xfrm rot="5400000">
              <a:off x="2621489" y="6522478"/>
              <a:ext cx="720000" cy="720000"/>
            </a:xfrm>
            <a:prstGeom prst="arc">
              <a:avLst>
                <a:gd name="adj1" fmla="val 14915469"/>
                <a:gd name="adj2" fmla="val 0"/>
              </a:avLst>
            </a:prstGeom>
            <a:ln w="50800">
              <a:solidFill>
                <a:srgbClr val="EA4335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Дуга 11">
              <a:extLst>
                <a:ext uri="{FF2B5EF4-FFF2-40B4-BE49-F238E27FC236}">
                  <a16:creationId xmlns="" xmlns:a16="http://schemas.microsoft.com/office/drawing/2014/main" id="{B50C5F89-72B6-CA0D-9902-4EE92DEA69D3}"/>
                </a:ext>
              </a:extLst>
            </p:cNvPr>
            <p:cNvSpPr/>
            <p:nvPr/>
          </p:nvSpPr>
          <p:spPr>
            <a:xfrm rot="5400000">
              <a:off x="661269" y="5944898"/>
              <a:ext cx="1440000" cy="1440000"/>
            </a:xfrm>
            <a:prstGeom prst="arc">
              <a:avLst>
                <a:gd name="adj1" fmla="val 17508021"/>
                <a:gd name="adj2" fmla="val 0"/>
              </a:avLst>
            </a:prstGeom>
            <a:ln w="50800">
              <a:solidFill>
                <a:srgbClr val="EA4335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" name="Дуга 12">
              <a:extLst>
                <a:ext uri="{FF2B5EF4-FFF2-40B4-BE49-F238E27FC236}">
                  <a16:creationId xmlns="" xmlns:a16="http://schemas.microsoft.com/office/drawing/2014/main" id="{3BDE7251-2C7E-8E5D-FD8A-93CDE2598B27}"/>
                </a:ext>
              </a:extLst>
            </p:cNvPr>
            <p:cNvSpPr/>
            <p:nvPr/>
          </p:nvSpPr>
          <p:spPr>
            <a:xfrm rot="5400000">
              <a:off x="4350393" y="5951533"/>
              <a:ext cx="1440000" cy="1440000"/>
            </a:xfrm>
            <a:prstGeom prst="arc">
              <a:avLst>
                <a:gd name="adj1" fmla="val 17508021"/>
                <a:gd name="adj2" fmla="val 0"/>
              </a:avLst>
            </a:prstGeom>
            <a:ln w="50800">
              <a:solidFill>
                <a:srgbClr val="EA4335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2" name="Button Color - Down">
                <a:extLst>
                  <a:ext uri="{FF2B5EF4-FFF2-40B4-BE49-F238E27FC236}">
                    <a16:creationId xmlns:a16="http://schemas.microsoft.com/office/drawing/2014/main" id="{389042CC-717E-1B74-1AB5-585C9515DEB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96501" y="6785870"/>
                <a:ext cx="3600000" cy="1152000"/>
              </a:xfrm>
              <a:prstGeom prst="roundRect">
                <a:avLst>
                  <a:gd name="adj" fmla="val 11024"/>
                </a:avLst>
              </a:prstGeom>
              <a:solidFill>
                <a:srgbClr val="4285F4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uk-UA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uk-UA" sz="3600" i="1">
                              <a:latin typeface="Cambria Math" panose="02040503050406030204" pitchFamily="18" charset="0"/>
                            </a:rPr>
                            <m:t>120 об</m:t>
                          </m:r>
                        </m:num>
                        <m:den>
                          <m:r>
                            <a:rPr lang="uk-UA" sz="3600" i="1">
                              <a:latin typeface="Cambria Math" panose="02040503050406030204" pitchFamily="18" charset="0"/>
                            </a:rPr>
                            <m:t>60 с</m:t>
                          </m:r>
                        </m:den>
                      </m:f>
                      <m:r>
                        <a:rPr lang="uk-UA" sz="3600" i="1">
                          <a:latin typeface="Cambria Math" panose="02040503050406030204" pitchFamily="18" charset="0"/>
                        </a:rPr>
                        <m:t>=2 </m:t>
                      </m:r>
                      <m:f>
                        <m:fPr>
                          <m:ctrlPr>
                            <a:rPr lang="uk-UA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uk-UA" sz="3600" i="1">
                              <a:latin typeface="Cambria Math" panose="02040503050406030204" pitchFamily="18" charset="0"/>
                            </a:rPr>
                            <m:t>об</m:t>
                          </m:r>
                        </m:num>
                        <m:den>
                          <m:r>
                            <a:rPr lang="uk-UA" sz="3600" i="1">
                              <a:latin typeface="Cambria Math" panose="02040503050406030204" pitchFamily="18" charset="0"/>
                            </a:rPr>
                            <m:t>с</m:t>
                          </m:r>
                        </m:den>
                      </m:f>
                    </m:oMath>
                  </m:oMathPara>
                </a14:m>
                <a:endParaRPr lang="uk-UA" sz="3600" dirty="0"/>
              </a:p>
            </p:txBody>
          </p:sp>
        </mc:Choice>
        <mc:Fallback>
          <p:sp>
            <p:nvSpPr>
              <p:cNvPr id="2" name="Button Color - Down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389042CC-717E-1B74-1AB5-585C9515DE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501" y="6785870"/>
                <a:ext cx="3600000" cy="1152000"/>
              </a:xfrm>
              <a:prstGeom prst="roundRect">
                <a:avLst>
                  <a:gd name="adj" fmla="val 11024"/>
                </a:avLst>
              </a:prstGeom>
              <a:blipFill>
                <a:blip r:embed="rId6" cstate="print"/>
                <a:stretch>
                  <a:fillRect/>
                </a:stretch>
              </a:blipFill>
              <a:ln w="38100">
                <a:noFill/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Бульбашка прямої мови: прямокутна з округленими кутами 5">
            <a:extLst>
              <a:ext uri="{FF2B5EF4-FFF2-40B4-BE49-F238E27FC236}">
                <a16:creationId xmlns="" xmlns:a16="http://schemas.microsoft.com/office/drawing/2014/main" id="{DD107BA7-207A-245D-596E-0B9F707C52CE}"/>
              </a:ext>
            </a:extLst>
          </p:cNvPr>
          <p:cNvSpPr/>
          <p:nvPr/>
        </p:nvSpPr>
        <p:spPr>
          <a:xfrm>
            <a:off x="3533894" y="1526129"/>
            <a:ext cx="2888677" cy="1250936"/>
          </a:xfrm>
          <a:prstGeom prst="wedgeRoundRectCallout">
            <a:avLst>
              <a:gd name="adj1" fmla="val -57780"/>
              <a:gd name="adj2" fmla="val 5330"/>
              <a:gd name="adj3" fmla="val 16667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Скільки обертів зроблено педалями за 1 с?</a:t>
            </a:r>
          </a:p>
        </p:txBody>
      </p:sp>
      <p:sp>
        <p:nvSpPr>
          <p:cNvPr id="19" name="Button Color - Down">
            <a:extLst>
              <a:ext uri="{FF2B5EF4-FFF2-40B4-BE49-F238E27FC236}">
                <a16:creationId xmlns="" xmlns:a16="http://schemas.microsoft.com/office/drawing/2014/main" id="{EFD8DA14-1766-0650-8900-EB3A96C0D133}"/>
              </a:ext>
            </a:extLst>
          </p:cNvPr>
          <p:cNvSpPr/>
          <p:nvPr/>
        </p:nvSpPr>
        <p:spPr>
          <a:xfrm>
            <a:off x="6715223" y="950885"/>
            <a:ext cx="7200000" cy="1332000"/>
          </a:xfrm>
          <a:prstGeom prst="roundRect">
            <a:avLst>
              <a:gd name="adj" fmla="val 9535"/>
            </a:avLst>
          </a:prstGeom>
          <a:solidFill>
            <a:srgbClr val="EA4335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kern="0" dirty="0">
                <a:solidFill>
                  <a:srgbClr val="FFFF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Обертова частота </a:t>
            </a:r>
            <a:r>
              <a:rPr lang="uk-UA" sz="40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– це кількість обертів за одиницю часу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20" name="Button Color - Down">
                <a:extLst>
                  <a:ext uri="{FF2B5EF4-FFF2-40B4-BE49-F238E27FC236}">
                    <a16:creationId xmlns:a16="http://schemas.microsoft.com/office/drawing/2014/main" id="{4C542229-B200-4173-B415-A982FA7FB615}"/>
                  </a:ext>
                </a:extLst>
              </p:cNvPr>
              <p:cNvSpPr/>
              <p:nvPr/>
            </p:nvSpPr>
            <p:spPr>
              <a:xfrm>
                <a:off x="8034908" y="5788924"/>
                <a:ext cx="4320000" cy="2052000"/>
              </a:xfrm>
              <a:prstGeom prst="roundRect">
                <a:avLst>
                  <a:gd name="adj" fmla="val 6189"/>
                </a:avLst>
              </a:prstGeom>
              <a:solidFill>
                <a:srgbClr val="FB8C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uk-UA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uk-UA" sz="4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об</m:t>
                          </m:r>
                        </m:num>
                        <m:den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с</m:t>
                          </m:r>
                        </m:den>
                      </m:f>
                      <m:r>
                        <a:rPr lang="uk-UA" sz="4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с</m:t>
                          </m:r>
                        </m:den>
                      </m:f>
                    </m:oMath>
                  </m:oMathPara>
                </a14:m>
                <a:endParaRPr lang="uk-UA" dirty="0"/>
              </a:p>
              <a:p>
                <a:pPr algn="ctr"/>
                <a:r>
                  <a:rPr lang="uk-UA" sz="4000" dirty="0"/>
                  <a:t>оберт за секунду</a:t>
                </a:r>
              </a:p>
            </p:txBody>
          </p:sp>
        </mc:Choice>
        <mc:Fallback>
          <p:sp>
            <p:nvSpPr>
              <p:cNvPr id="20" name="Button Color - Down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4C542229-B200-4173-B415-A982FA7FB6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4908" y="5788924"/>
                <a:ext cx="4320000" cy="2052000"/>
              </a:xfrm>
              <a:prstGeom prst="roundRect">
                <a:avLst>
                  <a:gd name="adj" fmla="val 6189"/>
                </a:avLst>
              </a:prstGeom>
              <a:blipFill>
                <a:blip r:embed="rId7" cstate="print"/>
                <a:stretch>
                  <a:fillRect b="-13690"/>
                </a:stretch>
              </a:blipFill>
              <a:ln w="38100">
                <a:noFill/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21" name="Button Color - Down">
                <a:extLst>
                  <a:ext uri="{FF2B5EF4-FFF2-40B4-BE49-F238E27FC236}">
                    <a16:creationId xmlns:a16="http://schemas.microsoft.com/office/drawing/2014/main" id="{3C1B691D-AE89-5A3D-01F8-BE75A68D1E1F}"/>
                  </a:ext>
                </a:extLst>
              </p:cNvPr>
              <p:cNvSpPr/>
              <p:nvPr/>
            </p:nvSpPr>
            <p:spPr>
              <a:xfrm>
                <a:off x="9233462" y="2531990"/>
                <a:ext cx="2160000" cy="1620000"/>
              </a:xfrm>
              <a:prstGeom prst="roundRect">
                <a:avLst>
                  <a:gd name="adj" fmla="val 7840"/>
                </a:avLst>
              </a:prstGeom>
              <a:solidFill>
                <a:srgbClr val="FB8C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uk-UA" sz="4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uk-UA" sz="4800" dirty="0"/>
              </a:p>
            </p:txBody>
          </p:sp>
        </mc:Choice>
        <mc:Fallback>
          <p:sp>
            <p:nvSpPr>
              <p:cNvPr id="21" name="Button Color - Down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3C1B691D-AE89-5A3D-01F8-BE75A68D1E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3462" y="2531990"/>
                <a:ext cx="2160000" cy="1620000"/>
              </a:xfrm>
              <a:prstGeom prst="roundRect">
                <a:avLst>
                  <a:gd name="adj" fmla="val 7840"/>
                </a:avLst>
              </a:prstGeom>
              <a:blipFill>
                <a:blip r:embed="rId8" cstate="print"/>
                <a:stretch>
                  <a:fillRect/>
                </a:stretch>
              </a:blipFill>
              <a:ln w="38100">
                <a:noFill/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Button Color - Down">
            <a:extLst>
              <a:ext uri="{FF2B5EF4-FFF2-40B4-BE49-F238E27FC236}">
                <a16:creationId xmlns="" xmlns:a16="http://schemas.microsoft.com/office/drawing/2014/main" id="{08F88FA8-FB34-5519-24A7-FEB06C96C7CD}"/>
              </a:ext>
            </a:extLst>
          </p:cNvPr>
          <p:cNvSpPr/>
          <p:nvPr/>
        </p:nvSpPr>
        <p:spPr>
          <a:xfrm>
            <a:off x="6349918" y="4403155"/>
            <a:ext cx="7927089" cy="1188000"/>
          </a:xfrm>
          <a:prstGeom prst="roundRect">
            <a:avLst>
              <a:gd name="adj" fmla="val 10690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4000" dirty="0"/>
          </a:p>
        </p:txBody>
      </p:sp>
      <p:grpSp>
        <p:nvGrpSpPr>
          <p:cNvPr id="23" name="Групувати 22">
            <a:extLst>
              <a:ext uri="{FF2B5EF4-FFF2-40B4-BE49-F238E27FC236}">
                <a16:creationId xmlns="" xmlns:a16="http://schemas.microsoft.com/office/drawing/2014/main" id="{1B52B2A0-6E03-1EA4-EDE7-BA428C4B2B21}"/>
              </a:ext>
            </a:extLst>
          </p:cNvPr>
          <p:cNvGrpSpPr/>
          <p:nvPr/>
        </p:nvGrpSpPr>
        <p:grpSpPr>
          <a:xfrm>
            <a:off x="6316686" y="4259012"/>
            <a:ext cx="8029420" cy="1427888"/>
            <a:chOff x="-1029292" y="4442035"/>
            <a:chExt cx="8029420" cy="1427888"/>
          </a:xfrm>
        </p:grpSpPr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8E7D38D-A52B-AB87-9AA0-00C227309273}"/>
                </a:ext>
              </a:extLst>
            </p:cNvPr>
            <p:cNvSpPr txBox="1"/>
            <p:nvPr/>
          </p:nvSpPr>
          <p:spPr>
            <a:xfrm>
              <a:off x="-1029292" y="4826235"/>
              <a:ext cx="42184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dirty="0">
                  <a:solidFill>
                    <a:schemeClr val="bg1"/>
                  </a:solidFill>
                </a:rPr>
                <a:t>обертова частота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C14596E0-0CE0-079A-2765-A8071DBEE727}"/>
                </a:ext>
              </a:extLst>
            </p:cNvPr>
            <p:cNvSpPr txBox="1"/>
            <p:nvPr/>
          </p:nvSpPr>
          <p:spPr>
            <a:xfrm>
              <a:off x="3205499" y="4442035"/>
              <a:ext cx="37946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solidFill>
                    <a:schemeClr val="bg1"/>
                  </a:solidFill>
                </a:rPr>
                <a:t>кількість обертів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98DB0E72-06A2-3C26-DF14-9E781ED9A504}"/>
                </a:ext>
              </a:extLst>
            </p:cNvPr>
            <p:cNvSpPr txBox="1"/>
            <p:nvPr/>
          </p:nvSpPr>
          <p:spPr>
            <a:xfrm>
              <a:off x="3405068" y="5162037"/>
              <a:ext cx="33057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solidFill>
                    <a:schemeClr val="bg1"/>
                  </a:solidFill>
                </a:rPr>
                <a:t>час обертання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699377D0-9732-517F-E016-49A6B6386F21}"/>
                </a:ext>
              </a:extLst>
            </p:cNvPr>
            <p:cNvSpPr txBox="1"/>
            <p:nvPr/>
          </p:nvSpPr>
          <p:spPr>
            <a:xfrm>
              <a:off x="2846896" y="4826235"/>
              <a:ext cx="4395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solidFill>
                    <a:schemeClr val="bg1"/>
                  </a:solidFill>
                </a:rPr>
                <a:t>=</a:t>
              </a:r>
            </a:p>
          </p:txBody>
        </p:sp>
        <p:cxnSp>
          <p:nvCxnSpPr>
            <p:cNvPr id="30" name="Пряма сполучна лінія 29">
              <a:extLst>
                <a:ext uri="{FF2B5EF4-FFF2-40B4-BE49-F238E27FC236}">
                  <a16:creationId xmlns="" xmlns:a16="http://schemas.microsoft.com/office/drawing/2014/main" id="{C641820A-D82A-DEBE-DE53-5C50E1C025A6}"/>
                </a:ext>
              </a:extLst>
            </p:cNvPr>
            <p:cNvCxnSpPr>
              <a:cxnSpLocks/>
            </p:cNvCxnSpPr>
            <p:nvPr/>
          </p:nvCxnSpPr>
          <p:spPr>
            <a:xfrm>
              <a:off x="3327217" y="5214468"/>
              <a:ext cx="352123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1" name="Button Color - Down">
                <a:extLst>
                  <a:ext uri="{FF2B5EF4-FFF2-40B4-BE49-F238E27FC236}">
                    <a16:creationId xmlns:a16="http://schemas.microsoft.com/office/drawing/2014/main" id="{A1A4C9B0-0339-7D2A-BD62-DEC184B5D79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36501" y="6785870"/>
                <a:ext cx="4320000" cy="1152000"/>
              </a:xfrm>
              <a:prstGeom prst="roundRect">
                <a:avLst>
                  <a:gd name="adj" fmla="val 11024"/>
                </a:avLst>
              </a:prstGeom>
              <a:solidFill>
                <a:srgbClr val="4285F4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uk-UA" sz="3600" i="1">
                              <a:latin typeface="Cambria Math" panose="02040503050406030204" pitchFamily="18" charset="0"/>
                            </a:rPr>
                            <m:t>120 об</m:t>
                          </m:r>
                        </m:num>
                        <m:den>
                          <m:r>
                            <a:rPr lang="uk-UA" sz="3600" i="1">
                              <a:latin typeface="Cambria Math" panose="02040503050406030204" pitchFamily="18" charset="0"/>
                            </a:rPr>
                            <m:t>60 с</m:t>
                          </m:r>
                        </m:den>
                      </m:f>
                      <m:r>
                        <a:rPr lang="uk-UA" sz="3600" i="1">
                          <a:latin typeface="Cambria Math" panose="02040503050406030204" pitchFamily="18" charset="0"/>
                        </a:rPr>
                        <m:t>=2 </m:t>
                      </m:r>
                      <m:f>
                        <m:fPr>
                          <m:ctrlPr>
                            <a:rPr lang="uk-UA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uk-UA" sz="3600" i="1">
                              <a:latin typeface="Cambria Math" panose="02040503050406030204" pitchFamily="18" charset="0"/>
                            </a:rPr>
                            <m:t>об</m:t>
                          </m:r>
                        </m:num>
                        <m:den>
                          <m:r>
                            <a:rPr lang="uk-UA" sz="3600" i="1">
                              <a:latin typeface="Cambria Math" panose="02040503050406030204" pitchFamily="18" charset="0"/>
                            </a:rPr>
                            <m:t>с</m:t>
                          </m:r>
                        </m:den>
                      </m:f>
                    </m:oMath>
                  </m:oMathPara>
                </a14:m>
                <a:endParaRPr lang="uk-UA" sz="3600" dirty="0"/>
              </a:p>
            </p:txBody>
          </p:sp>
        </mc:Choice>
        <mc:Fallback>
          <p:sp>
            <p:nvSpPr>
              <p:cNvPr id="31" name="Button Color - Down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A1A4C9B0-0339-7D2A-BD62-DEC184B5D7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501" y="6785870"/>
                <a:ext cx="4320000" cy="1152000"/>
              </a:xfrm>
              <a:prstGeom prst="roundRect">
                <a:avLst>
                  <a:gd name="adj" fmla="val 11024"/>
                </a:avLst>
              </a:prstGeom>
              <a:blipFill>
                <a:blip r:embed="rId9" cstate="print"/>
                <a:stretch>
                  <a:fillRect/>
                </a:stretch>
              </a:blipFill>
              <a:ln w="38100">
                <a:noFill/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Бульбашка прямої мови: прямокутна з округленими кутами 6">
            <a:extLst>
              <a:ext uri="{FF2B5EF4-FFF2-40B4-BE49-F238E27FC236}">
                <a16:creationId xmlns="" xmlns:a16="http://schemas.microsoft.com/office/drawing/2014/main" id="{D40F0482-ACE2-2D03-7CB2-5FD9CA6121F0}"/>
              </a:ext>
            </a:extLst>
          </p:cNvPr>
          <p:cNvSpPr/>
          <p:nvPr/>
        </p:nvSpPr>
        <p:spPr>
          <a:xfrm>
            <a:off x="891825" y="5811340"/>
            <a:ext cx="3600000" cy="828000"/>
          </a:xfrm>
          <a:prstGeom prst="wedgeRoundRectCallout">
            <a:avLst>
              <a:gd name="adj1" fmla="val -2710"/>
              <a:gd name="adj2" fmla="val -107868"/>
              <a:gd name="adj3" fmla="val 16667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За 60 с зробив </a:t>
            </a:r>
          </a:p>
          <a:p>
            <a:pPr algn="ctr"/>
            <a:r>
              <a:rPr lang="uk-UA" sz="2800" dirty="0"/>
              <a:t>120 обертів педалей</a:t>
            </a:r>
          </a:p>
        </p:txBody>
      </p:sp>
    </p:spTree>
    <p:extLst>
      <p:ext uri="{BB962C8B-B14F-4D97-AF65-F5344CB8AC3E}">
        <p14:creationId xmlns="" xmlns:p14="http://schemas.microsoft.com/office/powerpoint/2010/main" val="26327527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9" grpId="0" animBg="1"/>
      <p:bldP spid="20" grpId="0" animBg="1"/>
      <p:bldP spid="21" grpId="0" animBg="1"/>
      <p:bldP spid="22" grpId="0" animBg="1"/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2965</TotalTime>
  <Words>512</Words>
  <Application>Microsoft Office PowerPoint</Application>
  <PresentationFormat>Произвольный</PresentationFormat>
  <Paragraphs>97</Paragraphs>
  <Slides>17</Slides>
  <Notes>11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Рівномірний рух матеріальної точки по колу</vt:lpstr>
      <vt:lpstr>Слайд 2</vt:lpstr>
      <vt:lpstr>Слайд 3</vt:lpstr>
      <vt:lpstr>Слайд 4</vt:lpstr>
      <vt:lpstr>Слайд 5</vt:lpstr>
      <vt:lpstr>Слайд 6</vt:lpstr>
      <vt:lpstr>Хвилинка для кмітливих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Опрацювати § 12, Вправа № 12 (1, 2, 4)</vt:lpstr>
    </vt:vector>
  </TitlesOfParts>
  <Manager>Щур Назар Васильович</Manager>
  <Company>ФІЗИКА НОВА // www.fizikanova.com.ua // Щур Назар Васильович</Company>
  <LinksUpToDate>false</LinksUpToDate>
  <SharedDoc>false</SharedDoc>
  <HyperlinkBase>ФІЗИКА НОВА // www.fizikanova.com.ua // Щур Назар Васильович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уроку з фізики // ФІЗИКА НОВА // www.fizikanova.com.ua // Щур Назар Васильович</dc:title>
  <dc:subject>Презентація уроку з фізики // ФІЗИКА НОВА // www.fizikanova.com.ua // Щур Назар Васильович</dc:subject>
  <dc:creator>Щур Назар Васильович</dc:creator>
  <cp:keywords>Презентація уроку з фізики/ФІЗИКА НОВА/www.fizikanova.com.ua/Щур Назар Васильович</cp:keywords>
  <dc:description>Презентація уроку з фізики // ФІЗИКА НОВА // www.fizikanova.com.ua // Щур Назар Васильович</dc:description>
  <cp:lastModifiedBy>Марина Мазур</cp:lastModifiedBy>
  <cp:revision>8</cp:revision>
  <dcterms:created xsi:type="dcterms:W3CDTF">2023-09-16T19:42:53Z</dcterms:created>
  <dcterms:modified xsi:type="dcterms:W3CDTF">2024-11-11T11:39:02Z</dcterms:modified>
  <cp:category>Презентація уроку з фізики // ФІЗИКА НОВА // www.fizikanova.com.ua // Щур Назар Васильович</cp:category>
  <cp:contentStatus>Презентація уроку з фізики // ФІЗИКА НОВА // www.fizikanova.com.ua // Щур Назар Васильович</cp:contentStatus>
</cp:coreProperties>
</file>