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cef0c2a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cef0c2a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cef0c2a8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cef0c2a8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cef0c2a8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cef0c2a8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cef0c2a87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cef0c2a8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cf65b83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cf65b83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cf65b83d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cf65b83d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cef0c2a8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cef0c2a8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cef0c2a8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cef0c2a8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cef0c2a87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cef0c2a87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cef0c2a87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cef0c2a87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cef0c2a87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cef0c2a87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cef0c2a8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cef0c2a8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cef0c2a87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cef0c2a87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cef0c2a87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cef0c2a87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cef0c2a87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0cef0c2a8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cef0c2a87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cef0c2a87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cef0c2a8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cef0c2a8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cef0c2a87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cef0c2a87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d70ec64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d70ec64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d70ec64a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d70ec64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cef0c2a8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cef0c2a8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cef0c2a8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cef0c2a8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cef0c2a87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cef0c2a8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cef0c2a8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cef0c2a8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cef0c2a87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cef0c2a87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cef0c2a8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cef0c2a8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cef0c2a8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cef0c2a8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cef0c2a8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cef0c2a8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.jp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7.png"/><Relationship Id="rId8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7.jpg"/><Relationship Id="rId5" Type="http://schemas.openxmlformats.org/officeDocument/2006/relationships/image" Target="../media/image43.png"/><Relationship Id="rId6" Type="http://schemas.openxmlformats.org/officeDocument/2006/relationships/image" Target="../media/image38.jpg"/><Relationship Id="rId7" Type="http://schemas.openxmlformats.org/officeDocument/2006/relationships/image" Target="../media/image35.png"/><Relationship Id="rId8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Чий обрис?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КРЗ за програмою Юлії Рібцун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574" y="359475"/>
            <a:ext cx="5544850" cy="44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275" y="416225"/>
            <a:ext cx="4311075" cy="431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8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/>
        </p:nvSpPr>
        <p:spPr>
          <a:xfrm>
            <a:off x="265100" y="195950"/>
            <a:ext cx="86964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Якщо виникали труднощі у впізнаванні тварин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6" name="Google Shape;116;p25"/>
          <p:cNvPicPr preferRelativeResize="0"/>
          <p:nvPr/>
        </p:nvPicPr>
        <p:blipFill rotWithShape="1">
          <a:blip r:embed="rId3">
            <a:alphaModFix/>
          </a:blip>
          <a:srcRect b="10805" l="9526" r="25669" t="20762"/>
          <a:stretch/>
        </p:blipFill>
        <p:spPr>
          <a:xfrm>
            <a:off x="5439175" y="664100"/>
            <a:ext cx="3033200" cy="213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 rotWithShape="1">
          <a:blip r:embed="rId4">
            <a:alphaModFix/>
          </a:blip>
          <a:srcRect b="12709" l="12549" r="13195" t="0"/>
          <a:stretch/>
        </p:blipFill>
        <p:spPr>
          <a:xfrm>
            <a:off x="692100" y="676275"/>
            <a:ext cx="2423020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5"/>
          <p:cNvPicPr preferRelativeResize="0"/>
          <p:nvPr/>
        </p:nvPicPr>
        <p:blipFill rotWithShape="1">
          <a:blip r:embed="rId5">
            <a:alphaModFix/>
          </a:blip>
          <a:srcRect b="0" l="18705" r="8508" t="0"/>
          <a:stretch/>
        </p:blipFill>
        <p:spPr>
          <a:xfrm>
            <a:off x="316950" y="2633850"/>
            <a:ext cx="2524224" cy="231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7476" y="2993200"/>
            <a:ext cx="23431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5"/>
          <p:cNvPicPr preferRelativeResize="0"/>
          <p:nvPr/>
        </p:nvPicPr>
        <p:blipFill rotWithShape="1">
          <a:blip r:embed="rId7">
            <a:alphaModFix/>
          </a:blip>
          <a:srcRect b="0" l="9313" r="0" t="0"/>
          <a:stretch/>
        </p:blipFill>
        <p:spPr>
          <a:xfrm>
            <a:off x="2907649" y="2811475"/>
            <a:ext cx="3453349" cy="21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 rotWithShape="1">
          <a:blip r:embed="rId8">
            <a:alphaModFix/>
          </a:blip>
          <a:srcRect b="0" l="21833" r="35673" t="27341"/>
          <a:stretch/>
        </p:blipFill>
        <p:spPr>
          <a:xfrm>
            <a:off x="3192900" y="664088"/>
            <a:ext cx="1894548" cy="215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 b="10820" l="27688" r="0" t="9082"/>
          <a:stretch/>
        </p:blipFill>
        <p:spPr>
          <a:xfrm>
            <a:off x="749200" y="424338"/>
            <a:ext cx="3475750" cy="25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 rotWithShape="1">
          <a:blip r:embed="rId4">
            <a:alphaModFix/>
          </a:blip>
          <a:srcRect b="0" l="0" r="16576" t="0"/>
          <a:stretch/>
        </p:blipFill>
        <p:spPr>
          <a:xfrm>
            <a:off x="4448175" y="424346"/>
            <a:ext cx="3903825" cy="276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200" y="3088175"/>
            <a:ext cx="1689900" cy="16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9950" y="3058550"/>
            <a:ext cx="1447900" cy="17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862" y="507150"/>
            <a:ext cx="4215976" cy="421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625" y="481050"/>
            <a:ext cx="4181400" cy="41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700" y="817450"/>
            <a:ext cx="7290598" cy="35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625" y="503350"/>
            <a:ext cx="4422474" cy="410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275" y="627850"/>
            <a:ext cx="523875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375250" y="590250"/>
            <a:ext cx="6566400" cy="3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Цілі: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мислення на основі аналізу та синтезу;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уваги, зорової пам’яті при визначенні об’єкта;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пам’яті в процесі відтворення  назв тварин;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мовлення на основі збагачення словникового запасу біологічною термінологією;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пізнавального інтересу;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ru">
                <a:solidFill>
                  <a:schemeClr val="dk1"/>
                </a:solidFill>
              </a:rPr>
              <a:t>розвиток активності та самостійності при виконанні пізнавальних завдань тощо.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Шановні колеги, запитуйте в учнів, чому саме вони зробили той чи інший умовивід. У процесі пояснення відповіді вихованці обиратимуть потрібні вислови, пригадуватимуть назви частин тіла тварин та птахів.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625" y="524425"/>
            <a:ext cx="4172750" cy="41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052" y="602225"/>
            <a:ext cx="5999901" cy="40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taLife Engine &gt; Версия для печати &gt; Раскраски силуэт льва (43 фото)" id="169" name="Google Shape;1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125" y="553413"/>
            <a:ext cx="5382225" cy="40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775" y="511312"/>
            <a:ext cx="4120875" cy="41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9426" y="450800"/>
            <a:ext cx="2999325" cy="424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549" y="430113"/>
            <a:ext cx="3308724" cy="42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8"/>
          <p:cNvPicPr preferRelativeResize="0"/>
          <p:nvPr/>
        </p:nvPicPr>
        <p:blipFill rotWithShape="1">
          <a:blip r:embed="rId3">
            <a:alphaModFix/>
          </a:blip>
          <a:srcRect b="0" l="7958" r="7561" t="0"/>
          <a:stretch/>
        </p:blipFill>
        <p:spPr>
          <a:xfrm>
            <a:off x="755875" y="695591"/>
            <a:ext cx="1801750" cy="271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8149" y="695600"/>
            <a:ext cx="2667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2575" y="2571750"/>
            <a:ext cx="3460024" cy="230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25" y="3465300"/>
            <a:ext cx="17430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7562" y="2937150"/>
            <a:ext cx="2431138" cy="175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852" y="651575"/>
            <a:ext cx="2865848" cy="18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 txBox="1"/>
          <p:nvPr/>
        </p:nvSpPr>
        <p:spPr>
          <a:xfrm>
            <a:off x="273750" y="195950"/>
            <a:ext cx="86964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Якщо виникали труднощі у впізнаванні тварин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9"/>
          <p:cNvPicPr preferRelativeResize="0"/>
          <p:nvPr/>
        </p:nvPicPr>
        <p:blipFill rotWithShape="1">
          <a:blip r:embed="rId3">
            <a:alphaModFix/>
          </a:blip>
          <a:srcRect b="0" l="25353" r="18279" t="0"/>
          <a:stretch/>
        </p:blipFill>
        <p:spPr>
          <a:xfrm>
            <a:off x="497088" y="842650"/>
            <a:ext cx="2599086" cy="34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3173" y="429625"/>
            <a:ext cx="2915265" cy="2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000" y="321047"/>
            <a:ext cx="2204400" cy="255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 rotWithShape="1">
          <a:blip r:embed="rId6">
            <a:alphaModFix/>
          </a:blip>
          <a:srcRect b="0" l="17913" r="14285" t="0"/>
          <a:stretch/>
        </p:blipFill>
        <p:spPr>
          <a:xfrm>
            <a:off x="6448012" y="2829150"/>
            <a:ext cx="2204375" cy="20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5449" y="2760000"/>
            <a:ext cx="3003652" cy="19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/>
          <p:nvPr>
            <p:ph idx="1" type="body"/>
          </p:nvPr>
        </p:nvSpPr>
        <p:spPr>
          <a:xfrm>
            <a:off x="602225" y="1152475"/>
            <a:ext cx="799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solidFill>
                  <a:srgbClr val="000000"/>
                </a:solidFill>
              </a:rPr>
              <a:t>Зичу миру та добра!</a:t>
            </a:r>
            <a:endParaRPr sz="3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300">
                <a:solidFill>
                  <a:srgbClr val="000000"/>
                </a:solidFill>
              </a:rPr>
              <a:t>Ваш творчий дефектолог - пані Наталя!</a:t>
            </a:r>
            <a:endParaRPr sz="3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125" y="552850"/>
            <a:ext cx="6950323" cy="410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750" y="498425"/>
            <a:ext cx="4793726" cy="438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025" y="481200"/>
            <a:ext cx="3577750" cy="44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3175" y="353950"/>
            <a:ext cx="4169025" cy="443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/>
          </a:blip>
          <a:srcRect b="0" l="0" r="0" t="10841"/>
          <a:stretch/>
        </p:blipFill>
        <p:spPr>
          <a:xfrm>
            <a:off x="2080125" y="414613"/>
            <a:ext cx="4838701" cy="431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50" y="447675"/>
            <a:ext cx="731520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