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086a74d1ac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086a74d1ac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86a74d1a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086a74d1a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086a74d1a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086a74d1a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086a74d1a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086a74d1a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086a74d1ac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086a74d1ac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086a74d1ac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086a74d1ac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086a74d1ac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086a74d1ac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86a74d1ac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086a74d1ac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086a74d1ac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086a74d1ac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495600"/>
            <a:ext cx="8520600" cy="110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Рухова увага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8387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КРЗ за програмою Ю.Рібцун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/>
          <p:nvPr/>
        </p:nvSpPr>
        <p:spPr>
          <a:xfrm>
            <a:off x="311700" y="750100"/>
            <a:ext cx="4416600" cy="4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000000"/>
                </a:solidFill>
              </a:rPr>
              <a:t>Зичу миру та добра!</a:t>
            </a:r>
            <a:endParaRPr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4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3400">
                <a:solidFill>
                  <a:srgbClr val="000000"/>
                </a:solidFill>
              </a:rPr>
              <a:t>Ваш творчий дефектолог - пані Наталя!</a:t>
            </a:r>
            <a:endParaRPr sz="3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227700"/>
            <a:ext cx="8520600" cy="464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   </a:t>
            </a:r>
            <a:r>
              <a:rPr lang="ru">
                <a:solidFill>
                  <a:schemeClr val="dk1"/>
                </a:solidFill>
              </a:rPr>
              <a:t>Завдання учня(ці): уважно перемалювати знаки у запропонованій послідовності, надіслати фото роботи вчителю.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       Завдання вчителя:  проаналізувати допущені похибки, звернути увагу учня(ці) на його(її) неуважність.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       Якщо помилок забагато, можна повторити виконання завдання на наступному уроці.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>
                <a:solidFill>
                  <a:srgbClr val="0000FF"/>
                </a:solidFill>
              </a:rPr>
              <a:t>       </a:t>
            </a:r>
            <a:r>
              <a:rPr lang="ru">
                <a:solidFill>
                  <a:schemeClr val="dk1"/>
                </a:solidFill>
              </a:rPr>
              <a:t>Для заняття знадобляться олівець і аркуш у клітинку.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331125"/>
            <a:ext cx="8839202" cy="20710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963088"/>
            <a:ext cx="8839201" cy="12173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70175"/>
            <a:ext cx="8839200" cy="20031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4600" y="238125"/>
            <a:ext cx="5076825" cy="466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36025" y="250325"/>
            <a:ext cx="5071925" cy="4642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48175" y="271463"/>
            <a:ext cx="5057775" cy="460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69288" y="122488"/>
            <a:ext cx="5205425" cy="489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