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0b9d0af20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0b9d0af20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b9d0af205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b9d0af205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0b9d0af205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0b9d0af205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b9d0af205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b9d0af205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0b9d0af205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0b9d0af20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b9d0af205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b9d0af205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b9d0af205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b9d0af205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b9d0af205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b9d0af205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0b9d0af205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0b9d0af205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0b9d0af205_0_1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0b9d0af205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0b9d0af20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0b9d0af20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b9d0af205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0b9d0af205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b9d0af205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b9d0af205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b9d0af205_0_1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b9d0af205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0b9d0af205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0b9d0af205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b9d0af205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b9d0af205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0b9d0af20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0b9d0af20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b9d0af20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b9d0af20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b9d0af20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b9d0af20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0b9d0af20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0b9d0af20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0b9d0af20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0b9d0af20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0b9d0af205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0b9d0af205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0b9d0af205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0b9d0af205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14361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Нейрогімнастика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89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Вправа для розвитку моторики, 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сприймання та швидкості реакції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8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000" y="152400"/>
            <a:ext cx="227995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8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6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000" y="152400"/>
            <a:ext cx="227995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9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0"/>
          <p:cNvPicPr preferRelativeResize="0"/>
          <p:nvPr/>
        </p:nvPicPr>
        <p:blipFill rotWithShape="1">
          <a:blip r:embed="rId4">
            <a:alphaModFix/>
          </a:blip>
          <a:srcRect b="0" l="0" r="0" t="27667"/>
          <a:stretch/>
        </p:blipFill>
        <p:spPr>
          <a:xfrm>
            <a:off x="2365400" y="265100"/>
            <a:ext cx="4315650" cy="46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8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2"/>
          <p:cNvPicPr preferRelativeResize="0"/>
          <p:nvPr/>
        </p:nvPicPr>
        <p:blipFill rotWithShape="1">
          <a:blip r:embed="rId4">
            <a:alphaModFix/>
          </a:blip>
          <a:srcRect b="0" l="23722" r="0" t="8759"/>
          <a:stretch/>
        </p:blipFill>
        <p:spPr>
          <a:xfrm>
            <a:off x="1976700" y="233050"/>
            <a:ext cx="5039775" cy="479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2875" y="152400"/>
            <a:ext cx="3629025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000" y="152400"/>
            <a:ext cx="227995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6"/>
          <p:cNvSpPr txBox="1"/>
          <p:nvPr/>
        </p:nvSpPr>
        <p:spPr>
          <a:xfrm>
            <a:off x="766525" y="2757625"/>
            <a:ext cx="7788600" cy="2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Зичу миру та добра!</a:t>
            </a:r>
            <a:endParaRPr sz="34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3400">
                <a:solidFill>
                  <a:schemeClr val="dk1"/>
                </a:solidFill>
              </a:rPr>
              <a:t>Ваш творчий дефектолог - пані Наталя!</a:t>
            </a:r>
            <a:endParaRPr sz="3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9000" y="152400"/>
            <a:ext cx="2279955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9"/>
          <p:cNvPicPr preferRelativeResize="0"/>
          <p:nvPr/>
        </p:nvPicPr>
        <p:blipFill rotWithShape="1">
          <a:blip r:embed="rId4">
            <a:alphaModFix/>
          </a:blip>
          <a:srcRect b="0" l="0" r="0" t="27667"/>
          <a:stretch/>
        </p:blipFill>
        <p:spPr>
          <a:xfrm>
            <a:off x="2365400" y="265100"/>
            <a:ext cx="4315650" cy="4682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0"/>
          <p:cNvPicPr preferRelativeResize="0"/>
          <p:nvPr/>
        </p:nvPicPr>
        <p:blipFill rotWithShape="1">
          <a:blip r:embed="rId4">
            <a:alphaModFix/>
          </a:blip>
          <a:srcRect b="-3575" l="0" r="0" t="23053"/>
          <a:stretch/>
        </p:blipFill>
        <p:spPr>
          <a:xfrm>
            <a:off x="2797625" y="394775"/>
            <a:ext cx="3807401" cy="459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1"/>
          <p:cNvPicPr preferRelativeResize="0"/>
          <p:nvPr/>
        </p:nvPicPr>
        <p:blipFill rotWithShape="1">
          <a:blip r:embed="rId4">
            <a:alphaModFix/>
          </a:blip>
          <a:srcRect b="0" l="23722" r="0" t="8759"/>
          <a:stretch/>
        </p:blipFill>
        <p:spPr>
          <a:xfrm>
            <a:off x="1976700" y="233050"/>
            <a:ext cx="5039775" cy="4792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