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089a03413e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089a03413e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089a03413e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089a03413e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089a03413e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089a03413e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089a03413e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089a03413e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89a03413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89a03413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89a03413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089a03413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089a03413e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089a03413e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089a03413e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089a03413e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089a03413e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089a03413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089a03413e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089a03413e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089a03413e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089a03413e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089a03413e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089a03413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51875" y="677600"/>
            <a:ext cx="5622000" cy="259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300"/>
              <a:t>Локомоторний, сомато-просторовий праксис</a:t>
            </a:r>
            <a:endParaRPr sz="43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-90150" y="3999475"/>
            <a:ext cx="63051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lang="ru">
                <a:solidFill>
                  <a:schemeClr val="dk1"/>
                </a:solidFill>
              </a:rPr>
              <a:t>КРЗ за програмою Ю.Рібцун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54600" y="271463"/>
            <a:ext cx="1876425" cy="460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9500" y="266700"/>
            <a:ext cx="1905000" cy="461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34025" y="205975"/>
            <a:ext cx="1924050" cy="461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900FF">
            <a:alpha val="45100"/>
          </a:srgbClr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5"/>
          <p:cNvSpPr txBox="1"/>
          <p:nvPr/>
        </p:nvSpPr>
        <p:spPr>
          <a:xfrm>
            <a:off x="311700" y="522375"/>
            <a:ext cx="8421600" cy="43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/>
              <a:t>Шановні колеги-дефектологи, поки дитина не намалює правильно першу доріжку, не переходьте до наступної. </a:t>
            </a:r>
            <a:endParaRPr sz="34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34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000000"/>
                </a:solidFill>
              </a:rPr>
              <a:t>Зичу миру та добра!</a:t>
            </a:r>
            <a:endParaRPr sz="3400"/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3400">
                <a:solidFill>
                  <a:srgbClr val="000000"/>
                </a:solidFill>
              </a:rPr>
              <a:t>Ваш творчий дефектолог - пані Наталя!</a:t>
            </a:r>
            <a:endParaRPr sz="3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776875" y="468800"/>
            <a:ext cx="7929600" cy="121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" sz="3100">
                <a:solidFill>
                  <a:schemeClr val="dk1"/>
                </a:solidFill>
              </a:rPr>
              <a:t>Твоє завдання - замалювати правильно за зразком клітинки.</a:t>
            </a:r>
            <a:endParaRPr sz="3100">
              <a:solidFill>
                <a:schemeClr val="dk1"/>
              </a:solidFill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495600" y="2156525"/>
            <a:ext cx="5532000" cy="25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700">
                <a:solidFill>
                  <a:schemeClr val="dk1"/>
                </a:solidFill>
              </a:rPr>
              <a:t>Для виконання вправи тобі знадобляться аркуші у клітинку та кольорові олівці. Уважно слідкуй за розташуванням та кольором клітинок.</a:t>
            </a:r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311700" y="442025"/>
            <a:ext cx="5769300" cy="412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chemeClr val="dk1"/>
                </a:solidFill>
              </a:rPr>
              <a:t>По-о-їхали</a:t>
            </a:r>
            <a:r>
              <a:rPr lang="ru" sz="6000">
                <a:solidFill>
                  <a:schemeClr val="dk1"/>
                </a:solidFill>
              </a:rPr>
              <a:t>!</a:t>
            </a:r>
            <a:endParaRPr sz="6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6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6000">
                <a:solidFill>
                  <a:schemeClr val="dk1"/>
                </a:solidFill>
              </a:rPr>
              <a:t>Я вірю в тебе!</a:t>
            </a:r>
            <a:endParaRPr sz="6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8725" y="205975"/>
            <a:ext cx="1914525" cy="4619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8750" y="266700"/>
            <a:ext cx="1885950" cy="461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4975" y="192575"/>
            <a:ext cx="1990725" cy="463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4738" y="257175"/>
            <a:ext cx="1914525" cy="4629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81400" y="238125"/>
            <a:ext cx="1981200" cy="466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4738" y="192575"/>
            <a:ext cx="1914525" cy="4610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