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2d3e50f5b66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2d3e50f5b66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2d3e50f5b66_0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2d3e50f5b66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2d3e50f5b66_0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2d3e50f5b66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08a007bebd_1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08a007bebd_1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2d3e50f5b66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2d3e50f5b66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2d3e50f5b66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2d3e50f5b66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2d3e50f5b6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2d3e50f5b6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2d3e50f5b66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2d3e50f5b66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2d3e50f5b66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2d3e50f5b66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2d3e50f5b66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2d3e50f5b66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2d3e50f5b66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2d3e50f5b66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4.png"/><Relationship Id="rId4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3" y="356150"/>
            <a:ext cx="50328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Зоровий графічний гнозис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4093225"/>
            <a:ext cx="56757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ru">
                <a:solidFill>
                  <a:schemeClr val="dk1"/>
                </a:solidFill>
              </a:rPr>
              <a:t>КРЗ за програмою Ю.Рібцун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ru"/>
              <a:t>Які літери сховались у траві?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11" name="Google Shape;11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8000" y="1196925"/>
            <a:ext cx="7689122" cy="382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ru"/>
              <a:t>Які літери сховались за листочками?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17" name="Google Shape;117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4863" y="1170125"/>
            <a:ext cx="8454284" cy="382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4"/>
          <p:cNvSpPr txBox="1"/>
          <p:nvPr/>
        </p:nvSpPr>
        <p:spPr>
          <a:xfrm>
            <a:off x="205350" y="468800"/>
            <a:ext cx="8733300" cy="448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3400">
                <a:solidFill>
                  <a:schemeClr val="dk1"/>
                </a:solidFill>
              </a:rPr>
              <a:t>Зичу миру                          та добра!</a:t>
            </a:r>
            <a:endParaRPr sz="34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34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34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3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34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ru" sz="3400">
                <a:solidFill>
                  <a:schemeClr val="dk1"/>
                </a:solidFill>
              </a:rPr>
              <a:t>Ваш творчий дефектолог - пані Наталя!</a:t>
            </a:r>
            <a:endParaRPr sz="34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Які літери сховались за деревами?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65075" y="1170125"/>
            <a:ext cx="2176675" cy="3820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59450" y="1170125"/>
            <a:ext cx="3064500" cy="38209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ru"/>
              <a:t>Які літери сховались за парканом 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8" name="Google Shape;6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39075" y="1170125"/>
            <a:ext cx="7065838" cy="382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ru"/>
              <a:t>Які літери сховались у мішечках?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4" name="Google Shape;7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277275"/>
            <a:ext cx="8839199" cy="35725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Які літери </a:t>
            </a:r>
            <a:r>
              <a:rPr lang="ru"/>
              <a:t>сховались</a:t>
            </a:r>
            <a:r>
              <a:rPr lang="ru"/>
              <a:t> за будинком ?</a:t>
            </a:r>
            <a:endParaRPr/>
          </a:p>
        </p:txBody>
      </p:sp>
      <p:pic>
        <p:nvPicPr>
          <p:cNvPr id="80" name="Google Shape;8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48025" y="1170125"/>
            <a:ext cx="3714045" cy="382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ru"/>
              <a:t>Які літери сховались під парасолькою?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6" name="Google Shape;8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50950" y="1017725"/>
            <a:ext cx="3468950" cy="398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ru"/>
              <a:t>Які літери сховались за столом?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2" name="Google Shape;92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73125" y="1223700"/>
            <a:ext cx="5097361" cy="382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ru"/>
              <a:t>Які літери сховались за грибами?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8" name="Google Shape;98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15175" y="1156725"/>
            <a:ext cx="3284697" cy="3820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41622" y="1156725"/>
            <a:ext cx="2547316" cy="382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ru"/>
              <a:t>Які літери сховались за кущем?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05" name="Google Shape;105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10725" y="1143325"/>
            <a:ext cx="4722554" cy="38209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