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b235d3ab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0b235d3ab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b235d3ab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b235d3ab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b235d3ab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b235d3ab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b235d3ab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b235d3ab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b235d3ab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b235d3ab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b235d3a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b235d3a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b235d3ab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b235d3ab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b235d3ab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0b235d3ab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b235d3ab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b235d3ab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b235d3ab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b235d3ab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b235d3ab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b235d3ab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b235d3ab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b235d3ab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b235d3ab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b235d3ab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42550" y="394800"/>
            <a:ext cx="8520600" cy="11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Гра “Магазин” </a:t>
            </a:r>
            <a:r>
              <a:rPr lang="ru" sz="3000"/>
              <a:t>для розвитку зорової пам’яті</a:t>
            </a:r>
            <a:endParaRPr sz="3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261975"/>
            <a:ext cx="8520600" cy="28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     </a:t>
            </a:r>
            <a:r>
              <a:rPr lang="ru" sz="1800">
                <a:solidFill>
                  <a:schemeClr val="dk1"/>
                </a:solidFill>
              </a:rPr>
              <a:t>Дитина дивиться на слайд протягом 30 секунд, обов’язково озвучує назви продуктів.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     Вчитель може озвучити продукти замість вихованця, таким чином підключити до зорового слухове сприймання й активізувати слухову пам’ять.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     Потім вчитель показує наступний пустий слайд, а учень(ця) намагається згадати список потрібних покупок.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       Бажаю успіху!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88" y="152400"/>
            <a:ext cx="787758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050" y="152400"/>
            <a:ext cx="737790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/>
        </p:nvSpPr>
        <p:spPr>
          <a:xfrm>
            <a:off x="1086325" y="1267850"/>
            <a:ext cx="7330500" cy="27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А ви, шановні колеги, перевірили свою пам’ять?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З любов’ю до дефектології - пані Наталя.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038" y="152400"/>
            <a:ext cx="632992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200" y="152400"/>
            <a:ext cx="64338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088" y="152400"/>
            <a:ext cx="73678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875" y="152400"/>
            <a:ext cx="616196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