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0b33a91f8d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0b33a91f8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0b33a91f8d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0b33a91f8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0b33a91f8d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0b33a91f8d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0b33a91f8d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0b33a91f8d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0b33a91f8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0b33a91f8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0b33a91f8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0b33a91f8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0b33a91f8d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0b33a91f8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0b33a91f8d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0b33a91f8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0b33a91f8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0b33a91f8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0b33a91f8d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0b33a91f8d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0b33a91f8d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0b33a91f8d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0b33a91f8d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0b33a91f8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0b33a91f8d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0b33a91f8d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Relationship Id="rId4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619525"/>
            <a:ext cx="8520600" cy="165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Вправа для корекції зорового сприймання та памʹяті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20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1"/>
                </a:solidFill>
              </a:rPr>
              <a:t>     Дитина дивиться на слайд протягом 15 секунд, обов’язково озвучує зображені предмети.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1"/>
                </a:solidFill>
              </a:rPr>
              <a:t>     Вчитель може озвучити їх замість вихованця, таким чином підключити до зорового слухове сприймання й активізувати слухову пам’ять.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1"/>
                </a:solidFill>
              </a:rPr>
              <a:t>     Потім вчитель показує наступний слайд, а учень(ця) називає зниклий малюнок.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1"/>
                </a:solidFill>
              </a:rPr>
              <a:t>       Бажаю успіху!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3463" y="152400"/>
            <a:ext cx="723708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5825" y="152400"/>
            <a:ext cx="7440882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825" y="152400"/>
            <a:ext cx="7679773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5875" y="152400"/>
            <a:ext cx="671224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/>
          <p:nvPr/>
        </p:nvSpPr>
        <p:spPr>
          <a:xfrm>
            <a:off x="424050" y="447600"/>
            <a:ext cx="82959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</a:rPr>
              <a:t>А ви, шановні колеги, перевірили свою пам’ять?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</a:rPr>
              <a:t>З любов’ю до дефектології - пані Наталя.</a:t>
            </a:r>
            <a:endParaRPr/>
          </a:p>
        </p:txBody>
      </p:sp>
      <p:pic>
        <p:nvPicPr>
          <p:cNvPr id="121" name="Google Shape;12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6625" y="1128275"/>
            <a:ext cx="2742376" cy="2886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1600" y="152400"/>
            <a:ext cx="657060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963" y="152400"/>
            <a:ext cx="8046068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800" y="152400"/>
            <a:ext cx="799639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3625" y="152400"/>
            <a:ext cx="709730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988" y="152400"/>
            <a:ext cx="786402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2400" y="152400"/>
            <a:ext cx="717920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3438" y="152400"/>
            <a:ext cx="683712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900" y="152400"/>
            <a:ext cx="731274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