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9" r:id="rId3"/>
    <p:sldId id="257" r:id="rId4"/>
    <p:sldId id="258" r:id="rId5"/>
    <p:sldId id="259" r:id="rId6"/>
    <p:sldId id="260" r:id="rId7"/>
    <p:sldId id="261" r:id="rId8"/>
    <p:sldId id="278" r:id="rId9"/>
    <p:sldId id="262" r:id="rId10"/>
    <p:sldId id="280" r:id="rId11"/>
    <p:sldId id="263" r:id="rId12"/>
    <p:sldId id="281" r:id="rId13"/>
    <p:sldId id="283" r:id="rId14"/>
    <p:sldId id="282" r:id="rId15"/>
    <p:sldId id="285" r:id="rId16"/>
    <p:sldId id="28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2AF2"/>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660"/>
  </p:normalViewPr>
  <p:slideViewPr>
    <p:cSldViewPr snapToGrid="0">
      <p:cViewPr varScale="1">
        <p:scale>
          <a:sx n="71" d="100"/>
          <a:sy n="71" d="100"/>
        </p:scale>
        <p:origin x="995" y="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7BECBD4F-0773-44B2-B7F5-C50B5E0A0272}" type="datetimeFigureOut">
              <a:rPr lang="uk-UA" smtClean="0"/>
              <a:t>24.10.2024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87B8AE-8846-4DEA-86C9-B703CFAE8DE1}" type="slidenum">
              <a:rPr lang="uk-UA" smtClean="0"/>
              <a:t>‹№›</a:t>
            </a:fld>
            <a:endParaRPr lang="uk-UA"/>
          </a:p>
        </p:txBody>
      </p:sp>
    </p:spTree>
    <p:extLst>
      <p:ext uri="{BB962C8B-B14F-4D97-AF65-F5344CB8AC3E}">
        <p14:creationId xmlns:p14="http://schemas.microsoft.com/office/powerpoint/2010/main" val="5689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BECBD4F-0773-44B2-B7F5-C50B5E0A0272}" type="datetimeFigureOut">
              <a:rPr lang="uk-UA" smtClean="0"/>
              <a:t>24.10.2024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87B8AE-8846-4DEA-86C9-B703CFAE8DE1}" type="slidenum">
              <a:rPr lang="uk-UA" smtClean="0"/>
              <a:t>‹№›</a:t>
            </a:fld>
            <a:endParaRPr lang="uk-UA"/>
          </a:p>
        </p:txBody>
      </p:sp>
    </p:spTree>
    <p:extLst>
      <p:ext uri="{BB962C8B-B14F-4D97-AF65-F5344CB8AC3E}">
        <p14:creationId xmlns:p14="http://schemas.microsoft.com/office/powerpoint/2010/main" val="136452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BECBD4F-0773-44B2-B7F5-C50B5E0A0272}" type="datetimeFigureOut">
              <a:rPr lang="uk-UA" smtClean="0"/>
              <a:t>24.10.2024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87B8AE-8846-4DEA-86C9-B703CFAE8DE1}"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885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BECBD4F-0773-44B2-B7F5-C50B5E0A0272}" type="datetimeFigureOut">
              <a:rPr lang="uk-UA" smtClean="0"/>
              <a:t>24.10.2024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87B8AE-8846-4DEA-86C9-B703CFAE8DE1}" type="slidenum">
              <a:rPr lang="uk-UA" smtClean="0"/>
              <a:t>‹№›</a:t>
            </a:fld>
            <a:endParaRPr lang="uk-UA"/>
          </a:p>
        </p:txBody>
      </p:sp>
    </p:spTree>
    <p:extLst>
      <p:ext uri="{BB962C8B-B14F-4D97-AF65-F5344CB8AC3E}">
        <p14:creationId xmlns:p14="http://schemas.microsoft.com/office/powerpoint/2010/main" val="2534317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BECBD4F-0773-44B2-B7F5-C50B5E0A0272}" type="datetimeFigureOut">
              <a:rPr lang="uk-UA" smtClean="0"/>
              <a:t>24.10.2024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87B8AE-8846-4DEA-86C9-B703CFAE8DE1}"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7018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BECBD4F-0773-44B2-B7F5-C50B5E0A0272}" type="datetimeFigureOut">
              <a:rPr lang="uk-UA" smtClean="0"/>
              <a:t>24.10.2024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87B8AE-8846-4DEA-86C9-B703CFAE8DE1}" type="slidenum">
              <a:rPr lang="uk-UA" smtClean="0"/>
              <a:t>‹№›</a:t>
            </a:fld>
            <a:endParaRPr lang="uk-UA"/>
          </a:p>
        </p:txBody>
      </p:sp>
    </p:spTree>
    <p:extLst>
      <p:ext uri="{BB962C8B-B14F-4D97-AF65-F5344CB8AC3E}">
        <p14:creationId xmlns:p14="http://schemas.microsoft.com/office/powerpoint/2010/main" val="26353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BECBD4F-0773-44B2-B7F5-C50B5E0A0272}" type="datetimeFigureOut">
              <a:rPr lang="uk-UA" smtClean="0"/>
              <a:t>24.10.2024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87B8AE-8846-4DEA-86C9-B703CFAE8DE1}" type="slidenum">
              <a:rPr lang="uk-UA" smtClean="0"/>
              <a:t>‹№›</a:t>
            </a:fld>
            <a:endParaRPr lang="uk-UA"/>
          </a:p>
        </p:txBody>
      </p:sp>
    </p:spTree>
    <p:extLst>
      <p:ext uri="{BB962C8B-B14F-4D97-AF65-F5344CB8AC3E}">
        <p14:creationId xmlns:p14="http://schemas.microsoft.com/office/powerpoint/2010/main" val="255426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BECBD4F-0773-44B2-B7F5-C50B5E0A0272}" type="datetimeFigureOut">
              <a:rPr lang="uk-UA" smtClean="0"/>
              <a:t>24.10.2024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87B8AE-8846-4DEA-86C9-B703CFAE8DE1}" type="slidenum">
              <a:rPr lang="uk-UA" smtClean="0"/>
              <a:t>‹№›</a:t>
            </a:fld>
            <a:endParaRPr lang="uk-UA"/>
          </a:p>
        </p:txBody>
      </p:sp>
    </p:spTree>
    <p:extLst>
      <p:ext uri="{BB962C8B-B14F-4D97-AF65-F5344CB8AC3E}">
        <p14:creationId xmlns:p14="http://schemas.microsoft.com/office/powerpoint/2010/main" val="381358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BECBD4F-0773-44B2-B7F5-C50B5E0A0272}" type="datetimeFigureOut">
              <a:rPr lang="uk-UA" smtClean="0"/>
              <a:t>24.10.2024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87B8AE-8846-4DEA-86C9-B703CFAE8DE1}" type="slidenum">
              <a:rPr lang="uk-UA" smtClean="0"/>
              <a:t>‹№›</a:t>
            </a:fld>
            <a:endParaRPr lang="uk-UA"/>
          </a:p>
        </p:txBody>
      </p:sp>
    </p:spTree>
    <p:extLst>
      <p:ext uri="{BB962C8B-B14F-4D97-AF65-F5344CB8AC3E}">
        <p14:creationId xmlns:p14="http://schemas.microsoft.com/office/powerpoint/2010/main" val="126735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BECBD4F-0773-44B2-B7F5-C50B5E0A0272}" type="datetimeFigureOut">
              <a:rPr lang="uk-UA" smtClean="0"/>
              <a:t>24.10.2024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87B8AE-8846-4DEA-86C9-B703CFAE8DE1}" type="slidenum">
              <a:rPr lang="uk-UA" smtClean="0"/>
              <a:t>‹№›</a:t>
            </a:fld>
            <a:endParaRPr lang="uk-UA"/>
          </a:p>
        </p:txBody>
      </p:sp>
    </p:spTree>
    <p:extLst>
      <p:ext uri="{BB962C8B-B14F-4D97-AF65-F5344CB8AC3E}">
        <p14:creationId xmlns:p14="http://schemas.microsoft.com/office/powerpoint/2010/main" val="143165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7BECBD4F-0773-44B2-B7F5-C50B5E0A0272}" type="datetimeFigureOut">
              <a:rPr lang="uk-UA" smtClean="0"/>
              <a:t>24.10.2024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887B8AE-8846-4DEA-86C9-B703CFAE8DE1}" type="slidenum">
              <a:rPr lang="uk-UA" smtClean="0"/>
              <a:t>‹№›</a:t>
            </a:fld>
            <a:endParaRPr lang="uk-UA"/>
          </a:p>
        </p:txBody>
      </p:sp>
    </p:spTree>
    <p:extLst>
      <p:ext uri="{BB962C8B-B14F-4D97-AF65-F5344CB8AC3E}">
        <p14:creationId xmlns:p14="http://schemas.microsoft.com/office/powerpoint/2010/main" val="382786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7BECBD4F-0773-44B2-B7F5-C50B5E0A0272}" type="datetimeFigureOut">
              <a:rPr lang="uk-UA" smtClean="0"/>
              <a:t>24.10.2024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887B8AE-8846-4DEA-86C9-B703CFAE8DE1}" type="slidenum">
              <a:rPr lang="uk-UA" smtClean="0"/>
              <a:t>‹№›</a:t>
            </a:fld>
            <a:endParaRPr lang="uk-UA"/>
          </a:p>
        </p:txBody>
      </p:sp>
    </p:spTree>
    <p:extLst>
      <p:ext uri="{BB962C8B-B14F-4D97-AF65-F5344CB8AC3E}">
        <p14:creationId xmlns:p14="http://schemas.microsoft.com/office/powerpoint/2010/main" val="148305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7BECBD4F-0773-44B2-B7F5-C50B5E0A0272}" type="datetimeFigureOut">
              <a:rPr lang="uk-UA" smtClean="0"/>
              <a:t>24.10.2024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887B8AE-8846-4DEA-86C9-B703CFAE8DE1}" type="slidenum">
              <a:rPr lang="uk-UA" smtClean="0"/>
              <a:t>‹№›</a:t>
            </a:fld>
            <a:endParaRPr lang="uk-UA"/>
          </a:p>
        </p:txBody>
      </p:sp>
    </p:spTree>
    <p:extLst>
      <p:ext uri="{BB962C8B-B14F-4D97-AF65-F5344CB8AC3E}">
        <p14:creationId xmlns:p14="http://schemas.microsoft.com/office/powerpoint/2010/main" val="232310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CBD4F-0773-44B2-B7F5-C50B5E0A0272}" type="datetimeFigureOut">
              <a:rPr lang="uk-UA" smtClean="0"/>
              <a:t>24.10.2024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887B8AE-8846-4DEA-86C9-B703CFAE8DE1}" type="slidenum">
              <a:rPr lang="uk-UA" smtClean="0"/>
              <a:t>‹№›</a:t>
            </a:fld>
            <a:endParaRPr lang="uk-UA"/>
          </a:p>
        </p:txBody>
      </p:sp>
    </p:spTree>
    <p:extLst>
      <p:ext uri="{BB962C8B-B14F-4D97-AF65-F5344CB8AC3E}">
        <p14:creationId xmlns:p14="http://schemas.microsoft.com/office/powerpoint/2010/main" val="82941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BECBD4F-0773-44B2-B7F5-C50B5E0A0272}" type="datetimeFigureOut">
              <a:rPr lang="uk-UA" smtClean="0"/>
              <a:t>24.10.2024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887B8AE-8846-4DEA-86C9-B703CFAE8DE1}" type="slidenum">
              <a:rPr lang="uk-UA" smtClean="0"/>
              <a:t>‹№›</a:t>
            </a:fld>
            <a:endParaRPr lang="uk-UA"/>
          </a:p>
        </p:txBody>
      </p:sp>
    </p:spTree>
    <p:extLst>
      <p:ext uri="{BB962C8B-B14F-4D97-AF65-F5344CB8AC3E}">
        <p14:creationId xmlns:p14="http://schemas.microsoft.com/office/powerpoint/2010/main" val="403801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887B8AE-8846-4DEA-86C9-B703CFAE8DE1}" type="slidenum">
              <a:rPr lang="uk-UA" smtClean="0"/>
              <a:t>‹№›</a:t>
            </a:fld>
            <a:endParaRPr lang="uk-UA"/>
          </a:p>
        </p:txBody>
      </p:sp>
      <p:sp>
        <p:nvSpPr>
          <p:cNvPr id="5" name="Date Placeholder 4"/>
          <p:cNvSpPr>
            <a:spLocks noGrp="1"/>
          </p:cNvSpPr>
          <p:nvPr>
            <p:ph type="dt" sz="half" idx="10"/>
          </p:nvPr>
        </p:nvSpPr>
        <p:spPr/>
        <p:txBody>
          <a:bodyPr/>
          <a:lstStyle/>
          <a:p>
            <a:fld id="{7BECBD4F-0773-44B2-B7F5-C50B5E0A0272}" type="datetimeFigureOut">
              <a:rPr lang="uk-UA" smtClean="0"/>
              <a:t>24.10.2024</a:t>
            </a:fld>
            <a:endParaRPr lang="uk-UA"/>
          </a:p>
        </p:txBody>
      </p:sp>
    </p:spTree>
    <p:extLst>
      <p:ext uri="{BB962C8B-B14F-4D97-AF65-F5344CB8AC3E}">
        <p14:creationId xmlns:p14="http://schemas.microsoft.com/office/powerpoint/2010/main" val="301531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ECBD4F-0773-44B2-B7F5-C50B5E0A0272}" type="datetimeFigureOut">
              <a:rPr lang="uk-UA" smtClean="0"/>
              <a:t>24.10.2024</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87B8AE-8846-4DEA-86C9-B703CFAE8DE1}" type="slidenum">
              <a:rPr lang="uk-UA" smtClean="0"/>
              <a:t>‹№›</a:t>
            </a:fld>
            <a:endParaRPr lang="uk-UA"/>
          </a:p>
        </p:txBody>
      </p:sp>
    </p:spTree>
    <p:extLst>
      <p:ext uri="{BB962C8B-B14F-4D97-AF65-F5344CB8AC3E}">
        <p14:creationId xmlns:p14="http://schemas.microsoft.com/office/powerpoint/2010/main" val="130224715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ÐÐ¾ÑÐ¾Ð¶ÐµÐµ Ð¸Ð·Ð¾Ð±ÑÐ°Ð¶ÐµÐ½Ð¸Ðµ">
            <a:extLst>
              <a:ext uri="{FF2B5EF4-FFF2-40B4-BE49-F238E27FC236}">
                <a16:creationId xmlns:a16="http://schemas.microsoft.com/office/drawing/2014/main" id="{CA092E68-B83B-48E1-9A54-7FF5E2EFA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578" y="0"/>
            <a:ext cx="553085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1">
            <a:extLst>
              <a:ext uri="{FF2B5EF4-FFF2-40B4-BE49-F238E27FC236}">
                <a16:creationId xmlns:a16="http://schemas.microsoft.com/office/drawing/2014/main" id="{F1DF337B-CE26-43A0-8DD3-9946D51AE8DA}"/>
              </a:ext>
            </a:extLst>
          </p:cNvPr>
          <p:cNvSpPr>
            <a:spLocks noGrp="1"/>
          </p:cNvSpPr>
          <p:nvPr>
            <p:ph type="ctrTitle"/>
          </p:nvPr>
        </p:nvSpPr>
        <p:spPr>
          <a:xfrm>
            <a:off x="176502" y="4036436"/>
            <a:ext cx="7767637" cy="1646237"/>
          </a:xfrm>
        </p:spPr>
        <p:txBody>
          <a:bodyPr rtlCol="0"/>
          <a:lstStyle/>
          <a:p>
            <a:pPr algn="ctr" eaLnBrk="1" fontAlgn="auto" hangingPunct="1">
              <a:spcAft>
                <a:spcPts val="0"/>
              </a:spcAft>
              <a:defRPr/>
            </a:pPr>
            <a:r>
              <a:rPr lang="uk-UA" sz="9600" b="1" dirty="0">
                <a:solidFill>
                  <a:srgbClr val="C00000"/>
                </a:solidFill>
                <a:latin typeface="Calibri" panose="020F0502020204030204" pitchFamily="34" charset="0"/>
                <a:cs typeface="Calibri" panose="020F0502020204030204" pitchFamily="34" charset="0"/>
              </a:rPr>
              <a:t>К</a:t>
            </a:r>
            <a:r>
              <a:rPr lang="uk-UA" sz="9600" b="1" dirty="0">
                <a:solidFill>
                  <a:schemeClr val="accent3"/>
                </a:solidFill>
                <a:latin typeface="Calibri" panose="020F0502020204030204" pitchFamily="34" charset="0"/>
                <a:cs typeface="Calibri" panose="020F0502020204030204" pitchFamily="34" charset="0"/>
              </a:rPr>
              <a:t>о</a:t>
            </a:r>
            <a:r>
              <a:rPr lang="uk-UA" sz="9600" b="1" dirty="0">
                <a:solidFill>
                  <a:srgbClr val="FFFF00"/>
                </a:solidFill>
                <a:latin typeface="Calibri" panose="020F0502020204030204" pitchFamily="34" charset="0"/>
                <a:cs typeface="Calibri" panose="020F0502020204030204" pitchFamily="34" charset="0"/>
              </a:rPr>
              <a:t>л</a:t>
            </a:r>
            <a:r>
              <a:rPr lang="uk-UA" sz="9600" b="1" dirty="0">
                <a:latin typeface="Calibri" panose="020F0502020204030204" pitchFamily="34" charset="0"/>
                <a:cs typeface="Calibri" panose="020F0502020204030204" pitchFamily="34" charset="0"/>
              </a:rPr>
              <a:t>ь</a:t>
            </a:r>
            <a:r>
              <a:rPr lang="uk-UA" sz="9600" b="1" dirty="0">
                <a:solidFill>
                  <a:srgbClr val="00B0F0"/>
                </a:solidFill>
                <a:latin typeface="Calibri" panose="020F0502020204030204" pitchFamily="34" charset="0"/>
                <a:cs typeface="Calibri" panose="020F0502020204030204" pitchFamily="34" charset="0"/>
              </a:rPr>
              <a:t>о</a:t>
            </a:r>
            <a:r>
              <a:rPr lang="uk-UA" sz="9600" b="1" dirty="0">
                <a:solidFill>
                  <a:srgbClr val="0070C0"/>
                </a:solidFill>
                <a:latin typeface="Calibri" panose="020F0502020204030204" pitchFamily="34" charset="0"/>
                <a:cs typeface="Calibri" panose="020F0502020204030204" pitchFamily="34" charset="0"/>
              </a:rPr>
              <a:t>р</a:t>
            </a:r>
            <a:r>
              <a:rPr lang="uk-UA" sz="9600" b="1" dirty="0">
                <a:solidFill>
                  <a:srgbClr val="7030A0"/>
                </a:solidFill>
                <a:latin typeface="Calibri" panose="020F0502020204030204" pitchFamily="34" charset="0"/>
                <a:cs typeface="Calibri" panose="020F0502020204030204" pitchFamily="34" charset="0"/>
              </a:rPr>
              <a:t>о</a:t>
            </a:r>
            <a:r>
              <a:rPr lang="uk-UA" sz="9600" b="1" dirty="0">
                <a:solidFill>
                  <a:srgbClr val="C00000"/>
                </a:solidFill>
                <a:latin typeface="Calibri" panose="020F0502020204030204" pitchFamily="34" charset="0"/>
                <a:cs typeface="Calibri" panose="020F0502020204030204" pitchFamily="34" charset="0"/>
              </a:rPr>
              <a:t>в</a:t>
            </a:r>
            <a:r>
              <a:rPr lang="uk-UA" sz="9600" b="1" dirty="0">
                <a:solidFill>
                  <a:srgbClr val="FFC000"/>
                </a:solidFill>
                <a:latin typeface="Calibri" panose="020F0502020204030204" pitchFamily="34" charset="0"/>
                <a:cs typeface="Calibri" panose="020F0502020204030204" pitchFamily="34" charset="0"/>
              </a:rPr>
              <a:t>и</a:t>
            </a:r>
            <a:r>
              <a:rPr lang="uk-UA" sz="9600" b="1" dirty="0">
                <a:solidFill>
                  <a:srgbClr val="FFFF00"/>
                </a:solidFill>
                <a:latin typeface="Calibri" panose="020F0502020204030204" pitchFamily="34" charset="0"/>
                <a:cs typeface="Calibri" panose="020F0502020204030204" pitchFamily="34" charset="0"/>
              </a:rPr>
              <a:t>й</a:t>
            </a:r>
            <a:r>
              <a:rPr lang="uk-UA" sz="9600" b="1" dirty="0">
                <a:latin typeface="Calibri" panose="020F0502020204030204" pitchFamily="34" charset="0"/>
                <a:cs typeface="Calibri" panose="020F0502020204030204" pitchFamily="34" charset="0"/>
              </a:rPr>
              <a:t>  т</a:t>
            </a:r>
            <a:r>
              <a:rPr lang="uk-UA" sz="9600" b="1" dirty="0">
                <a:solidFill>
                  <a:srgbClr val="00B0F0"/>
                </a:solidFill>
                <a:latin typeface="Calibri" panose="020F0502020204030204" pitchFamily="34" charset="0"/>
                <a:cs typeface="Calibri" panose="020F0502020204030204" pitchFamily="34" charset="0"/>
              </a:rPr>
              <a:t>и</a:t>
            </a:r>
            <a:r>
              <a:rPr lang="uk-UA" sz="9600" b="1" dirty="0">
                <a:solidFill>
                  <a:srgbClr val="0070C0"/>
                </a:solidFill>
                <a:latin typeface="Calibri" panose="020F0502020204030204" pitchFamily="34" charset="0"/>
                <a:cs typeface="Calibri" panose="020F0502020204030204" pitchFamily="34" charset="0"/>
              </a:rPr>
              <a:t>ж</a:t>
            </a:r>
            <a:r>
              <a:rPr lang="uk-UA" sz="9600" b="1" dirty="0">
                <a:solidFill>
                  <a:srgbClr val="7030A0"/>
                </a:solidFill>
                <a:latin typeface="Calibri" panose="020F0502020204030204" pitchFamily="34" charset="0"/>
                <a:cs typeface="Calibri" panose="020F0502020204030204" pitchFamily="34" charset="0"/>
              </a:rPr>
              <a:t>д</a:t>
            </a:r>
            <a:r>
              <a:rPr lang="uk-UA" sz="9600" b="1" dirty="0">
                <a:solidFill>
                  <a:srgbClr val="C00000"/>
                </a:solidFill>
                <a:latin typeface="Calibri" panose="020F0502020204030204" pitchFamily="34" charset="0"/>
                <a:cs typeface="Calibri" panose="020F0502020204030204" pitchFamily="34" charset="0"/>
              </a:rPr>
              <a:t>е</a:t>
            </a:r>
            <a:r>
              <a:rPr lang="uk-UA" sz="9600" b="1" dirty="0">
                <a:solidFill>
                  <a:srgbClr val="FFC000"/>
                </a:solidFill>
                <a:latin typeface="Calibri" panose="020F0502020204030204" pitchFamily="34" charset="0"/>
                <a:cs typeface="Calibri" panose="020F0502020204030204" pitchFamily="34" charset="0"/>
              </a:rPr>
              <a:t>н</a:t>
            </a:r>
            <a:r>
              <a:rPr lang="uk-UA" sz="9600" b="1" dirty="0">
                <a:solidFill>
                  <a:srgbClr val="FFFF00"/>
                </a:solidFill>
                <a:latin typeface="Calibri" panose="020F0502020204030204" pitchFamily="34" charset="0"/>
                <a:cs typeface="Calibri" panose="020F0502020204030204" pitchFamily="34" charset="0"/>
              </a:rPr>
              <a:t>ь</a:t>
            </a:r>
            <a:r>
              <a:rPr lang="uk-UA" sz="9600" dirty="0">
                <a:latin typeface="Calibri" panose="020F0502020204030204" pitchFamily="34" charset="0"/>
                <a:cs typeface="Calibri" panose="020F0502020204030204" pitchFamily="34" charset="0"/>
              </a:rPr>
              <a:t>: </a:t>
            </a:r>
            <a:br>
              <a:rPr lang="uk-UA" sz="8800" dirty="0">
                <a:latin typeface="Calibri" panose="020F0502020204030204" pitchFamily="34" charset="0"/>
                <a:cs typeface="Calibri" panose="020F0502020204030204" pitchFamily="34" charset="0"/>
              </a:rPr>
            </a:br>
            <a:br>
              <a:rPr lang="uk-UA" sz="7200" dirty="0">
                <a:latin typeface="Calibri" panose="020F0502020204030204" pitchFamily="34" charset="0"/>
                <a:cs typeface="Calibri" panose="020F0502020204030204" pitchFamily="34" charset="0"/>
              </a:rPr>
            </a:br>
            <a:r>
              <a:rPr lang="uk-UA" sz="9600" b="1" dirty="0">
                <a:latin typeface="Calibri" panose="020F0502020204030204" pitchFamily="34" charset="0"/>
                <a:cs typeface="Calibri" panose="020F0502020204030204" pitchFamily="34" charset="0"/>
              </a:rPr>
              <a:t>синій день</a:t>
            </a:r>
            <a:endParaRPr lang="en-US" sz="8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214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A488A1C-2439-403A-A573-048DAF7E5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17318"/>
            <a:ext cx="6875318" cy="6875318"/>
          </a:xfrm>
          <a:prstGeom prst="rect">
            <a:avLst/>
          </a:prstGeom>
        </p:spPr>
      </p:pic>
    </p:spTree>
    <p:extLst>
      <p:ext uri="{BB962C8B-B14F-4D97-AF65-F5344CB8AC3E}">
        <p14:creationId xmlns:p14="http://schemas.microsoft.com/office/powerpoint/2010/main" val="251398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7163EA-3BD5-48C2-AA67-F695C9038A5C}"/>
              </a:ext>
            </a:extLst>
          </p:cNvPr>
          <p:cNvSpPr txBox="1"/>
          <p:nvPr/>
        </p:nvSpPr>
        <p:spPr>
          <a:xfrm>
            <a:off x="353292" y="0"/>
            <a:ext cx="9819408" cy="7201972"/>
          </a:xfrm>
          <a:prstGeom prst="rect">
            <a:avLst/>
          </a:prstGeom>
          <a:noFill/>
        </p:spPr>
        <p:txBody>
          <a:bodyPr wrap="square">
            <a:spAutoFit/>
          </a:bodyPr>
          <a:lstStyle/>
          <a:p>
            <a:pPr algn="ctr">
              <a:spcBef>
                <a:spcPts val="0"/>
              </a:spcBef>
              <a:spcAft>
                <a:spcPts val="0"/>
              </a:spcAft>
            </a:pPr>
            <a:r>
              <a:rPr lang="uk-UA" sz="3200" b="1" i="0" dirty="0">
                <a:solidFill>
                  <a:schemeClr val="tx2">
                    <a:lumMod val="60000"/>
                    <a:lumOff val="40000"/>
                  </a:schemeClr>
                </a:solidFill>
                <a:effectLst/>
                <a:latin typeface="Times New Roman" panose="02020603050405020304" pitchFamily="18" charset="0"/>
              </a:rPr>
              <a:t>БЛАКИТНА КАЗКА</a:t>
            </a:r>
            <a:endParaRPr lang="uk-UA" sz="3200" b="1" i="0" dirty="0">
              <a:solidFill>
                <a:schemeClr val="tx2">
                  <a:lumMod val="60000"/>
                  <a:lumOff val="40000"/>
                </a:schemeClr>
              </a:solidFill>
              <a:effectLst/>
              <a:latin typeface="Roboto" panose="02000000000000000000" pitchFamily="2" charset="0"/>
            </a:endParaRPr>
          </a:p>
          <a:p>
            <a:pPr algn="ctr">
              <a:spcBef>
                <a:spcPts val="0"/>
              </a:spcBef>
              <a:spcAft>
                <a:spcPts val="0"/>
              </a:spcAft>
            </a:pPr>
            <a:r>
              <a:rPr lang="uk-UA" sz="3200" b="1" i="0" dirty="0">
                <a:solidFill>
                  <a:schemeClr val="tx2">
                    <a:lumMod val="60000"/>
                    <a:lumOff val="40000"/>
                  </a:schemeClr>
                </a:solidFill>
                <a:effectLst/>
                <a:latin typeface="Times New Roman" panose="02020603050405020304" pitchFamily="18" charset="0"/>
              </a:rPr>
              <a:t>«БЛАКИТНА МРІЯ»</a:t>
            </a:r>
            <a:endParaRPr lang="uk-UA" sz="3200" b="1" i="0" dirty="0">
              <a:solidFill>
                <a:schemeClr val="tx2">
                  <a:lumMod val="60000"/>
                  <a:lumOff val="40000"/>
                </a:schemeClr>
              </a:solidFill>
              <a:effectLst/>
              <a:latin typeface="Roboto" panose="02000000000000000000" pitchFamily="2" charset="0"/>
            </a:endParaRPr>
          </a:p>
          <a:p>
            <a:pPr algn="just">
              <a:spcBef>
                <a:spcPts val="0"/>
              </a:spcBef>
              <a:spcAft>
                <a:spcPts val="0"/>
              </a:spcAft>
            </a:pPr>
            <a:r>
              <a:rPr lang="uk-UA" sz="1800" b="0" i="0" dirty="0">
                <a:solidFill>
                  <a:srgbClr val="333333"/>
                </a:solidFill>
                <a:effectLst/>
                <a:latin typeface="Times New Roman" panose="02020603050405020304" pitchFamily="18" charset="0"/>
              </a:rPr>
              <a:t>       </a:t>
            </a:r>
            <a:r>
              <a:rPr lang="uk-UA" sz="2000" b="1" i="0" dirty="0">
                <a:solidFill>
                  <a:schemeClr val="accent1">
                    <a:lumMod val="75000"/>
                  </a:schemeClr>
                </a:solidFill>
                <a:effectLst/>
                <a:latin typeface="Times New Roman" panose="02020603050405020304" pitchFamily="18" charset="0"/>
              </a:rPr>
              <a:t> Жив у блакитному місті маленький ведмедик </a:t>
            </a:r>
            <a:r>
              <a:rPr lang="uk-UA" sz="2000" b="1" i="0" dirty="0" err="1">
                <a:solidFill>
                  <a:schemeClr val="accent1">
                    <a:lumMod val="75000"/>
                  </a:schemeClr>
                </a:solidFill>
                <a:effectLst/>
                <a:latin typeface="Times New Roman" panose="02020603050405020304" pitchFamily="18" charset="0"/>
              </a:rPr>
              <a:t>Буба</a:t>
            </a:r>
            <a:r>
              <a:rPr lang="uk-UA" sz="2000" b="1" i="0" dirty="0">
                <a:solidFill>
                  <a:schemeClr val="accent1">
                    <a:lumMod val="75000"/>
                  </a:schemeClr>
                </a:solidFill>
                <a:effectLst/>
                <a:latin typeface="Times New Roman" panose="02020603050405020304" pitchFamily="18" charset="0"/>
              </a:rPr>
              <a:t>. І була у малюка блакитна мрія – потрапити в країну чудес. Одного разу він ліг спати та побачив чудний сон, ніби він опинився в країні чудес, де було багато-багато солодощів. Коли </a:t>
            </a:r>
            <a:r>
              <a:rPr lang="uk-UA" sz="2000" b="1" i="0" dirty="0" err="1">
                <a:solidFill>
                  <a:schemeClr val="accent1">
                    <a:lumMod val="75000"/>
                  </a:schemeClr>
                </a:solidFill>
                <a:effectLst/>
                <a:latin typeface="Times New Roman" panose="02020603050405020304" pitchFamily="18" charset="0"/>
              </a:rPr>
              <a:t>Буба</a:t>
            </a:r>
            <a:r>
              <a:rPr lang="uk-UA" sz="2000" b="1" i="0" dirty="0">
                <a:solidFill>
                  <a:schemeClr val="accent1">
                    <a:lumMod val="75000"/>
                  </a:schemeClr>
                </a:solidFill>
                <a:effectLst/>
                <a:latin typeface="Times New Roman" panose="02020603050405020304" pitchFamily="18" charset="0"/>
              </a:rPr>
              <a:t> прокинувся, то зрозумів, що це був лише сон. Але він так мріяв потрапити в країну чудес, що вирішив піти на її пошуки.</a:t>
            </a:r>
            <a:endParaRPr lang="uk-UA" sz="2000" b="1" i="0" dirty="0">
              <a:solidFill>
                <a:schemeClr val="accent1">
                  <a:lumMod val="75000"/>
                </a:schemeClr>
              </a:solidFill>
              <a:effectLst/>
              <a:latin typeface="Roboto" panose="02000000000000000000" pitchFamily="2" charset="0"/>
            </a:endParaRPr>
          </a:p>
          <a:p>
            <a:pPr algn="just">
              <a:spcBef>
                <a:spcPts val="0"/>
              </a:spcBef>
              <a:spcAft>
                <a:spcPts val="0"/>
              </a:spcAft>
            </a:pPr>
            <a:r>
              <a:rPr lang="uk-UA" sz="2000" b="1" i="0" dirty="0">
                <a:solidFill>
                  <a:schemeClr val="accent1">
                    <a:lumMod val="75000"/>
                  </a:schemeClr>
                </a:solidFill>
                <a:effectLst/>
                <a:latin typeface="Times New Roman" panose="02020603050405020304" pitchFamily="18" charset="0"/>
              </a:rPr>
              <a:t>      Країна чудес виявилась не так далеко від того місця де жив </a:t>
            </a:r>
            <a:r>
              <a:rPr lang="uk-UA" sz="2000" b="1" i="0" dirty="0" err="1">
                <a:solidFill>
                  <a:schemeClr val="accent1">
                    <a:lumMod val="75000"/>
                  </a:schemeClr>
                </a:solidFill>
                <a:effectLst/>
                <a:latin typeface="Times New Roman" panose="02020603050405020304" pitchFamily="18" charset="0"/>
              </a:rPr>
              <a:t>Буба</a:t>
            </a:r>
            <a:r>
              <a:rPr lang="uk-UA" sz="2000" b="1" i="0" dirty="0">
                <a:solidFill>
                  <a:schemeClr val="accent1">
                    <a:lumMod val="75000"/>
                  </a:schemeClr>
                </a:solidFill>
                <a:effectLst/>
                <a:latin typeface="Times New Roman" panose="02020603050405020304" pitchFamily="18" charset="0"/>
              </a:rPr>
              <a:t>. І в тій країні також було блакитне місто, а в центрі міста на площі Бадьорості ріс блакитний барбарис. Придивившись уважніше, ведмедик побачив, що не лише на кущі замість листочків ростуть </a:t>
            </a:r>
            <a:r>
              <a:rPr lang="uk-UA" sz="2000" b="1" i="0" dirty="0" err="1">
                <a:solidFill>
                  <a:schemeClr val="accent1">
                    <a:lumMod val="75000"/>
                  </a:schemeClr>
                </a:solidFill>
                <a:effectLst/>
                <a:latin typeface="Times New Roman" panose="02020603050405020304" pitchFamily="18" charset="0"/>
              </a:rPr>
              <a:t>барбариски</a:t>
            </a:r>
            <a:r>
              <a:rPr lang="uk-UA" sz="2000" b="1" i="0" dirty="0">
                <a:solidFill>
                  <a:schemeClr val="accent1">
                    <a:lumMod val="75000"/>
                  </a:schemeClr>
                </a:solidFill>
                <a:effectLst/>
                <a:latin typeface="Times New Roman" panose="02020603050405020304" pitchFamily="18" charset="0"/>
              </a:rPr>
              <a:t>, а й на деревах – шоколадні батончики, замість квіточок росте печиво, на газонах не трава, а тортики-</a:t>
            </a:r>
            <a:r>
              <a:rPr lang="uk-UA" sz="2000" b="1" i="0" dirty="0" err="1">
                <a:solidFill>
                  <a:schemeClr val="accent1">
                    <a:lumMod val="75000"/>
                  </a:schemeClr>
                </a:solidFill>
                <a:effectLst/>
                <a:latin typeface="Times New Roman" panose="02020603050405020304" pitchFamily="18" charset="0"/>
              </a:rPr>
              <a:t>брауні</a:t>
            </a:r>
            <a:r>
              <a:rPr lang="uk-UA" sz="2000" b="1" i="0" dirty="0">
                <a:solidFill>
                  <a:schemeClr val="accent1">
                    <a:lumMod val="75000"/>
                  </a:schemeClr>
                </a:solidFill>
                <a:effectLst/>
                <a:latin typeface="Times New Roman" panose="02020603050405020304" pitchFamily="18" charset="0"/>
              </a:rPr>
              <a:t>, </a:t>
            </a:r>
            <a:r>
              <a:rPr lang="uk-UA" sz="2000" b="1" i="0" dirty="0" err="1">
                <a:solidFill>
                  <a:schemeClr val="accent1">
                    <a:lumMod val="75000"/>
                  </a:schemeClr>
                </a:solidFill>
                <a:effectLst/>
                <a:latin typeface="Times New Roman" panose="02020603050405020304" pitchFamily="18" charset="0"/>
              </a:rPr>
              <a:t>бісквітики</a:t>
            </a:r>
            <a:r>
              <a:rPr lang="uk-UA" sz="2000" b="1" i="0" dirty="0">
                <a:solidFill>
                  <a:schemeClr val="accent1">
                    <a:lumMod val="75000"/>
                  </a:schemeClr>
                </a:solidFill>
                <a:effectLst/>
                <a:latin typeface="Times New Roman" panose="02020603050405020304" pitchFamily="18" charset="0"/>
              </a:rPr>
              <a:t> та бублики й інша смакота. </a:t>
            </a:r>
            <a:r>
              <a:rPr lang="uk-UA" sz="2000" b="1" i="0" dirty="0" err="1">
                <a:solidFill>
                  <a:schemeClr val="accent1">
                    <a:lumMod val="75000"/>
                  </a:schemeClr>
                </a:solidFill>
                <a:effectLst/>
                <a:latin typeface="Times New Roman" panose="02020603050405020304" pitchFamily="18" charset="0"/>
              </a:rPr>
              <a:t>Буба</a:t>
            </a:r>
            <a:r>
              <a:rPr lang="uk-UA" sz="2000" b="1" i="0" dirty="0">
                <a:solidFill>
                  <a:schemeClr val="accent1">
                    <a:lumMod val="75000"/>
                  </a:schemeClr>
                </a:solidFill>
                <a:effectLst/>
                <a:latin typeface="Times New Roman" panose="02020603050405020304" pitchFamily="18" charset="0"/>
              </a:rPr>
              <a:t> був щасливий – здійснилась його блакитна мрія! Ведмежатко наїлося до </a:t>
            </a:r>
            <a:r>
              <a:rPr lang="uk-UA" sz="2000" b="1" i="0" dirty="0" err="1">
                <a:solidFill>
                  <a:schemeClr val="accent1">
                    <a:lumMod val="75000"/>
                  </a:schemeClr>
                </a:solidFill>
                <a:effectLst/>
                <a:latin typeface="Times New Roman" panose="02020603050405020304" pitchFamily="18" charset="0"/>
              </a:rPr>
              <a:t>схочу</a:t>
            </a:r>
            <a:r>
              <a:rPr lang="uk-UA" sz="2000" b="1" i="0" dirty="0">
                <a:solidFill>
                  <a:schemeClr val="accent1">
                    <a:lumMod val="75000"/>
                  </a:schemeClr>
                </a:solidFill>
                <a:effectLst/>
                <a:latin typeface="Times New Roman" panose="02020603050405020304" pitchFamily="18" charset="0"/>
              </a:rPr>
              <a:t>…</a:t>
            </a:r>
            <a:endParaRPr lang="uk-UA" sz="2000" b="1" i="0" dirty="0">
              <a:solidFill>
                <a:schemeClr val="accent1">
                  <a:lumMod val="75000"/>
                </a:schemeClr>
              </a:solidFill>
              <a:effectLst/>
              <a:latin typeface="Roboto" panose="02000000000000000000" pitchFamily="2" charset="0"/>
            </a:endParaRPr>
          </a:p>
          <a:p>
            <a:pPr algn="just">
              <a:spcBef>
                <a:spcPts val="0"/>
              </a:spcBef>
              <a:spcAft>
                <a:spcPts val="0"/>
              </a:spcAft>
            </a:pPr>
            <a:r>
              <a:rPr lang="uk-UA" sz="2000" b="1" i="0" dirty="0">
                <a:solidFill>
                  <a:schemeClr val="accent1">
                    <a:lumMod val="75000"/>
                  </a:schemeClr>
                </a:solidFill>
                <a:effectLst/>
                <a:latin typeface="Times New Roman" panose="02020603050405020304" pitchFamily="18" charset="0"/>
              </a:rPr>
              <a:t>      - Болить, болить! Ой-ой-ой, болить! Допоможіть! Це у ведмежатка розболівся животик. </a:t>
            </a:r>
            <a:r>
              <a:rPr lang="uk-UA" sz="2000" b="1" i="0" dirty="0" err="1">
                <a:solidFill>
                  <a:schemeClr val="accent1">
                    <a:lumMod val="75000"/>
                  </a:schemeClr>
                </a:solidFill>
                <a:effectLst/>
                <a:latin typeface="Times New Roman" panose="02020603050405020304" pitchFamily="18" charset="0"/>
              </a:rPr>
              <a:t>Буба</a:t>
            </a:r>
            <a:r>
              <a:rPr lang="uk-UA" sz="2000" b="1" i="0" dirty="0">
                <a:solidFill>
                  <a:schemeClr val="accent1">
                    <a:lumMod val="75000"/>
                  </a:schemeClr>
                </a:solidFill>
                <a:effectLst/>
                <a:latin typeface="Times New Roman" panose="02020603050405020304" pitchFamily="18" charset="0"/>
              </a:rPr>
              <a:t> дивився навкруги, але навколо нікого не було. Звідки чекати допомоги? Потихеньку він почимчикував поміж солодощів та раптом почув ніжне дзюрчання, прислухався та пішов на звук. Незабаром ведмедик опинився біля великого фонтану. Вода, яка стікала по вигинах чудернацької структури була чистою, прозорою та зачаровувала погляд своєю блакиттю. Ведмежатко напилось блакитної води і животик перестав боліти. Радісний ведмедик пішов додому.</a:t>
            </a:r>
            <a:endParaRPr lang="uk-UA" sz="2000" b="1" i="0" dirty="0">
              <a:solidFill>
                <a:schemeClr val="accent1">
                  <a:lumMod val="75000"/>
                </a:schemeClr>
              </a:solidFill>
              <a:effectLst/>
              <a:latin typeface="Roboto" panose="02000000000000000000" pitchFamily="2" charset="0"/>
            </a:endParaRPr>
          </a:p>
          <a:p>
            <a:pPr indent="180340" algn="l">
              <a:spcBef>
                <a:spcPts val="0"/>
              </a:spcBef>
              <a:spcAft>
                <a:spcPts val="0"/>
              </a:spcAft>
            </a:pPr>
            <a:r>
              <a:rPr lang="uk-UA" sz="1800" b="1" i="0" dirty="0">
                <a:solidFill>
                  <a:srgbClr val="333333"/>
                </a:solidFill>
                <a:effectLst/>
                <a:latin typeface="Times New Roman" panose="02020603050405020304" pitchFamily="18" charset="0"/>
              </a:rPr>
              <a:t> </a:t>
            </a:r>
            <a:endParaRPr lang="uk-UA" sz="1800" b="0" i="0" dirty="0">
              <a:solidFill>
                <a:srgbClr val="333333"/>
              </a:solidFill>
              <a:effectLst/>
              <a:latin typeface="Roboto" panose="02000000000000000000" pitchFamily="2" charset="0"/>
            </a:endParaRPr>
          </a:p>
        </p:txBody>
      </p:sp>
    </p:spTree>
    <p:extLst>
      <p:ext uri="{BB962C8B-B14F-4D97-AF65-F5344CB8AC3E}">
        <p14:creationId xmlns:p14="http://schemas.microsoft.com/office/powerpoint/2010/main" val="276485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826557A-8DA5-4B54-AEAB-BC4FABFBDCC6}"/>
              </a:ext>
            </a:extLst>
          </p:cNvPr>
          <p:cNvPicPr>
            <a:picLocks noChangeAspect="1"/>
          </p:cNvPicPr>
          <p:nvPr/>
        </p:nvPicPr>
        <p:blipFill rotWithShape="1">
          <a:blip r:embed="rId2">
            <a:extLst>
              <a:ext uri="{28A0092B-C50C-407E-A947-70E740481C1C}">
                <a14:useLocalDpi xmlns:a14="http://schemas.microsoft.com/office/drawing/2010/main" val="0"/>
              </a:ext>
            </a:extLst>
          </a:blip>
          <a:srcRect l="15827" t="16950" r="16067" b="16440"/>
          <a:stretch/>
        </p:blipFill>
        <p:spPr>
          <a:xfrm>
            <a:off x="4498352" y="279254"/>
            <a:ext cx="6516051" cy="6299493"/>
          </a:xfrm>
          <a:prstGeom prst="rect">
            <a:avLst/>
          </a:prstGeom>
        </p:spPr>
      </p:pic>
      <p:pic>
        <p:nvPicPr>
          <p:cNvPr id="7" name="Рисунок 6">
            <a:extLst>
              <a:ext uri="{FF2B5EF4-FFF2-40B4-BE49-F238E27FC236}">
                <a16:creationId xmlns:a16="http://schemas.microsoft.com/office/drawing/2014/main" id="{B758059A-495E-4311-B29A-E9901398A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68925" y="1665143"/>
            <a:ext cx="6299492" cy="3527715"/>
          </a:xfrm>
          <a:prstGeom prst="rect">
            <a:avLst/>
          </a:prstGeom>
        </p:spPr>
      </p:pic>
    </p:spTree>
    <p:extLst>
      <p:ext uri="{BB962C8B-B14F-4D97-AF65-F5344CB8AC3E}">
        <p14:creationId xmlns:p14="http://schemas.microsoft.com/office/powerpoint/2010/main" val="1306198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CC8D2D9-4444-41A7-9435-2C09E6043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99" y="514350"/>
            <a:ext cx="8130340" cy="5829300"/>
          </a:xfrm>
          <a:prstGeom prst="rect">
            <a:avLst/>
          </a:prstGeom>
        </p:spPr>
      </p:pic>
    </p:spTree>
    <p:extLst>
      <p:ext uri="{BB962C8B-B14F-4D97-AF65-F5344CB8AC3E}">
        <p14:creationId xmlns:p14="http://schemas.microsoft.com/office/powerpoint/2010/main" val="128587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939B3F5-0796-4D43-9B44-A8D8624688EA}"/>
              </a:ext>
            </a:extLst>
          </p:cNvPr>
          <p:cNvPicPr>
            <a:picLocks noChangeAspect="1"/>
          </p:cNvPicPr>
          <p:nvPr/>
        </p:nvPicPr>
        <p:blipFill rotWithShape="1">
          <a:blip r:embed="rId2">
            <a:extLst>
              <a:ext uri="{28A0092B-C50C-407E-A947-70E740481C1C}">
                <a14:useLocalDpi xmlns:a14="http://schemas.microsoft.com/office/drawing/2010/main" val="0"/>
              </a:ext>
            </a:extLst>
          </a:blip>
          <a:srcRect l="14810" t="22021" r="9013" b="23645"/>
          <a:stretch/>
        </p:blipFill>
        <p:spPr>
          <a:xfrm rot="16200000">
            <a:off x="5145447" y="1997281"/>
            <a:ext cx="6515100" cy="2863435"/>
          </a:xfrm>
          <a:prstGeom prst="rect">
            <a:avLst/>
          </a:prstGeom>
        </p:spPr>
      </p:pic>
      <p:sp>
        <p:nvSpPr>
          <p:cNvPr id="4" name="Сонце 3">
            <a:extLst>
              <a:ext uri="{FF2B5EF4-FFF2-40B4-BE49-F238E27FC236}">
                <a16:creationId xmlns:a16="http://schemas.microsoft.com/office/drawing/2014/main" id="{5377D8E3-94B9-4C37-BC4F-D75897837EB9}"/>
              </a:ext>
            </a:extLst>
          </p:cNvPr>
          <p:cNvSpPr/>
          <p:nvPr/>
        </p:nvSpPr>
        <p:spPr>
          <a:xfrm>
            <a:off x="9788237" y="488372"/>
            <a:ext cx="1735281" cy="153785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Усміхнене обличчя 4">
            <a:extLst>
              <a:ext uri="{FF2B5EF4-FFF2-40B4-BE49-F238E27FC236}">
                <a16:creationId xmlns:a16="http://schemas.microsoft.com/office/drawing/2014/main" id="{2A50D7E8-16F2-4BC0-AE2F-7D48A32F7BB1}"/>
              </a:ext>
            </a:extLst>
          </p:cNvPr>
          <p:cNvSpPr/>
          <p:nvPr/>
        </p:nvSpPr>
        <p:spPr>
          <a:xfrm>
            <a:off x="10089572" y="4977246"/>
            <a:ext cx="1433946" cy="139238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ерце 5">
            <a:extLst>
              <a:ext uri="{FF2B5EF4-FFF2-40B4-BE49-F238E27FC236}">
                <a16:creationId xmlns:a16="http://schemas.microsoft.com/office/drawing/2014/main" id="{EAF818CA-1B7B-4766-AD13-3BE5B7AD54A6}"/>
              </a:ext>
            </a:extLst>
          </p:cNvPr>
          <p:cNvSpPr/>
          <p:nvPr/>
        </p:nvSpPr>
        <p:spPr>
          <a:xfrm>
            <a:off x="10521660" y="2732809"/>
            <a:ext cx="1433946" cy="139238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8" name="Рисунок 7">
            <a:extLst>
              <a:ext uri="{FF2B5EF4-FFF2-40B4-BE49-F238E27FC236}">
                <a16:creationId xmlns:a16="http://schemas.microsoft.com/office/drawing/2014/main" id="{E5338277-3166-4483-9B8E-3199918478F1}"/>
              </a:ext>
            </a:extLst>
          </p:cNvPr>
          <p:cNvPicPr>
            <a:picLocks noChangeAspect="1"/>
          </p:cNvPicPr>
          <p:nvPr/>
        </p:nvPicPr>
        <p:blipFill rotWithShape="1">
          <a:blip r:embed="rId3">
            <a:extLst>
              <a:ext uri="{28A0092B-C50C-407E-A947-70E740481C1C}">
                <a14:useLocalDpi xmlns:a14="http://schemas.microsoft.com/office/drawing/2010/main" val="0"/>
              </a:ext>
            </a:extLst>
          </a:blip>
          <a:srcRect r="2064" b="5000"/>
          <a:stretch/>
        </p:blipFill>
        <p:spPr>
          <a:xfrm>
            <a:off x="236394" y="171449"/>
            <a:ext cx="6716424" cy="6515100"/>
          </a:xfrm>
          <a:prstGeom prst="rect">
            <a:avLst/>
          </a:prstGeom>
        </p:spPr>
      </p:pic>
    </p:spTree>
    <p:extLst>
      <p:ext uri="{BB962C8B-B14F-4D97-AF65-F5344CB8AC3E}">
        <p14:creationId xmlns:p14="http://schemas.microsoft.com/office/powerpoint/2010/main" val="912495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1396BFB6-27C1-4780-9AA6-B685EF304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81" y="3152001"/>
            <a:ext cx="4269884" cy="2841414"/>
          </a:xfrm>
          <a:prstGeom prst="rect">
            <a:avLst/>
          </a:prstGeom>
        </p:spPr>
      </p:pic>
      <p:sp>
        <p:nvSpPr>
          <p:cNvPr id="11" name="TextBox 10">
            <a:extLst>
              <a:ext uri="{FF2B5EF4-FFF2-40B4-BE49-F238E27FC236}">
                <a16:creationId xmlns:a16="http://schemas.microsoft.com/office/drawing/2014/main" id="{CDA2B8D3-2C1D-4F10-833B-FF61E0FA59A4}"/>
              </a:ext>
            </a:extLst>
          </p:cNvPr>
          <p:cNvSpPr txBox="1"/>
          <p:nvPr/>
        </p:nvSpPr>
        <p:spPr>
          <a:xfrm>
            <a:off x="164635" y="905232"/>
            <a:ext cx="6294864" cy="2246769"/>
          </a:xfrm>
          <a:prstGeom prst="rect">
            <a:avLst/>
          </a:prstGeom>
          <a:noFill/>
        </p:spPr>
        <p:txBody>
          <a:bodyPr wrap="none" rtlCol="0">
            <a:spAutoFit/>
          </a:bodyPr>
          <a:lstStyle/>
          <a:p>
            <a:pPr algn="ctr"/>
            <a:r>
              <a:rPr lang="uk-UA" sz="2800" b="1" dirty="0">
                <a:solidFill>
                  <a:schemeClr val="accent1"/>
                </a:solidFill>
                <a:latin typeface="Arial" panose="020B0604020202020204" pitchFamily="34" charset="0"/>
                <a:cs typeface="Arial" panose="020B0604020202020204" pitchFamily="34" charset="0"/>
              </a:rPr>
              <a:t>Журавлі. </a:t>
            </a:r>
          </a:p>
          <a:p>
            <a:pPr algn="ctr"/>
            <a:r>
              <a:rPr lang="uk-UA" sz="2800" b="1" dirty="0">
                <a:solidFill>
                  <a:srgbClr val="3D2AF2"/>
                </a:solidFill>
                <a:latin typeface="Arial" panose="020B0604020202020204" pitchFamily="34" charset="0"/>
                <a:cs typeface="Arial" panose="020B0604020202020204" pitchFamily="34" charset="0"/>
              </a:rPr>
              <a:t>Красиві, сумні. </a:t>
            </a:r>
          </a:p>
          <a:p>
            <a:pPr algn="ctr"/>
            <a:r>
              <a:rPr lang="uk-UA" sz="2800" b="1" dirty="0">
                <a:solidFill>
                  <a:srgbClr val="3D2AF2"/>
                </a:solidFill>
                <a:latin typeface="Arial" panose="020B0604020202020204" pitchFamily="34" charset="0"/>
                <a:cs typeface="Arial" panose="020B0604020202020204" pitchFamily="34" charset="0"/>
              </a:rPr>
              <a:t>Відлітають, курличуть, журяться. </a:t>
            </a:r>
          </a:p>
          <a:p>
            <a:pPr algn="ctr"/>
            <a:r>
              <a:rPr lang="uk-UA" sz="2800" b="1" dirty="0">
                <a:solidFill>
                  <a:srgbClr val="3D2AF2"/>
                </a:solidFill>
                <a:latin typeface="Arial" panose="020B0604020202020204" pitchFamily="34" charset="0"/>
                <a:cs typeface="Arial" panose="020B0604020202020204" pitchFamily="34" charset="0"/>
              </a:rPr>
              <a:t>У краї далекі летять. </a:t>
            </a:r>
          </a:p>
          <a:p>
            <a:pPr algn="ctr"/>
            <a:r>
              <a:rPr lang="uk-UA" sz="2800" b="1" dirty="0">
                <a:solidFill>
                  <a:srgbClr val="3D2AF2"/>
                </a:solidFill>
                <a:latin typeface="Arial" panose="020B0604020202020204" pitchFamily="34" charset="0"/>
                <a:cs typeface="Arial" panose="020B0604020202020204" pitchFamily="34" charset="0"/>
              </a:rPr>
              <a:t>Ключ.</a:t>
            </a:r>
            <a:endParaRPr lang="uk-UA" b="1" dirty="0">
              <a:solidFill>
                <a:srgbClr val="3D2AF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8B009B8-11A5-4467-8E56-A8738B40CF05}"/>
              </a:ext>
            </a:extLst>
          </p:cNvPr>
          <p:cNvSpPr txBox="1"/>
          <p:nvPr/>
        </p:nvSpPr>
        <p:spPr>
          <a:xfrm>
            <a:off x="4424129" y="143459"/>
            <a:ext cx="3544599" cy="830997"/>
          </a:xfrm>
          <a:prstGeom prst="rect">
            <a:avLst/>
          </a:prstGeom>
          <a:noFill/>
        </p:spPr>
        <p:txBody>
          <a:bodyPr wrap="square" rtlCol="0">
            <a:spAutoFit/>
          </a:bodyPr>
          <a:lstStyle/>
          <a:p>
            <a:r>
              <a:rPr lang="uk-UA" sz="4800" b="1" dirty="0" err="1">
                <a:solidFill>
                  <a:srgbClr val="3D2AF2"/>
                </a:solidFill>
                <a:latin typeface="Arial" panose="020B0604020202020204" pitchFamily="34" charset="0"/>
                <a:cs typeface="Arial" panose="020B0604020202020204" pitchFamily="34" charset="0"/>
              </a:rPr>
              <a:t>Сенкан</a:t>
            </a:r>
            <a:endParaRPr lang="uk-UA" sz="4800" b="1" dirty="0">
              <a:solidFill>
                <a:srgbClr val="3D2AF2"/>
              </a:solidFill>
              <a:latin typeface="Arial" panose="020B0604020202020204" pitchFamily="34" charset="0"/>
              <a:cs typeface="Arial" panose="020B0604020202020204" pitchFamily="34" charset="0"/>
            </a:endParaRPr>
          </a:p>
        </p:txBody>
      </p:sp>
      <p:pic>
        <p:nvPicPr>
          <p:cNvPr id="14" name="Рисунок 13">
            <a:extLst>
              <a:ext uri="{FF2B5EF4-FFF2-40B4-BE49-F238E27FC236}">
                <a16:creationId xmlns:a16="http://schemas.microsoft.com/office/drawing/2014/main" id="{45E9D03C-BA73-488A-8A50-86FD678DC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741" y="1210500"/>
            <a:ext cx="3544599" cy="2703274"/>
          </a:xfrm>
          <a:prstGeom prst="rect">
            <a:avLst/>
          </a:prstGeom>
        </p:spPr>
      </p:pic>
      <p:sp>
        <p:nvSpPr>
          <p:cNvPr id="16" name="TextBox 15">
            <a:extLst>
              <a:ext uri="{FF2B5EF4-FFF2-40B4-BE49-F238E27FC236}">
                <a16:creationId xmlns:a16="http://schemas.microsoft.com/office/drawing/2014/main" id="{7B92BC23-8ECC-420D-94FB-F9E2FCB735BF}"/>
              </a:ext>
            </a:extLst>
          </p:cNvPr>
          <p:cNvSpPr txBox="1"/>
          <p:nvPr/>
        </p:nvSpPr>
        <p:spPr>
          <a:xfrm>
            <a:off x="4424129" y="3997749"/>
            <a:ext cx="5537413" cy="3108543"/>
          </a:xfrm>
          <a:prstGeom prst="rect">
            <a:avLst/>
          </a:prstGeom>
          <a:noFill/>
        </p:spPr>
        <p:txBody>
          <a:bodyPr wrap="none" rtlCol="0">
            <a:spAutoFit/>
          </a:bodyPr>
          <a:lstStyle/>
          <a:p>
            <a:pPr algn="ctr"/>
            <a:r>
              <a:rPr lang="uk-UA" sz="3200" b="1" dirty="0">
                <a:solidFill>
                  <a:srgbClr val="3D2AF2"/>
                </a:solidFill>
                <a:latin typeface="Arial" panose="020B0604020202020204" pitchFamily="34" charset="0"/>
                <a:cs typeface="Arial" panose="020B0604020202020204" pitchFamily="34" charset="0"/>
              </a:rPr>
              <a:t>Волошка. </a:t>
            </a:r>
          </a:p>
          <a:p>
            <a:pPr algn="ctr"/>
            <a:r>
              <a:rPr lang="uk-UA" sz="3200" b="1" dirty="0">
                <a:solidFill>
                  <a:srgbClr val="0070C0"/>
                </a:solidFill>
                <a:latin typeface="Arial" panose="020B0604020202020204" pitchFamily="34" charset="0"/>
                <a:cs typeface="Arial" panose="020B0604020202020204" pitchFamily="34" charset="0"/>
              </a:rPr>
              <a:t>Синя, ніжна. </a:t>
            </a:r>
          </a:p>
          <a:p>
            <a:pPr algn="ctr"/>
            <a:r>
              <a:rPr lang="uk-UA" sz="3200" b="1" dirty="0">
                <a:solidFill>
                  <a:srgbClr val="0070C0"/>
                </a:solidFill>
                <a:latin typeface="Arial" panose="020B0604020202020204" pitchFamily="34" charset="0"/>
                <a:cs typeface="Arial" panose="020B0604020202020204" pitchFamily="34" charset="0"/>
              </a:rPr>
              <a:t>Тішить, чарує, пахне. </a:t>
            </a:r>
          </a:p>
          <a:p>
            <a:pPr algn="ctr"/>
            <a:r>
              <a:rPr lang="uk-UA" sz="3200" b="1" dirty="0">
                <a:solidFill>
                  <a:srgbClr val="0070C0"/>
                </a:solidFill>
                <a:latin typeface="Arial" panose="020B0604020202020204" pitchFamily="34" charset="0"/>
                <a:cs typeface="Arial" panose="020B0604020202020204" pitchFamily="34" charset="0"/>
              </a:rPr>
              <a:t>Люблю всі квіти на землі. </a:t>
            </a:r>
          </a:p>
          <a:p>
            <a:pPr algn="ctr"/>
            <a:r>
              <a:rPr lang="uk-UA" sz="3200" b="1">
                <a:solidFill>
                  <a:srgbClr val="0070C0"/>
                </a:solidFill>
                <a:latin typeface="Arial" panose="020B0604020202020204" pitchFamily="34" charset="0"/>
                <a:cs typeface="Arial" panose="020B0604020202020204" pitchFamily="34" charset="0"/>
              </a:rPr>
              <a:t>Чарівність.</a:t>
            </a:r>
            <a:endParaRPr lang="uk-UA" sz="3200" b="1" dirty="0">
              <a:solidFill>
                <a:srgbClr val="0070C0"/>
              </a:solidFill>
              <a:latin typeface="Arial" panose="020B0604020202020204" pitchFamily="34" charset="0"/>
              <a:cs typeface="Arial" panose="020B0604020202020204" pitchFamily="34" charset="0"/>
            </a:endParaRPr>
          </a:p>
          <a:p>
            <a:r>
              <a:rPr lang="uk-UA" dirty="0"/>
              <a:t> </a:t>
            </a:r>
          </a:p>
          <a:p>
            <a:endParaRPr lang="uk-UA" dirty="0"/>
          </a:p>
        </p:txBody>
      </p:sp>
    </p:spTree>
    <p:extLst>
      <p:ext uri="{BB962C8B-B14F-4D97-AF65-F5344CB8AC3E}">
        <p14:creationId xmlns:p14="http://schemas.microsoft.com/office/powerpoint/2010/main" val="1476885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23FF15-03B9-4831-8B1E-E677C4398038}"/>
              </a:ext>
            </a:extLst>
          </p:cNvPr>
          <p:cNvSpPr>
            <a:spLocks noGrp="1"/>
          </p:cNvSpPr>
          <p:nvPr>
            <p:ph type="title"/>
          </p:nvPr>
        </p:nvSpPr>
        <p:spPr>
          <a:xfrm>
            <a:off x="477981" y="2452255"/>
            <a:ext cx="9912928" cy="1558635"/>
          </a:xfrm>
        </p:spPr>
        <p:txBody>
          <a:bodyPr>
            <a:noAutofit/>
          </a:bodyPr>
          <a:lstStyle/>
          <a:p>
            <a:pPr algn="ctr"/>
            <a:r>
              <a:rPr lang="uk-UA" sz="9600" b="1" dirty="0">
                <a:solidFill>
                  <a:schemeClr val="accent1">
                    <a:lumMod val="75000"/>
                  </a:schemeClr>
                </a:solidFill>
                <a:latin typeface="Arial" panose="020B0604020202020204" pitchFamily="34" charset="0"/>
                <a:cs typeface="Arial" panose="020B0604020202020204" pitchFamily="34" charset="0"/>
              </a:rPr>
              <a:t>Дякую за увагу!</a:t>
            </a:r>
          </a:p>
        </p:txBody>
      </p:sp>
    </p:spTree>
    <p:extLst>
      <p:ext uri="{BB962C8B-B14F-4D97-AF65-F5344CB8AC3E}">
        <p14:creationId xmlns:p14="http://schemas.microsoft.com/office/powerpoint/2010/main" val="69876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41F32AB-102D-494B-8F7C-567A4DF7E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36" y="28575"/>
            <a:ext cx="9105900" cy="6829425"/>
          </a:xfrm>
          <a:prstGeom prst="rect">
            <a:avLst/>
          </a:prstGeom>
        </p:spPr>
      </p:pic>
    </p:spTree>
    <p:extLst>
      <p:ext uri="{BB962C8B-B14F-4D97-AF65-F5344CB8AC3E}">
        <p14:creationId xmlns:p14="http://schemas.microsoft.com/office/powerpoint/2010/main" val="168051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48AAE41A-9050-4FFD-BA46-B6A77751F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082" y="1806410"/>
            <a:ext cx="6744133" cy="5051590"/>
          </a:xfrm>
          <a:prstGeom prst="rect">
            <a:avLst/>
          </a:prstGeom>
        </p:spPr>
      </p:pic>
      <p:pic>
        <p:nvPicPr>
          <p:cNvPr id="3" name="Рисунок 2">
            <a:extLst>
              <a:ext uri="{FF2B5EF4-FFF2-40B4-BE49-F238E27FC236}">
                <a16:creationId xmlns:a16="http://schemas.microsoft.com/office/drawing/2014/main" id="{9AACBC7E-5EB8-4B7E-816D-B8AAA30DF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46" y="188550"/>
            <a:ext cx="6076168" cy="2792894"/>
          </a:xfrm>
          <a:prstGeom prst="rect">
            <a:avLst/>
          </a:prstGeom>
        </p:spPr>
      </p:pic>
      <p:sp>
        <p:nvSpPr>
          <p:cNvPr id="6" name="Заголовок 5">
            <a:extLst>
              <a:ext uri="{FF2B5EF4-FFF2-40B4-BE49-F238E27FC236}">
                <a16:creationId xmlns:a16="http://schemas.microsoft.com/office/drawing/2014/main" id="{C1C0280F-EE5F-48BE-B065-133042A92A92}"/>
              </a:ext>
            </a:extLst>
          </p:cNvPr>
          <p:cNvSpPr>
            <a:spLocks noGrp="1"/>
          </p:cNvSpPr>
          <p:nvPr>
            <p:ph type="title"/>
          </p:nvPr>
        </p:nvSpPr>
        <p:spPr>
          <a:xfrm>
            <a:off x="822807" y="3011405"/>
            <a:ext cx="8596668" cy="1320800"/>
          </a:xfrm>
          <a:solidFill>
            <a:schemeClr val="tx2">
              <a:lumMod val="60000"/>
              <a:lumOff val="40000"/>
            </a:schemeClr>
          </a:solidFill>
        </p:spPr>
        <p:txBody>
          <a:bodyPr/>
          <a:lstStyle/>
          <a:p>
            <a:pPr algn="ctr"/>
            <a:r>
              <a:rPr lang="uk-UA" dirty="0">
                <a:solidFill>
                  <a:schemeClr val="tx2">
                    <a:lumMod val="50000"/>
                  </a:schemeClr>
                </a:solidFill>
              </a:rPr>
              <a:t>Четвер у нас день синій. </a:t>
            </a:r>
            <a:br>
              <a:rPr lang="uk-UA" dirty="0">
                <a:solidFill>
                  <a:schemeClr val="tx2">
                    <a:lumMod val="50000"/>
                  </a:schemeClr>
                </a:solidFill>
              </a:rPr>
            </a:br>
            <a:r>
              <a:rPr lang="uk-UA" dirty="0">
                <a:solidFill>
                  <a:schemeClr val="tx2">
                    <a:lumMod val="50000"/>
                  </a:schemeClr>
                </a:solidFill>
              </a:rPr>
              <a:t>Він холодний і </a:t>
            </a:r>
            <a:r>
              <a:rPr lang="uk-UA" dirty="0" err="1">
                <a:solidFill>
                  <a:schemeClr val="tx2">
                    <a:lumMod val="50000"/>
                  </a:schemeClr>
                </a:solidFill>
              </a:rPr>
              <a:t>сокійний</a:t>
            </a:r>
            <a:r>
              <a:rPr lang="uk-UA" dirty="0">
                <a:solidFill>
                  <a:schemeClr val="tx2">
                    <a:lumMod val="50000"/>
                  </a:schemeClr>
                </a:solidFill>
              </a:rPr>
              <a:t>.</a:t>
            </a:r>
          </a:p>
        </p:txBody>
      </p:sp>
      <p:pic>
        <p:nvPicPr>
          <p:cNvPr id="5" name="Рисунок 4">
            <a:extLst>
              <a:ext uri="{FF2B5EF4-FFF2-40B4-BE49-F238E27FC236}">
                <a16:creationId xmlns:a16="http://schemas.microsoft.com/office/drawing/2014/main" id="{E1E795C3-F2B0-49B4-B094-C9D4C9A2E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214" y="122334"/>
            <a:ext cx="4655713" cy="2859110"/>
          </a:xfrm>
          <a:prstGeom prst="rect">
            <a:avLst/>
          </a:prstGeom>
        </p:spPr>
      </p:pic>
    </p:spTree>
    <p:extLst>
      <p:ext uri="{BB962C8B-B14F-4D97-AF65-F5344CB8AC3E}">
        <p14:creationId xmlns:p14="http://schemas.microsoft.com/office/powerpoint/2010/main" val="327307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a:extLst>
              <a:ext uri="{FF2B5EF4-FFF2-40B4-BE49-F238E27FC236}">
                <a16:creationId xmlns:a16="http://schemas.microsoft.com/office/drawing/2014/main" id="{B9FE296B-7B79-46BB-9C9E-60449C7F89B9}"/>
              </a:ext>
            </a:extLst>
          </p:cNvPr>
          <p:cNvSpPr/>
          <p:nvPr/>
        </p:nvSpPr>
        <p:spPr>
          <a:xfrm>
            <a:off x="3341719" y="2795155"/>
            <a:ext cx="2919846" cy="1558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a:extLst>
              <a:ext uri="{FF2B5EF4-FFF2-40B4-BE49-F238E27FC236}">
                <a16:creationId xmlns:a16="http://schemas.microsoft.com/office/drawing/2014/main" id="{2A4054AC-29D4-406B-9894-F18D370A6177}"/>
              </a:ext>
            </a:extLst>
          </p:cNvPr>
          <p:cNvSpPr>
            <a:spLocks noGrp="1"/>
          </p:cNvSpPr>
          <p:nvPr>
            <p:ph type="title"/>
          </p:nvPr>
        </p:nvSpPr>
        <p:spPr/>
        <p:txBody>
          <a:bodyPr>
            <a:normAutofit/>
          </a:bodyPr>
          <a:lstStyle/>
          <a:p>
            <a:pPr algn="ctr"/>
            <a:r>
              <a:rPr lang="uk-UA" sz="4400" b="1" dirty="0"/>
              <a:t>    Асоціативний кущ</a:t>
            </a:r>
          </a:p>
        </p:txBody>
      </p:sp>
      <p:sp>
        <p:nvSpPr>
          <p:cNvPr id="4" name="TextBox 3">
            <a:extLst>
              <a:ext uri="{FF2B5EF4-FFF2-40B4-BE49-F238E27FC236}">
                <a16:creationId xmlns:a16="http://schemas.microsoft.com/office/drawing/2014/main" id="{227374E1-EF36-4BB1-902B-CFC1C540DC93}"/>
              </a:ext>
            </a:extLst>
          </p:cNvPr>
          <p:cNvSpPr txBox="1"/>
          <p:nvPr/>
        </p:nvSpPr>
        <p:spPr>
          <a:xfrm>
            <a:off x="309840" y="1589314"/>
            <a:ext cx="8884227" cy="3970318"/>
          </a:xfrm>
          <a:prstGeom prst="rect">
            <a:avLst/>
          </a:prstGeom>
          <a:noFill/>
        </p:spPr>
        <p:txBody>
          <a:bodyPr wrap="square">
            <a:spAutoFit/>
          </a:bodyPr>
          <a:lstStyle/>
          <a:p>
            <a:pPr indent="180340" algn="ctr">
              <a:spcBef>
                <a:spcPts val="0"/>
              </a:spcBef>
              <a:spcAft>
                <a:spcPts val="0"/>
              </a:spcAft>
            </a:pPr>
            <a:r>
              <a:rPr lang="ru-RU" sz="3600" b="1" i="0" dirty="0" err="1">
                <a:solidFill>
                  <a:schemeClr val="accent1">
                    <a:lumMod val="75000"/>
                  </a:schemeClr>
                </a:solidFill>
                <a:effectLst/>
                <a:latin typeface="Times New Roman" panose="02020603050405020304" pitchFamily="18" charset="0"/>
              </a:rPr>
              <a:t>заспокоює</a:t>
            </a:r>
            <a:r>
              <a:rPr lang="ru-RU" sz="3600" b="1" i="0" dirty="0">
                <a:solidFill>
                  <a:schemeClr val="accent1">
                    <a:lumMod val="75000"/>
                  </a:schemeClr>
                </a:solidFill>
                <a:effectLst/>
                <a:latin typeface="Times New Roman" panose="02020603050405020304" pitchFamily="18" charset="0"/>
              </a:rPr>
              <a:t>        </a:t>
            </a:r>
            <a:r>
              <a:rPr lang="ru-RU" sz="3600" b="1" i="0" dirty="0" err="1">
                <a:solidFill>
                  <a:schemeClr val="accent1">
                    <a:lumMod val="75000"/>
                  </a:schemeClr>
                </a:solidFill>
                <a:effectLst/>
                <a:latin typeface="Times New Roman" panose="02020603050405020304" pitchFamily="18" charset="0"/>
              </a:rPr>
              <a:t>ллється</a:t>
            </a:r>
            <a:r>
              <a:rPr lang="ru-RU" sz="3600" b="1" i="0" dirty="0">
                <a:solidFill>
                  <a:schemeClr val="accent1">
                    <a:lumMod val="75000"/>
                  </a:schemeClr>
                </a:solidFill>
                <a:effectLst/>
                <a:latin typeface="Times New Roman" panose="02020603050405020304" pitchFamily="18" charset="0"/>
              </a:rPr>
              <a:t>             мир </a:t>
            </a:r>
          </a:p>
          <a:p>
            <a:pPr indent="180340" algn="ctr">
              <a:spcBef>
                <a:spcPts val="0"/>
              </a:spcBef>
              <a:spcAft>
                <a:spcPts val="0"/>
              </a:spcAft>
            </a:pPr>
            <a:endParaRPr lang="ru-RU" sz="3600" b="1" dirty="0">
              <a:solidFill>
                <a:schemeClr val="accent1">
                  <a:lumMod val="75000"/>
                </a:schemeClr>
              </a:solidFill>
              <a:latin typeface="Times New Roman" panose="02020603050405020304" pitchFamily="18" charset="0"/>
            </a:endParaRPr>
          </a:p>
          <a:p>
            <a:pPr indent="180340" algn="ctr">
              <a:spcBef>
                <a:spcPts val="0"/>
              </a:spcBef>
              <a:spcAft>
                <a:spcPts val="0"/>
              </a:spcAft>
            </a:pPr>
            <a:endParaRPr lang="ru-RU" sz="3600" b="1" i="0" dirty="0">
              <a:solidFill>
                <a:schemeClr val="accent1">
                  <a:lumMod val="75000"/>
                </a:schemeClr>
              </a:solidFill>
              <a:effectLst/>
              <a:latin typeface="Roboto" panose="02000000000000000000" pitchFamily="2" charset="0"/>
            </a:endParaRPr>
          </a:p>
          <a:p>
            <a:pPr indent="180340" algn="ctr">
              <a:spcBef>
                <a:spcPts val="0"/>
              </a:spcBef>
              <a:spcAft>
                <a:spcPts val="0"/>
              </a:spcAft>
            </a:pPr>
            <a:r>
              <a:rPr lang="ru-RU" sz="3600" b="1" i="0" dirty="0">
                <a:solidFill>
                  <a:schemeClr val="accent1">
                    <a:lumMod val="75000"/>
                  </a:schemeClr>
                </a:solidFill>
                <a:effectLst/>
                <a:latin typeface="Times New Roman" panose="02020603050405020304" pitchFamily="18" charset="0"/>
              </a:rPr>
              <a:t>свобода              </a:t>
            </a:r>
            <a:r>
              <a:rPr lang="ru-RU" sz="3600" b="1" i="0" dirty="0">
                <a:solidFill>
                  <a:srgbClr val="002060"/>
                </a:solidFill>
                <a:effectLst/>
                <a:latin typeface="Times New Roman" panose="02020603050405020304" pitchFamily="18" charset="0"/>
              </a:rPr>
              <a:t>СИНІЙ </a:t>
            </a:r>
            <a:r>
              <a:rPr lang="ru-RU" sz="3600" b="1" i="0" dirty="0">
                <a:solidFill>
                  <a:schemeClr val="accent1">
                    <a:lumMod val="75000"/>
                  </a:schemeClr>
                </a:solidFill>
                <a:effectLst/>
                <a:latin typeface="Times New Roman" panose="02020603050405020304" pitchFamily="18" charset="0"/>
              </a:rPr>
              <a:t>               </a:t>
            </a:r>
            <a:r>
              <a:rPr lang="ru-RU" sz="3600" b="1" i="0" dirty="0" err="1">
                <a:solidFill>
                  <a:schemeClr val="accent1">
                    <a:lumMod val="75000"/>
                  </a:schemeClr>
                </a:solidFill>
                <a:effectLst/>
                <a:latin typeface="Times New Roman" panose="02020603050405020304" pitchFamily="18" charset="0"/>
              </a:rPr>
              <a:t>легкість</a:t>
            </a:r>
            <a:r>
              <a:rPr lang="ru-RU" sz="3600" b="1" i="0" dirty="0">
                <a:solidFill>
                  <a:schemeClr val="accent1">
                    <a:lumMod val="75000"/>
                  </a:schemeClr>
                </a:solidFill>
                <a:effectLst/>
                <a:latin typeface="Times New Roman" panose="02020603050405020304" pitchFamily="18" charset="0"/>
              </a:rPr>
              <a:t> </a:t>
            </a:r>
          </a:p>
          <a:p>
            <a:pPr indent="180340" algn="ctr">
              <a:spcBef>
                <a:spcPts val="0"/>
              </a:spcBef>
              <a:spcAft>
                <a:spcPts val="0"/>
              </a:spcAft>
            </a:pPr>
            <a:endParaRPr lang="ru-RU" sz="3600" b="1" dirty="0">
              <a:solidFill>
                <a:schemeClr val="accent1">
                  <a:lumMod val="75000"/>
                </a:schemeClr>
              </a:solidFill>
              <a:latin typeface="Times New Roman" panose="02020603050405020304" pitchFamily="18" charset="0"/>
            </a:endParaRPr>
          </a:p>
          <a:p>
            <a:pPr indent="180340" algn="ctr">
              <a:spcBef>
                <a:spcPts val="0"/>
              </a:spcBef>
              <a:spcAft>
                <a:spcPts val="0"/>
              </a:spcAft>
            </a:pPr>
            <a:endParaRPr lang="ru-RU" sz="3600" b="1" i="0" dirty="0">
              <a:solidFill>
                <a:schemeClr val="accent1">
                  <a:lumMod val="75000"/>
                </a:schemeClr>
              </a:solidFill>
              <a:effectLst/>
              <a:latin typeface="Roboto" panose="02000000000000000000" pitchFamily="2" charset="0"/>
            </a:endParaRPr>
          </a:p>
          <a:p>
            <a:pPr indent="180340" algn="ctr">
              <a:spcBef>
                <a:spcPts val="0"/>
              </a:spcBef>
              <a:spcAft>
                <a:spcPts val="0"/>
              </a:spcAft>
            </a:pPr>
            <a:r>
              <a:rPr lang="ru-RU" sz="3600" b="1" i="0" dirty="0" err="1">
                <a:solidFill>
                  <a:schemeClr val="accent1">
                    <a:lumMod val="75000"/>
                  </a:schemeClr>
                </a:solidFill>
                <a:effectLst/>
                <a:latin typeface="Times New Roman" panose="02020603050405020304" pitchFamily="18" charset="0"/>
              </a:rPr>
              <a:t>тече</a:t>
            </a:r>
            <a:r>
              <a:rPr lang="ru-RU" sz="3600" b="1" i="0" dirty="0">
                <a:solidFill>
                  <a:schemeClr val="accent1">
                    <a:lumMod val="75000"/>
                  </a:schemeClr>
                </a:solidFill>
                <a:effectLst/>
                <a:latin typeface="Times New Roman" panose="02020603050405020304" pitchFamily="18" charset="0"/>
              </a:rPr>
              <a:t>              </a:t>
            </a:r>
            <a:r>
              <a:rPr lang="ru-RU" sz="3600" b="1" i="0" dirty="0" err="1">
                <a:solidFill>
                  <a:schemeClr val="accent1">
                    <a:lumMod val="75000"/>
                  </a:schemeClr>
                </a:solidFill>
                <a:effectLst/>
                <a:latin typeface="Times New Roman" panose="02020603050405020304" pitchFamily="18" charset="0"/>
              </a:rPr>
              <a:t>спокій</a:t>
            </a:r>
            <a:r>
              <a:rPr lang="ru-RU" sz="3600" b="1" i="0" dirty="0">
                <a:solidFill>
                  <a:schemeClr val="accent1">
                    <a:lumMod val="75000"/>
                  </a:schemeClr>
                </a:solidFill>
                <a:effectLst/>
                <a:latin typeface="Times New Roman" panose="02020603050405020304" pitchFamily="18" charset="0"/>
              </a:rPr>
              <a:t>           </a:t>
            </a:r>
            <a:r>
              <a:rPr lang="ru-RU" sz="3600" b="1" i="0" dirty="0" err="1">
                <a:solidFill>
                  <a:schemeClr val="accent1">
                    <a:lumMod val="75000"/>
                  </a:schemeClr>
                </a:solidFill>
                <a:effectLst/>
                <a:latin typeface="Times New Roman" panose="02020603050405020304" pitchFamily="18" charset="0"/>
              </a:rPr>
              <a:t>блакить</a:t>
            </a:r>
            <a:endParaRPr lang="ru-RU" sz="2000" b="1" i="0" dirty="0">
              <a:solidFill>
                <a:schemeClr val="accent1">
                  <a:lumMod val="75000"/>
                </a:schemeClr>
              </a:solidFill>
              <a:effectLst/>
              <a:latin typeface="Roboto" panose="02000000000000000000" pitchFamily="2" charset="0"/>
            </a:endParaRPr>
          </a:p>
        </p:txBody>
      </p:sp>
      <p:pic>
        <p:nvPicPr>
          <p:cNvPr id="6" name="Рисунок 5">
            <a:extLst>
              <a:ext uri="{FF2B5EF4-FFF2-40B4-BE49-F238E27FC236}">
                <a16:creationId xmlns:a16="http://schemas.microsoft.com/office/drawing/2014/main" id="{24EF4178-BD5B-4250-8D11-E9FF8F7A0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6758" y="255767"/>
            <a:ext cx="3045399" cy="2163836"/>
          </a:xfrm>
          <a:prstGeom prst="rect">
            <a:avLst/>
          </a:prstGeom>
        </p:spPr>
      </p:pic>
      <p:pic>
        <p:nvPicPr>
          <p:cNvPr id="8" name="Рисунок 7">
            <a:extLst>
              <a:ext uri="{FF2B5EF4-FFF2-40B4-BE49-F238E27FC236}">
                <a16:creationId xmlns:a16="http://schemas.microsoft.com/office/drawing/2014/main" id="{0AE374CD-0990-4A10-8561-D2388EE225A1}"/>
              </a:ext>
            </a:extLst>
          </p:cNvPr>
          <p:cNvPicPr>
            <a:picLocks noChangeAspect="1"/>
          </p:cNvPicPr>
          <p:nvPr/>
        </p:nvPicPr>
        <p:blipFill rotWithShape="1">
          <a:blip r:embed="rId3">
            <a:extLst>
              <a:ext uri="{28A0092B-C50C-407E-A947-70E740481C1C}">
                <a14:useLocalDpi xmlns:a14="http://schemas.microsoft.com/office/drawing/2010/main" val="0"/>
              </a:ext>
            </a:extLst>
          </a:blip>
          <a:srcRect l="46289" t="43198" r="-38" b="7425"/>
          <a:stretch/>
        </p:blipFill>
        <p:spPr>
          <a:xfrm>
            <a:off x="8687924" y="4236028"/>
            <a:ext cx="3343071" cy="2303318"/>
          </a:xfrm>
          <a:prstGeom prst="rect">
            <a:avLst/>
          </a:prstGeom>
        </p:spPr>
      </p:pic>
      <p:pic>
        <p:nvPicPr>
          <p:cNvPr id="10" name="Рисунок 9">
            <a:extLst>
              <a:ext uri="{FF2B5EF4-FFF2-40B4-BE49-F238E27FC236}">
                <a16:creationId xmlns:a16="http://schemas.microsoft.com/office/drawing/2014/main" id="{422C5265-C1B1-40D5-8054-6709AB2E4D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5971" y="2419603"/>
            <a:ext cx="2466975" cy="1847850"/>
          </a:xfrm>
          <a:prstGeom prst="rect">
            <a:avLst/>
          </a:prstGeom>
        </p:spPr>
      </p:pic>
    </p:spTree>
    <p:extLst>
      <p:ext uri="{BB962C8B-B14F-4D97-AF65-F5344CB8AC3E}">
        <p14:creationId xmlns:p14="http://schemas.microsoft.com/office/powerpoint/2010/main" val="219281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917677-DF51-4E9B-B9C2-65CC8DB68F10}"/>
              </a:ext>
            </a:extLst>
          </p:cNvPr>
          <p:cNvSpPr txBox="1"/>
          <p:nvPr/>
        </p:nvSpPr>
        <p:spPr>
          <a:xfrm>
            <a:off x="685799" y="249381"/>
            <a:ext cx="8686801" cy="6124754"/>
          </a:xfrm>
          <a:prstGeom prst="rect">
            <a:avLst/>
          </a:prstGeom>
          <a:noFill/>
        </p:spPr>
        <p:txBody>
          <a:bodyPr wrap="square">
            <a:spAutoFit/>
          </a:bodyPr>
          <a:lstStyle/>
          <a:p>
            <a:pPr indent="180340" algn="just">
              <a:spcBef>
                <a:spcPts val="0"/>
              </a:spcBef>
              <a:spcAft>
                <a:spcPts val="0"/>
              </a:spcAft>
            </a:pPr>
            <a:r>
              <a:rPr lang="uk-UA" sz="2800" b="1" i="0" dirty="0">
                <a:solidFill>
                  <a:srgbClr val="0070C0"/>
                </a:solidFill>
                <a:effectLst/>
                <a:latin typeface="Times New Roman" panose="02020603050405020304" pitchFamily="18" charset="0"/>
              </a:rPr>
              <a:t>     </a:t>
            </a:r>
            <a:r>
              <a:rPr lang="uk-UA" sz="2800" b="1" i="0" dirty="0">
                <a:solidFill>
                  <a:schemeClr val="accent1">
                    <a:lumMod val="60000"/>
                    <a:lumOff val="40000"/>
                  </a:schemeClr>
                </a:solidFill>
                <a:effectLst/>
                <a:highlight>
                  <a:srgbClr val="0000FF"/>
                </a:highlight>
                <a:latin typeface="Times New Roman" panose="02020603050405020304" pitchFamily="18" charset="0"/>
              </a:rPr>
              <a:t>Синього</a:t>
            </a:r>
            <a:r>
              <a:rPr lang="uk-UA" sz="2800" b="1" i="0" dirty="0">
                <a:solidFill>
                  <a:srgbClr val="0070C0"/>
                </a:solidFill>
                <a:effectLst/>
                <a:latin typeface="Times New Roman" panose="02020603050405020304" pitchFamily="18" charset="0"/>
              </a:rPr>
              <a:t> так багато на нашій планеті і він має дуже важливе значення для нас. Це колір повітря та легкої води — струмків та річок. Це колір вічності, таємниці та глибокого спокою. </a:t>
            </a:r>
            <a:r>
              <a:rPr lang="uk-UA" sz="2800" b="1" i="0" dirty="0">
                <a:solidFill>
                  <a:schemeClr val="accent2">
                    <a:lumMod val="60000"/>
                    <a:lumOff val="40000"/>
                  </a:schemeClr>
                </a:solidFill>
                <a:effectLst/>
                <a:highlight>
                  <a:srgbClr val="0000FF"/>
                </a:highlight>
                <a:latin typeface="Times New Roman" panose="02020603050405020304" pitchFamily="18" charset="0"/>
              </a:rPr>
              <a:t>Синій </a:t>
            </a:r>
            <a:r>
              <a:rPr lang="uk-UA" sz="2800" b="1" i="0" dirty="0">
                <a:solidFill>
                  <a:srgbClr val="0070C0"/>
                </a:solidFill>
                <a:effectLst/>
                <a:latin typeface="Times New Roman" panose="02020603050405020304" pitchFamily="18" charset="0"/>
              </a:rPr>
              <a:t>вважається кольором інтуїції. Він стимулює мислення.</a:t>
            </a:r>
            <a:endParaRPr lang="uk-UA" sz="2800" b="1" i="0" dirty="0">
              <a:solidFill>
                <a:srgbClr val="0070C0"/>
              </a:solidFill>
              <a:effectLst/>
              <a:latin typeface="Roboto" panose="02000000000000000000" pitchFamily="2" charset="0"/>
            </a:endParaRPr>
          </a:p>
          <a:p>
            <a:pPr indent="180340" algn="just">
              <a:spcBef>
                <a:spcPts val="0"/>
              </a:spcBef>
              <a:spcAft>
                <a:spcPts val="0"/>
              </a:spcAft>
            </a:pPr>
            <a:r>
              <a:rPr lang="uk-UA" sz="2800" b="1" i="0" dirty="0">
                <a:solidFill>
                  <a:srgbClr val="0070C0"/>
                </a:solidFill>
                <a:effectLst/>
                <a:latin typeface="Times New Roman" panose="02020603050405020304" pitchFamily="18" charset="0"/>
              </a:rPr>
              <a:t>     На Сході він символізує істину і спокій. </a:t>
            </a:r>
            <a:r>
              <a:rPr lang="uk-UA" sz="2800" b="1" i="0" dirty="0">
                <a:solidFill>
                  <a:schemeClr val="accent2">
                    <a:lumMod val="60000"/>
                    <a:lumOff val="40000"/>
                  </a:schemeClr>
                </a:solidFill>
                <a:effectLst/>
                <a:highlight>
                  <a:srgbClr val="0000FF"/>
                </a:highlight>
                <a:latin typeface="Times New Roman" panose="02020603050405020304" pitchFamily="18" charset="0"/>
              </a:rPr>
              <a:t>Синій</a:t>
            </a:r>
            <a:r>
              <a:rPr lang="uk-UA" sz="2800" b="1" i="0" dirty="0">
                <a:solidFill>
                  <a:srgbClr val="0070C0"/>
                </a:solidFill>
                <a:effectLst/>
                <a:highlight>
                  <a:srgbClr val="0000FF"/>
                </a:highlight>
                <a:latin typeface="Times New Roman" panose="02020603050405020304" pitchFamily="18" charset="0"/>
              </a:rPr>
              <a:t> </a:t>
            </a:r>
            <a:r>
              <a:rPr lang="uk-UA" sz="2800" b="1" i="0" dirty="0">
                <a:solidFill>
                  <a:srgbClr val="0070C0"/>
                </a:solidFill>
                <a:effectLst/>
                <a:latin typeface="Times New Roman" panose="02020603050405020304" pitchFamily="18" charset="0"/>
              </a:rPr>
              <a:t>колір допомагає очистити свідомість від непотрібних думок, заспокоїть тривогу.</a:t>
            </a:r>
            <a:r>
              <a:rPr lang="uk-UA" sz="2800" b="1" dirty="0">
                <a:solidFill>
                  <a:srgbClr val="0070C0"/>
                </a:solidFill>
                <a:latin typeface="Times New Roman" panose="02020603050405020304" pitchFamily="18" charset="0"/>
              </a:rPr>
              <a:t> </a:t>
            </a:r>
          </a:p>
          <a:p>
            <a:pPr indent="180340">
              <a:spcBef>
                <a:spcPts val="0"/>
              </a:spcBef>
              <a:spcAft>
                <a:spcPts val="0"/>
              </a:spcAft>
            </a:pPr>
            <a:r>
              <a:rPr lang="uk-UA" sz="2800" b="1" i="0" dirty="0">
                <a:solidFill>
                  <a:srgbClr val="0070C0"/>
                </a:solidFill>
                <a:effectLst/>
                <a:latin typeface="Times New Roman" panose="02020603050405020304" pitchFamily="18" charset="0"/>
              </a:rPr>
              <a:t>       Символічно відповідає воді, флегматичному темпераменту. Підходить для тих, кому не вистачає свободи.</a:t>
            </a:r>
          </a:p>
          <a:p>
            <a:pPr indent="180340">
              <a:spcBef>
                <a:spcPts val="0"/>
              </a:spcBef>
              <a:spcAft>
                <a:spcPts val="0"/>
              </a:spcAft>
            </a:pPr>
            <a:r>
              <a:rPr lang="uk-UA" sz="2800" b="1" i="0" dirty="0">
                <a:solidFill>
                  <a:srgbClr val="0070C0"/>
                </a:solidFill>
                <a:effectLst/>
                <a:latin typeface="Times New Roman" panose="02020603050405020304" pitchFamily="18" charset="0"/>
              </a:rPr>
              <a:t>        </a:t>
            </a:r>
            <a:r>
              <a:rPr lang="uk-UA" sz="2800" b="1" i="0" dirty="0">
                <a:solidFill>
                  <a:schemeClr val="accent2">
                    <a:lumMod val="60000"/>
                    <a:lumOff val="40000"/>
                  </a:schemeClr>
                </a:solidFill>
                <a:effectLst/>
                <a:highlight>
                  <a:srgbClr val="0000FF"/>
                </a:highlight>
                <a:latin typeface="Times New Roman" panose="02020603050405020304" pitchFamily="18" charset="0"/>
              </a:rPr>
              <a:t>Синій</a:t>
            </a:r>
            <a:r>
              <a:rPr lang="uk-UA" sz="2800" b="1" i="0" dirty="0">
                <a:solidFill>
                  <a:schemeClr val="accent2">
                    <a:lumMod val="60000"/>
                    <a:lumOff val="40000"/>
                  </a:schemeClr>
                </a:solidFill>
                <a:effectLst/>
                <a:latin typeface="Times New Roman" panose="02020603050405020304" pitchFamily="18" charset="0"/>
              </a:rPr>
              <a:t> </a:t>
            </a:r>
            <a:r>
              <a:rPr lang="uk-UA" sz="2800" b="1" i="0" dirty="0">
                <a:solidFill>
                  <a:srgbClr val="0070C0"/>
                </a:solidFill>
                <a:effectLst/>
                <a:latin typeface="Times New Roman" panose="02020603050405020304" pitchFamily="18" charset="0"/>
              </a:rPr>
              <a:t>– це єднання з навколишнім, розряджена емоційність, готовність до естетичних переживань і натхненних роздумів.</a:t>
            </a:r>
            <a:endParaRPr lang="uk-UA" sz="2800" b="1" i="0" dirty="0">
              <a:solidFill>
                <a:srgbClr val="0070C0"/>
              </a:solidFill>
              <a:effectLst/>
              <a:latin typeface="Roboto" panose="02000000000000000000" pitchFamily="2" charset="0"/>
            </a:endParaRPr>
          </a:p>
        </p:txBody>
      </p:sp>
      <p:pic>
        <p:nvPicPr>
          <p:cNvPr id="3" name="Рисунок 2">
            <a:extLst>
              <a:ext uri="{FF2B5EF4-FFF2-40B4-BE49-F238E27FC236}">
                <a16:creationId xmlns:a16="http://schemas.microsoft.com/office/drawing/2014/main" id="{50B92B5E-8344-48BF-8F11-A2B6024AD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323" y="2673436"/>
            <a:ext cx="2619375" cy="1743075"/>
          </a:xfrm>
          <a:prstGeom prst="rect">
            <a:avLst/>
          </a:prstGeom>
        </p:spPr>
      </p:pic>
      <p:pic>
        <p:nvPicPr>
          <p:cNvPr id="5" name="Рисунок 4">
            <a:extLst>
              <a:ext uri="{FF2B5EF4-FFF2-40B4-BE49-F238E27FC236}">
                <a16:creationId xmlns:a16="http://schemas.microsoft.com/office/drawing/2014/main" id="{8A0E2F5B-246A-44AC-8951-F48064517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043" y="4700903"/>
            <a:ext cx="2754456" cy="1907716"/>
          </a:xfrm>
          <a:prstGeom prst="rect">
            <a:avLst/>
          </a:prstGeom>
        </p:spPr>
      </p:pic>
      <p:pic>
        <p:nvPicPr>
          <p:cNvPr id="8" name="Рисунок 7">
            <a:extLst>
              <a:ext uri="{FF2B5EF4-FFF2-40B4-BE49-F238E27FC236}">
                <a16:creationId xmlns:a16="http://schemas.microsoft.com/office/drawing/2014/main" id="{16585D8E-EAA5-4D31-B3EA-1D9C554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4524" y="541194"/>
            <a:ext cx="2466975" cy="1847850"/>
          </a:xfrm>
          <a:prstGeom prst="rect">
            <a:avLst/>
          </a:prstGeom>
        </p:spPr>
      </p:pic>
    </p:spTree>
    <p:extLst>
      <p:ext uri="{BB962C8B-B14F-4D97-AF65-F5344CB8AC3E}">
        <p14:creationId xmlns:p14="http://schemas.microsoft.com/office/powerpoint/2010/main" val="67967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87F8FE92-A0D2-4757-9E0F-C291DB280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971" y="2094416"/>
            <a:ext cx="2143125" cy="2143125"/>
          </a:xfrm>
          <a:prstGeom prst="rect">
            <a:avLst/>
          </a:prstGeom>
        </p:spPr>
      </p:pic>
      <p:sp>
        <p:nvSpPr>
          <p:cNvPr id="3" name="TextBox 2">
            <a:extLst>
              <a:ext uri="{FF2B5EF4-FFF2-40B4-BE49-F238E27FC236}">
                <a16:creationId xmlns:a16="http://schemas.microsoft.com/office/drawing/2014/main" id="{E5426208-32FC-406F-9AFF-C1111C7A92A8}"/>
              </a:ext>
            </a:extLst>
          </p:cNvPr>
          <p:cNvSpPr txBox="1"/>
          <p:nvPr/>
        </p:nvSpPr>
        <p:spPr>
          <a:xfrm>
            <a:off x="779318" y="436419"/>
            <a:ext cx="8377670" cy="6494085"/>
          </a:xfrm>
          <a:prstGeom prst="rect">
            <a:avLst/>
          </a:prstGeom>
          <a:noFill/>
        </p:spPr>
        <p:txBody>
          <a:bodyPr wrap="square">
            <a:spAutoFit/>
          </a:bodyPr>
          <a:lstStyle/>
          <a:p>
            <a:r>
              <a:rPr lang="uk-UA" sz="3200" b="1" i="0" dirty="0">
                <a:solidFill>
                  <a:schemeClr val="accent2">
                    <a:lumMod val="60000"/>
                    <a:lumOff val="40000"/>
                  </a:schemeClr>
                </a:solidFill>
                <a:effectLst/>
                <a:latin typeface="Arial" panose="020B0604020202020204" pitchFamily="34" charset="0"/>
                <a:cs typeface="Arial" panose="020B0604020202020204" pitchFamily="34" charset="0"/>
              </a:rPr>
              <a:t>Блакитний</a:t>
            </a:r>
            <a:r>
              <a:rPr lang="uk-UA" sz="3200" b="0" i="0" dirty="0">
                <a:solidFill>
                  <a:schemeClr val="accent1">
                    <a:lumMod val="75000"/>
                  </a:schemeClr>
                </a:solidFill>
                <a:effectLst/>
                <a:latin typeface="Arial" panose="020B0604020202020204" pitchFamily="34" charset="0"/>
                <a:cs typeface="Arial" panose="020B0604020202020204" pitchFamily="34" charset="0"/>
              </a:rPr>
              <a:t> - заспокоює, утихомирює, знімає втому очей та м’язів. </a:t>
            </a:r>
          </a:p>
          <a:p>
            <a:r>
              <a:rPr lang="uk-UA" sz="3200" b="0" i="0" dirty="0">
                <a:solidFill>
                  <a:schemeClr val="accent1">
                    <a:lumMod val="75000"/>
                  </a:schemeClr>
                </a:solidFill>
                <a:effectLst/>
                <a:latin typeface="Arial" panose="020B0604020202020204" pitchFamily="34" charset="0"/>
                <a:cs typeface="Arial" panose="020B0604020202020204" pitchFamily="34" charset="0"/>
              </a:rPr>
              <a:t>Продукти </a:t>
            </a:r>
            <a:r>
              <a:rPr lang="uk-UA" sz="3200" b="1" i="0" dirty="0">
                <a:solidFill>
                  <a:schemeClr val="accent1"/>
                </a:solidFill>
                <a:effectLst/>
                <a:latin typeface="Arial" panose="020B0604020202020204" pitchFamily="34" charset="0"/>
                <a:cs typeface="Arial" panose="020B0604020202020204" pitchFamily="34" charset="0"/>
              </a:rPr>
              <a:t>синього</a:t>
            </a:r>
            <a:r>
              <a:rPr lang="uk-UA" sz="3200" b="0" i="0" dirty="0">
                <a:solidFill>
                  <a:schemeClr val="accent1">
                    <a:lumMod val="75000"/>
                  </a:schemeClr>
                </a:solidFill>
                <a:effectLst/>
                <a:latin typeface="Arial" panose="020B0604020202020204" pitchFamily="34" charset="0"/>
                <a:cs typeface="Arial" panose="020B0604020202020204" pitchFamily="34" charset="0"/>
              </a:rPr>
              <a:t>  кольору - темний виноград, картопля з синьою шкіркою, сливи, чорниця, смородина. Ці продукти захищають кровоносні судини і покращують зір, зменшують </a:t>
            </a:r>
            <a:r>
              <a:rPr lang="uk-UA" sz="3200" b="0" i="0" dirty="0" err="1">
                <a:solidFill>
                  <a:schemeClr val="accent1">
                    <a:lumMod val="75000"/>
                  </a:schemeClr>
                </a:solidFill>
                <a:effectLst/>
                <a:latin typeface="Arial" panose="020B0604020202020204" pitchFamily="34" charset="0"/>
                <a:cs typeface="Arial" panose="020B0604020202020204" pitchFamily="34" charset="0"/>
              </a:rPr>
              <a:t>тахикардію</a:t>
            </a:r>
            <a:r>
              <a:rPr lang="uk-UA" sz="3200" b="0" i="0" dirty="0">
                <a:solidFill>
                  <a:schemeClr val="accent1">
                    <a:lumMod val="75000"/>
                  </a:schemeClr>
                </a:solidFill>
                <a:effectLst/>
                <a:latin typeface="Arial" panose="020B0604020202020204" pitchFamily="34" charset="0"/>
                <a:cs typeface="Arial" panose="020B0604020202020204" pitchFamily="34" charset="0"/>
              </a:rPr>
              <a:t>, </a:t>
            </a:r>
            <a:r>
              <a:rPr lang="uk-UA" sz="3200" b="0" i="0" dirty="0" err="1">
                <a:solidFill>
                  <a:schemeClr val="accent1">
                    <a:lumMod val="75000"/>
                  </a:schemeClr>
                </a:solidFill>
                <a:effectLst/>
                <a:latin typeface="Arial" panose="020B0604020202020204" pitchFamily="34" charset="0"/>
                <a:cs typeface="Arial" panose="020B0604020202020204" pitchFamily="34" charset="0"/>
              </a:rPr>
              <a:t>м'язевий</a:t>
            </a:r>
            <a:r>
              <a:rPr lang="uk-UA" sz="3200" b="0" i="0" dirty="0">
                <a:solidFill>
                  <a:schemeClr val="accent1">
                    <a:lumMod val="75000"/>
                  </a:schemeClr>
                </a:solidFill>
                <a:effectLst/>
                <a:latin typeface="Arial" panose="020B0604020202020204" pitchFamily="34" charset="0"/>
                <a:cs typeface="Arial" panose="020B0604020202020204" pitchFamily="34" charset="0"/>
              </a:rPr>
              <a:t> біль і напругу, охолоджують та заспокоюють. Синій колір допомагає позбутися хвилювання та страху, знижує кров’яний тиск, знімає запалення, підвищує імунітет, позитивно впливає на роботу щитовидної залози.</a:t>
            </a:r>
            <a:endParaRPr lang="uk-UA" sz="3200" dirty="0">
              <a:solidFill>
                <a:schemeClr val="accent1">
                  <a:lumMod val="75000"/>
                </a:schemeClr>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F34B6A71-0059-41CE-B530-772771738903}"/>
              </a:ext>
            </a:extLst>
          </p:cNvPr>
          <p:cNvPicPr>
            <a:picLocks noChangeAspect="1"/>
          </p:cNvPicPr>
          <p:nvPr/>
        </p:nvPicPr>
        <p:blipFill rotWithShape="1">
          <a:blip r:embed="rId3">
            <a:extLst>
              <a:ext uri="{28A0092B-C50C-407E-A947-70E740481C1C}">
                <a14:useLocalDpi xmlns:a14="http://schemas.microsoft.com/office/drawing/2010/main" val="0"/>
              </a:ext>
            </a:extLst>
          </a:blip>
          <a:srcRect r="15753" b="3421"/>
          <a:stretch/>
        </p:blipFill>
        <p:spPr>
          <a:xfrm>
            <a:off x="8515539" y="54550"/>
            <a:ext cx="1516641" cy="2456152"/>
          </a:xfrm>
          <a:prstGeom prst="rect">
            <a:avLst/>
          </a:prstGeom>
        </p:spPr>
      </p:pic>
      <p:pic>
        <p:nvPicPr>
          <p:cNvPr id="6" name="Рисунок 5">
            <a:extLst>
              <a:ext uri="{FF2B5EF4-FFF2-40B4-BE49-F238E27FC236}">
                <a16:creationId xmlns:a16="http://schemas.microsoft.com/office/drawing/2014/main" id="{214186CB-DFF2-4E32-8A58-5E96FF5FE1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4079" y="5114924"/>
            <a:ext cx="2619375" cy="1743075"/>
          </a:xfrm>
          <a:prstGeom prst="rect">
            <a:avLst/>
          </a:prstGeom>
        </p:spPr>
      </p:pic>
      <p:pic>
        <p:nvPicPr>
          <p:cNvPr id="8" name="Рисунок 7">
            <a:extLst>
              <a:ext uri="{FF2B5EF4-FFF2-40B4-BE49-F238E27FC236}">
                <a16:creationId xmlns:a16="http://schemas.microsoft.com/office/drawing/2014/main" id="{9AD96F97-7361-4417-8215-D72FDC84AD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874015" y="323850"/>
            <a:ext cx="2486025" cy="1838325"/>
          </a:xfrm>
          <a:prstGeom prst="rect">
            <a:avLst/>
          </a:prstGeom>
        </p:spPr>
      </p:pic>
      <p:pic>
        <p:nvPicPr>
          <p:cNvPr id="12" name="Рисунок 11">
            <a:extLst>
              <a:ext uri="{FF2B5EF4-FFF2-40B4-BE49-F238E27FC236}">
                <a16:creationId xmlns:a16="http://schemas.microsoft.com/office/drawing/2014/main" id="{56F081D3-86BB-43C6-BC63-D25D815200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2307" y="3953737"/>
            <a:ext cx="2663374" cy="1161187"/>
          </a:xfrm>
          <a:prstGeom prst="rect">
            <a:avLst/>
          </a:prstGeom>
        </p:spPr>
      </p:pic>
      <p:pic>
        <p:nvPicPr>
          <p:cNvPr id="14" name="Рисунок 13">
            <a:extLst>
              <a:ext uri="{FF2B5EF4-FFF2-40B4-BE49-F238E27FC236}">
                <a16:creationId xmlns:a16="http://schemas.microsoft.com/office/drawing/2014/main" id="{0DF67D6E-B904-4732-8191-7EB4FABA62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4755" y="2486025"/>
            <a:ext cx="1935409" cy="1443035"/>
          </a:xfrm>
          <a:prstGeom prst="rect">
            <a:avLst/>
          </a:prstGeom>
        </p:spPr>
      </p:pic>
    </p:spTree>
    <p:extLst>
      <p:ext uri="{BB962C8B-B14F-4D97-AF65-F5344CB8AC3E}">
        <p14:creationId xmlns:p14="http://schemas.microsoft.com/office/powerpoint/2010/main" val="195160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B179C-2BE9-444C-ADBA-12D0C57DED49}"/>
              </a:ext>
            </a:extLst>
          </p:cNvPr>
          <p:cNvSpPr txBox="1"/>
          <p:nvPr/>
        </p:nvSpPr>
        <p:spPr>
          <a:xfrm>
            <a:off x="93519" y="187036"/>
            <a:ext cx="9863022" cy="6340197"/>
          </a:xfrm>
          <a:prstGeom prst="rect">
            <a:avLst/>
          </a:prstGeom>
          <a:noFill/>
        </p:spPr>
        <p:txBody>
          <a:bodyPr wrap="square">
            <a:spAutoFit/>
          </a:bodyPr>
          <a:lstStyle/>
          <a:p>
            <a:pPr indent="180340" algn="ctr">
              <a:spcBef>
                <a:spcPts val="0"/>
              </a:spcBef>
              <a:spcAft>
                <a:spcPts val="0"/>
              </a:spcAft>
            </a:pPr>
            <a:r>
              <a:rPr lang="uk-UA" sz="3600" b="1" i="0" dirty="0" err="1">
                <a:solidFill>
                  <a:schemeClr val="accent1">
                    <a:lumMod val="75000"/>
                  </a:schemeClr>
                </a:solidFill>
                <a:effectLst/>
                <a:latin typeface="Arial" panose="020B0604020202020204" pitchFamily="34" charset="0"/>
                <a:cs typeface="Arial" panose="020B0604020202020204" pitchFamily="34" charset="0"/>
              </a:rPr>
              <a:t>Цікавинки</a:t>
            </a:r>
            <a:r>
              <a:rPr lang="uk-UA" sz="3600" b="1" i="0" dirty="0">
                <a:solidFill>
                  <a:schemeClr val="accent1">
                    <a:lumMod val="75000"/>
                  </a:schemeClr>
                </a:solidFill>
                <a:effectLst/>
                <a:latin typeface="Arial" panose="020B0604020202020204" pitchFamily="34" charset="0"/>
                <a:cs typeface="Arial" panose="020B0604020202020204" pitchFamily="34" charset="0"/>
              </a:rPr>
              <a:t> від маленьких </a:t>
            </a:r>
            <a:r>
              <a:rPr lang="uk-UA" sz="3600" b="1" i="0" dirty="0" err="1">
                <a:solidFill>
                  <a:schemeClr val="accent1">
                    <a:lumMod val="75000"/>
                  </a:schemeClr>
                </a:solidFill>
                <a:effectLst/>
                <a:latin typeface="Arial" panose="020B0604020202020204" pitchFamily="34" charset="0"/>
                <a:cs typeface="Arial" panose="020B0604020202020204" pitchFamily="34" charset="0"/>
              </a:rPr>
              <a:t>кольорознавців</a:t>
            </a:r>
            <a:r>
              <a:rPr lang="uk-UA" sz="3600" b="1" i="0" dirty="0">
                <a:solidFill>
                  <a:schemeClr val="accent1">
                    <a:lumMod val="75000"/>
                  </a:schemeClr>
                </a:solidFill>
                <a:effectLst/>
                <a:latin typeface="Arial" panose="020B0604020202020204" pitchFamily="34" charset="0"/>
                <a:cs typeface="Arial" panose="020B0604020202020204" pitchFamily="34" charset="0"/>
              </a:rPr>
              <a:t> </a:t>
            </a:r>
          </a:p>
          <a:p>
            <a:pPr indent="180340" algn="ctr">
              <a:spcBef>
                <a:spcPts val="0"/>
              </a:spcBef>
              <a:spcAft>
                <a:spcPts val="0"/>
              </a:spcAft>
            </a:pPr>
            <a:endParaRPr lang="uk-UA" sz="3600" b="1" i="0" dirty="0">
              <a:solidFill>
                <a:schemeClr val="accent1">
                  <a:lumMod val="75000"/>
                </a:schemeClr>
              </a:solidFill>
              <a:effectLst/>
              <a:latin typeface="Arial" panose="020B0604020202020204" pitchFamily="34" charset="0"/>
              <a:cs typeface="Arial" panose="020B0604020202020204" pitchFamily="34" charset="0"/>
            </a:endParaRPr>
          </a:p>
          <a:p>
            <a:pPr marR="0" algn="l">
              <a:spcBef>
                <a:spcPts val="0"/>
              </a:spcBef>
              <a:spcAft>
                <a:spcPts val="0"/>
              </a:spcAft>
            </a:pPr>
            <a:r>
              <a:rPr lang="uk-UA" sz="1000" b="1" i="0" dirty="0">
                <a:solidFill>
                  <a:schemeClr val="accent1">
                    <a:lumMod val="75000"/>
                  </a:schemeClr>
                </a:solidFill>
                <a:effectLst/>
                <a:latin typeface="Arial" panose="020B0604020202020204" pitchFamily="34" charset="0"/>
                <a:cs typeface="Arial" panose="020B0604020202020204" pitchFamily="34" charset="0"/>
              </a:rPr>
              <a:t>      </a:t>
            </a:r>
            <a:r>
              <a:rPr lang="uk-UA" sz="1050" b="1" i="0" dirty="0">
                <a:solidFill>
                  <a:schemeClr val="accent1">
                    <a:lumMod val="75000"/>
                  </a:schemeClr>
                </a:solidFill>
                <a:effectLst/>
                <a:latin typeface="Arial" panose="020B0604020202020204" pitchFamily="34" charset="0"/>
                <a:cs typeface="Arial" panose="020B0604020202020204" pitchFamily="34" charset="0"/>
              </a:rPr>
              <a:t>   </a:t>
            </a:r>
            <a:r>
              <a:rPr lang="uk-UA" sz="2400" b="1" i="0" dirty="0">
                <a:solidFill>
                  <a:schemeClr val="accent1">
                    <a:lumMod val="75000"/>
                  </a:schemeClr>
                </a:solidFill>
                <a:effectLst/>
                <a:latin typeface="Arial" panose="020B0604020202020204" pitchFamily="34" charset="0"/>
                <a:cs typeface="Arial" panose="020B0604020202020204" pitchFamily="34" charset="0"/>
              </a:rPr>
              <a:t>Найпопулярнішим кольором у світі є </a:t>
            </a:r>
            <a:r>
              <a:rPr lang="uk-UA" sz="2400" b="1" i="0" dirty="0">
                <a:solidFill>
                  <a:srgbClr val="0070C0"/>
                </a:solidFill>
                <a:effectLst/>
                <a:latin typeface="Arial" panose="020B0604020202020204" pitchFamily="34" charset="0"/>
                <a:cs typeface="Arial" panose="020B0604020202020204" pitchFamily="34" charset="0"/>
              </a:rPr>
              <a:t>синій. </a:t>
            </a:r>
            <a:r>
              <a:rPr lang="uk-UA" sz="2400" b="1" i="0" dirty="0">
                <a:solidFill>
                  <a:schemeClr val="accent1">
                    <a:lumMod val="75000"/>
                  </a:schemeClr>
                </a:solidFill>
                <a:effectLst/>
                <a:latin typeface="Arial" panose="020B0604020202020204" pitchFamily="34" charset="0"/>
                <a:cs typeface="Arial" panose="020B0604020202020204" pitchFamily="34" charset="0"/>
              </a:rPr>
              <a:t>Близько 40% людей називають своїм улюбленим кольором саме синій.</a:t>
            </a:r>
          </a:p>
          <a:p>
            <a:pPr marR="0" algn="l">
              <a:spcBef>
                <a:spcPts val="0"/>
              </a:spcBef>
              <a:spcAft>
                <a:spcPts val="0"/>
              </a:spcAft>
            </a:pPr>
            <a:r>
              <a:rPr lang="uk-UA" sz="1000" b="1" i="0" dirty="0">
                <a:solidFill>
                  <a:schemeClr val="accent1">
                    <a:lumMod val="75000"/>
                  </a:schemeClr>
                </a:solidFill>
                <a:effectLst/>
                <a:latin typeface="Arial" panose="020B0604020202020204" pitchFamily="34" charset="0"/>
                <a:cs typeface="Arial" panose="020B0604020202020204" pitchFamily="34" charset="0"/>
              </a:rPr>
              <a:t>      </a:t>
            </a:r>
            <a:r>
              <a:rPr lang="uk-UA" sz="2400" b="1" i="0" dirty="0">
                <a:solidFill>
                  <a:schemeClr val="accent1">
                    <a:lumMod val="75000"/>
                  </a:schemeClr>
                </a:solidFill>
                <a:effectLst/>
                <a:latin typeface="Arial" panose="020B0604020202020204" pitchFamily="34" charset="0"/>
                <a:cs typeface="Arial" panose="020B0604020202020204" pitchFamily="34" charset="0"/>
              </a:rPr>
              <a:t>Блакитні очі</a:t>
            </a:r>
            <a:r>
              <a:rPr lang="uk-UA" sz="2400" b="1" i="1" dirty="0">
                <a:solidFill>
                  <a:schemeClr val="accent1">
                    <a:lumMod val="75000"/>
                  </a:schemeClr>
                </a:solidFill>
                <a:effectLst/>
                <a:latin typeface="Arial" panose="020B0604020202020204" pitchFamily="34" charset="0"/>
                <a:cs typeface="Arial" panose="020B0604020202020204" pitchFamily="34" charset="0"/>
              </a:rPr>
              <a:t> </a:t>
            </a:r>
            <a:r>
              <a:rPr lang="uk-UA" sz="2400" b="1" i="0" dirty="0">
                <a:solidFill>
                  <a:schemeClr val="accent1">
                    <a:lumMod val="75000"/>
                  </a:schemeClr>
                </a:solidFill>
                <a:effectLst/>
                <a:latin typeface="Arial" panose="020B0604020202020204" pitchFamily="34" charset="0"/>
                <a:cs typeface="Arial" panose="020B0604020202020204" pitchFamily="34" charset="0"/>
              </a:rPr>
              <a:t>- результат мутації в одному із генів. </a:t>
            </a:r>
          </a:p>
          <a:p>
            <a:pPr marR="0" algn="just">
              <a:spcBef>
                <a:spcPts val="0"/>
              </a:spcBef>
              <a:spcAft>
                <a:spcPts val="0"/>
              </a:spcAft>
            </a:pPr>
            <a:r>
              <a:rPr lang="uk-UA" sz="2400" b="1" i="0" dirty="0">
                <a:solidFill>
                  <a:schemeClr val="accent1">
                    <a:lumMod val="75000"/>
                  </a:schemeClr>
                </a:solidFill>
                <a:effectLst/>
                <a:latin typeface="Arial" panose="020B0604020202020204" pitchFamily="34" charset="0"/>
                <a:cs typeface="Arial" panose="020B0604020202020204" pitchFamily="34" charset="0"/>
              </a:rPr>
              <a:t>У носіїв такого гена понижене вироблення меланіну у райдужній оболонці ока. Виникла ця мутація приблизно 6–10 тис. років тому. </a:t>
            </a:r>
          </a:p>
          <a:p>
            <a:pPr marR="0" algn="just">
              <a:spcBef>
                <a:spcPts val="0"/>
              </a:spcBef>
              <a:spcAft>
                <a:spcPts val="0"/>
              </a:spcAft>
            </a:pPr>
            <a:r>
              <a:rPr lang="uk-UA" sz="2400" b="1" dirty="0">
                <a:solidFill>
                  <a:schemeClr val="accent1">
                    <a:lumMod val="75000"/>
                  </a:schemeClr>
                </a:solidFill>
                <a:latin typeface="Arial" panose="020B0604020202020204" pitchFamily="34" charset="0"/>
                <a:cs typeface="Arial" panose="020B0604020202020204" pitchFamily="34" charset="0"/>
              </a:rPr>
              <a:t>  </a:t>
            </a:r>
            <a:r>
              <a:rPr lang="uk-UA" sz="1000" b="1" i="0" dirty="0">
                <a:solidFill>
                  <a:schemeClr val="accent1">
                    <a:lumMod val="75000"/>
                  </a:schemeClr>
                </a:solidFill>
                <a:effectLst/>
                <a:latin typeface="Arial" panose="020B0604020202020204" pitchFamily="34" charset="0"/>
                <a:cs typeface="Arial" panose="020B0604020202020204" pitchFamily="34" charset="0"/>
              </a:rPr>
              <a:t>   </a:t>
            </a:r>
            <a:r>
              <a:rPr lang="uk-UA" sz="2400" b="1" i="0" dirty="0">
                <a:solidFill>
                  <a:schemeClr val="accent1">
                    <a:lumMod val="75000"/>
                  </a:schemeClr>
                </a:solidFill>
                <a:effectLst/>
                <a:latin typeface="Arial" panose="020B0604020202020204" pitchFamily="34" charset="0"/>
                <a:cs typeface="Arial" panose="020B0604020202020204" pitchFamily="34" charset="0"/>
              </a:rPr>
              <a:t>Експериментально доведено, що саме синій колір допомагає людині зануритися у свій внутрішній світ і залишитися наодинці з собою. </a:t>
            </a:r>
          </a:p>
          <a:p>
            <a:pPr marR="0" algn="just">
              <a:spcBef>
                <a:spcPts val="0"/>
              </a:spcBef>
              <a:spcAft>
                <a:spcPts val="0"/>
              </a:spcAft>
            </a:pPr>
            <a:r>
              <a:rPr lang="uk-UA" sz="1000" b="1" i="0" dirty="0">
                <a:solidFill>
                  <a:schemeClr val="accent1">
                    <a:lumMod val="75000"/>
                  </a:schemeClr>
                </a:solidFill>
                <a:effectLst/>
                <a:latin typeface="Arial" panose="020B0604020202020204" pitchFamily="34" charset="0"/>
                <a:cs typeface="Arial" panose="020B0604020202020204" pitchFamily="34" charset="0"/>
              </a:rPr>
              <a:t>       </a:t>
            </a:r>
            <a:r>
              <a:rPr lang="uk-UA" sz="2400" b="1" i="0" dirty="0">
                <a:solidFill>
                  <a:schemeClr val="accent1">
                    <a:lumMod val="75000"/>
                  </a:schemeClr>
                </a:solidFill>
                <a:effectLst/>
                <a:latin typeface="Arial" panose="020B0604020202020204" pitchFamily="34" charset="0"/>
                <a:cs typeface="Arial" panose="020B0604020202020204" pitchFamily="34" charset="0"/>
              </a:rPr>
              <a:t>Синій колір означає також фантазії, мрії і роздуми, але не дії та реалізації.</a:t>
            </a:r>
          </a:p>
          <a:p>
            <a:pPr marR="0" algn="just">
              <a:spcBef>
                <a:spcPts val="0"/>
              </a:spcBef>
              <a:spcAft>
                <a:spcPts val="0"/>
              </a:spcAft>
            </a:pPr>
            <a:r>
              <a:rPr lang="uk-UA" sz="1000" b="1" i="0" dirty="0">
                <a:solidFill>
                  <a:schemeClr val="accent1">
                    <a:lumMod val="75000"/>
                  </a:schemeClr>
                </a:solidFill>
                <a:effectLst/>
                <a:latin typeface="Arial" panose="020B0604020202020204" pitchFamily="34" charset="0"/>
                <a:cs typeface="Arial" panose="020B0604020202020204" pitchFamily="34" charset="0"/>
              </a:rPr>
              <a:t>     </a:t>
            </a:r>
          </a:p>
          <a:p>
            <a:pPr marR="0" algn="just">
              <a:spcBef>
                <a:spcPts val="0"/>
              </a:spcBef>
              <a:spcAft>
                <a:spcPts val="0"/>
              </a:spcAft>
            </a:pPr>
            <a:r>
              <a:rPr lang="uk-UA" sz="2400" b="1" i="0" dirty="0">
                <a:solidFill>
                  <a:schemeClr val="accent1">
                    <a:lumMod val="75000"/>
                  </a:schemeClr>
                </a:solidFill>
                <a:effectLst/>
                <a:latin typeface="Arial" panose="020B0604020202020204" pitchFamily="34" charset="0"/>
                <a:cs typeface="Arial" panose="020B0604020202020204" pitchFamily="34" charset="0"/>
              </a:rPr>
              <a:t>    Кров омара є безбарвною, але при контакті з киснем вона синіє</a:t>
            </a:r>
            <a:r>
              <a:rPr lang="uk-UA" sz="3600" b="1" i="0" dirty="0">
                <a:solidFill>
                  <a:schemeClr val="accent1">
                    <a:lumMod val="75000"/>
                  </a:schemeClr>
                </a:solidFill>
                <a:effectLst/>
                <a:latin typeface="Arial" panose="020B0604020202020204" pitchFamily="34" charset="0"/>
                <a:cs typeface="Arial" panose="020B0604020202020204" pitchFamily="34" charset="0"/>
              </a:rPr>
              <a:t>.</a:t>
            </a:r>
          </a:p>
        </p:txBody>
      </p:sp>
      <p:pic>
        <p:nvPicPr>
          <p:cNvPr id="4" name="Рисунок 3">
            <a:extLst>
              <a:ext uri="{FF2B5EF4-FFF2-40B4-BE49-F238E27FC236}">
                <a16:creationId xmlns:a16="http://schemas.microsoft.com/office/drawing/2014/main" id="{82EBB47F-EBA6-477B-913F-CC0FD4437B91}"/>
              </a:ext>
            </a:extLst>
          </p:cNvPr>
          <p:cNvPicPr>
            <a:picLocks noChangeAspect="1"/>
          </p:cNvPicPr>
          <p:nvPr/>
        </p:nvPicPr>
        <p:blipFill rotWithShape="1">
          <a:blip r:embed="rId2">
            <a:extLst>
              <a:ext uri="{28A0092B-C50C-407E-A947-70E740481C1C}">
                <a14:useLocalDpi xmlns:a14="http://schemas.microsoft.com/office/drawing/2010/main" val="0"/>
              </a:ext>
            </a:extLst>
          </a:blip>
          <a:srcRect t="28182" r="-1556"/>
          <a:stretch/>
        </p:blipFill>
        <p:spPr>
          <a:xfrm>
            <a:off x="9956541" y="5148149"/>
            <a:ext cx="2176463" cy="1539153"/>
          </a:xfrm>
          <a:prstGeom prst="rect">
            <a:avLst/>
          </a:prstGeom>
        </p:spPr>
      </p:pic>
      <p:pic>
        <p:nvPicPr>
          <p:cNvPr id="6" name="Рисунок 5">
            <a:extLst>
              <a:ext uri="{FF2B5EF4-FFF2-40B4-BE49-F238E27FC236}">
                <a16:creationId xmlns:a16="http://schemas.microsoft.com/office/drawing/2014/main" id="{32A5E6B6-F3CE-4D1E-AB8A-D8CC2BA37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3472" y="1358271"/>
            <a:ext cx="2269532" cy="1414462"/>
          </a:xfrm>
          <a:prstGeom prst="rect">
            <a:avLst/>
          </a:prstGeom>
        </p:spPr>
      </p:pic>
      <p:pic>
        <p:nvPicPr>
          <p:cNvPr id="8" name="Рисунок 7">
            <a:extLst>
              <a:ext uri="{FF2B5EF4-FFF2-40B4-BE49-F238E27FC236}">
                <a16:creationId xmlns:a16="http://schemas.microsoft.com/office/drawing/2014/main" id="{F3011EA4-981E-4B75-893F-4BA16B509DC2}"/>
              </a:ext>
            </a:extLst>
          </p:cNvPr>
          <p:cNvPicPr>
            <a:picLocks noChangeAspect="1"/>
          </p:cNvPicPr>
          <p:nvPr/>
        </p:nvPicPr>
        <p:blipFill rotWithShape="1">
          <a:blip r:embed="rId4">
            <a:extLst>
              <a:ext uri="{28A0092B-C50C-407E-A947-70E740481C1C}">
                <a14:useLocalDpi xmlns:a14="http://schemas.microsoft.com/office/drawing/2010/main" val="0"/>
              </a:ext>
            </a:extLst>
          </a:blip>
          <a:srcRect l="21976" t="1180" r="23519" b="-722"/>
          <a:stretch/>
        </p:blipFill>
        <p:spPr>
          <a:xfrm>
            <a:off x="9929363" y="2838880"/>
            <a:ext cx="2151809" cy="2208068"/>
          </a:xfrm>
          <a:prstGeom prst="rect">
            <a:avLst/>
          </a:prstGeom>
        </p:spPr>
      </p:pic>
      <p:pic>
        <p:nvPicPr>
          <p:cNvPr id="10" name="Рисунок 9">
            <a:extLst>
              <a:ext uri="{FF2B5EF4-FFF2-40B4-BE49-F238E27FC236}">
                <a16:creationId xmlns:a16="http://schemas.microsoft.com/office/drawing/2014/main" id="{19F1641D-51BB-42D4-8901-9CFC19962E19}"/>
              </a:ext>
            </a:extLst>
          </p:cNvPr>
          <p:cNvPicPr>
            <a:picLocks noChangeAspect="1"/>
          </p:cNvPicPr>
          <p:nvPr/>
        </p:nvPicPr>
        <p:blipFill rotWithShape="1">
          <a:blip r:embed="rId5">
            <a:extLst>
              <a:ext uri="{28A0092B-C50C-407E-A947-70E740481C1C}">
                <a14:useLocalDpi xmlns:a14="http://schemas.microsoft.com/office/drawing/2010/main" val="0"/>
              </a:ext>
            </a:extLst>
          </a:blip>
          <a:srcRect r="40970"/>
          <a:stretch/>
        </p:blipFill>
        <p:spPr>
          <a:xfrm>
            <a:off x="10328029" y="0"/>
            <a:ext cx="1236754" cy="1257070"/>
          </a:xfrm>
          <a:prstGeom prst="rect">
            <a:avLst/>
          </a:prstGeom>
        </p:spPr>
      </p:pic>
    </p:spTree>
    <p:extLst>
      <p:ext uri="{BB962C8B-B14F-4D97-AF65-F5344CB8AC3E}">
        <p14:creationId xmlns:p14="http://schemas.microsoft.com/office/powerpoint/2010/main" val="270158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4">
            <a:extLst>
              <a:ext uri="{FF2B5EF4-FFF2-40B4-BE49-F238E27FC236}">
                <a16:creationId xmlns:a16="http://schemas.microsoft.com/office/drawing/2014/main" id="{29CCEE5C-C947-4BEB-A40E-1FB345504A4E}"/>
              </a:ext>
            </a:extLst>
          </p:cNvPr>
          <p:cNvSpPr>
            <a:spLocks noGrp="1"/>
          </p:cNvSpPr>
          <p:nvPr>
            <p:ph type="title"/>
          </p:nvPr>
        </p:nvSpPr>
        <p:spPr>
          <a:xfrm>
            <a:off x="587375" y="473075"/>
            <a:ext cx="8653463" cy="990600"/>
          </a:xfrm>
        </p:spPr>
        <p:txBody>
          <a:bodyPr>
            <a:normAutofit fontScale="90000"/>
          </a:bodyPr>
          <a:lstStyle/>
          <a:p>
            <a:pPr algn="ctr" eaLnBrk="1" hangingPunct="1"/>
            <a:r>
              <a:rPr lang="uk-UA" altLang="en-US" sz="4900" b="1" dirty="0">
                <a:latin typeface="Calibri" panose="020F0502020204030204" pitchFamily="34" charset="0"/>
                <a:cs typeface="Calibri" panose="020F0502020204030204" pitchFamily="34" charset="0"/>
              </a:rPr>
              <a:t>Колірний аутотренінг</a:t>
            </a:r>
            <a:br>
              <a:rPr lang="en-US" altLang="en-US" b="1" dirty="0">
                <a:latin typeface="Calibri" panose="020F0502020204030204" pitchFamily="34" charset="0"/>
                <a:cs typeface="Calibri" panose="020F0502020204030204" pitchFamily="34" charset="0"/>
              </a:rPr>
            </a:br>
            <a:endParaRPr lang="en-US" altLang="en-US" dirty="0"/>
          </a:p>
        </p:txBody>
      </p:sp>
      <p:pic>
        <p:nvPicPr>
          <p:cNvPr id="13315" name="Picture 2" descr="ÐÐ°ÑÑÐ¸Ð½ÐºÐ¸ Ð¿Ð¾ Ð·Ð°Ð¿ÑÐ¾ÑÑ ÐºÐ¾Ð»ÑÐ¾ÑÐ¾Ð²Ð¸Ð¹ Ð°ÑÑÐ¾ÑÑÐµÐ½ÑÐ½Ð³">
            <a:extLst>
              <a:ext uri="{FF2B5EF4-FFF2-40B4-BE49-F238E27FC236}">
                <a16:creationId xmlns:a16="http://schemas.microsoft.com/office/drawing/2014/main" id="{1E026DD4-9FF2-431A-BF67-52FEA0208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03" y="1736725"/>
            <a:ext cx="6594531"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ÐÐ°ÑÑÐ¸Ð½ÐºÐ¸ Ð¿Ð¾ Ð·Ð°Ð¿ÑÐ¾ÑÑ Ð·ÑÑÐºÐ° Ð·Ð¾ÑÑÐ½Ðµ Ð½ÐµÐ±Ð¾">
            <a:extLst>
              <a:ext uri="{FF2B5EF4-FFF2-40B4-BE49-F238E27FC236}">
                <a16:creationId xmlns:a16="http://schemas.microsoft.com/office/drawing/2014/main" id="{631ADF9A-AD2A-476F-9F43-F84C42481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75" y="1822450"/>
            <a:ext cx="3171825"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конечная звезда 8">
            <a:extLst>
              <a:ext uri="{FF2B5EF4-FFF2-40B4-BE49-F238E27FC236}">
                <a16:creationId xmlns:a16="http://schemas.microsoft.com/office/drawing/2014/main" id="{1972D33F-6AB6-4676-AEC3-7E191BCE3F10}"/>
              </a:ext>
            </a:extLst>
          </p:cNvPr>
          <p:cNvSpPr/>
          <p:nvPr/>
        </p:nvSpPr>
        <p:spPr>
          <a:xfrm rot="10406885" flipV="1">
            <a:off x="10082394" y="2725818"/>
            <a:ext cx="1141412" cy="98425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5-конечная звезда 9">
            <a:extLst>
              <a:ext uri="{FF2B5EF4-FFF2-40B4-BE49-F238E27FC236}">
                <a16:creationId xmlns:a16="http://schemas.microsoft.com/office/drawing/2014/main" id="{62966707-AA54-4FC7-87AF-95F8B094CA77}"/>
              </a:ext>
            </a:extLst>
          </p:cNvPr>
          <p:cNvSpPr/>
          <p:nvPr/>
        </p:nvSpPr>
        <p:spPr>
          <a:xfrm rot="9796507" flipV="1">
            <a:off x="9727912" y="1555750"/>
            <a:ext cx="1084262" cy="1000125"/>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конечная звезда 10">
            <a:extLst>
              <a:ext uri="{FF2B5EF4-FFF2-40B4-BE49-F238E27FC236}">
                <a16:creationId xmlns:a16="http://schemas.microsoft.com/office/drawing/2014/main" id="{421645B9-63FE-40DB-BB3F-36210670A17F}"/>
              </a:ext>
            </a:extLst>
          </p:cNvPr>
          <p:cNvSpPr/>
          <p:nvPr/>
        </p:nvSpPr>
        <p:spPr>
          <a:xfrm>
            <a:off x="8310402" y="871537"/>
            <a:ext cx="1322387" cy="1184275"/>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5-конечная звезда 11">
            <a:extLst>
              <a:ext uri="{FF2B5EF4-FFF2-40B4-BE49-F238E27FC236}">
                <a16:creationId xmlns:a16="http://schemas.microsoft.com/office/drawing/2014/main" id="{8D82DEFD-5902-4BF1-B5CE-81CCC8861106}"/>
              </a:ext>
            </a:extLst>
          </p:cNvPr>
          <p:cNvSpPr/>
          <p:nvPr/>
        </p:nvSpPr>
        <p:spPr>
          <a:xfrm>
            <a:off x="7222170" y="1185863"/>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5-конечная звезда 12">
            <a:extLst>
              <a:ext uri="{FF2B5EF4-FFF2-40B4-BE49-F238E27FC236}">
                <a16:creationId xmlns:a16="http://schemas.microsoft.com/office/drawing/2014/main" id="{3916E3B9-F7F1-439C-BC7C-952ED82BEFAA}"/>
              </a:ext>
            </a:extLst>
          </p:cNvPr>
          <p:cNvSpPr/>
          <p:nvPr/>
        </p:nvSpPr>
        <p:spPr>
          <a:xfrm>
            <a:off x="10058400" y="4851400"/>
            <a:ext cx="914400" cy="914400"/>
          </a:xfrm>
          <a:prstGeom prst="star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5-конечная звезда 12">
            <a:extLst>
              <a:ext uri="{FF2B5EF4-FFF2-40B4-BE49-F238E27FC236}">
                <a16:creationId xmlns:a16="http://schemas.microsoft.com/office/drawing/2014/main" id="{B18ABE68-58C7-454F-AA53-7D93E71FB5E4}"/>
              </a:ext>
            </a:extLst>
          </p:cNvPr>
          <p:cNvSpPr/>
          <p:nvPr/>
        </p:nvSpPr>
        <p:spPr>
          <a:xfrm>
            <a:off x="10195900" y="3937000"/>
            <a:ext cx="914400" cy="914400"/>
          </a:xfrm>
          <a:prstGeom prst="star5">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BB8BF5-C7C8-4C7D-B818-ACB78C9E311F}"/>
              </a:ext>
            </a:extLst>
          </p:cNvPr>
          <p:cNvSpPr txBox="1"/>
          <p:nvPr/>
        </p:nvSpPr>
        <p:spPr>
          <a:xfrm>
            <a:off x="372052" y="145474"/>
            <a:ext cx="8543347" cy="5847755"/>
          </a:xfrm>
          <a:prstGeom prst="rect">
            <a:avLst/>
          </a:prstGeom>
          <a:noFill/>
        </p:spPr>
        <p:txBody>
          <a:bodyPr wrap="square">
            <a:spAutoFit/>
          </a:bodyPr>
          <a:lstStyle/>
          <a:p>
            <a:pPr indent="180340" algn="ctr">
              <a:spcBef>
                <a:spcPts val="0"/>
              </a:spcBef>
              <a:spcAft>
                <a:spcPts val="0"/>
              </a:spcAft>
            </a:pPr>
            <a:r>
              <a:rPr lang="ru-RU" sz="3600" b="1" i="0" dirty="0">
                <a:solidFill>
                  <a:srgbClr val="3D2AF2"/>
                </a:solidFill>
                <a:effectLst/>
                <a:latin typeface="Times New Roman" panose="02020603050405020304" pitchFamily="18" charset="0"/>
              </a:rPr>
              <a:t>«</a:t>
            </a:r>
            <a:r>
              <a:rPr lang="ru-RU" sz="3600" b="1" i="0" dirty="0" err="1">
                <a:solidFill>
                  <a:srgbClr val="3D2AF2"/>
                </a:solidFill>
                <a:effectLst/>
                <a:latin typeface="Times New Roman" panose="02020603050405020304" pitchFamily="18" charset="0"/>
              </a:rPr>
              <a:t>Кольорова</a:t>
            </a:r>
            <a:r>
              <a:rPr lang="ru-RU" sz="3600" b="1" i="0" dirty="0">
                <a:solidFill>
                  <a:srgbClr val="3D2AF2"/>
                </a:solidFill>
                <a:effectLst/>
                <a:latin typeface="Times New Roman" panose="02020603050405020304" pitchFamily="18" charset="0"/>
              </a:rPr>
              <a:t> водичка»</a:t>
            </a:r>
            <a:endParaRPr lang="ru-RU" sz="3600" b="1" i="0" dirty="0">
              <a:solidFill>
                <a:srgbClr val="3D2AF2"/>
              </a:solidFill>
              <a:effectLst/>
              <a:latin typeface="Roboto" panose="02000000000000000000" pitchFamily="2" charset="0"/>
            </a:endParaRPr>
          </a:p>
          <a:p>
            <a:pPr indent="180340" algn="just">
              <a:spcBef>
                <a:spcPts val="0"/>
              </a:spcBef>
              <a:spcAft>
                <a:spcPts val="0"/>
              </a:spcAft>
            </a:pPr>
            <a:r>
              <a:rPr lang="ru-RU" sz="1800" b="0" i="1" dirty="0">
                <a:solidFill>
                  <a:srgbClr val="333333"/>
                </a:solidFill>
                <a:effectLst/>
                <a:latin typeface="Times New Roman" panose="02020603050405020304" pitchFamily="18" charset="0"/>
              </a:rPr>
              <a:t> </a:t>
            </a:r>
            <a:endParaRPr lang="ru-RU" sz="1800" b="0" i="0" dirty="0">
              <a:solidFill>
                <a:srgbClr val="333333"/>
              </a:solidFill>
              <a:effectLst/>
              <a:latin typeface="Roboto" panose="02000000000000000000" pitchFamily="2" charset="0"/>
            </a:endParaRPr>
          </a:p>
          <a:p>
            <a:pPr indent="180340" algn="just">
              <a:spcBef>
                <a:spcPts val="0"/>
              </a:spcBef>
              <a:spcAft>
                <a:spcPts val="0"/>
              </a:spcAft>
            </a:pPr>
            <a:r>
              <a:rPr lang="ru-RU" sz="1800" b="0" i="0" dirty="0">
                <a:solidFill>
                  <a:srgbClr val="333333"/>
                </a:solidFill>
                <a:effectLst/>
                <a:latin typeface="Times New Roman" panose="02020603050405020304" pitchFamily="18" charset="0"/>
              </a:rPr>
              <a:t>   </a:t>
            </a:r>
            <a:r>
              <a:rPr lang="ru-RU" sz="3200" b="1" i="0" dirty="0">
                <a:solidFill>
                  <a:schemeClr val="accent1">
                    <a:lumMod val="75000"/>
                  </a:schemeClr>
                </a:solidFill>
                <a:effectLst/>
                <a:latin typeface="Times New Roman" panose="02020603050405020304" pitchFamily="18" charset="0"/>
              </a:rPr>
              <a:t>«Синя  вода» не </a:t>
            </a:r>
            <a:r>
              <a:rPr lang="ru-RU" sz="3200" b="1" i="0" dirty="0" err="1">
                <a:solidFill>
                  <a:schemeClr val="accent1">
                    <a:lumMod val="75000"/>
                  </a:schemeClr>
                </a:solidFill>
                <a:effectLst/>
                <a:latin typeface="Times New Roman" panose="02020603050405020304" pitchFamily="18" charset="0"/>
              </a:rPr>
              <a:t>тільки</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знімає</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гостроту</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конфлікту</a:t>
            </a:r>
            <a:r>
              <a:rPr lang="ru-RU" sz="3200" b="1" i="0" dirty="0">
                <a:solidFill>
                  <a:schemeClr val="accent1">
                    <a:lumMod val="75000"/>
                  </a:schemeClr>
                </a:solidFill>
                <a:effectLst/>
                <a:latin typeface="Times New Roman" panose="02020603050405020304" pitchFamily="18" charset="0"/>
              </a:rPr>
              <a:t>, але </a:t>
            </a:r>
            <a:r>
              <a:rPr lang="ru-RU" sz="3200" b="1" i="0" dirty="0" err="1">
                <a:solidFill>
                  <a:schemeClr val="accent1">
                    <a:lumMod val="75000"/>
                  </a:schemeClr>
                </a:solidFill>
                <a:effectLst/>
                <a:latin typeface="Times New Roman" panose="02020603050405020304" pitchFamily="18" charset="0"/>
              </a:rPr>
              <a:t>може</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його</a:t>
            </a:r>
            <a:r>
              <a:rPr lang="ru-RU" sz="3200" b="1" i="0" dirty="0">
                <a:solidFill>
                  <a:schemeClr val="accent1">
                    <a:lumMod val="75000"/>
                  </a:schemeClr>
                </a:solidFill>
                <a:effectLst/>
                <a:latin typeface="Times New Roman" panose="02020603050405020304" pitchFamily="18" charset="0"/>
              </a:rPr>
              <a:t> і не </a:t>
            </a:r>
            <a:r>
              <a:rPr lang="ru-RU" sz="3200" b="1" i="0" dirty="0" err="1">
                <a:solidFill>
                  <a:schemeClr val="accent1">
                    <a:lumMod val="75000"/>
                  </a:schemeClr>
                </a:solidFill>
                <a:effectLst/>
                <a:latin typeface="Times New Roman" panose="02020603050405020304" pitchFamily="18" charset="0"/>
              </a:rPr>
              <a:t>допустити</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Це</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потрібно</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пам'ятати</a:t>
            </a:r>
            <a:r>
              <a:rPr lang="ru-RU" sz="3200" b="1" i="0" dirty="0">
                <a:solidFill>
                  <a:schemeClr val="accent1">
                    <a:lumMod val="75000"/>
                  </a:schemeClr>
                </a:solidFill>
                <a:effectLst/>
                <a:latin typeface="Times New Roman" panose="02020603050405020304" pitchFamily="18" charset="0"/>
              </a:rPr>
              <a:t>, коли </a:t>
            </a:r>
            <a:r>
              <a:rPr lang="ru-RU" sz="3200" b="1" i="0" dirty="0" err="1">
                <a:solidFill>
                  <a:schemeClr val="accent1">
                    <a:lumMod val="75000"/>
                  </a:schemeClr>
                </a:solidFill>
                <a:effectLst/>
                <a:latin typeface="Times New Roman" panose="02020603050405020304" pitchFamily="18" charset="0"/>
              </a:rPr>
              <a:t>чекаєте</a:t>
            </a:r>
            <a:r>
              <a:rPr lang="ru-RU" sz="3200" b="1" i="0" dirty="0">
                <a:solidFill>
                  <a:schemeClr val="accent1">
                    <a:lumMod val="75000"/>
                  </a:schemeClr>
                </a:solidFill>
                <a:effectLst/>
                <a:latin typeface="Times New Roman" panose="02020603050405020304" pitchFamily="18" charset="0"/>
              </a:rPr>
              <a:t> гостей, </a:t>
            </a:r>
            <a:r>
              <a:rPr lang="ru-RU" sz="3200" b="1" i="0" dirty="0" err="1">
                <a:solidFill>
                  <a:schemeClr val="accent1">
                    <a:lumMod val="75000"/>
                  </a:schemeClr>
                </a:solidFill>
                <a:effectLst/>
                <a:latin typeface="Times New Roman" panose="02020603050405020304" pitchFamily="18" charset="0"/>
              </a:rPr>
              <a:t>які</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можуть</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конфліктувати</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між</a:t>
            </a:r>
            <a:r>
              <a:rPr lang="ru-RU" sz="3200" b="1" i="0" dirty="0">
                <a:solidFill>
                  <a:schemeClr val="accent1">
                    <a:lumMod val="75000"/>
                  </a:schemeClr>
                </a:solidFill>
                <a:effectLst/>
                <a:latin typeface="Times New Roman" panose="02020603050405020304" pitchFamily="18" charset="0"/>
              </a:rPr>
              <a:t> собою.</a:t>
            </a:r>
            <a:endParaRPr lang="ru-RU" sz="3200" b="1" i="0" dirty="0">
              <a:solidFill>
                <a:schemeClr val="accent1">
                  <a:lumMod val="75000"/>
                </a:schemeClr>
              </a:solidFill>
              <a:effectLst/>
              <a:latin typeface="Roboto" panose="02000000000000000000" pitchFamily="2" charset="0"/>
            </a:endParaRPr>
          </a:p>
          <a:p>
            <a:pPr indent="180340" algn="just">
              <a:spcBef>
                <a:spcPts val="0"/>
              </a:spcBef>
              <a:spcAft>
                <a:spcPts val="0"/>
              </a:spcAft>
            </a:pPr>
            <a:r>
              <a:rPr lang="ru-RU" sz="3200" b="1" i="0" dirty="0">
                <a:solidFill>
                  <a:schemeClr val="accent1">
                    <a:lumMod val="75000"/>
                  </a:schemeClr>
                </a:solidFill>
                <a:effectLst/>
                <a:latin typeface="Times New Roman" panose="02020603050405020304" pitchFamily="18" charset="0"/>
              </a:rPr>
              <a:t>     Зараз ми </a:t>
            </a:r>
            <a:r>
              <a:rPr lang="ru-RU" sz="3200" b="1" i="0" dirty="0" err="1">
                <a:solidFill>
                  <a:schemeClr val="accent1">
                    <a:lumMod val="75000"/>
                  </a:schemeClr>
                </a:solidFill>
                <a:effectLst/>
                <a:latin typeface="Times New Roman" panose="02020603050405020304" pitchFamily="18" charset="0"/>
              </a:rPr>
              <a:t>почнемо</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заряджати</a:t>
            </a:r>
            <a:r>
              <a:rPr lang="ru-RU" sz="3200" b="1" i="0" dirty="0">
                <a:solidFill>
                  <a:schemeClr val="accent1">
                    <a:lumMod val="75000"/>
                  </a:schemeClr>
                </a:solidFill>
                <a:effectLst/>
                <a:latin typeface="Times New Roman" panose="02020603050405020304" pitchFamily="18" charset="0"/>
              </a:rPr>
              <a:t> водичку, але </a:t>
            </a:r>
            <a:r>
              <a:rPr lang="ru-RU" sz="3200" b="1" i="0" dirty="0" err="1">
                <a:solidFill>
                  <a:schemeClr val="accent1">
                    <a:lumMod val="75000"/>
                  </a:schemeClr>
                </a:solidFill>
                <a:effectLst/>
                <a:latin typeface="Times New Roman" panose="02020603050405020304" pitchFamily="18" charset="0"/>
              </a:rPr>
              <a:t>блакитна</a:t>
            </a:r>
            <a:r>
              <a:rPr lang="ru-RU" sz="3200" b="1" i="0" dirty="0">
                <a:solidFill>
                  <a:schemeClr val="accent1">
                    <a:lumMod val="75000"/>
                  </a:schemeClr>
                </a:solidFill>
                <a:effectLst/>
                <a:latin typeface="Times New Roman" panose="02020603050405020304" pitchFamily="18" charset="0"/>
              </a:rPr>
              <a:t> вода </a:t>
            </a:r>
            <a:r>
              <a:rPr lang="ru-RU" sz="3200" b="1" i="0" dirty="0" err="1">
                <a:solidFill>
                  <a:schemeClr val="accent1">
                    <a:lumMod val="75000"/>
                  </a:schemeClr>
                </a:solidFill>
                <a:effectLst/>
                <a:latin typeface="Times New Roman" panose="02020603050405020304" pitchFamily="18" charset="0"/>
              </a:rPr>
              <a:t>має</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постояти</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довше</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Адже</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пити</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її</a:t>
            </a:r>
            <a:r>
              <a:rPr lang="ru-RU" sz="3200" b="1" i="0" dirty="0">
                <a:solidFill>
                  <a:schemeClr val="accent1">
                    <a:lumMod val="75000"/>
                  </a:schemeClr>
                </a:solidFill>
                <a:effectLst/>
                <a:latin typeface="Times New Roman" panose="02020603050405020304" pitchFamily="18" charset="0"/>
              </a:rPr>
              <a:t> рекомендовано </a:t>
            </a:r>
            <a:r>
              <a:rPr lang="ru-RU" sz="3200" b="1" i="0" dirty="0" err="1">
                <a:solidFill>
                  <a:schemeClr val="accent1">
                    <a:lumMod val="75000"/>
                  </a:schemeClr>
                </a:solidFill>
                <a:effectLst/>
                <a:latin typeface="Times New Roman" panose="02020603050405020304" pitchFamily="18" charset="0"/>
              </a:rPr>
              <a:t>після</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обіду</a:t>
            </a:r>
            <a:r>
              <a:rPr lang="ru-RU" sz="3200" b="1" i="0" dirty="0">
                <a:solidFill>
                  <a:schemeClr val="accent1">
                    <a:lumMod val="75000"/>
                  </a:schemeClr>
                </a:solidFill>
                <a:effectLst/>
                <a:latin typeface="Times New Roman" panose="02020603050405020304" pitchFamily="18" charset="0"/>
              </a:rPr>
              <a:t>, тому  вона </a:t>
            </a:r>
            <a:r>
              <a:rPr lang="ru-RU" sz="3200" b="1" i="0" dirty="0" err="1">
                <a:solidFill>
                  <a:schemeClr val="accent1">
                    <a:lumMod val="75000"/>
                  </a:schemeClr>
                </a:solidFill>
                <a:effectLst/>
                <a:latin typeface="Times New Roman" panose="02020603050405020304" pitchFamily="18" charset="0"/>
              </a:rPr>
              <a:t>зможе</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краще</a:t>
            </a:r>
            <a:r>
              <a:rPr lang="ru-RU" sz="3200" b="1" i="0" dirty="0">
                <a:solidFill>
                  <a:schemeClr val="accent1">
                    <a:lumMod val="75000"/>
                  </a:schemeClr>
                </a:solidFill>
                <a:effectLst/>
                <a:latin typeface="Times New Roman" panose="02020603050405020304" pitchFamily="18" charset="0"/>
              </a:rPr>
              <a:t> </a:t>
            </a:r>
            <a:r>
              <a:rPr lang="ru-RU" sz="3200" b="1" i="0" dirty="0" err="1">
                <a:solidFill>
                  <a:schemeClr val="accent1">
                    <a:lumMod val="75000"/>
                  </a:schemeClr>
                </a:solidFill>
                <a:effectLst/>
                <a:latin typeface="Times New Roman" panose="02020603050405020304" pitchFamily="18" charset="0"/>
              </a:rPr>
              <a:t>зарядитись</a:t>
            </a:r>
            <a:r>
              <a:rPr lang="ru-RU" sz="3200" b="1" i="0" dirty="0">
                <a:solidFill>
                  <a:schemeClr val="accent1">
                    <a:lumMod val="75000"/>
                  </a:schemeClr>
                </a:solidFill>
                <a:effectLst/>
                <a:latin typeface="Times New Roman" panose="02020603050405020304" pitchFamily="18" charset="0"/>
              </a:rPr>
              <a:t>.</a:t>
            </a:r>
            <a:endParaRPr lang="ru-RU" sz="3200" b="1" i="0" dirty="0">
              <a:solidFill>
                <a:schemeClr val="accent1">
                  <a:lumMod val="75000"/>
                </a:schemeClr>
              </a:solidFill>
              <a:effectLst/>
              <a:latin typeface="Roboto" panose="02000000000000000000" pitchFamily="2" charset="0"/>
            </a:endParaRPr>
          </a:p>
          <a:p>
            <a:pPr indent="180340" algn="ctr">
              <a:spcBef>
                <a:spcPts val="0"/>
              </a:spcBef>
              <a:spcAft>
                <a:spcPts val="0"/>
              </a:spcAft>
            </a:pPr>
            <a:r>
              <a:rPr lang="ru-RU" sz="3200" b="1" i="1" dirty="0">
                <a:solidFill>
                  <a:schemeClr val="accent1">
                    <a:lumMod val="75000"/>
                  </a:schemeClr>
                </a:solidFill>
                <a:effectLst/>
                <a:latin typeface="Times New Roman" panose="02020603050405020304" pitchFamily="18" charset="0"/>
              </a:rPr>
              <a:t>Вода синя </a:t>
            </a:r>
            <a:r>
              <a:rPr lang="ru-RU" sz="3200" b="1" i="1" dirty="0" err="1">
                <a:solidFill>
                  <a:schemeClr val="accent1">
                    <a:lumMod val="75000"/>
                  </a:schemeClr>
                </a:solidFill>
                <a:effectLst/>
                <a:latin typeface="Times New Roman" panose="02020603050405020304" pitchFamily="18" charset="0"/>
              </a:rPr>
              <a:t>незвичайна</a:t>
            </a:r>
            <a:r>
              <a:rPr lang="ru-RU" sz="3200" b="1" i="1" dirty="0">
                <a:solidFill>
                  <a:schemeClr val="accent1">
                    <a:lumMod val="75000"/>
                  </a:schemeClr>
                </a:solidFill>
                <a:effectLst/>
                <a:latin typeface="Times New Roman" panose="02020603050405020304" pitchFamily="18" charset="0"/>
              </a:rPr>
              <a:t>,</a:t>
            </a:r>
            <a:endParaRPr lang="ru-RU" sz="3200" b="1" i="0" dirty="0">
              <a:solidFill>
                <a:schemeClr val="accent1">
                  <a:lumMod val="75000"/>
                </a:schemeClr>
              </a:solidFill>
              <a:effectLst/>
              <a:latin typeface="Roboto" panose="02000000000000000000" pitchFamily="2" charset="0"/>
            </a:endParaRPr>
          </a:p>
          <a:p>
            <a:pPr indent="180340" algn="ctr">
              <a:spcBef>
                <a:spcPts val="0"/>
              </a:spcBef>
              <a:spcAft>
                <a:spcPts val="0"/>
              </a:spcAft>
            </a:pPr>
            <a:r>
              <a:rPr lang="ru-RU" sz="3200" b="1" i="1" dirty="0" err="1">
                <a:solidFill>
                  <a:schemeClr val="accent1">
                    <a:lumMod val="75000"/>
                  </a:schemeClr>
                </a:solidFill>
                <a:effectLst/>
                <a:latin typeface="Times New Roman" panose="02020603050405020304" pitchFamily="18" charset="0"/>
              </a:rPr>
              <a:t>Миротворча</a:t>
            </a:r>
            <a:r>
              <a:rPr lang="ru-RU" sz="3200" b="1" i="1" dirty="0">
                <a:solidFill>
                  <a:schemeClr val="accent1">
                    <a:lumMod val="75000"/>
                  </a:schemeClr>
                </a:solidFill>
                <a:effectLst/>
                <a:latin typeface="Times New Roman" panose="02020603050405020304" pitchFamily="18" charset="0"/>
              </a:rPr>
              <a:t> , </a:t>
            </a:r>
            <a:r>
              <a:rPr lang="ru-RU" sz="3200" b="1" i="1" dirty="0" err="1">
                <a:solidFill>
                  <a:schemeClr val="accent1">
                    <a:lumMod val="75000"/>
                  </a:schemeClr>
                </a:solidFill>
                <a:effectLst/>
                <a:latin typeface="Times New Roman" panose="02020603050405020304" pitchFamily="18" charset="0"/>
              </a:rPr>
              <a:t>релаксуюча</a:t>
            </a:r>
            <a:r>
              <a:rPr lang="ru-RU" sz="3200" b="1" i="1" dirty="0">
                <a:solidFill>
                  <a:schemeClr val="accent1">
                    <a:lumMod val="75000"/>
                  </a:schemeClr>
                </a:solidFill>
                <a:effectLst/>
                <a:latin typeface="Times New Roman" panose="02020603050405020304" pitchFamily="18" charset="0"/>
              </a:rPr>
              <a:t>.</a:t>
            </a:r>
            <a:endParaRPr lang="ru-RU" sz="1800" b="1" i="0" dirty="0">
              <a:solidFill>
                <a:schemeClr val="accent1">
                  <a:lumMod val="75000"/>
                </a:schemeClr>
              </a:solidFill>
              <a:effectLst/>
              <a:latin typeface="Roboto" panose="02000000000000000000" pitchFamily="2" charset="0"/>
            </a:endParaRPr>
          </a:p>
        </p:txBody>
      </p:sp>
      <p:pic>
        <p:nvPicPr>
          <p:cNvPr id="4" name="Picture 6" descr="ÐÐ°ÑÑÐ¸Ð½ÐºÐ¸ Ð¿Ð¾ Ð·Ð°Ð¿ÑÐ¾ÑÑ ÑÐºÐ»ÑÐ½ÐºÐ° Ð· Ð²Ð¾Ð´Ð¾ÑÐ½Ð° ÑÑÐ¾Ð»Ñ">
            <a:extLst>
              <a:ext uri="{FF2B5EF4-FFF2-40B4-BE49-F238E27FC236}">
                <a16:creationId xmlns:a16="http://schemas.microsoft.com/office/drawing/2014/main" id="{75C4FA64-2CBB-4EB4-AA01-9B55C941E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875" y="145474"/>
            <a:ext cx="2857500" cy="328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C3F83A5C-A673-4D08-ADE4-268A8A53E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340" y="4782416"/>
            <a:ext cx="2604117" cy="1930110"/>
          </a:xfrm>
          <a:prstGeom prst="rect">
            <a:avLst/>
          </a:prstGeom>
        </p:spPr>
      </p:pic>
      <p:pic>
        <p:nvPicPr>
          <p:cNvPr id="7" name="Рисунок 6">
            <a:extLst>
              <a:ext uri="{FF2B5EF4-FFF2-40B4-BE49-F238E27FC236}">
                <a16:creationId xmlns:a16="http://schemas.microsoft.com/office/drawing/2014/main" id="{6FBF71FE-1BE8-41DF-80D0-B203000E4F2F}"/>
              </a:ext>
            </a:extLst>
          </p:cNvPr>
          <p:cNvPicPr>
            <a:picLocks noChangeAspect="1"/>
          </p:cNvPicPr>
          <p:nvPr/>
        </p:nvPicPr>
        <p:blipFill rotWithShape="1">
          <a:blip r:embed="rId4">
            <a:extLst>
              <a:ext uri="{28A0092B-C50C-407E-A947-70E740481C1C}">
                <a14:useLocalDpi xmlns:a14="http://schemas.microsoft.com/office/drawing/2010/main" val="0"/>
              </a:ext>
            </a:extLst>
          </a:blip>
          <a:srcRect l="16385" t="30188" r="20425" b="24752"/>
          <a:stretch/>
        </p:blipFill>
        <p:spPr>
          <a:xfrm>
            <a:off x="282277" y="4967227"/>
            <a:ext cx="1758084" cy="1890773"/>
          </a:xfrm>
          <a:prstGeom prst="rect">
            <a:avLst/>
          </a:prstGeom>
        </p:spPr>
      </p:pic>
    </p:spTree>
    <p:extLst>
      <p:ext uri="{BB962C8B-B14F-4D97-AF65-F5344CB8AC3E}">
        <p14:creationId xmlns:p14="http://schemas.microsoft.com/office/powerpoint/2010/main" val="2953240681"/>
      </p:ext>
    </p:extLst>
  </p:cSld>
  <p:clrMapOvr>
    <a:masterClrMapping/>
  </p:clrMapOvr>
</p:sld>
</file>

<file path=ppt/theme/theme1.xml><?xml version="1.0" encoding="utf-8"?>
<a:theme xmlns:a="http://schemas.openxmlformats.org/drawingml/2006/main" name="Грань">
  <a:themeElements>
    <a:clrScheme name="Сині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171</TotalTime>
  <Words>739</Words>
  <Application>Microsoft Office PowerPoint</Application>
  <PresentationFormat>Широкий екран</PresentationFormat>
  <Paragraphs>51</Paragraphs>
  <Slides>16</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16</vt:i4>
      </vt:variant>
    </vt:vector>
  </HeadingPairs>
  <TitlesOfParts>
    <vt:vector size="23" baseType="lpstr">
      <vt:lpstr>Arial</vt:lpstr>
      <vt:lpstr>Calibri</vt:lpstr>
      <vt:lpstr>Roboto</vt:lpstr>
      <vt:lpstr>Times New Roman</vt:lpstr>
      <vt:lpstr>Trebuchet MS</vt:lpstr>
      <vt:lpstr>Wingdings 3</vt:lpstr>
      <vt:lpstr>Грань</vt:lpstr>
      <vt:lpstr>Кольоровий  тиждень:   синій день</vt:lpstr>
      <vt:lpstr>Презентація PowerPoint</vt:lpstr>
      <vt:lpstr>Четвер у нас день синій.  Він холодний і сокійний.</vt:lpstr>
      <vt:lpstr>    Асоціативний кущ</vt:lpstr>
      <vt:lpstr>Презентація PowerPoint</vt:lpstr>
      <vt:lpstr>Презентація PowerPoint</vt:lpstr>
      <vt:lpstr>Презентація PowerPoint</vt:lpstr>
      <vt:lpstr>Колірний аутотренінг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Кольоровий  тиждень:   синій день</dc:title>
  <dc:creator>Алла Сикач</dc:creator>
  <cp:lastModifiedBy>Алла Сикач</cp:lastModifiedBy>
  <cp:revision>17</cp:revision>
  <dcterms:created xsi:type="dcterms:W3CDTF">2024-10-23T16:40:18Z</dcterms:created>
  <dcterms:modified xsi:type="dcterms:W3CDTF">2024-10-23T21:10:24Z</dcterms:modified>
</cp:coreProperties>
</file>