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ra Light" panose="020B0604020202020204" charset="0"/>
      <p:regular r:id="rId17"/>
    </p:embeddedFont>
    <p:embeddedFont>
      <p:font typeface="Alexandria Semi Bold" panose="020B0604020202020204" charset="-78"/>
      <p:regular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61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3DCF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7EEF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818799"/>
            <a:ext cx="7627382" cy="2950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Поняття моделі. Поняття предметної галузі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58309" y="5094446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 цьому уроці ми розглянемо, що таке модель і предметна галузь, а також вивчимо їх застосування в різних сферах життя.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6047780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13128" y="6031587"/>
            <a:ext cx="2867620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2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3249216"/>
            <a:ext cx="666416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Підсумок та висновки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44709" y="4286845"/>
            <a:ext cx="7627382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Сьогодні ми дізналися, що таке модель і предметна галузь, а також розглянули різні типи моделей та їх застосування в реальному житті.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539597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Цілі уроку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2820948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34760" y="2893576"/>
            <a:ext cx="13442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462326" y="2820948"/>
            <a:ext cx="300144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Ознайомлення з поняттями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462326" y="3663315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Учні отримають чітке розуміння понять "модель" і "предметна галузь".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4680347" y="2820948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21912" y="2893576"/>
            <a:ext cx="20419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384363" y="2820948"/>
            <a:ext cx="300144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Розвиток навичок аналізу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384363" y="3663315"/>
            <a:ext cx="3001447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Учні навчиться розрізняти різні типи моделей і класифікувати їх за різними критеріями.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758309" y="5510451"/>
            <a:ext cx="487442" cy="487442"/>
          </a:xfrm>
          <a:prstGeom prst="roundRect">
            <a:avLst>
              <a:gd name="adj" fmla="val 1866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99755" y="5583079"/>
            <a:ext cx="204549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462326" y="5510451"/>
            <a:ext cx="3003947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Застосування знань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462326" y="5996583"/>
            <a:ext cx="6923365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Учні зможуть застосовувати отримані знання для вирішення реальних практичних завдань.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334929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Що таке модель?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372558"/>
            <a:ext cx="3705463" cy="2677597"/>
          </a:xfrm>
          <a:prstGeom prst="roundRect">
            <a:avLst>
              <a:gd name="adj" fmla="val 339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8904" y="259675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Зменшена копія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8904" y="3082885"/>
            <a:ext cx="325707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Модель може бути зменшеною копією реального об'єкта, наприклад, модель літака.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2372558"/>
            <a:ext cx="3705463" cy="2677597"/>
          </a:xfrm>
          <a:prstGeom prst="roundRect">
            <a:avLst>
              <a:gd name="adj" fmla="val 3399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90942" y="2596753"/>
            <a:ext cx="3257074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Спрощене представлення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0942" y="3439120"/>
            <a:ext cx="3257074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Модель може бути спрощеним представленням складного об'єкта або явища, наприклад, модель атома.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44709" y="5266730"/>
            <a:ext cx="7627382" cy="1627942"/>
          </a:xfrm>
          <a:prstGeom prst="roundRect">
            <a:avLst>
              <a:gd name="adj" fmla="val 559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68904" y="5490924"/>
            <a:ext cx="448710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Математичне формулювання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468904" y="5977057"/>
            <a:ext cx="7178993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Модель може бути математичним формулюванням, яке описує залежності між різними величинами.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567583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Види моделей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8217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 призначенням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394597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Навчальні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758309" y="4817031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Дослідницькі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5239464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Прогнозні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5312926" y="382178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 типом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312926" y="4394597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Матеріальні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312926" y="4817031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Графічні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5312926" y="5239464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Математичні</a:t>
            </a:r>
            <a:endParaRPr lang="en-US" sz="1700" dirty="0"/>
          </a:p>
        </p:txBody>
      </p:sp>
      <p:sp>
        <p:nvSpPr>
          <p:cNvPr id="11" name="Text 9"/>
          <p:cNvSpPr/>
          <p:nvPr/>
        </p:nvSpPr>
        <p:spPr>
          <a:xfrm>
            <a:off x="9867543" y="3821787"/>
            <a:ext cx="310800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 рівнем абстракції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67543" y="4394597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Конкретні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9867543" y="4817031"/>
            <a:ext cx="4018359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Абстрактні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996196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Предметна галузь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709" y="2033826"/>
            <a:ext cx="1083231" cy="173319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52861" y="2250400"/>
            <a:ext cx="3252549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Область дослідження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652861" y="2736533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Предметна галузь - це область знань, яку досліджують.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709" y="3767018"/>
            <a:ext cx="1083231" cy="173319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2861" y="3983593"/>
            <a:ext cx="2870954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Сукупність об'єктів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52861" y="4469725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Вона може включати в себе різні об'єкти, явища та процеси.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709" y="5500211"/>
            <a:ext cx="1083231" cy="173319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52861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Приклади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652861" y="6202918"/>
            <a:ext cx="621923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Економіка, медицина, інформатика, фізика, хімія - це все приклади предметних галузей.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113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084" y="2941796"/>
            <a:ext cx="8780502" cy="634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Моделювання предметної галузі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75084" y="5784056"/>
            <a:ext cx="13280231" cy="22860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</p:sp>
      <p:sp>
        <p:nvSpPr>
          <p:cNvPr id="5" name="Shape 2"/>
          <p:cNvSpPr/>
          <p:nvPr/>
        </p:nvSpPr>
        <p:spPr>
          <a:xfrm>
            <a:off x="3261717" y="5109031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</p:sp>
      <p:sp>
        <p:nvSpPr>
          <p:cNvPr id="6" name="Shape 3"/>
          <p:cNvSpPr/>
          <p:nvPr/>
        </p:nvSpPr>
        <p:spPr>
          <a:xfrm>
            <a:off x="3056215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13259" y="5631716"/>
            <a:ext cx="11977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004060" y="3865721"/>
            <a:ext cx="2538293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Визначення мети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867966" y="4298752"/>
            <a:ext cx="4810601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Спочатку потрібно чітко визначити, для чого будується модель предметної галузі.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5956340" y="5783997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</p:sp>
      <p:sp>
        <p:nvSpPr>
          <p:cNvPr id="11" name="Shape 8"/>
          <p:cNvSpPr/>
          <p:nvPr/>
        </p:nvSpPr>
        <p:spPr>
          <a:xfrm>
            <a:off x="5750838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76806" y="5631716"/>
            <a:ext cx="1819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4698682" y="6652141"/>
            <a:ext cx="2538293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Вибір типу моделі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3562588" y="7085171"/>
            <a:ext cx="4810601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З урахуванням мети, вибирається тип моделі, яка найкраще відповідає завданням.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8650962" y="5109031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</p:sp>
      <p:sp>
        <p:nvSpPr>
          <p:cNvPr id="16" name="Shape 13"/>
          <p:cNvSpPr/>
          <p:nvPr/>
        </p:nvSpPr>
        <p:spPr>
          <a:xfrm>
            <a:off x="8445460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71309" y="5631716"/>
            <a:ext cx="182166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393305" y="3865721"/>
            <a:ext cx="2538293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Створення моделі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257211" y="4298752"/>
            <a:ext cx="4810601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 основі обраного типу моделі, створюється її структура та наповнення.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345585" y="5783997"/>
            <a:ext cx="22860" cy="675084"/>
          </a:xfrm>
          <a:prstGeom prst="roundRect">
            <a:avLst>
              <a:gd name="adj" fmla="val 354429"/>
            </a:avLst>
          </a:prstGeom>
          <a:solidFill>
            <a:srgbClr val="BBC2DC"/>
          </a:solidFill>
          <a:ln/>
        </p:spPr>
      </p:sp>
      <p:sp>
        <p:nvSpPr>
          <p:cNvPr id="21" name="Shape 18"/>
          <p:cNvSpPr/>
          <p:nvPr/>
        </p:nvSpPr>
        <p:spPr>
          <a:xfrm>
            <a:off x="11140083" y="5567065"/>
            <a:ext cx="433983" cy="433983"/>
          </a:xfrm>
          <a:prstGeom prst="roundRect">
            <a:avLst>
              <a:gd name="adj" fmla="val 18670"/>
            </a:avLst>
          </a:prstGeom>
          <a:solidFill>
            <a:srgbClr val="D5DCF6"/>
          </a:solidFill>
          <a:ln w="7620">
            <a:solidFill>
              <a:srgbClr val="BBC2DC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1265218" y="5631716"/>
            <a:ext cx="183713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9603462" y="6652141"/>
            <a:ext cx="3507224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Перевірка та модифікація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8951833" y="7085171"/>
            <a:ext cx="4810601" cy="617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Створена модель перевіряється на відповідність реальним даним та, за необхідності, модифікується.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840700"/>
            <a:ext cx="586882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Приклади моделей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1986677"/>
            <a:ext cx="6394371" cy="395192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8309" y="6209347"/>
            <a:ext cx="3128010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Математичні моделі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58309" y="6695480"/>
            <a:ext cx="63943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Використовуються для прогнозування, моделювання економічних процесів, розрахунку траєкторій руху, тощо.</a:t>
            </a:r>
            <a:endParaRPr lang="en-US" sz="17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01" y="1986677"/>
            <a:ext cx="6394490" cy="395204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77601" y="6209467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Анатомічні моделі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77601" y="6695599"/>
            <a:ext cx="639449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Допомагають вивчати будову тіла людини, тварин і рослин.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610207"/>
            <a:ext cx="76273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Застосування моделей в житті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58309" y="4360545"/>
            <a:ext cx="7627382" cy="1258729"/>
          </a:xfrm>
          <a:prstGeom prst="roundRect">
            <a:avLst>
              <a:gd name="adj" fmla="val 722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65929" y="4368165"/>
            <a:ext cx="7611308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83575" y="4505682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Наука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3524131" y="4505682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Медицина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6060877" y="4505682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Інженерія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765929" y="4989909"/>
            <a:ext cx="7611308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83575" y="5127427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Економіка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3524131" y="5127427"/>
            <a:ext cx="209597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Архітектура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6060877" y="5127427"/>
            <a:ext cx="2099786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Дизайн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7919" y="731877"/>
            <a:ext cx="5826323" cy="678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1F1E1E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Практичні завдання</a:t>
            </a:r>
            <a:endParaRPr lang="en-US" sz="42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919" y="1719263"/>
            <a:ext cx="515302" cy="51530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7919" y="2440662"/>
            <a:ext cx="2712601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Карта світу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07919" y="2903220"/>
            <a:ext cx="7700963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Визначте, які об'єкти та явища можна змоделювати за допомогою карти світу.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919" y="3851553"/>
            <a:ext cx="515302" cy="5153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07919" y="4572953"/>
            <a:ext cx="2712601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Годинник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6207919" y="5035510"/>
            <a:ext cx="7700963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Які види моделей можна створити для годинника?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919" y="5983843"/>
            <a:ext cx="515302" cy="51530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07919" y="6705243"/>
            <a:ext cx="2712601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3B3535"/>
                </a:solidFill>
                <a:latin typeface="Alexandria Semi Bold" pitchFamily="34" charset="0"/>
                <a:ea typeface="Alexandria Semi Bold" pitchFamily="34" charset="-122"/>
                <a:cs typeface="Alexandria Semi Bold" pitchFamily="34" charset="-120"/>
              </a:rPr>
              <a:t>Графік функції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207919" y="7167801"/>
            <a:ext cx="7700963" cy="3299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3535"/>
                </a:solidFill>
                <a:latin typeface="Sora Light" pitchFamily="34" charset="0"/>
                <a:ea typeface="Sora Light" pitchFamily="34" charset="-122"/>
                <a:cs typeface="Sora Light" pitchFamily="34" charset="-120"/>
              </a:rPr>
              <a:t>Що можна змоделювати за допомогою графіка функції?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373</Words>
  <Application>Microsoft Office PowerPoint</Application>
  <PresentationFormat>Произвольный</PresentationFormat>
  <Paragraphs>82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Sora Light</vt:lpstr>
      <vt:lpstr>Alexandria Semi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annal</cp:lastModifiedBy>
  <cp:revision>2</cp:revision>
  <dcterms:created xsi:type="dcterms:W3CDTF">2024-10-30T15:58:35Z</dcterms:created>
  <dcterms:modified xsi:type="dcterms:W3CDTF">2024-10-30T16:02:22Z</dcterms:modified>
</cp:coreProperties>
</file>