
<file path=[Content_Types].xml><?xml version="1.0" encoding="utf-8"?>
<Types xmlns="http://schemas.openxmlformats.org/package/2006/content-types">
  <Default Extension="png" ContentType="image/png"/>
  <Default Extension="mp3" ContentType="audio/mpe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7" r:id="rId2"/>
    <p:sldId id="256" r:id="rId3"/>
    <p:sldId id="259" r:id="rId4"/>
    <p:sldId id="260" r:id="rId5"/>
    <p:sldId id="263" r:id="rId6"/>
    <p:sldId id="261" r:id="rId7"/>
    <p:sldId id="262" r:id="rId8"/>
    <p:sldId id="257" r:id="rId9"/>
    <p:sldId id="258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5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>
      <p:cViewPr varScale="1">
        <p:scale>
          <a:sx n="58" d="100"/>
          <a:sy n="58" d="100"/>
        </p:scale>
        <p:origin x="23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FCA8C-94A5-4CE5-9318-6DDA8E8BAB40}" type="datetimeFigureOut">
              <a:rPr lang="uk-UA" smtClean="0"/>
              <a:t>08.10.2024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448F-26E8-4003-B4B1-2C6D4D96B1C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817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7" Type="http://schemas.openxmlformats.org/officeDocument/2006/relationships/image" Target="../media/image17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tmp"/><Relationship Id="rId5" Type="http://schemas.openxmlformats.org/officeDocument/2006/relationships/image" Target="../media/image15.tmp"/><Relationship Id="rId4" Type="http://schemas.openxmlformats.org/officeDocument/2006/relationships/image" Target="../media/image14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18.tm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m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tm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tmp"/><Relationship Id="rId5" Type="http://schemas.openxmlformats.org/officeDocument/2006/relationships/image" Target="../media/image5.tmp"/><Relationship Id="rId4" Type="http://schemas.openxmlformats.org/officeDocument/2006/relationships/image" Target="../media/image4.tmp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tmp"/><Relationship Id="rId5" Type="http://schemas.openxmlformats.org/officeDocument/2006/relationships/image" Target="../media/image7.tmp"/><Relationship Id="rId4" Type="http://schemas.openxmlformats.org/officeDocument/2006/relationships/image" Target="../media/image6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tmp"/><Relationship Id="rId5" Type="http://schemas.openxmlformats.org/officeDocument/2006/relationships/image" Target="../media/image7.tmp"/><Relationship Id="rId4" Type="http://schemas.openxmlformats.org/officeDocument/2006/relationships/image" Target="../media/image6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tmp"/><Relationship Id="rId5" Type="http://schemas.openxmlformats.org/officeDocument/2006/relationships/image" Target="../media/image7.tmp"/><Relationship Id="rId4" Type="http://schemas.openxmlformats.org/officeDocument/2006/relationships/image" Target="../media/image6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tmp"/><Relationship Id="rId5" Type="http://schemas.openxmlformats.org/officeDocument/2006/relationships/image" Target="../media/image7.tmp"/><Relationship Id="rId4" Type="http://schemas.openxmlformats.org/officeDocument/2006/relationships/image" Target="../media/image6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tmp"/><Relationship Id="rId5" Type="http://schemas.openxmlformats.org/officeDocument/2006/relationships/image" Target="../media/image7.tmp"/><Relationship Id="rId4" Type="http://schemas.openxmlformats.org/officeDocument/2006/relationships/image" Target="../media/image6.tm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2452" y="2226365"/>
            <a:ext cx="96740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 day!</a:t>
            </a:r>
            <a:endParaRPr lang="uk-UA" sz="9600" b="1" i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1266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лако 8"/>
          <p:cNvSpPr/>
          <p:nvPr/>
        </p:nvSpPr>
        <p:spPr>
          <a:xfrm>
            <a:off x="4778" y="3363684"/>
            <a:ext cx="3670925" cy="3631475"/>
          </a:xfrm>
          <a:prstGeom prst="cloud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блако 9"/>
          <p:cNvSpPr/>
          <p:nvPr/>
        </p:nvSpPr>
        <p:spPr>
          <a:xfrm>
            <a:off x="7502834" y="3363684"/>
            <a:ext cx="3670925" cy="3631475"/>
          </a:xfrm>
          <a:prstGeom prst="cloud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блако 10"/>
          <p:cNvSpPr/>
          <p:nvPr/>
        </p:nvSpPr>
        <p:spPr>
          <a:xfrm>
            <a:off x="7537456" y="793576"/>
            <a:ext cx="3670925" cy="3631475"/>
          </a:xfrm>
          <a:prstGeom prst="cloud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Облако 11"/>
          <p:cNvSpPr/>
          <p:nvPr/>
        </p:nvSpPr>
        <p:spPr>
          <a:xfrm>
            <a:off x="3951608" y="-238948"/>
            <a:ext cx="3670925" cy="3631475"/>
          </a:xfrm>
          <a:prstGeom prst="cloud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Облако 7"/>
          <p:cNvSpPr/>
          <p:nvPr/>
        </p:nvSpPr>
        <p:spPr>
          <a:xfrm>
            <a:off x="365760" y="478971"/>
            <a:ext cx="3670925" cy="3631475"/>
          </a:xfrm>
          <a:prstGeom prst="cloud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043" y="2998778"/>
            <a:ext cx="3893964" cy="33088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583" y="978957"/>
            <a:ext cx="1897544" cy="2400508"/>
          </a:xfrm>
          <a:prstGeom prst="rect">
            <a:avLst/>
          </a:prstGeom>
        </p:spPr>
      </p:pic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215" y="315569"/>
            <a:ext cx="2476715" cy="2522439"/>
          </a:xfrm>
          <a:prstGeom prst="rect">
            <a:avLst/>
          </a:prstGeom>
        </p:spPr>
      </p:pic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194" y="1548483"/>
            <a:ext cx="2621507" cy="2088061"/>
          </a:xfrm>
          <a:prstGeom prst="rect">
            <a:avLst/>
          </a:prstGeom>
        </p:spPr>
      </p:pic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87" y="4400633"/>
            <a:ext cx="2248095" cy="1905165"/>
          </a:xfrm>
          <a:prstGeom prst="rect">
            <a:avLst/>
          </a:prstGeom>
        </p:spPr>
      </p:pic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064" y="4207788"/>
            <a:ext cx="2103302" cy="194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974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0417"/>
            <a:ext cx="12192000" cy="42518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5-конечная звезда 2"/>
          <p:cNvSpPr/>
          <p:nvPr/>
        </p:nvSpPr>
        <p:spPr>
          <a:xfrm>
            <a:off x="8377646" y="871711"/>
            <a:ext cx="687977" cy="600891"/>
          </a:xfrm>
          <a:prstGeom prst="star5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5-конечная звезда 3"/>
          <p:cNvSpPr/>
          <p:nvPr/>
        </p:nvSpPr>
        <p:spPr>
          <a:xfrm>
            <a:off x="11072949" y="6107924"/>
            <a:ext cx="687977" cy="600891"/>
          </a:xfrm>
          <a:prstGeom prst="star5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5-конечная звезда 4"/>
          <p:cNvSpPr/>
          <p:nvPr/>
        </p:nvSpPr>
        <p:spPr>
          <a:xfrm>
            <a:off x="235131" y="708141"/>
            <a:ext cx="687977" cy="600891"/>
          </a:xfrm>
          <a:prstGeom prst="star5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5-конечная звезда 5"/>
          <p:cNvSpPr/>
          <p:nvPr/>
        </p:nvSpPr>
        <p:spPr>
          <a:xfrm>
            <a:off x="5482046" y="1084786"/>
            <a:ext cx="687977" cy="600891"/>
          </a:xfrm>
          <a:prstGeom prst="star5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5-конечная звезда 6"/>
          <p:cNvSpPr/>
          <p:nvPr/>
        </p:nvSpPr>
        <p:spPr>
          <a:xfrm>
            <a:off x="2969623" y="5492"/>
            <a:ext cx="687977" cy="600891"/>
          </a:xfrm>
          <a:prstGeom prst="star5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5-конечная звезда 7"/>
          <p:cNvSpPr/>
          <p:nvPr/>
        </p:nvSpPr>
        <p:spPr>
          <a:xfrm>
            <a:off x="2795451" y="6164531"/>
            <a:ext cx="687977" cy="600891"/>
          </a:xfrm>
          <a:prstGeom prst="star5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5-конечная звезда 8"/>
          <p:cNvSpPr/>
          <p:nvPr/>
        </p:nvSpPr>
        <p:spPr>
          <a:xfrm>
            <a:off x="10511245" y="108387"/>
            <a:ext cx="687977" cy="600891"/>
          </a:xfrm>
          <a:prstGeom prst="star5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CD1_030_M02_Let's_Play_WB_act_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06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0908" y="3059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40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98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72502E-F125-4D5C-A8A4-84E343144F5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uk-UA" smtClean="0"/>
              <a:t>Використані джерела: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E8B2EF2-F788-4E55-B966-17317C3FFC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2275337"/>
            <a:ext cx="9906000" cy="3490014"/>
          </a:xfrm>
          <a:prstGeom prst="rect">
            <a:avLst/>
          </a:prstGeom>
          <a:solidFill>
            <a:srgbClr val="002060"/>
          </a:solidFill>
        </p:spPr>
      </p:pic>
      <p:sp>
        <p:nvSpPr>
          <p:cNvPr id="3" name="Звезда: 5 точек 2">
            <a:extLst>
              <a:ext uri="{FF2B5EF4-FFF2-40B4-BE49-F238E27FC236}">
                <a16:creationId xmlns:a16="http://schemas.microsoft.com/office/drawing/2014/main" id="{4A8BA84E-58B8-48C6-A77A-5B3824919923}"/>
              </a:ext>
            </a:extLst>
          </p:cNvPr>
          <p:cNvSpPr/>
          <p:nvPr/>
        </p:nvSpPr>
        <p:spPr>
          <a:xfrm>
            <a:off x="11164186" y="191386"/>
            <a:ext cx="1027814" cy="90376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везда: 5 точек 4">
            <a:extLst>
              <a:ext uri="{FF2B5EF4-FFF2-40B4-BE49-F238E27FC236}">
                <a16:creationId xmlns:a16="http://schemas.microsoft.com/office/drawing/2014/main" id="{25DBE56C-38F5-4EB3-BB0C-663B5BE605A8}"/>
              </a:ext>
            </a:extLst>
          </p:cNvPr>
          <p:cNvSpPr/>
          <p:nvPr/>
        </p:nvSpPr>
        <p:spPr>
          <a:xfrm>
            <a:off x="11408735" y="4561367"/>
            <a:ext cx="637953" cy="49973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везда: 5 точек 5">
            <a:extLst>
              <a:ext uri="{FF2B5EF4-FFF2-40B4-BE49-F238E27FC236}">
                <a16:creationId xmlns:a16="http://schemas.microsoft.com/office/drawing/2014/main" id="{E6F1C698-B666-4ED6-86B0-FE15BCAE9DDF}"/>
              </a:ext>
            </a:extLst>
          </p:cNvPr>
          <p:cNvSpPr/>
          <p:nvPr/>
        </p:nvSpPr>
        <p:spPr>
          <a:xfrm>
            <a:off x="4731488" y="6145619"/>
            <a:ext cx="563526" cy="56352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везда: 5 точек 6">
            <a:extLst>
              <a:ext uri="{FF2B5EF4-FFF2-40B4-BE49-F238E27FC236}">
                <a16:creationId xmlns:a16="http://schemas.microsoft.com/office/drawing/2014/main" id="{ACC3D21E-A6D4-4BB0-952A-CD7A1C0D81BF}"/>
              </a:ext>
            </a:extLst>
          </p:cNvPr>
          <p:cNvSpPr/>
          <p:nvPr/>
        </p:nvSpPr>
        <p:spPr>
          <a:xfrm>
            <a:off x="318977" y="191386"/>
            <a:ext cx="680483" cy="42713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863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лако 12"/>
          <p:cNvSpPr/>
          <p:nvPr/>
        </p:nvSpPr>
        <p:spPr>
          <a:xfrm>
            <a:off x="8753186" y="3075964"/>
            <a:ext cx="3823062" cy="3666308"/>
          </a:xfrm>
          <a:prstGeom prst="cloud">
            <a:avLst/>
          </a:prstGeom>
          <a:solidFill>
            <a:srgbClr val="FFF5E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Облако 11"/>
          <p:cNvSpPr/>
          <p:nvPr/>
        </p:nvSpPr>
        <p:spPr>
          <a:xfrm>
            <a:off x="6798746" y="2325189"/>
            <a:ext cx="3823062" cy="3666308"/>
          </a:xfrm>
          <a:prstGeom prst="cloud">
            <a:avLst/>
          </a:prstGeom>
          <a:solidFill>
            <a:srgbClr val="FFF5E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блако 10"/>
          <p:cNvSpPr/>
          <p:nvPr/>
        </p:nvSpPr>
        <p:spPr>
          <a:xfrm>
            <a:off x="5182038" y="1785257"/>
            <a:ext cx="3823062" cy="3666308"/>
          </a:xfrm>
          <a:prstGeom prst="cloud">
            <a:avLst/>
          </a:prstGeom>
          <a:solidFill>
            <a:srgbClr val="FFF5E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блако 9"/>
          <p:cNvSpPr/>
          <p:nvPr/>
        </p:nvSpPr>
        <p:spPr>
          <a:xfrm>
            <a:off x="2504822" y="1136469"/>
            <a:ext cx="3823062" cy="3666308"/>
          </a:xfrm>
          <a:prstGeom prst="cloud">
            <a:avLst/>
          </a:prstGeom>
          <a:solidFill>
            <a:srgbClr val="FFF5E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Облако 8"/>
          <p:cNvSpPr/>
          <p:nvPr/>
        </p:nvSpPr>
        <p:spPr>
          <a:xfrm>
            <a:off x="130629" y="209006"/>
            <a:ext cx="3823062" cy="3666308"/>
          </a:xfrm>
          <a:prstGeom prst="cloud">
            <a:avLst/>
          </a:prstGeom>
          <a:solidFill>
            <a:srgbClr val="FFF5E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40" y="839286"/>
            <a:ext cx="2423748" cy="2220225"/>
          </a:xfrm>
          <a:prstGeom prst="rect">
            <a:avLst/>
          </a:prstGeom>
        </p:spPr>
      </p:pic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484" y="1575610"/>
            <a:ext cx="2345253" cy="2583753"/>
          </a:xfrm>
          <a:prstGeom prst="rect">
            <a:avLst/>
          </a:prstGeom>
        </p:spPr>
      </p:pic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021" y="2254556"/>
            <a:ext cx="1934433" cy="2318250"/>
          </a:xfrm>
          <a:prstGeom prst="rect">
            <a:avLst/>
          </a:prstGeom>
        </p:spPr>
      </p:pic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738" y="3108524"/>
            <a:ext cx="1460896" cy="2118300"/>
          </a:xfrm>
          <a:prstGeom prst="rect">
            <a:avLst/>
          </a:prstGeom>
        </p:spPr>
      </p:pic>
      <p:pic>
        <p:nvPicPr>
          <p:cNvPr id="8" name="Рисунок 7" descr="Вырезка экрана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004" y="3721830"/>
            <a:ext cx="2066149" cy="2582685"/>
          </a:xfrm>
          <a:prstGeom prst="rect">
            <a:avLst/>
          </a:prstGeom>
        </p:spPr>
      </p:pic>
      <p:pic>
        <p:nvPicPr>
          <p:cNvPr id="14" name="CD1_029_M02_Let's_Play_Vocabulary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503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867025" y="5535613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05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4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лако 11"/>
          <p:cNvSpPr/>
          <p:nvPr/>
        </p:nvSpPr>
        <p:spPr>
          <a:xfrm>
            <a:off x="6798745" y="2325189"/>
            <a:ext cx="4581917" cy="4200994"/>
          </a:xfrm>
          <a:prstGeom prst="cloud">
            <a:avLst/>
          </a:prstGeom>
          <a:solidFill>
            <a:srgbClr val="FFF5E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блако 10"/>
          <p:cNvSpPr/>
          <p:nvPr/>
        </p:nvSpPr>
        <p:spPr>
          <a:xfrm>
            <a:off x="3918360" y="3682641"/>
            <a:ext cx="3823062" cy="3666308"/>
          </a:xfrm>
          <a:prstGeom prst="cloud">
            <a:avLst/>
          </a:prstGeom>
          <a:solidFill>
            <a:srgbClr val="FFF5E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блако 9"/>
          <p:cNvSpPr/>
          <p:nvPr/>
        </p:nvSpPr>
        <p:spPr>
          <a:xfrm>
            <a:off x="3769870" y="99465"/>
            <a:ext cx="3823062" cy="3666308"/>
          </a:xfrm>
          <a:prstGeom prst="cloud">
            <a:avLst/>
          </a:prstGeom>
          <a:solidFill>
            <a:srgbClr val="FFF5E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Облако 8"/>
          <p:cNvSpPr/>
          <p:nvPr/>
        </p:nvSpPr>
        <p:spPr>
          <a:xfrm>
            <a:off x="130629" y="209006"/>
            <a:ext cx="3823062" cy="3666308"/>
          </a:xfrm>
          <a:prstGeom prst="cloud">
            <a:avLst/>
          </a:prstGeom>
          <a:solidFill>
            <a:srgbClr val="FFF5E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553" y="4158343"/>
            <a:ext cx="2423748" cy="2220225"/>
          </a:xfrm>
          <a:prstGeom prst="rect">
            <a:avLst/>
          </a:prstGeom>
        </p:spPr>
      </p:pic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871" y="3278490"/>
            <a:ext cx="2345253" cy="2583753"/>
          </a:xfrm>
          <a:prstGeom prst="rect">
            <a:avLst/>
          </a:prstGeom>
        </p:spPr>
      </p:pic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53" y="773494"/>
            <a:ext cx="1934433" cy="2318250"/>
          </a:xfrm>
          <a:prstGeom prst="rect">
            <a:avLst/>
          </a:prstGeom>
        </p:spPr>
      </p:pic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424" y="759747"/>
            <a:ext cx="1460896" cy="2118300"/>
          </a:xfrm>
          <a:prstGeom prst="rect">
            <a:avLst/>
          </a:prstGeom>
        </p:spPr>
      </p:pic>
      <p:pic>
        <p:nvPicPr>
          <p:cNvPr id="8" name="Рисунок 7" descr="Вырезка экран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733" y="360322"/>
            <a:ext cx="2066149" cy="2582685"/>
          </a:xfrm>
          <a:prstGeom prst="rect">
            <a:avLst/>
          </a:prstGeom>
        </p:spPr>
      </p:pic>
      <p:sp>
        <p:nvSpPr>
          <p:cNvPr id="13" name="Облако 12"/>
          <p:cNvSpPr/>
          <p:nvPr/>
        </p:nvSpPr>
        <p:spPr>
          <a:xfrm>
            <a:off x="8302953" y="55522"/>
            <a:ext cx="3823062" cy="3666308"/>
          </a:xfrm>
          <a:prstGeom prst="cloud">
            <a:avLst/>
          </a:prstGeom>
          <a:solidFill>
            <a:srgbClr val="FFF5E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2582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лако 12"/>
          <p:cNvSpPr/>
          <p:nvPr/>
        </p:nvSpPr>
        <p:spPr>
          <a:xfrm>
            <a:off x="8091334" y="1196984"/>
            <a:ext cx="3823062" cy="3666308"/>
          </a:xfrm>
          <a:prstGeom prst="cloud">
            <a:avLst/>
          </a:prstGeom>
          <a:solidFill>
            <a:srgbClr val="FFF5E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блако 10"/>
          <p:cNvSpPr/>
          <p:nvPr/>
        </p:nvSpPr>
        <p:spPr>
          <a:xfrm>
            <a:off x="3996600" y="144867"/>
            <a:ext cx="3823062" cy="3666308"/>
          </a:xfrm>
          <a:prstGeom prst="cloud">
            <a:avLst/>
          </a:prstGeom>
          <a:solidFill>
            <a:srgbClr val="FFF5E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блако 9"/>
          <p:cNvSpPr/>
          <p:nvPr/>
        </p:nvSpPr>
        <p:spPr>
          <a:xfrm>
            <a:off x="560030" y="3205759"/>
            <a:ext cx="3823062" cy="3666308"/>
          </a:xfrm>
          <a:prstGeom prst="cloud">
            <a:avLst/>
          </a:prstGeom>
          <a:solidFill>
            <a:srgbClr val="FFF5E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Облако 8"/>
          <p:cNvSpPr/>
          <p:nvPr/>
        </p:nvSpPr>
        <p:spPr>
          <a:xfrm>
            <a:off x="130629" y="209006"/>
            <a:ext cx="3823062" cy="3666308"/>
          </a:xfrm>
          <a:prstGeom prst="cloud">
            <a:avLst/>
          </a:prstGeom>
          <a:solidFill>
            <a:srgbClr val="FFF5E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124" y="3875314"/>
            <a:ext cx="2423748" cy="2220225"/>
          </a:xfrm>
          <a:prstGeom prst="rect">
            <a:avLst/>
          </a:prstGeom>
        </p:spPr>
      </p:pic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50" y="750283"/>
            <a:ext cx="2345253" cy="2583753"/>
          </a:xfrm>
          <a:prstGeom prst="rect">
            <a:avLst/>
          </a:prstGeom>
        </p:spPr>
      </p:pic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44" y="3986265"/>
            <a:ext cx="1934433" cy="2318250"/>
          </a:xfrm>
          <a:prstGeom prst="rect">
            <a:avLst/>
          </a:prstGeom>
        </p:spPr>
      </p:pic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683" y="750283"/>
            <a:ext cx="1460896" cy="2118300"/>
          </a:xfrm>
          <a:prstGeom prst="rect">
            <a:avLst/>
          </a:prstGeom>
        </p:spPr>
      </p:pic>
      <p:pic>
        <p:nvPicPr>
          <p:cNvPr id="8" name="Рисунок 7" descr="Вырезка экран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790" y="1501145"/>
            <a:ext cx="2066149" cy="2582685"/>
          </a:xfrm>
          <a:prstGeom prst="rect">
            <a:avLst/>
          </a:prstGeom>
        </p:spPr>
      </p:pic>
      <p:sp>
        <p:nvSpPr>
          <p:cNvPr id="12" name="Облако 11"/>
          <p:cNvSpPr/>
          <p:nvPr/>
        </p:nvSpPr>
        <p:spPr>
          <a:xfrm>
            <a:off x="4432279" y="3191692"/>
            <a:ext cx="3823062" cy="3666308"/>
          </a:xfrm>
          <a:prstGeom prst="cloud">
            <a:avLst/>
          </a:prstGeom>
          <a:solidFill>
            <a:srgbClr val="FFF5E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0330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лако 12"/>
          <p:cNvSpPr/>
          <p:nvPr/>
        </p:nvSpPr>
        <p:spPr>
          <a:xfrm>
            <a:off x="6294626" y="3753661"/>
            <a:ext cx="3823062" cy="3666308"/>
          </a:xfrm>
          <a:prstGeom prst="cloud">
            <a:avLst/>
          </a:prstGeom>
          <a:solidFill>
            <a:srgbClr val="FFF5E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Облако 11"/>
          <p:cNvSpPr/>
          <p:nvPr/>
        </p:nvSpPr>
        <p:spPr>
          <a:xfrm>
            <a:off x="8470685" y="110209"/>
            <a:ext cx="3823062" cy="3666308"/>
          </a:xfrm>
          <a:prstGeom prst="cloud">
            <a:avLst/>
          </a:prstGeom>
          <a:solidFill>
            <a:srgbClr val="FFF5E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блако 10"/>
          <p:cNvSpPr/>
          <p:nvPr/>
        </p:nvSpPr>
        <p:spPr>
          <a:xfrm>
            <a:off x="5012847" y="429629"/>
            <a:ext cx="3823062" cy="3666308"/>
          </a:xfrm>
          <a:prstGeom prst="cloud">
            <a:avLst/>
          </a:prstGeom>
          <a:solidFill>
            <a:srgbClr val="FFF5E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блако 9"/>
          <p:cNvSpPr/>
          <p:nvPr/>
        </p:nvSpPr>
        <p:spPr>
          <a:xfrm>
            <a:off x="636538" y="110209"/>
            <a:ext cx="3823062" cy="3666308"/>
          </a:xfrm>
          <a:prstGeom prst="cloud">
            <a:avLst/>
          </a:prstGeom>
          <a:solidFill>
            <a:srgbClr val="FFF5E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80" y="3903059"/>
            <a:ext cx="2423748" cy="2220225"/>
          </a:xfrm>
          <a:prstGeom prst="rect">
            <a:avLst/>
          </a:prstGeom>
        </p:spPr>
      </p:pic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432" y="4415357"/>
            <a:ext cx="2345253" cy="2583753"/>
          </a:xfrm>
          <a:prstGeom prst="rect">
            <a:avLst/>
          </a:prstGeom>
        </p:spPr>
      </p:pic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965" y="451676"/>
            <a:ext cx="1934433" cy="2318250"/>
          </a:xfrm>
          <a:prstGeom prst="rect">
            <a:avLst/>
          </a:prstGeom>
        </p:spPr>
      </p:pic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458" y="722898"/>
            <a:ext cx="1460896" cy="2118300"/>
          </a:xfrm>
          <a:prstGeom prst="rect">
            <a:avLst/>
          </a:prstGeom>
        </p:spPr>
      </p:pic>
      <p:pic>
        <p:nvPicPr>
          <p:cNvPr id="8" name="Рисунок 7" descr="Вырезка экран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335" y="493055"/>
            <a:ext cx="2066149" cy="2582685"/>
          </a:xfrm>
          <a:prstGeom prst="rect">
            <a:avLst/>
          </a:prstGeom>
        </p:spPr>
      </p:pic>
      <p:sp>
        <p:nvSpPr>
          <p:cNvPr id="9" name="Облако 8"/>
          <p:cNvSpPr/>
          <p:nvPr/>
        </p:nvSpPr>
        <p:spPr>
          <a:xfrm>
            <a:off x="372010" y="3393670"/>
            <a:ext cx="3823062" cy="3666308"/>
          </a:xfrm>
          <a:prstGeom prst="cloud">
            <a:avLst/>
          </a:prstGeom>
          <a:solidFill>
            <a:srgbClr val="FFF5E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43059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лако 12"/>
          <p:cNvSpPr/>
          <p:nvPr/>
        </p:nvSpPr>
        <p:spPr>
          <a:xfrm>
            <a:off x="8753186" y="3075964"/>
            <a:ext cx="3823062" cy="3666308"/>
          </a:xfrm>
          <a:prstGeom prst="cloud">
            <a:avLst/>
          </a:prstGeom>
          <a:solidFill>
            <a:srgbClr val="FFF5E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Облако 11"/>
          <p:cNvSpPr/>
          <p:nvPr/>
        </p:nvSpPr>
        <p:spPr>
          <a:xfrm>
            <a:off x="6798746" y="2325189"/>
            <a:ext cx="3823062" cy="3666308"/>
          </a:xfrm>
          <a:prstGeom prst="cloud">
            <a:avLst/>
          </a:prstGeom>
          <a:solidFill>
            <a:srgbClr val="FFF5E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блако 10"/>
          <p:cNvSpPr/>
          <p:nvPr/>
        </p:nvSpPr>
        <p:spPr>
          <a:xfrm>
            <a:off x="5182038" y="1785257"/>
            <a:ext cx="3823062" cy="3666308"/>
          </a:xfrm>
          <a:prstGeom prst="cloud">
            <a:avLst/>
          </a:prstGeom>
          <a:solidFill>
            <a:srgbClr val="FFF5E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Облако 8"/>
          <p:cNvSpPr/>
          <p:nvPr/>
        </p:nvSpPr>
        <p:spPr>
          <a:xfrm>
            <a:off x="130629" y="209006"/>
            <a:ext cx="3823062" cy="3666308"/>
          </a:xfrm>
          <a:prstGeom prst="cloud">
            <a:avLst/>
          </a:prstGeom>
          <a:solidFill>
            <a:srgbClr val="FFF5E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40" y="839286"/>
            <a:ext cx="2423748" cy="2220225"/>
          </a:xfrm>
          <a:prstGeom prst="rect">
            <a:avLst/>
          </a:prstGeom>
        </p:spPr>
      </p:pic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484" y="1575610"/>
            <a:ext cx="2345253" cy="2583753"/>
          </a:xfrm>
          <a:prstGeom prst="rect">
            <a:avLst/>
          </a:prstGeom>
        </p:spPr>
      </p:pic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021" y="2254556"/>
            <a:ext cx="1934433" cy="2318250"/>
          </a:xfrm>
          <a:prstGeom prst="rect">
            <a:avLst/>
          </a:prstGeom>
        </p:spPr>
      </p:pic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738" y="3108524"/>
            <a:ext cx="1460896" cy="2118300"/>
          </a:xfrm>
          <a:prstGeom prst="rect">
            <a:avLst/>
          </a:prstGeom>
        </p:spPr>
      </p:pic>
      <p:pic>
        <p:nvPicPr>
          <p:cNvPr id="8" name="Рисунок 7" descr="Вырезка экран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004" y="3721830"/>
            <a:ext cx="2066149" cy="2582685"/>
          </a:xfrm>
          <a:prstGeom prst="rect">
            <a:avLst/>
          </a:prstGeom>
        </p:spPr>
      </p:pic>
      <p:sp>
        <p:nvSpPr>
          <p:cNvPr id="10" name="Облако 9"/>
          <p:cNvSpPr/>
          <p:nvPr/>
        </p:nvSpPr>
        <p:spPr>
          <a:xfrm>
            <a:off x="2504822" y="1136469"/>
            <a:ext cx="3823062" cy="3666308"/>
          </a:xfrm>
          <a:prstGeom prst="cloud">
            <a:avLst/>
          </a:prstGeom>
          <a:solidFill>
            <a:srgbClr val="FFF5E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4795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лако 12"/>
          <p:cNvSpPr/>
          <p:nvPr/>
        </p:nvSpPr>
        <p:spPr>
          <a:xfrm>
            <a:off x="4084830" y="55522"/>
            <a:ext cx="3823062" cy="3666308"/>
          </a:xfrm>
          <a:prstGeom prst="cloud">
            <a:avLst/>
          </a:prstGeom>
          <a:solidFill>
            <a:srgbClr val="FFF5E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блако 10"/>
          <p:cNvSpPr/>
          <p:nvPr/>
        </p:nvSpPr>
        <p:spPr>
          <a:xfrm>
            <a:off x="1400694" y="3298480"/>
            <a:ext cx="3823062" cy="3666308"/>
          </a:xfrm>
          <a:prstGeom prst="cloud">
            <a:avLst/>
          </a:prstGeom>
          <a:solidFill>
            <a:srgbClr val="FFF5E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блако 9"/>
          <p:cNvSpPr/>
          <p:nvPr/>
        </p:nvSpPr>
        <p:spPr>
          <a:xfrm>
            <a:off x="8159909" y="-160267"/>
            <a:ext cx="3823062" cy="3666308"/>
          </a:xfrm>
          <a:prstGeom prst="cloud">
            <a:avLst/>
          </a:prstGeom>
          <a:solidFill>
            <a:srgbClr val="FFF5E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Облако 8"/>
          <p:cNvSpPr/>
          <p:nvPr/>
        </p:nvSpPr>
        <p:spPr>
          <a:xfrm>
            <a:off x="130629" y="209006"/>
            <a:ext cx="3823062" cy="3666308"/>
          </a:xfrm>
          <a:prstGeom prst="cloud">
            <a:avLst/>
          </a:prstGeom>
          <a:solidFill>
            <a:srgbClr val="FFF5E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089" y="464071"/>
            <a:ext cx="2423748" cy="2220225"/>
          </a:xfrm>
          <a:prstGeom prst="rect">
            <a:avLst/>
          </a:prstGeom>
        </p:spPr>
      </p:pic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72" y="487681"/>
            <a:ext cx="2345253" cy="2583753"/>
          </a:xfrm>
          <a:prstGeom prst="rect">
            <a:avLst/>
          </a:prstGeom>
        </p:spPr>
      </p:pic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143" y="3880762"/>
            <a:ext cx="1934433" cy="2318250"/>
          </a:xfrm>
          <a:prstGeom prst="rect">
            <a:avLst/>
          </a:prstGeom>
        </p:spPr>
      </p:pic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999" y="4205804"/>
            <a:ext cx="1460896" cy="2118300"/>
          </a:xfrm>
          <a:prstGeom prst="rect">
            <a:avLst/>
          </a:prstGeom>
        </p:spPr>
      </p:pic>
      <p:pic>
        <p:nvPicPr>
          <p:cNvPr id="8" name="Рисунок 7" descr="Вырезка экран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092" y="508264"/>
            <a:ext cx="2066149" cy="2582685"/>
          </a:xfrm>
          <a:prstGeom prst="rect">
            <a:avLst/>
          </a:prstGeom>
        </p:spPr>
      </p:pic>
      <p:sp>
        <p:nvSpPr>
          <p:cNvPr id="12" name="Облако 11"/>
          <p:cNvSpPr/>
          <p:nvPr/>
        </p:nvSpPr>
        <p:spPr>
          <a:xfrm>
            <a:off x="8190777" y="3187960"/>
            <a:ext cx="3823062" cy="3666308"/>
          </a:xfrm>
          <a:prstGeom prst="cloud">
            <a:avLst/>
          </a:prstGeom>
          <a:solidFill>
            <a:srgbClr val="FFF5E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4109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лако 2"/>
          <p:cNvSpPr/>
          <p:nvPr/>
        </p:nvSpPr>
        <p:spPr>
          <a:xfrm>
            <a:off x="-1" y="253985"/>
            <a:ext cx="12505509" cy="6364529"/>
          </a:xfrm>
          <a:prstGeom prst="cloud">
            <a:avLst/>
          </a:prstGeom>
          <a:solidFill>
            <a:srgbClr val="FFF5E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028" y="1837630"/>
            <a:ext cx="9514233" cy="251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623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063" y="208745"/>
            <a:ext cx="9592148" cy="6442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5-конечная звезда 2"/>
          <p:cNvSpPr/>
          <p:nvPr/>
        </p:nvSpPr>
        <p:spPr>
          <a:xfrm>
            <a:off x="10554789" y="1968137"/>
            <a:ext cx="801188" cy="83602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5-конечная звезда 3"/>
          <p:cNvSpPr/>
          <p:nvPr/>
        </p:nvSpPr>
        <p:spPr>
          <a:xfrm>
            <a:off x="9858103" y="3936274"/>
            <a:ext cx="1210491" cy="87956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5-конечная звезда 4"/>
          <p:cNvSpPr/>
          <p:nvPr/>
        </p:nvSpPr>
        <p:spPr>
          <a:xfrm>
            <a:off x="522514" y="5347063"/>
            <a:ext cx="1297577" cy="1303699"/>
          </a:xfrm>
          <a:prstGeom prst="star5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5-конечная звезда 5"/>
          <p:cNvSpPr/>
          <p:nvPr/>
        </p:nvSpPr>
        <p:spPr>
          <a:xfrm>
            <a:off x="452846" y="931817"/>
            <a:ext cx="1045028" cy="879566"/>
          </a:xfrm>
          <a:prstGeom prst="star5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5-конечная звезда 6"/>
          <p:cNvSpPr/>
          <p:nvPr/>
        </p:nvSpPr>
        <p:spPr>
          <a:xfrm>
            <a:off x="8360229" y="4946469"/>
            <a:ext cx="844731" cy="73152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6570558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13</TotalTime>
  <Words>6</Words>
  <Application>Microsoft Office PowerPoint</Application>
  <PresentationFormat>Широкоэкранный</PresentationFormat>
  <Paragraphs>2</Paragraphs>
  <Slides>12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Tw Cen MT</vt:lpstr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Використані джерела: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3</cp:revision>
  <dcterms:created xsi:type="dcterms:W3CDTF">2023-10-08T07:53:39Z</dcterms:created>
  <dcterms:modified xsi:type="dcterms:W3CDTF">2024-10-08T11:24:18Z</dcterms:modified>
</cp:coreProperties>
</file>