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69" r:id="rId3"/>
    <p:sldId id="256" r:id="rId4"/>
    <p:sldId id="257" r:id="rId5"/>
    <p:sldId id="260" r:id="rId6"/>
    <p:sldId id="261" r:id="rId7"/>
    <p:sldId id="262" r:id="rId8"/>
    <p:sldId id="258" r:id="rId9"/>
    <p:sldId id="259" r:id="rId10"/>
    <p:sldId id="263" r:id="rId11"/>
    <p:sldId id="264" r:id="rId12"/>
    <p:sldId id="265" r:id="rId13"/>
    <p:sldId id="27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ademia.edu/42687088/Smart_junior_2_work_book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tm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831273" y="905164"/>
            <a:ext cx="10169237" cy="45812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FF00"/>
                </a:solidFill>
              </a:rPr>
              <a:t>We’re back!</a:t>
            </a:r>
            <a:endParaRPr lang="uk-UA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-631373" y="44917"/>
            <a:ext cx="12744996" cy="69146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8377646" y="1367246"/>
            <a:ext cx="1889760" cy="400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9" y="1672046"/>
            <a:ext cx="7933107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0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505098" y="348343"/>
            <a:ext cx="11861074" cy="702781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13" y="1520373"/>
            <a:ext cx="7904840" cy="4266569"/>
          </a:xfrm>
          <a:prstGeom prst="rect">
            <a:avLst/>
          </a:prstGeom>
        </p:spPr>
      </p:pic>
      <p:pic>
        <p:nvPicPr>
          <p:cNvPr id="4" name="CD1_008_Unit_01_Lesson_B_act_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8" y="15303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706880" y="1541417"/>
            <a:ext cx="10398034" cy="5669280"/>
          </a:xfrm>
          <a:prstGeom prst="horizontalScrol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352800" y="235131"/>
            <a:ext cx="6148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September, 4</a:t>
            </a:r>
          </a:p>
          <a:p>
            <a:pPr algn="ctr"/>
            <a:r>
              <a:rPr lang="en-US" sz="4000" dirty="0" smtClean="0"/>
              <a:t>Class work</a:t>
            </a:r>
          </a:p>
          <a:p>
            <a:pPr algn="ctr"/>
            <a:r>
              <a:rPr lang="en-US" sz="4000" dirty="0" smtClean="0"/>
              <a:t>Exercise 1 </a:t>
            </a:r>
            <a:endParaRPr lang="uk-UA" sz="40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15" y="2452797"/>
            <a:ext cx="8529793" cy="36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5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0" y="330082"/>
            <a:ext cx="6186200" cy="61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F6F15-6471-44AF-B477-2B090921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Використані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B64D4-A17A-467F-A383-7E4B2449A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1. Г. К. МІТЧЕЛЛ « </a:t>
            </a:r>
            <a:r>
              <a:rPr lang="en-US" b="1" dirty="0"/>
              <a:t>Smart junior» </a:t>
            </a:r>
            <a:r>
              <a:rPr lang="uk-UA" b="1" dirty="0"/>
              <a:t>для загальноосвітніх</a:t>
            </a:r>
          </a:p>
          <a:p>
            <a:r>
              <a:rPr lang="uk-UA" b="1" dirty="0"/>
              <a:t>закладів. - Київ :Лінгвіст – 20</a:t>
            </a:r>
            <a:endParaRPr lang="en-US" b="1" dirty="0"/>
          </a:p>
          <a:p>
            <a:endParaRPr lang="uk-UA" b="1" dirty="0"/>
          </a:p>
          <a:p>
            <a:r>
              <a:rPr lang="uk-UA" b="1" dirty="0"/>
              <a:t>2.</a:t>
            </a:r>
            <a:r>
              <a:rPr lang="en-US" b="1" dirty="0"/>
              <a:t> </a:t>
            </a:r>
            <a:r>
              <a:rPr lang="en-US" b="1" dirty="0">
                <a:hlinkClick r:id="rId2"/>
              </a:rPr>
              <a:t>https://www.academia.edu/42687088/Smart_junior_2_work_book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3. https://publishing.linguist.ua/publishing_book/smart-junior/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55" y="2866123"/>
            <a:ext cx="2534964" cy="2342923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5" y="212647"/>
            <a:ext cx="2526065" cy="2869413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3" y="3893860"/>
            <a:ext cx="2612670" cy="19491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87" y="0"/>
            <a:ext cx="3154958" cy="2866123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230909" y="-129309"/>
            <a:ext cx="4147127" cy="39531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3629890" y="2364509"/>
            <a:ext cx="3980874" cy="373149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7492629" y="-299577"/>
            <a:ext cx="5098473" cy="3893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30909" y="3424016"/>
            <a:ext cx="3629890" cy="30849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41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лако 10"/>
          <p:cNvSpPr/>
          <p:nvPr/>
        </p:nvSpPr>
        <p:spPr>
          <a:xfrm>
            <a:off x="8190618" y="601925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5969932" y="2071634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565255" y="1519646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84433" y="609600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" y="1256718"/>
            <a:ext cx="2288758" cy="241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0" y="2316480"/>
            <a:ext cx="2324583" cy="20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81" y="3089935"/>
            <a:ext cx="1860950" cy="2099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34" y="1363636"/>
            <a:ext cx="2327953" cy="2310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CD1_006_Unit_01_Lesson_B_vocabul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2438" y="14509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5969932" y="2071634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блако 3"/>
          <p:cNvSpPr/>
          <p:nvPr/>
        </p:nvSpPr>
        <p:spPr>
          <a:xfrm>
            <a:off x="2565255" y="1519646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блако 4"/>
          <p:cNvSpPr/>
          <p:nvPr/>
        </p:nvSpPr>
        <p:spPr>
          <a:xfrm>
            <a:off x="-84433" y="609600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97" y="3160845"/>
            <a:ext cx="2288758" cy="241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55" y="2043873"/>
            <a:ext cx="2324583" cy="20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72" y="1620225"/>
            <a:ext cx="1860950" cy="2099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26" y="2208367"/>
            <a:ext cx="2327953" cy="2310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Облако 1"/>
          <p:cNvSpPr/>
          <p:nvPr/>
        </p:nvSpPr>
        <p:spPr>
          <a:xfrm>
            <a:off x="8190618" y="601925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44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лако 10"/>
          <p:cNvSpPr/>
          <p:nvPr/>
        </p:nvSpPr>
        <p:spPr>
          <a:xfrm>
            <a:off x="8190618" y="601925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5969932" y="2071634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84433" y="609600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97" y="1818694"/>
            <a:ext cx="2288758" cy="241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04" y="1472665"/>
            <a:ext cx="2324583" cy="20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8" y="1252637"/>
            <a:ext cx="1860950" cy="2099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46" y="3080703"/>
            <a:ext cx="2327953" cy="2310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Облако 8"/>
          <p:cNvSpPr/>
          <p:nvPr/>
        </p:nvSpPr>
        <p:spPr>
          <a:xfrm>
            <a:off x="2565255" y="1519646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954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лако 10"/>
          <p:cNvSpPr/>
          <p:nvPr/>
        </p:nvSpPr>
        <p:spPr>
          <a:xfrm>
            <a:off x="8190618" y="601925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565255" y="1519646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84433" y="609600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" y="1256718"/>
            <a:ext cx="2288758" cy="241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0" y="2316480"/>
            <a:ext cx="2324583" cy="20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81" y="3089935"/>
            <a:ext cx="1860950" cy="2099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34" y="1363636"/>
            <a:ext cx="2327953" cy="2310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Облако 9"/>
          <p:cNvSpPr/>
          <p:nvPr/>
        </p:nvSpPr>
        <p:spPr>
          <a:xfrm>
            <a:off x="5969932" y="2071634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00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лако 9"/>
          <p:cNvSpPr/>
          <p:nvPr/>
        </p:nvSpPr>
        <p:spPr>
          <a:xfrm>
            <a:off x="5969932" y="2071634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565255" y="1519646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84433" y="609600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" y="1256718"/>
            <a:ext cx="2288758" cy="241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0" y="2316480"/>
            <a:ext cx="2324583" cy="20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81" y="3089935"/>
            <a:ext cx="1860950" cy="2099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34" y="1363636"/>
            <a:ext cx="2327953" cy="2310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Облако 10"/>
          <p:cNvSpPr/>
          <p:nvPr/>
        </p:nvSpPr>
        <p:spPr>
          <a:xfrm>
            <a:off x="8190618" y="601925"/>
            <a:ext cx="4441372" cy="41365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56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78062" y="309154"/>
            <a:ext cx="632242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5677989" y="400594"/>
            <a:ext cx="632242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6" y="1268829"/>
            <a:ext cx="4468141" cy="4922529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92" y="1268829"/>
            <a:ext cx="4214697" cy="4728318"/>
          </a:xfrm>
          <a:prstGeom prst="rect">
            <a:avLst/>
          </a:prstGeom>
        </p:spPr>
      </p:pic>
      <p:pic>
        <p:nvPicPr>
          <p:cNvPr id="6" name="CD1_007_Unit_01_Lesson_B_act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0" end="26319.9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925" y="549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4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65314" y="169817"/>
            <a:ext cx="632242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5677989" y="252549"/>
            <a:ext cx="632242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56" y="514599"/>
            <a:ext cx="4218301" cy="4678191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51" y="1409801"/>
            <a:ext cx="4045223" cy="4608665"/>
          </a:xfrm>
          <a:prstGeom prst="rect">
            <a:avLst/>
          </a:prstGeom>
        </p:spPr>
      </p:pic>
      <p:pic>
        <p:nvPicPr>
          <p:cNvPr id="6" name="CD1_007_Unit_01_Lesson_B_act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550" y="1974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30</TotalTime>
  <Words>45</Words>
  <Application>Microsoft Office PowerPoint</Application>
  <PresentationFormat>Широкоэкранный</PresentationFormat>
  <Paragraphs>11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2023-09-05T17:01:13Z</dcterms:created>
  <dcterms:modified xsi:type="dcterms:W3CDTF">2024-09-03T12:28:32Z</dcterms:modified>
</cp:coreProperties>
</file>