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7" r:id="rId2"/>
    <p:sldId id="264" r:id="rId3"/>
    <p:sldId id="256" r:id="rId4"/>
    <p:sldId id="263" r:id="rId5"/>
    <p:sldId id="258" r:id="rId6"/>
    <p:sldId id="259" r:id="rId7"/>
    <p:sldId id="262" r:id="rId8"/>
    <p:sldId id="265" r:id="rId9"/>
    <p:sldId id="266" r:id="rId10"/>
    <p:sldId id="261" r:id="rId11"/>
    <p:sldId id="26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0" d="100"/>
          <a:sy n="50" d="100"/>
        </p:scale>
        <p:origin x="34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mp"/><Relationship Id="rId4" Type="http://schemas.openxmlformats.org/officeDocument/2006/relationships/image" Target="../media/image29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mpublications.com/Ukraine/SmartJunior1.html" TargetMode="External"/><Relationship Id="rId2" Type="http://schemas.openxmlformats.org/officeDocument/2006/relationships/hyperlink" Target="https://online.flippingbook.com/view/956905607/4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mp"/><Relationship Id="rId3" Type="http://schemas.openxmlformats.org/officeDocument/2006/relationships/image" Target="../media/image9.tmp"/><Relationship Id="rId7" Type="http://schemas.openxmlformats.org/officeDocument/2006/relationships/image" Target="../media/image13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mp"/><Relationship Id="rId5" Type="http://schemas.openxmlformats.org/officeDocument/2006/relationships/image" Target="../media/image20.tmp"/><Relationship Id="rId4" Type="http://schemas.openxmlformats.org/officeDocument/2006/relationships/image" Target="../media/image1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5.png"/><Relationship Id="rId4" Type="http://schemas.openxmlformats.org/officeDocument/2006/relationships/image" Target="../media/image24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5.png"/><Relationship Id="rId4" Type="http://schemas.openxmlformats.org/officeDocument/2006/relationships/image" Target="../media/image2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1005840" y="426720"/>
            <a:ext cx="9585960" cy="615696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Revision</a:t>
            </a:r>
            <a:endParaRPr lang="uk-UA" sz="96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0310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4110446" y="1227909"/>
            <a:ext cx="1010194" cy="809897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5-конечная звезда 6"/>
          <p:cNvSpPr/>
          <p:nvPr/>
        </p:nvSpPr>
        <p:spPr>
          <a:xfrm>
            <a:off x="1242386" y="5273040"/>
            <a:ext cx="1010194" cy="809897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5-конечная звезда 7"/>
          <p:cNvSpPr/>
          <p:nvPr/>
        </p:nvSpPr>
        <p:spPr>
          <a:xfrm>
            <a:off x="5808796" y="5677989"/>
            <a:ext cx="1010194" cy="809897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5-конечная звезда 8"/>
          <p:cNvSpPr/>
          <p:nvPr/>
        </p:nvSpPr>
        <p:spPr>
          <a:xfrm>
            <a:off x="7136853" y="4062549"/>
            <a:ext cx="1010194" cy="809897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5-конечная звезда 9"/>
          <p:cNvSpPr/>
          <p:nvPr/>
        </p:nvSpPr>
        <p:spPr>
          <a:xfrm>
            <a:off x="8647969" y="1397726"/>
            <a:ext cx="1010194" cy="809897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5-конечная звезда 10"/>
          <p:cNvSpPr/>
          <p:nvPr/>
        </p:nvSpPr>
        <p:spPr>
          <a:xfrm>
            <a:off x="10393680" y="245787"/>
            <a:ext cx="1010194" cy="809897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4" y="70621"/>
            <a:ext cx="2560542" cy="31244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523" y="3484652"/>
            <a:ext cx="3288990" cy="31960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87" y="3121423"/>
            <a:ext cx="4029264" cy="2772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32" y="145530"/>
            <a:ext cx="2423370" cy="39170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3885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1706880" y="61070"/>
            <a:ext cx="9326880" cy="6531429"/>
          </a:xfrm>
          <a:prstGeom prst="verticalScroll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3152503" y="1611085"/>
            <a:ext cx="621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Використані джерела:</a:t>
            </a:r>
            <a:endParaRPr lang="uk-UA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87040" y="3561805"/>
            <a:ext cx="9544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://online.flippingbook.com/view/956905607/4</a:t>
            </a:r>
            <a:r>
              <a:rPr lang="en-US" dirty="0" smtClean="0">
                <a:hlinkClick r:id="rId2"/>
              </a:rPr>
              <a:t>/</a:t>
            </a:r>
            <a:endParaRPr lang="uk-UA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www.mmpublications.com/Ukraine/SmartJunior1.html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015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амять с посл. доступом 1"/>
          <p:cNvSpPr/>
          <p:nvPr/>
        </p:nvSpPr>
        <p:spPr>
          <a:xfrm rot="19865343">
            <a:off x="69433" y="750896"/>
            <a:ext cx="6452685" cy="3927565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/>
              <a:t>How are you?</a:t>
            </a:r>
            <a:endParaRPr lang="uk-UA" sz="5400" b="1" dirty="0"/>
          </a:p>
        </p:txBody>
      </p:sp>
      <p:sp>
        <p:nvSpPr>
          <p:cNvPr id="3" name="Блок-схема: память с посл. доступом 2"/>
          <p:cNvSpPr/>
          <p:nvPr/>
        </p:nvSpPr>
        <p:spPr>
          <a:xfrm rot="725916">
            <a:off x="7001691" y="2621279"/>
            <a:ext cx="4328160" cy="3701143"/>
          </a:xfrm>
          <a:prstGeom prst="flowChartMagneticTap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I’m…</a:t>
            </a:r>
            <a:endParaRPr lang="uk-UA" sz="8000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24" y="363280"/>
            <a:ext cx="1747133" cy="194214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1" y="4174683"/>
            <a:ext cx="2163567" cy="2277439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8" y="4535389"/>
            <a:ext cx="1563812" cy="2199509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47" y="231610"/>
            <a:ext cx="1804115" cy="21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55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91" y="4987220"/>
            <a:ext cx="2034716" cy="1607959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08" y="5341489"/>
            <a:ext cx="2606266" cy="1516511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5935"/>
            <a:ext cx="2042337" cy="1097375"/>
          </a:xfrm>
          <a:prstGeom prst="rect">
            <a:avLst/>
          </a:prstGeom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0" y="41616"/>
            <a:ext cx="1920406" cy="1828958"/>
          </a:xfrm>
          <a:prstGeom prst="rect">
            <a:avLst/>
          </a:prstGeom>
        </p:spPr>
      </p:pic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01" y="121632"/>
            <a:ext cx="1950889" cy="1668925"/>
          </a:xfrm>
          <a:prstGeom prst="rect">
            <a:avLst/>
          </a:prstGeom>
        </p:spPr>
      </p:pic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187" y="121632"/>
            <a:ext cx="1851820" cy="1607959"/>
          </a:xfrm>
          <a:prstGeom prst="rect">
            <a:avLst/>
          </a:prstGeom>
        </p:spPr>
      </p:pic>
      <p:pic>
        <p:nvPicPr>
          <p:cNvPr id="12" name="Рисунок 11" descr="Вырезка экран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292" y="1518863"/>
            <a:ext cx="2004234" cy="3558848"/>
          </a:xfrm>
          <a:prstGeom prst="rect">
            <a:avLst/>
          </a:prstGeom>
        </p:spPr>
      </p:pic>
      <p:sp>
        <p:nvSpPr>
          <p:cNvPr id="5" name="Облако 4"/>
          <p:cNvSpPr/>
          <p:nvPr/>
        </p:nvSpPr>
        <p:spPr>
          <a:xfrm>
            <a:off x="1288869" y="1463040"/>
            <a:ext cx="8952411" cy="4328160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6600" dirty="0" smtClean="0"/>
              <a:t>What is it?</a:t>
            </a:r>
          </a:p>
          <a:p>
            <a:pPr marL="285750" indent="-285750" algn="ctr">
              <a:buFontTx/>
              <a:buChar char="-"/>
            </a:pPr>
            <a:r>
              <a:rPr lang="en-US" sz="6600" dirty="0" smtClean="0"/>
              <a:t>It’s a…</a:t>
            </a:r>
            <a:endParaRPr lang="uk-UA" sz="6600" dirty="0"/>
          </a:p>
        </p:txBody>
      </p:sp>
      <p:sp>
        <p:nvSpPr>
          <p:cNvPr id="13" name="Облако 12"/>
          <p:cNvSpPr/>
          <p:nvPr/>
        </p:nvSpPr>
        <p:spPr>
          <a:xfrm>
            <a:off x="-148046" y="-154722"/>
            <a:ext cx="2569029" cy="2272937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блако 13"/>
          <p:cNvSpPr/>
          <p:nvPr/>
        </p:nvSpPr>
        <p:spPr>
          <a:xfrm>
            <a:off x="3082834" y="0"/>
            <a:ext cx="2763404" cy="2151017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блако 14"/>
          <p:cNvSpPr/>
          <p:nvPr/>
        </p:nvSpPr>
        <p:spPr>
          <a:xfrm>
            <a:off x="7236823" y="0"/>
            <a:ext cx="2656114" cy="1729591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блако 15"/>
          <p:cNvSpPr/>
          <p:nvPr/>
        </p:nvSpPr>
        <p:spPr>
          <a:xfrm>
            <a:off x="10000706" y="1263268"/>
            <a:ext cx="2392679" cy="4070038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блако 16"/>
          <p:cNvSpPr/>
          <p:nvPr/>
        </p:nvSpPr>
        <p:spPr>
          <a:xfrm>
            <a:off x="-276654" y="3894907"/>
            <a:ext cx="3061328" cy="1959429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Облако 17"/>
          <p:cNvSpPr/>
          <p:nvPr/>
        </p:nvSpPr>
        <p:spPr>
          <a:xfrm>
            <a:off x="2420983" y="5333306"/>
            <a:ext cx="3971825" cy="1694511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блако 18"/>
          <p:cNvSpPr/>
          <p:nvPr/>
        </p:nvSpPr>
        <p:spPr>
          <a:xfrm>
            <a:off x="7296336" y="4772297"/>
            <a:ext cx="2591358" cy="2440327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85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79" y="988915"/>
            <a:ext cx="8204217" cy="4780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5299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23" y="831100"/>
            <a:ext cx="8677748" cy="525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7776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8277" y="4110472"/>
            <a:ext cx="466033" cy="466033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6301" y="5908792"/>
            <a:ext cx="466033" cy="466033"/>
          </a:xfrm>
          <a:prstGeom prst="rect">
            <a:avLst/>
          </a:prstGeom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6113" y="4077292"/>
            <a:ext cx="466033" cy="466033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396" y="3953691"/>
            <a:ext cx="2691073" cy="26910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675868" y="3188462"/>
            <a:ext cx="421618" cy="4152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413228" y="3188462"/>
            <a:ext cx="421618" cy="415257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66" y="2902774"/>
            <a:ext cx="2828189" cy="2781825"/>
          </a:xfrm>
          <a:prstGeom prst="rect">
            <a:avLst/>
          </a:prstGeom>
        </p:spPr>
      </p:pic>
      <p:pic>
        <p:nvPicPr>
          <p:cNvPr id="12" name="Рисунок 11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05" y="3275199"/>
            <a:ext cx="395279" cy="408553"/>
          </a:xfrm>
          <a:prstGeom prst="rect">
            <a:avLst/>
          </a:prstGeom>
        </p:spPr>
      </p:pic>
      <p:pic>
        <p:nvPicPr>
          <p:cNvPr id="13" name="Рисунок 12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13" y="1551414"/>
            <a:ext cx="395279" cy="408553"/>
          </a:xfrm>
          <a:prstGeom prst="rect">
            <a:avLst/>
          </a:prstGeom>
        </p:spPr>
      </p:pic>
      <p:pic>
        <p:nvPicPr>
          <p:cNvPr id="14" name="Рисунок 13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37" y="1428981"/>
            <a:ext cx="395279" cy="408553"/>
          </a:xfrm>
          <a:prstGeom prst="rect">
            <a:avLst/>
          </a:prstGeom>
        </p:spPr>
      </p:pic>
      <p:pic>
        <p:nvPicPr>
          <p:cNvPr id="15" name="Рисунок 14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3676" y="3836152"/>
            <a:ext cx="374833" cy="408553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72" y="1281418"/>
            <a:ext cx="3137353" cy="3242712"/>
          </a:xfrm>
          <a:prstGeom prst="rect">
            <a:avLst/>
          </a:prstGeom>
        </p:spPr>
      </p:pic>
      <p:pic>
        <p:nvPicPr>
          <p:cNvPr id="16" name="Рисунок 15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18016" y="456948"/>
            <a:ext cx="407767" cy="452056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4" y="115291"/>
            <a:ext cx="2959370" cy="3280800"/>
          </a:xfrm>
          <a:prstGeom prst="rect">
            <a:avLst/>
          </a:prstGeom>
        </p:spPr>
      </p:pic>
      <p:sp>
        <p:nvSpPr>
          <p:cNvPr id="17" name="Облако 16"/>
          <p:cNvSpPr/>
          <p:nvPr/>
        </p:nvSpPr>
        <p:spPr>
          <a:xfrm>
            <a:off x="-687502" y="-413658"/>
            <a:ext cx="4659662" cy="4524130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Облако 17"/>
          <p:cNvSpPr/>
          <p:nvPr/>
        </p:nvSpPr>
        <p:spPr>
          <a:xfrm>
            <a:off x="2521899" y="1166949"/>
            <a:ext cx="4194971" cy="4275908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блако 18"/>
          <p:cNvSpPr/>
          <p:nvPr/>
        </p:nvSpPr>
        <p:spPr>
          <a:xfrm>
            <a:off x="5416731" y="2682240"/>
            <a:ext cx="4119155" cy="3692585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Облако 19"/>
          <p:cNvSpPr/>
          <p:nvPr/>
        </p:nvSpPr>
        <p:spPr>
          <a:xfrm>
            <a:off x="8598658" y="3683752"/>
            <a:ext cx="4178810" cy="3261334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596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нутый угол 3"/>
          <p:cNvSpPr/>
          <p:nvPr/>
        </p:nvSpPr>
        <p:spPr>
          <a:xfrm>
            <a:off x="487679" y="0"/>
            <a:ext cx="11364686" cy="6858000"/>
          </a:xfrm>
          <a:prstGeom prst="foldedCorne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45" y="2243395"/>
            <a:ext cx="9361714" cy="3773204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02" y="261258"/>
            <a:ext cx="7479999" cy="1666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Улыбающееся лицо 4"/>
          <p:cNvSpPr/>
          <p:nvPr/>
        </p:nvSpPr>
        <p:spPr>
          <a:xfrm>
            <a:off x="914398" y="2283823"/>
            <a:ext cx="2542903" cy="229035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лыбающееся лицо 8"/>
          <p:cNvSpPr/>
          <p:nvPr/>
        </p:nvSpPr>
        <p:spPr>
          <a:xfrm>
            <a:off x="1341120" y="4178810"/>
            <a:ext cx="2542903" cy="229035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лыбающееся лицо 9"/>
          <p:cNvSpPr/>
          <p:nvPr/>
        </p:nvSpPr>
        <p:spPr>
          <a:xfrm>
            <a:off x="3897084" y="4146946"/>
            <a:ext cx="2542903" cy="229035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лыбающееся лицо 10"/>
          <p:cNvSpPr/>
          <p:nvPr/>
        </p:nvSpPr>
        <p:spPr>
          <a:xfrm>
            <a:off x="6357254" y="4533749"/>
            <a:ext cx="2542903" cy="229035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Улыбающееся лицо 11"/>
          <p:cNvSpPr/>
          <p:nvPr/>
        </p:nvSpPr>
        <p:spPr>
          <a:xfrm>
            <a:off x="8586650" y="4298865"/>
            <a:ext cx="2542903" cy="229035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Улыбающееся лицо 12"/>
          <p:cNvSpPr/>
          <p:nvPr/>
        </p:nvSpPr>
        <p:spPr>
          <a:xfrm>
            <a:off x="3849187" y="2060514"/>
            <a:ext cx="2542903" cy="229035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Улыбающееся лицо 13"/>
          <p:cNvSpPr/>
          <p:nvPr/>
        </p:nvSpPr>
        <p:spPr>
          <a:xfrm>
            <a:off x="6296297" y="2110244"/>
            <a:ext cx="2542903" cy="229035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Улыбающееся лицо 14"/>
          <p:cNvSpPr/>
          <p:nvPr/>
        </p:nvSpPr>
        <p:spPr>
          <a:xfrm>
            <a:off x="8630193" y="2188621"/>
            <a:ext cx="2542903" cy="229035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7937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980" y="-82242"/>
            <a:ext cx="7595169" cy="7082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E2142B0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6388" y="2778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9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80" y="2603862"/>
            <a:ext cx="9615947" cy="1963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5-конечная звезда 2"/>
          <p:cNvSpPr/>
          <p:nvPr/>
        </p:nvSpPr>
        <p:spPr>
          <a:xfrm>
            <a:off x="7306491" y="539931"/>
            <a:ext cx="600892" cy="714103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5-конечная звезда 3"/>
          <p:cNvSpPr/>
          <p:nvPr/>
        </p:nvSpPr>
        <p:spPr>
          <a:xfrm>
            <a:off x="248194" y="130625"/>
            <a:ext cx="600892" cy="714103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5-конечная звезда 4"/>
          <p:cNvSpPr/>
          <p:nvPr/>
        </p:nvSpPr>
        <p:spPr>
          <a:xfrm>
            <a:off x="11068591" y="2029096"/>
            <a:ext cx="600892" cy="714103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5-конечная звезда 5"/>
          <p:cNvSpPr/>
          <p:nvPr/>
        </p:nvSpPr>
        <p:spPr>
          <a:xfrm>
            <a:off x="4868091" y="6122162"/>
            <a:ext cx="600892" cy="714103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5-конечная звезда 6"/>
          <p:cNvSpPr/>
          <p:nvPr/>
        </p:nvSpPr>
        <p:spPr>
          <a:xfrm>
            <a:off x="7907383" y="4693956"/>
            <a:ext cx="600892" cy="714103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5-конечная звезда 7"/>
          <p:cNvSpPr/>
          <p:nvPr/>
        </p:nvSpPr>
        <p:spPr>
          <a:xfrm>
            <a:off x="10519954" y="4898608"/>
            <a:ext cx="600892" cy="714103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5-конечная звезда 8"/>
          <p:cNvSpPr/>
          <p:nvPr/>
        </p:nvSpPr>
        <p:spPr>
          <a:xfrm>
            <a:off x="1785256" y="5408059"/>
            <a:ext cx="600892" cy="714103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5-конечная звезда 9"/>
          <p:cNvSpPr/>
          <p:nvPr/>
        </p:nvSpPr>
        <p:spPr>
          <a:xfrm>
            <a:off x="1598023" y="1672045"/>
            <a:ext cx="600892" cy="714103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5-конечная звезда 10"/>
          <p:cNvSpPr/>
          <p:nvPr/>
        </p:nvSpPr>
        <p:spPr>
          <a:xfrm>
            <a:off x="4632959" y="313507"/>
            <a:ext cx="600892" cy="714103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5-конечная звезда 11"/>
          <p:cNvSpPr/>
          <p:nvPr/>
        </p:nvSpPr>
        <p:spPr>
          <a:xfrm>
            <a:off x="6633753" y="1558834"/>
            <a:ext cx="600892" cy="714103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5-конечная звезда 12"/>
          <p:cNvSpPr/>
          <p:nvPr/>
        </p:nvSpPr>
        <p:spPr>
          <a:xfrm>
            <a:off x="9919062" y="539930"/>
            <a:ext cx="600892" cy="714103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EB8C10C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638" y="54324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4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56</TotalTime>
  <Words>24</Words>
  <Application>Microsoft Office PowerPoint</Application>
  <PresentationFormat>Широкоэкранный</PresentationFormat>
  <Paragraphs>8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5</cp:revision>
  <dcterms:created xsi:type="dcterms:W3CDTF">2023-10-25T17:42:44Z</dcterms:created>
  <dcterms:modified xsi:type="dcterms:W3CDTF">2024-10-21T16:47:49Z</dcterms:modified>
</cp:coreProperties>
</file>