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56" r:id="rId3"/>
    <p:sldId id="260" r:id="rId4"/>
    <p:sldId id="261" r:id="rId5"/>
    <p:sldId id="263" r:id="rId6"/>
    <p:sldId id="262" r:id="rId7"/>
    <p:sldId id="257" r:id="rId8"/>
    <p:sldId id="258" r:id="rId9"/>
    <p:sldId id="259" r:id="rId10"/>
    <p:sldId id="264" r:id="rId11"/>
    <p:sldId id="266" r:id="rId12"/>
    <p:sldId id="265" r:id="rId13"/>
    <p:sldId id="269" r:id="rId14"/>
    <p:sldId id="27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image" Target="../media/image5.tmp"/><Relationship Id="rId7" Type="http://schemas.openxmlformats.org/officeDocument/2006/relationships/image" Target="../media/image12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5" Type="http://schemas.openxmlformats.org/officeDocument/2006/relationships/image" Target="../media/image6.tmp"/><Relationship Id="rId4" Type="http://schemas.openxmlformats.org/officeDocument/2006/relationships/image" Target="../media/image9.png"/><Relationship Id="rId9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tm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662609" y="371061"/>
            <a:ext cx="11025808" cy="6029739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things</a:t>
            </a:r>
            <a:endParaRPr lang="uk-UA" sz="800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05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06" y="111872"/>
            <a:ext cx="6218646" cy="6624946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 rot="18913699">
            <a:off x="-615248" y="-470263"/>
            <a:ext cx="3604074" cy="2786743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Hi Pinocchio!</a:t>
            </a:r>
          </a:p>
          <a:p>
            <a:pPr algn="ctr"/>
            <a:r>
              <a:rPr lang="en-US" sz="3200" dirty="0" smtClean="0"/>
              <a:t>What’s that?</a:t>
            </a:r>
            <a:endParaRPr lang="uk-UA" sz="3200" dirty="0"/>
          </a:p>
        </p:txBody>
      </p:sp>
      <p:sp>
        <p:nvSpPr>
          <p:cNvPr id="7" name="Выноска-облако 6"/>
          <p:cNvSpPr/>
          <p:nvPr/>
        </p:nvSpPr>
        <p:spPr>
          <a:xfrm rot="959751">
            <a:off x="8072846" y="-115106"/>
            <a:ext cx="4711337" cy="2699657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It’s an apple. </a:t>
            </a:r>
          </a:p>
          <a:p>
            <a:pPr algn="ctr"/>
            <a:r>
              <a:rPr lang="en-US" sz="2800" dirty="0" smtClean="0"/>
              <a:t>Here.</a:t>
            </a:r>
            <a:endParaRPr lang="uk-UA" sz="2800" dirty="0"/>
          </a:p>
        </p:txBody>
      </p:sp>
      <p:sp>
        <p:nvSpPr>
          <p:cNvPr id="8" name="Выноска-облако 7"/>
          <p:cNvSpPr/>
          <p:nvPr/>
        </p:nvSpPr>
        <p:spPr>
          <a:xfrm rot="19699316">
            <a:off x="-250604" y="3531266"/>
            <a:ext cx="3448594" cy="1976846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Yuck! </a:t>
            </a:r>
          </a:p>
          <a:p>
            <a:pPr algn="ctr"/>
            <a:r>
              <a:rPr lang="en-US" sz="2400" dirty="0" smtClean="0"/>
              <a:t>Pinocchio!</a:t>
            </a:r>
            <a:endParaRPr lang="uk-UA" sz="2400" dirty="0"/>
          </a:p>
        </p:txBody>
      </p:sp>
      <p:sp>
        <p:nvSpPr>
          <p:cNvPr id="9" name="Выноска-облако 8"/>
          <p:cNvSpPr/>
          <p:nvPr/>
        </p:nvSpPr>
        <p:spPr>
          <a:xfrm rot="2008148">
            <a:off x="8377188" y="2914103"/>
            <a:ext cx="3622766" cy="3211175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Okey</a:t>
            </a:r>
            <a:r>
              <a:rPr lang="en-US" sz="3200" dirty="0" smtClean="0"/>
              <a:t>, it’s a rubber</a:t>
            </a:r>
            <a:r>
              <a:rPr lang="en-US" dirty="0" smtClean="0"/>
              <a:t>.</a:t>
            </a:r>
            <a:endParaRPr lang="uk-UA" dirty="0"/>
          </a:p>
        </p:txBody>
      </p:sp>
      <p:pic>
        <p:nvPicPr>
          <p:cNvPr id="10" name="025 - 02C 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900" y="61706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531224" y="513806"/>
            <a:ext cx="5120640" cy="2751908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What`s that?</a:t>
            </a:r>
            <a:endParaRPr lang="uk-UA" sz="6000" dirty="0"/>
          </a:p>
        </p:txBody>
      </p:sp>
      <p:sp>
        <p:nvSpPr>
          <p:cNvPr id="3" name="Выноска-облако 2"/>
          <p:cNvSpPr/>
          <p:nvPr/>
        </p:nvSpPr>
        <p:spPr>
          <a:xfrm>
            <a:off x="6470469" y="2429692"/>
            <a:ext cx="5373188" cy="3222171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It’s a…</a:t>
            </a:r>
            <a:endParaRPr lang="uk-UA" sz="44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01" y="491538"/>
            <a:ext cx="1465340" cy="1030316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72" y="3428999"/>
            <a:ext cx="1410792" cy="1270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203" y="3051016"/>
            <a:ext cx="896497" cy="1124356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1" y="5357345"/>
            <a:ext cx="856174" cy="694377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01" y="1436044"/>
            <a:ext cx="693480" cy="739204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22" y="5542970"/>
            <a:ext cx="1044030" cy="823031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24" y="513806"/>
            <a:ext cx="853929" cy="1291840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96" y="559667"/>
            <a:ext cx="924861" cy="1200118"/>
          </a:xfrm>
          <a:prstGeom prst="rect">
            <a:avLst/>
          </a:prstGeom>
        </p:spPr>
      </p:pic>
      <p:sp>
        <p:nvSpPr>
          <p:cNvPr id="12" name="Улыбающееся лицо 11"/>
          <p:cNvSpPr/>
          <p:nvPr/>
        </p:nvSpPr>
        <p:spPr>
          <a:xfrm>
            <a:off x="1312418" y="3174143"/>
            <a:ext cx="2403566" cy="18693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лыбающееся лицо 13"/>
          <p:cNvSpPr/>
          <p:nvPr/>
        </p:nvSpPr>
        <p:spPr>
          <a:xfrm>
            <a:off x="5353194" y="4753196"/>
            <a:ext cx="1512142" cy="176029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лыбающееся лицо 14"/>
          <p:cNvSpPr/>
          <p:nvPr/>
        </p:nvSpPr>
        <p:spPr>
          <a:xfrm>
            <a:off x="3164341" y="4892542"/>
            <a:ext cx="1370248" cy="18693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Улыбающееся лицо 15"/>
          <p:cNvSpPr/>
          <p:nvPr/>
        </p:nvSpPr>
        <p:spPr>
          <a:xfrm>
            <a:off x="5441004" y="2460773"/>
            <a:ext cx="1359502" cy="211816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Улыбающееся лицо 16"/>
          <p:cNvSpPr/>
          <p:nvPr/>
        </p:nvSpPr>
        <p:spPr>
          <a:xfrm>
            <a:off x="10700789" y="178934"/>
            <a:ext cx="1374496" cy="18508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Улыбающееся лицо 17"/>
          <p:cNvSpPr/>
          <p:nvPr/>
        </p:nvSpPr>
        <p:spPr>
          <a:xfrm>
            <a:off x="9157776" y="1282878"/>
            <a:ext cx="1246288" cy="117259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Улыбающееся лицо 18"/>
          <p:cNvSpPr/>
          <p:nvPr/>
        </p:nvSpPr>
        <p:spPr>
          <a:xfrm>
            <a:off x="7376884" y="14303"/>
            <a:ext cx="1565764" cy="249230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Улыбающееся лицо 19"/>
          <p:cNvSpPr/>
          <p:nvPr/>
        </p:nvSpPr>
        <p:spPr>
          <a:xfrm>
            <a:off x="5637401" y="119318"/>
            <a:ext cx="1818444" cy="184861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896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2251615" y="0"/>
            <a:ext cx="8290560" cy="6858000"/>
          </a:xfrm>
          <a:prstGeom prst="foldedCorner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75" y="0"/>
            <a:ext cx="6156062" cy="690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026 - 02C 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975" y="553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62" y="22412"/>
            <a:ext cx="7513496" cy="6835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B4722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22" y="560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2249890"/>
            <a:ext cx="11860696" cy="239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6B270E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9625" y="5591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6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52503" y="161108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Використані джерела: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1178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8225291" y="2076176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5816230" y="2715619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3545181" y="780276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278530" y="216389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1" y="949526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31" y="1135014"/>
            <a:ext cx="2089553" cy="18823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1" y="3457272"/>
            <a:ext cx="2068872" cy="1677904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00" y="2360881"/>
            <a:ext cx="1459803" cy="1833240"/>
          </a:xfrm>
          <a:prstGeom prst="rect">
            <a:avLst/>
          </a:prstGeom>
        </p:spPr>
      </p:pic>
      <p:sp>
        <p:nvSpPr>
          <p:cNvPr id="12" name="5-конечная звезда 11"/>
          <p:cNvSpPr/>
          <p:nvPr/>
        </p:nvSpPr>
        <p:spPr>
          <a:xfrm>
            <a:off x="7075499" y="151497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1456171" y="-130659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160620" y="5623685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29399" y="5876830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5-конечная звезда 15"/>
          <p:cNvSpPr/>
          <p:nvPr/>
        </p:nvSpPr>
        <p:spPr>
          <a:xfrm>
            <a:off x="2914001" y="2578209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5-конечная звезда 16"/>
          <p:cNvSpPr/>
          <p:nvPr/>
        </p:nvSpPr>
        <p:spPr>
          <a:xfrm>
            <a:off x="9092507" y="4540034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5-конечная звезда 17"/>
          <p:cNvSpPr/>
          <p:nvPr/>
        </p:nvSpPr>
        <p:spPr>
          <a:xfrm>
            <a:off x="3539559" y="347454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13754" y="3311167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1003280" y="5394070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5-конечная звезда 20"/>
          <p:cNvSpPr/>
          <p:nvPr/>
        </p:nvSpPr>
        <p:spPr>
          <a:xfrm>
            <a:off x="3001595" y="4972856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5-конечная звезда 21"/>
          <p:cNvSpPr/>
          <p:nvPr/>
        </p:nvSpPr>
        <p:spPr>
          <a:xfrm>
            <a:off x="5130270" y="3672687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5-конечная звезда 22"/>
          <p:cNvSpPr/>
          <p:nvPr/>
        </p:nvSpPr>
        <p:spPr>
          <a:xfrm>
            <a:off x="7525344" y="2211639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5-конечная звезда 23"/>
          <p:cNvSpPr/>
          <p:nvPr/>
        </p:nvSpPr>
        <p:spPr>
          <a:xfrm>
            <a:off x="9320371" y="1338554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5-конечная звезда 24"/>
          <p:cNvSpPr/>
          <p:nvPr/>
        </p:nvSpPr>
        <p:spPr>
          <a:xfrm>
            <a:off x="10158549" y="347454"/>
            <a:ext cx="844731" cy="86564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024 - 02C Vocabul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3225" y="53419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6953840" y="3746658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1361071" y="303483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163316" y="3457272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4" y="4194121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68" y="4194121"/>
            <a:ext cx="2089553" cy="18823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801157"/>
            <a:ext cx="2068872" cy="1677904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37" y="1011152"/>
            <a:ext cx="1459803" cy="1833240"/>
          </a:xfrm>
          <a:prstGeom prst="rect">
            <a:avLst/>
          </a:prstGeom>
        </p:spPr>
      </p:pic>
      <p:sp>
        <p:nvSpPr>
          <p:cNvPr id="10" name="Облако 9"/>
          <p:cNvSpPr/>
          <p:nvPr/>
        </p:nvSpPr>
        <p:spPr>
          <a:xfrm>
            <a:off x="5430091" y="444465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62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7368892" y="296061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4703762" y="3003002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149949" y="3645128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04" y="1029198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0" y="4190409"/>
            <a:ext cx="2089553" cy="18823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3" y="3453667"/>
            <a:ext cx="2068872" cy="1677904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12" y="890893"/>
            <a:ext cx="1459803" cy="1833240"/>
          </a:xfrm>
          <a:prstGeom prst="rect">
            <a:avLst/>
          </a:prstGeom>
        </p:spPr>
      </p:pic>
      <p:sp>
        <p:nvSpPr>
          <p:cNvPr id="11" name="Облако 10"/>
          <p:cNvSpPr/>
          <p:nvPr/>
        </p:nvSpPr>
        <p:spPr>
          <a:xfrm>
            <a:off x="1813998" y="296061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659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7588056" y="3124232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5984689" y="210865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-278530" y="216389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58" y="3763676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82" y="850308"/>
            <a:ext cx="2089553" cy="18823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76" y="3865886"/>
            <a:ext cx="2068872" cy="1677904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73" y="850308"/>
            <a:ext cx="1459803" cy="1833240"/>
          </a:xfrm>
          <a:prstGeom prst="rect">
            <a:avLst/>
          </a:prstGeom>
        </p:spPr>
      </p:pic>
      <p:sp>
        <p:nvSpPr>
          <p:cNvPr id="10" name="Облако 9"/>
          <p:cNvSpPr/>
          <p:nvPr/>
        </p:nvSpPr>
        <p:spPr>
          <a:xfrm>
            <a:off x="2187475" y="3372076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67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8225291" y="2076176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4187620" y="3290385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2542031" y="495570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24" y="2609804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9" y="4296225"/>
            <a:ext cx="2089553" cy="188232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9" y="3954371"/>
            <a:ext cx="2068872" cy="1677904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88" y="1159555"/>
            <a:ext cx="1459803" cy="1833240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149949" y="3457272"/>
            <a:ext cx="4075611" cy="3161211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99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1175658" y="653143"/>
            <a:ext cx="9170125" cy="5477691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22" y="2226125"/>
            <a:ext cx="692008" cy="86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94" y="4403343"/>
            <a:ext cx="896497" cy="1124356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44" y="1265551"/>
            <a:ext cx="979391" cy="122993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76" y="2495483"/>
            <a:ext cx="722488" cy="907310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786013" y="2747235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4898788" y="2261276"/>
            <a:ext cx="1771742" cy="13286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конечная звезда 9"/>
          <p:cNvSpPr/>
          <p:nvPr/>
        </p:nvSpPr>
        <p:spPr>
          <a:xfrm>
            <a:off x="2610414" y="1644458"/>
            <a:ext cx="2235906" cy="1702049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5-конечная звезда 10"/>
          <p:cNvSpPr/>
          <p:nvPr/>
        </p:nvSpPr>
        <p:spPr>
          <a:xfrm>
            <a:off x="9270272" y="416376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5-конечная звезда 11"/>
          <p:cNvSpPr/>
          <p:nvPr/>
        </p:nvSpPr>
        <p:spPr>
          <a:xfrm>
            <a:off x="1354184" y="4965521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062776" y="5826034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5-конечная звезда 13"/>
          <p:cNvSpPr/>
          <p:nvPr/>
        </p:nvSpPr>
        <p:spPr>
          <a:xfrm>
            <a:off x="7698378" y="5670915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5-конечная звезда 14"/>
          <p:cNvSpPr/>
          <p:nvPr/>
        </p:nvSpPr>
        <p:spPr>
          <a:xfrm>
            <a:off x="927464" y="609600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5-конечная звезда 15"/>
          <p:cNvSpPr/>
          <p:nvPr/>
        </p:nvSpPr>
        <p:spPr>
          <a:xfrm>
            <a:off x="9405257" y="5024846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5-конечная звезда 16"/>
          <p:cNvSpPr/>
          <p:nvPr/>
        </p:nvSpPr>
        <p:spPr>
          <a:xfrm>
            <a:off x="10994571" y="389471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5-конечная звезда 17"/>
          <p:cNvSpPr/>
          <p:nvPr/>
        </p:nvSpPr>
        <p:spPr>
          <a:xfrm>
            <a:off x="3929115" y="4011553"/>
            <a:ext cx="2378182" cy="1709979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5-конечная звезда 18"/>
          <p:cNvSpPr/>
          <p:nvPr/>
        </p:nvSpPr>
        <p:spPr>
          <a:xfrm>
            <a:off x="3992880" y="394605"/>
            <a:ext cx="853440" cy="696686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623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176617" y="701951"/>
            <a:ext cx="10093234" cy="6096000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16" y="1120274"/>
            <a:ext cx="949647" cy="855467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80" y="3390894"/>
            <a:ext cx="2089553" cy="1882324"/>
          </a:xfrm>
          <a:prstGeom prst="rect">
            <a:avLst/>
          </a:prstGeom>
        </p:spPr>
      </p:pic>
      <p:sp>
        <p:nvSpPr>
          <p:cNvPr id="6" name="5-конечная звезда 5"/>
          <p:cNvSpPr/>
          <p:nvPr/>
        </p:nvSpPr>
        <p:spPr>
          <a:xfrm>
            <a:off x="1894115" y="2202464"/>
            <a:ext cx="984068" cy="8554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74" y="4531004"/>
            <a:ext cx="600931" cy="487369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517" y="3262582"/>
            <a:ext cx="600931" cy="487369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57" y="1488372"/>
            <a:ext cx="600931" cy="487369"/>
          </a:xfrm>
          <a:prstGeom prst="rect">
            <a:avLst/>
          </a:prstGeom>
        </p:spPr>
      </p:pic>
      <p:sp>
        <p:nvSpPr>
          <p:cNvPr id="5" name="5-конечная звезда 4"/>
          <p:cNvSpPr/>
          <p:nvPr/>
        </p:nvSpPr>
        <p:spPr>
          <a:xfrm>
            <a:off x="4420560" y="969749"/>
            <a:ext cx="1802674" cy="14922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9261566" y="2729578"/>
            <a:ext cx="1746068" cy="15533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онечная звезда 6"/>
          <p:cNvSpPr/>
          <p:nvPr/>
        </p:nvSpPr>
        <p:spPr>
          <a:xfrm>
            <a:off x="5183319" y="4120411"/>
            <a:ext cx="1793965" cy="150547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03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496388" y="121920"/>
            <a:ext cx="12026538" cy="6156960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90" y="2242926"/>
            <a:ext cx="2410577" cy="1694935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07" y="640046"/>
            <a:ext cx="2410577" cy="169493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44" y="2130832"/>
            <a:ext cx="2410577" cy="1694935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23" y="3937861"/>
            <a:ext cx="2410577" cy="1694935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54" y="1900054"/>
            <a:ext cx="2410577" cy="1694935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6904383" y="371061"/>
            <a:ext cx="3074504" cy="227937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4972405" y="1528151"/>
            <a:ext cx="3074504" cy="227937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8611220" y="2242240"/>
            <a:ext cx="3074504" cy="227937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5439281" y="3603440"/>
            <a:ext cx="3074504" cy="227937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7869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33</TotalTime>
  <Words>40</Words>
  <Application>Microsoft Office PowerPoint</Application>
  <PresentationFormat>Широкоэкранный</PresentationFormat>
  <Paragraphs>13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2023-10-09T07:39:39Z</dcterms:created>
  <dcterms:modified xsi:type="dcterms:W3CDTF">2024-10-08T08:00:30Z</dcterms:modified>
</cp:coreProperties>
</file>