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5" r:id="rId19"/>
    <p:sldId id="274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4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png"/><Relationship Id="rId4" Type="http://schemas.openxmlformats.org/officeDocument/2006/relationships/image" Target="../media/image2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6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m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tmp"/><Relationship Id="rId11" Type="http://schemas.openxmlformats.org/officeDocument/2006/relationships/image" Target="../media/image30.tmp"/><Relationship Id="rId5" Type="http://schemas.openxmlformats.org/officeDocument/2006/relationships/image" Target="../media/image6.tmp"/><Relationship Id="rId10" Type="http://schemas.openxmlformats.org/officeDocument/2006/relationships/image" Target="../media/image29.tmp"/><Relationship Id="rId4" Type="http://schemas.openxmlformats.org/officeDocument/2006/relationships/image" Target="../media/image5.tmp"/><Relationship Id="rId9" Type="http://schemas.openxmlformats.org/officeDocument/2006/relationships/image" Target="../media/image28.tm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m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publications.com/Ukraine/SmartJunior1.html" TargetMode="External"/><Relationship Id="rId2" Type="http://schemas.openxmlformats.org/officeDocument/2006/relationships/hyperlink" Target="https://online.flippingbook.com/view/956905607/4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98" y="324893"/>
            <a:ext cx="7810718" cy="6208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Солнце 1"/>
          <p:cNvSpPr/>
          <p:nvPr/>
        </p:nvSpPr>
        <p:spPr>
          <a:xfrm rot="20361475">
            <a:off x="-434109" y="-143276"/>
            <a:ext cx="5292436" cy="346363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things!</a:t>
            </a:r>
            <a:endParaRPr lang="uk-UA" sz="2400" b="1" i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2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25" y="74266"/>
            <a:ext cx="6976849" cy="6350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4" y="2177143"/>
            <a:ext cx="3821144" cy="2783117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-518283" y="949234"/>
            <a:ext cx="5686697" cy="5016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8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4" y="222441"/>
            <a:ext cx="7319774" cy="6162280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07" y="1145549"/>
            <a:ext cx="2872989" cy="3939881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7328140" y="607420"/>
            <a:ext cx="5686697" cy="5016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6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8" y="121925"/>
            <a:ext cx="7160722" cy="6540127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 rot="20660170">
            <a:off x="146748" y="226392"/>
            <a:ext cx="5026100" cy="324341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What`s this?</a:t>
            </a:r>
            <a:endParaRPr lang="uk-UA" sz="4000" b="1" dirty="0"/>
          </a:p>
        </p:txBody>
      </p:sp>
      <p:pic>
        <p:nvPicPr>
          <p:cNvPr id="4" name="022 - 02B act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20" end="15930.33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913" y="52562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7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71" y="156755"/>
            <a:ext cx="4941093" cy="6604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лако 2"/>
          <p:cNvSpPr/>
          <p:nvPr/>
        </p:nvSpPr>
        <p:spPr>
          <a:xfrm rot="20660170">
            <a:off x="146748" y="226392"/>
            <a:ext cx="5026100" cy="324341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It`s a pen.</a:t>
            </a:r>
            <a:endParaRPr lang="uk-UA" sz="40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9579429" y="653143"/>
            <a:ext cx="2508068" cy="15849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No</a:t>
            </a:r>
            <a:endParaRPr lang="uk-UA" sz="3600" b="1" dirty="0"/>
          </a:p>
        </p:txBody>
      </p:sp>
      <p:pic>
        <p:nvPicPr>
          <p:cNvPr id="5" name="022 - 02B act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2" end="7421.33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788" y="42338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5" y="1898469"/>
            <a:ext cx="8799637" cy="483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лако 2"/>
          <p:cNvSpPr/>
          <p:nvPr/>
        </p:nvSpPr>
        <p:spPr>
          <a:xfrm>
            <a:off x="1105988" y="0"/>
            <a:ext cx="4824548" cy="18984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It`s a pencil.</a:t>
            </a:r>
            <a:endParaRPr lang="uk-UA" sz="4000" dirty="0"/>
          </a:p>
        </p:txBody>
      </p:sp>
      <p:pic>
        <p:nvPicPr>
          <p:cNvPr id="4" name="022 - 02B act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4200" y="4017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3" y="374468"/>
            <a:ext cx="10626378" cy="585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023 - 02B ac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3426" y="544127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5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5" y="719713"/>
            <a:ext cx="11328046" cy="5500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cd1_track_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573" y="5699266"/>
            <a:ext cx="869517" cy="8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1" y="0"/>
            <a:ext cx="8451273" cy="6750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073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7626288" y="-31228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4891797" y="158496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355668" y="-239486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-429895" y="1811383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8" y="3302166"/>
            <a:ext cx="2361142" cy="2361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70" y="1102122"/>
            <a:ext cx="2594808" cy="1690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19" y="3051406"/>
            <a:ext cx="1900618" cy="2862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21" y="309649"/>
            <a:ext cx="2218537" cy="3274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021 - 02B Vocabul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8513" y="1087438"/>
            <a:ext cx="487362" cy="487362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75" y="268225"/>
            <a:ext cx="2446232" cy="2049958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00" y="4590646"/>
            <a:ext cx="2248095" cy="1988992"/>
          </a:xfrm>
          <a:prstGeom prst="rect">
            <a:avLst/>
          </a:prstGeom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9" y="-21283"/>
            <a:ext cx="2895851" cy="2072820"/>
          </a:xfrm>
          <a:prstGeom prst="rect">
            <a:avLst/>
          </a:prstGeom>
        </p:spPr>
      </p:pic>
      <p:sp>
        <p:nvSpPr>
          <p:cNvPr id="14" name="Облако 13"/>
          <p:cNvSpPr/>
          <p:nvPr/>
        </p:nvSpPr>
        <p:spPr>
          <a:xfrm>
            <a:off x="143568" y="-21283"/>
            <a:ext cx="3541741" cy="25982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блако 14"/>
          <p:cNvSpPr/>
          <p:nvPr/>
        </p:nvSpPr>
        <p:spPr>
          <a:xfrm>
            <a:off x="3273550" y="591127"/>
            <a:ext cx="2501702" cy="26323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блако 15"/>
          <p:cNvSpPr/>
          <p:nvPr/>
        </p:nvSpPr>
        <p:spPr>
          <a:xfrm>
            <a:off x="5760591" y="-143288"/>
            <a:ext cx="2833828" cy="27404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блако 16"/>
          <p:cNvSpPr/>
          <p:nvPr/>
        </p:nvSpPr>
        <p:spPr>
          <a:xfrm>
            <a:off x="8616339" y="268225"/>
            <a:ext cx="2735152" cy="35676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блако 17"/>
          <p:cNvSpPr/>
          <p:nvPr/>
        </p:nvSpPr>
        <p:spPr>
          <a:xfrm>
            <a:off x="8594419" y="4036423"/>
            <a:ext cx="3295459" cy="282157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блако 18"/>
          <p:cNvSpPr/>
          <p:nvPr/>
        </p:nvSpPr>
        <p:spPr>
          <a:xfrm>
            <a:off x="5908978" y="2766199"/>
            <a:ext cx="2685441" cy="35526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блако 19"/>
          <p:cNvSpPr/>
          <p:nvPr/>
        </p:nvSpPr>
        <p:spPr>
          <a:xfrm>
            <a:off x="143568" y="2318183"/>
            <a:ext cx="3437927" cy="41697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38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59605" y="0"/>
            <a:ext cx="4057650" cy="29575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ant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4429126" y="0"/>
            <a:ext cx="3186112" cy="24288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dad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8858250" y="4229100"/>
            <a:ext cx="3414713" cy="24717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cat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25811" y="2733963"/>
            <a:ext cx="3925237" cy="24919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a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8858250" y="0"/>
            <a:ext cx="2971800" cy="22717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an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037376" y="4681285"/>
            <a:ext cx="3186112" cy="2286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apple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831738" y="2292315"/>
            <a:ext cx="3200400" cy="26431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act</a:t>
            </a:r>
            <a:endParaRPr lang="uk-UA" sz="5400" dirty="0">
              <a:solidFill>
                <a:srgbClr val="FFFF00"/>
              </a:solidFill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8510227" y="2197173"/>
            <a:ext cx="2928937" cy="24574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and</a:t>
            </a:r>
            <a:endParaRPr lang="uk-UA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4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7626288" y="-31228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4891797" y="158496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355668" y="-239486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-429895" y="1811383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8" y="3302166"/>
            <a:ext cx="2361142" cy="2361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70" y="1102122"/>
            <a:ext cx="2594808" cy="1690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19" y="3051406"/>
            <a:ext cx="1900618" cy="2862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21" y="309649"/>
            <a:ext cx="2218537" cy="3274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021 - 02B Vocabul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8513" y="10874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06880" y="61070"/>
            <a:ext cx="9326880" cy="653142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3152503" y="161108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Використані джерела:</a:t>
            </a:r>
            <a:endParaRPr lang="uk-UA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7040" y="3561805"/>
            <a:ext cx="954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://online.flippingbook.com/view/956905607/4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www.mmpublications.com/Ukraine/SmartJunior1.html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48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7626288" y="-31228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355668" y="-239486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-357052" y="2211977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46" y="2712342"/>
            <a:ext cx="2361142" cy="2361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25" y="657985"/>
            <a:ext cx="2594808" cy="1690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93" y="3026508"/>
            <a:ext cx="1900618" cy="2862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86" y="501690"/>
            <a:ext cx="2218537" cy="32749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Облако 7"/>
          <p:cNvSpPr/>
          <p:nvPr/>
        </p:nvSpPr>
        <p:spPr>
          <a:xfrm>
            <a:off x="4891797" y="158496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6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7626288" y="-31228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4891797" y="158496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-357052" y="2211977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8" y="3302166"/>
            <a:ext cx="2361142" cy="2361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70" y="1102122"/>
            <a:ext cx="2594808" cy="1690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19" y="3051406"/>
            <a:ext cx="1900618" cy="2862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21" y="309649"/>
            <a:ext cx="2218537" cy="32749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Облако 8"/>
          <p:cNvSpPr/>
          <p:nvPr/>
        </p:nvSpPr>
        <p:spPr>
          <a:xfrm>
            <a:off x="2355668" y="-239486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9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7626288" y="-31228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4891797" y="158496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-357052" y="2211977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89" y="2785136"/>
            <a:ext cx="2361142" cy="2361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42" y="309642"/>
            <a:ext cx="2594808" cy="1690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0" y="2926080"/>
            <a:ext cx="1900618" cy="2862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72" y="309642"/>
            <a:ext cx="2218537" cy="32749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Облако 8"/>
          <p:cNvSpPr/>
          <p:nvPr/>
        </p:nvSpPr>
        <p:spPr>
          <a:xfrm>
            <a:off x="2355668" y="-239486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2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7626288" y="-31228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2355668" y="-239486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-357052" y="2211977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8" y="3302166"/>
            <a:ext cx="2361142" cy="2361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70" y="1102122"/>
            <a:ext cx="2594808" cy="16900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19" y="3051406"/>
            <a:ext cx="1900618" cy="28626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21" y="309649"/>
            <a:ext cx="2218537" cy="32749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Облако 7"/>
          <p:cNvSpPr/>
          <p:nvPr/>
        </p:nvSpPr>
        <p:spPr>
          <a:xfrm>
            <a:off x="4891797" y="1584960"/>
            <a:ext cx="4511040" cy="4902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13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" y="0"/>
            <a:ext cx="4397121" cy="3383573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63" y="3842806"/>
            <a:ext cx="4243837" cy="3015193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48" y="413509"/>
            <a:ext cx="3795089" cy="3429297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9" y="3842806"/>
            <a:ext cx="4576632" cy="2675150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>
            <a:off x="3924529" y="-383178"/>
            <a:ext cx="6114526" cy="58957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7506789" y="3100251"/>
            <a:ext cx="5671786" cy="43238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219532" y="3289025"/>
            <a:ext cx="5134312" cy="37827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10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55" y="480107"/>
            <a:ext cx="7065045" cy="6133152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6" y="2341550"/>
            <a:ext cx="3827237" cy="2410265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-93410" y="1038613"/>
            <a:ext cx="5686697" cy="5016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07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1" y="61569"/>
            <a:ext cx="8359373" cy="6796431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4" y="1985554"/>
            <a:ext cx="3161138" cy="2418433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7803126" y="827313"/>
            <a:ext cx="4484914" cy="424978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34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45</TotalTime>
  <Words>33</Words>
  <Application>Microsoft Office PowerPoint</Application>
  <PresentationFormat>Широкоэкранный</PresentationFormat>
  <Paragraphs>16</Paragraphs>
  <Slides>20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8</cp:revision>
  <dcterms:created xsi:type="dcterms:W3CDTF">2023-10-02T12:51:59Z</dcterms:created>
  <dcterms:modified xsi:type="dcterms:W3CDTF">2024-10-03T07:36:44Z</dcterms:modified>
</cp:coreProperties>
</file>