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6" r:id="rId2"/>
    <p:sldId id="265" r:id="rId3"/>
    <p:sldId id="256" r:id="rId4"/>
    <p:sldId id="260" r:id="rId5"/>
    <p:sldId id="261" r:id="rId6"/>
    <p:sldId id="262" r:id="rId7"/>
    <p:sldId id="263" r:id="rId8"/>
    <p:sldId id="257" r:id="rId9"/>
    <p:sldId id="258" r:id="rId10"/>
    <p:sldId id="271" r:id="rId11"/>
    <p:sldId id="272" r:id="rId12"/>
    <p:sldId id="273" r:id="rId13"/>
    <p:sldId id="274" r:id="rId14"/>
    <p:sldId id="268" r:id="rId15"/>
    <p:sldId id="269" r:id="rId16"/>
    <p:sldId id="270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7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1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5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650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3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86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600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3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8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8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6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1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0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87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7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1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2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image" Target="../media/image25.tmp"/><Relationship Id="rId7" Type="http://schemas.openxmlformats.org/officeDocument/2006/relationships/image" Target="../media/image29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tmp"/><Relationship Id="rId9" Type="http://schemas.openxmlformats.org/officeDocument/2006/relationships/image" Target="../media/image3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2.png"/><Relationship Id="rId4" Type="http://schemas.openxmlformats.org/officeDocument/2006/relationships/image" Target="../media/image3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3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publications.com/Ukraine/SmartJunior1.html" TargetMode="External"/><Relationship Id="rId2" Type="http://schemas.openxmlformats.org/officeDocument/2006/relationships/hyperlink" Target="https://online.flippingbook.com/view/956905607/4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tm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tm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5.tmp"/><Relationship Id="rId5" Type="http://schemas.openxmlformats.org/officeDocument/2006/relationships/image" Target="../media/image14.tmp"/><Relationship Id="rId10" Type="http://schemas.openxmlformats.org/officeDocument/2006/relationships/image" Target="../media/image12.png"/><Relationship Id="rId4" Type="http://schemas.openxmlformats.org/officeDocument/2006/relationships/image" Target="../media/image13.tmp"/><Relationship Id="rId9" Type="http://schemas.openxmlformats.org/officeDocument/2006/relationships/image" Target="../media/image1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1005840" y="472440"/>
            <a:ext cx="9616440" cy="509016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uk-UA" sz="88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01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8" y="0"/>
            <a:ext cx="10552669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5283200" y="988291"/>
            <a:ext cx="4045527" cy="31034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блако 3"/>
          <p:cNvSpPr/>
          <p:nvPr/>
        </p:nvSpPr>
        <p:spPr>
          <a:xfrm>
            <a:off x="2678545" y="3325091"/>
            <a:ext cx="3731491" cy="3048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блако 4"/>
          <p:cNvSpPr/>
          <p:nvPr/>
        </p:nvSpPr>
        <p:spPr>
          <a:xfrm>
            <a:off x="7749309" y="2927927"/>
            <a:ext cx="3509818" cy="38053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730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8" y="387927"/>
            <a:ext cx="10936197" cy="6291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cd1_track_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575" y="4994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60" y="0"/>
            <a:ext cx="7300750" cy="6799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02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7" y="166254"/>
            <a:ext cx="1816959" cy="1898927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97" y="2989853"/>
            <a:ext cx="1592761" cy="1303167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027" y="4511136"/>
            <a:ext cx="2083886" cy="1875496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78" y="644352"/>
            <a:ext cx="1815394" cy="1965427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92" y="1974784"/>
            <a:ext cx="2031055" cy="1694702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21" y="3419255"/>
            <a:ext cx="2057534" cy="2183762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79" y="4464147"/>
            <a:ext cx="1559168" cy="1969474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3" y="510452"/>
            <a:ext cx="1800919" cy="2151539"/>
          </a:xfrm>
          <a:prstGeom prst="rect">
            <a:avLst/>
          </a:prstGeom>
        </p:spPr>
      </p:pic>
      <p:sp>
        <p:nvSpPr>
          <p:cNvPr id="11" name="Улыбающееся лицо 10"/>
          <p:cNvSpPr/>
          <p:nvPr/>
        </p:nvSpPr>
        <p:spPr>
          <a:xfrm>
            <a:off x="0" y="0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Улыбающееся лицо 12"/>
          <p:cNvSpPr/>
          <p:nvPr/>
        </p:nvSpPr>
        <p:spPr>
          <a:xfrm>
            <a:off x="8546520" y="4326666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лыбающееся лицо 13"/>
          <p:cNvSpPr/>
          <p:nvPr/>
        </p:nvSpPr>
        <p:spPr>
          <a:xfrm>
            <a:off x="7313172" y="1738556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Улыбающееся лицо 14"/>
          <p:cNvSpPr/>
          <p:nvPr/>
        </p:nvSpPr>
        <p:spPr>
          <a:xfrm>
            <a:off x="5850080" y="4326666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Улыбающееся лицо 15"/>
          <p:cNvSpPr/>
          <p:nvPr/>
        </p:nvSpPr>
        <p:spPr>
          <a:xfrm>
            <a:off x="4294331" y="2637665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Улыбающееся лицо 16"/>
          <p:cNvSpPr/>
          <p:nvPr/>
        </p:nvSpPr>
        <p:spPr>
          <a:xfrm>
            <a:off x="1237673" y="3594292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Улыбающееся лицо 17"/>
          <p:cNvSpPr/>
          <p:nvPr/>
        </p:nvSpPr>
        <p:spPr>
          <a:xfrm>
            <a:off x="5363865" y="633707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Улыбающееся лицо 18"/>
          <p:cNvSpPr/>
          <p:nvPr/>
        </p:nvSpPr>
        <p:spPr>
          <a:xfrm>
            <a:off x="2400817" y="412819"/>
            <a:ext cx="2281382" cy="2244436"/>
          </a:xfrm>
          <a:prstGeom prst="smileyFac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Капля 19"/>
          <p:cNvSpPr/>
          <p:nvPr/>
        </p:nvSpPr>
        <p:spPr>
          <a:xfrm>
            <a:off x="8326913" y="83127"/>
            <a:ext cx="3357087" cy="1707187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Is it…?</a:t>
            </a:r>
            <a:endParaRPr lang="uk-UA" sz="4400" dirty="0"/>
          </a:p>
        </p:txBody>
      </p:sp>
      <p:sp>
        <p:nvSpPr>
          <p:cNvPr id="21" name="Сердце 20"/>
          <p:cNvSpPr/>
          <p:nvPr/>
        </p:nvSpPr>
        <p:spPr>
          <a:xfrm>
            <a:off x="9868555" y="2231007"/>
            <a:ext cx="1751199" cy="162688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Yes</a:t>
            </a:r>
            <a:endParaRPr lang="uk-UA" sz="3600" dirty="0"/>
          </a:p>
        </p:txBody>
      </p:sp>
      <p:sp>
        <p:nvSpPr>
          <p:cNvPr id="22" name="Сердце 21"/>
          <p:cNvSpPr/>
          <p:nvPr/>
        </p:nvSpPr>
        <p:spPr>
          <a:xfrm>
            <a:off x="10661755" y="3727521"/>
            <a:ext cx="1583705" cy="187549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No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116822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42" y="1"/>
            <a:ext cx="7611789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24CA28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74" y="47756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" y="1662547"/>
            <a:ext cx="11686953" cy="3719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975190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988" y="58832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609601" y="-249382"/>
            <a:ext cx="12062690" cy="7019637"/>
          </a:xfrm>
          <a:prstGeom prst="cloud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87" y="812801"/>
            <a:ext cx="7374067" cy="46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06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06880" y="61070"/>
            <a:ext cx="9326880" cy="653142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3152503" y="1611085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/>
              <a:t>Використані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джерела</a:t>
            </a:r>
            <a:r>
              <a:rPr lang="ru-RU" sz="4000" b="1" dirty="0" smtClean="0"/>
              <a:t>:</a:t>
            </a:r>
            <a:endParaRPr lang="uk-UA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7040" y="3561805"/>
            <a:ext cx="954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://online.flippingbook.com/view/956905607/4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www.mmpublications.com/Ukraine/SmartJunior1.html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002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13" y="1991783"/>
            <a:ext cx="1934993" cy="2150972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77" y="3217670"/>
            <a:ext cx="2163567" cy="2277439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3" y="1240824"/>
            <a:ext cx="2063222" cy="2901931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3" y="2538401"/>
            <a:ext cx="2343185" cy="2738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58" y="792480"/>
            <a:ext cx="2090057" cy="3831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I`m hungry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9678513" y="1493520"/>
            <a:ext cx="2090057" cy="3831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I`m not so good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6440276" y="1970011"/>
            <a:ext cx="2090057" cy="3831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I`m tired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3524077" y="2675236"/>
            <a:ext cx="2090057" cy="3831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I`m good</a:t>
            </a:r>
            <a:endParaRPr lang="uk-UA" dirty="0"/>
          </a:p>
        </p:txBody>
      </p:sp>
      <p:sp>
        <p:nvSpPr>
          <p:cNvPr id="11" name="5-конечная звезда 10"/>
          <p:cNvSpPr/>
          <p:nvPr/>
        </p:nvSpPr>
        <p:spPr>
          <a:xfrm>
            <a:off x="4351391" y="809897"/>
            <a:ext cx="969546" cy="73151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5-конечная звезда 11"/>
          <p:cNvSpPr/>
          <p:nvPr/>
        </p:nvSpPr>
        <p:spPr>
          <a:xfrm>
            <a:off x="1527404" y="4841966"/>
            <a:ext cx="1031611" cy="94923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5-конечная звезда 12"/>
          <p:cNvSpPr/>
          <p:nvPr/>
        </p:nvSpPr>
        <p:spPr>
          <a:xfrm>
            <a:off x="9011267" y="4950823"/>
            <a:ext cx="862149" cy="73152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блако 2"/>
          <p:cNvSpPr/>
          <p:nvPr/>
        </p:nvSpPr>
        <p:spPr>
          <a:xfrm>
            <a:off x="5320937" y="295564"/>
            <a:ext cx="6292569" cy="12458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you?</a:t>
            </a:r>
            <a:endParaRPr lang="uk-UA" sz="28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38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лако 7"/>
          <p:cNvSpPr/>
          <p:nvPr/>
        </p:nvSpPr>
        <p:spPr>
          <a:xfrm>
            <a:off x="-531780" y="0"/>
            <a:ext cx="4679494" cy="4362994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037806" y="1045029"/>
            <a:ext cx="4136571" cy="5172891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4651681" y="1828800"/>
            <a:ext cx="4683908" cy="5381897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7670102" y="117038"/>
            <a:ext cx="4893087" cy="5146766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3" y="797730"/>
            <a:ext cx="2053073" cy="268855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41" y="1727600"/>
            <a:ext cx="2450947" cy="357051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49" y="3082306"/>
            <a:ext cx="2137437" cy="2827653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53" y="697081"/>
            <a:ext cx="2511364" cy="3488009"/>
          </a:xfrm>
          <a:prstGeom prst="rect">
            <a:avLst/>
          </a:prstGeom>
        </p:spPr>
      </p:pic>
      <p:pic>
        <p:nvPicPr>
          <p:cNvPr id="12" name="018 - 02A Vocabula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6038" y="494665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2037806" y="1045029"/>
            <a:ext cx="4136571" cy="5172891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4633612" y="-409303"/>
            <a:ext cx="4683908" cy="5381897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7670102" y="117038"/>
            <a:ext cx="4893087" cy="5146766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58" y="640976"/>
            <a:ext cx="2053073" cy="268855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1" y="731188"/>
            <a:ext cx="2450947" cy="357051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6" y="867818"/>
            <a:ext cx="2137437" cy="2827653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3" y="2142005"/>
            <a:ext cx="2511364" cy="3488009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-531780" y="0"/>
            <a:ext cx="4679494" cy="4362994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598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3836862" y="-360020"/>
            <a:ext cx="4136571" cy="5172891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4651681" y="1828800"/>
            <a:ext cx="4683908" cy="5381897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7670102" y="117038"/>
            <a:ext cx="4893087" cy="5146766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05" y="1198324"/>
            <a:ext cx="2053073" cy="268855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20" y="275499"/>
            <a:ext cx="2450947" cy="357051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49" y="3082306"/>
            <a:ext cx="2137437" cy="2827653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69" y="3127913"/>
            <a:ext cx="2511364" cy="3488009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221963" y="2690421"/>
            <a:ext cx="4679494" cy="4362994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123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лако 7"/>
          <p:cNvSpPr/>
          <p:nvPr/>
        </p:nvSpPr>
        <p:spPr>
          <a:xfrm>
            <a:off x="-531780" y="0"/>
            <a:ext cx="4679494" cy="4362994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3998538" y="43015"/>
            <a:ext cx="4683908" cy="5381897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7670102" y="117038"/>
            <a:ext cx="4893087" cy="5146766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0" y="393755"/>
            <a:ext cx="2053073" cy="268855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0" y="3082306"/>
            <a:ext cx="2450947" cy="357051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79" y="1276594"/>
            <a:ext cx="2137437" cy="2827653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53" y="697081"/>
            <a:ext cx="2511364" cy="3488009"/>
          </a:xfrm>
          <a:prstGeom prst="rect">
            <a:avLst/>
          </a:prstGeom>
        </p:spPr>
      </p:pic>
      <p:sp>
        <p:nvSpPr>
          <p:cNvPr id="9" name="Облако 8"/>
          <p:cNvSpPr/>
          <p:nvPr/>
        </p:nvSpPr>
        <p:spPr>
          <a:xfrm>
            <a:off x="242429" y="2037806"/>
            <a:ext cx="4136571" cy="5172891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846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лако 7"/>
          <p:cNvSpPr/>
          <p:nvPr/>
        </p:nvSpPr>
        <p:spPr>
          <a:xfrm>
            <a:off x="-531780" y="0"/>
            <a:ext cx="4679494" cy="4362994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1959324" y="1110077"/>
            <a:ext cx="4136571" cy="5172891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7670102" y="117038"/>
            <a:ext cx="4893087" cy="5146766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45" y="3175472"/>
            <a:ext cx="2053073" cy="268855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25" y="587563"/>
            <a:ext cx="2450947" cy="357051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" y="767670"/>
            <a:ext cx="2137437" cy="2827653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82" y="2073035"/>
            <a:ext cx="2511364" cy="3488009"/>
          </a:xfrm>
          <a:prstGeom prst="rect">
            <a:avLst/>
          </a:prstGeom>
        </p:spPr>
      </p:pic>
      <p:sp>
        <p:nvSpPr>
          <p:cNvPr id="10" name="Облако 9"/>
          <p:cNvSpPr/>
          <p:nvPr/>
        </p:nvSpPr>
        <p:spPr>
          <a:xfrm>
            <a:off x="4651681" y="1828800"/>
            <a:ext cx="4683908" cy="5381897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930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лако 7"/>
          <p:cNvSpPr/>
          <p:nvPr/>
        </p:nvSpPr>
        <p:spPr>
          <a:xfrm>
            <a:off x="-724149" y="-133031"/>
            <a:ext cx="5002305" cy="10669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20" y="80544"/>
            <a:ext cx="6950719" cy="6599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" y="107862"/>
            <a:ext cx="3048264" cy="388654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42" y="935013"/>
            <a:ext cx="3071126" cy="449619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60" y="1743758"/>
            <a:ext cx="4046571" cy="495343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37" y="3019967"/>
            <a:ext cx="3086367" cy="480102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65" y="4418576"/>
            <a:ext cx="3749365" cy="563929"/>
          </a:xfrm>
          <a:prstGeom prst="rect">
            <a:avLst/>
          </a:prstGeom>
        </p:spPr>
      </p:pic>
      <p:pic>
        <p:nvPicPr>
          <p:cNvPr id="13" name="019 - 02A act 1 song What colour is i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3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2063" y="43688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9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-502280" y="1359561"/>
            <a:ext cx="13837920" cy="613954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78" y="148045"/>
            <a:ext cx="9579427" cy="1480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77" y="2305948"/>
            <a:ext cx="8463450" cy="401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020 - 02A act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013" y="52689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58</TotalTime>
  <Words>30</Words>
  <Application>Microsoft Office PowerPoint</Application>
  <PresentationFormat>Широкоэкранный</PresentationFormat>
  <Paragraphs>12</Paragraphs>
  <Slides>17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8</cp:revision>
  <dcterms:created xsi:type="dcterms:W3CDTF">2023-09-27T18:48:35Z</dcterms:created>
  <dcterms:modified xsi:type="dcterms:W3CDTF">2024-09-30T18:49:20Z</dcterms:modified>
</cp:coreProperties>
</file>