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73" r:id="rId3"/>
    <p:sldId id="269" r:id="rId4"/>
    <p:sldId id="272" r:id="rId5"/>
    <p:sldId id="271" r:id="rId6"/>
    <p:sldId id="270" r:id="rId7"/>
    <p:sldId id="274" r:id="rId8"/>
    <p:sldId id="262" r:id="rId9"/>
    <p:sldId id="263" r:id="rId10"/>
    <p:sldId id="267" r:id="rId11"/>
    <p:sldId id="256" r:id="rId12"/>
    <p:sldId id="257" r:id="rId13"/>
    <p:sldId id="265" r:id="rId14"/>
    <p:sldId id="258" r:id="rId15"/>
    <p:sldId id="259" r:id="rId16"/>
    <p:sldId id="260" r:id="rId17"/>
    <p:sldId id="266" r:id="rId18"/>
    <p:sldId id="275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8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7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publications.com/Ukraine/SmartJunior1.html" TargetMode="External"/><Relationship Id="rId2" Type="http://schemas.openxmlformats.org/officeDocument/2006/relationships/hyperlink" Target="https://online.flippingbook.com/view/956905607/4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117987"/>
            <a:ext cx="11105535" cy="598784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i="1" u="sng" dirty="0" smtClean="0">
                <a:solidFill>
                  <a:srgbClr val="FFFF00"/>
                </a:solidFill>
              </a:rPr>
              <a:t>Story time!</a:t>
            </a:r>
            <a:endParaRPr lang="uk-UA" sz="9600" b="1" i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 TECH bus stop by GucalovPavel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53" y="17068"/>
            <a:ext cx="9457509" cy="684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 rot="21434228">
            <a:off x="3133787" y="4304940"/>
            <a:ext cx="7253375" cy="138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0" dirty="0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A      </a:t>
            </a:r>
            <a:r>
              <a:rPr lang="en-US" sz="14000" dirty="0" err="1" smtClean="0">
                <a:solidFill>
                  <a:srgbClr val="FFFF00"/>
                </a:solidFill>
                <a:latin typeface="Berlin Sans FB Demi" panose="020E0802020502020306" pitchFamily="34" charset="0"/>
              </a:rPr>
              <a:t>a</a:t>
            </a:r>
            <a:endParaRPr lang="en-US" sz="96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ru-RU" sz="9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5141" y="4813167"/>
            <a:ext cx="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5394" y="3465445"/>
            <a:ext cx="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0015" y="5495404"/>
            <a:ext cx="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1783" y="1704667"/>
            <a:ext cx="74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54240" y="496389"/>
            <a:ext cx="52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3544389"/>
            <a:ext cx="58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9623" y="357051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</a:t>
            </a:r>
            <a:endParaRPr lang="uk-U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78"/>
            <a:ext cx="12076929" cy="6055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5-конечная звезда 4"/>
          <p:cNvSpPr/>
          <p:nvPr/>
        </p:nvSpPr>
        <p:spPr>
          <a:xfrm>
            <a:off x="8456023" y="896983"/>
            <a:ext cx="1532708" cy="116694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401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092"/>
            <a:ext cx="12192000" cy="4643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5-конечная звезда 2"/>
          <p:cNvSpPr/>
          <p:nvPr/>
        </p:nvSpPr>
        <p:spPr>
          <a:xfrm>
            <a:off x="9483635" y="0"/>
            <a:ext cx="1515291" cy="109728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5-конечная звезда 3"/>
          <p:cNvSpPr/>
          <p:nvPr/>
        </p:nvSpPr>
        <p:spPr>
          <a:xfrm>
            <a:off x="1297577" y="5752011"/>
            <a:ext cx="1219200" cy="110598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5-конечная звезда 4"/>
          <p:cNvSpPr/>
          <p:nvPr/>
        </p:nvSpPr>
        <p:spPr>
          <a:xfrm>
            <a:off x="2804160" y="278674"/>
            <a:ext cx="618309" cy="609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5-конечная звезда 5"/>
          <p:cNvSpPr/>
          <p:nvPr/>
        </p:nvSpPr>
        <p:spPr>
          <a:xfrm>
            <a:off x="9048206" y="5895703"/>
            <a:ext cx="757645" cy="96229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016 - Smart time 1 WB ac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107" y="5895703"/>
            <a:ext cx="1037384" cy="103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opped-physical-training-in-school.jpg | Praneta Publications Pvt. Lt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" y="0"/>
            <a:ext cx="12145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661851" y="182880"/>
            <a:ext cx="11146972" cy="6322423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5" y="435429"/>
            <a:ext cx="10605659" cy="5358946"/>
          </a:xfrm>
          <a:prstGeom prst="rect">
            <a:avLst/>
          </a:prstGeom>
        </p:spPr>
      </p:pic>
      <p:pic>
        <p:nvPicPr>
          <p:cNvPr id="4" name="017 - 01 Revision ac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5775" y="57943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68" y="-220539"/>
            <a:ext cx="6354231" cy="7141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450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35" y="184789"/>
            <a:ext cx="5479255" cy="6157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4764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QFjpHvILZZFr-XPfYhSdTS7l8T0KEaGcuLpmeRp7EmFr9z8GJ0eDT9hwcOUev9kix0rZjfEwbqtf5naKpXICA3RMi_3wPLRlwgTG5cBdT2FWGFV65rjIsriC08R3e8iSub6Jga5qx60Yy9fHDf2Q8quuyH6Fk2uYt8eln9h8AnOSNIFt9xZjfTJ3Kf8YnBHflj9r3o_4Im7XycVm2EDaKzoH4L4L1w2_nnn87eXb6hopXPcmEYLvTc1qnbcaLn3Ml2YGHs85xJNcUmyXMpsgrcOpfnmxjJ-hgf56Yo65nkbAJeqlgQH24yGtcMqTDWgA2Y_JypTlIiaFajOIgr-xxIWYLKX83zQ2mzB18fykiauEwk825jU8Kr3PH2Wf93QVbOHjFNk4BzkRfPfitSE-sjGJQipCASg37IaQtJmDR5C7tntfHsKp77xEOI716LyvW8ZCbiYHH_vNXXVhHa9lduLzPUhcwGu-P41qSJ0XsxZNcuMz8WmW47fGMPOxm1CVbnk-X806S3FeAjVC5kJ6Yi0FZTRPv_9ojFNW64geJhGVMQsOwxz_4sFaTi-Wmi0QiV24VjBC5Ze802LCl5NQNh_pxCyEiAKKLVdvKoUq8aF0TGZx_kyEAd2XqlOQ8MIFi6J6fXIwIJGTRBeUoiRjmY5w9GQUYwzPoA19PLAtH8pvKfmoBTsSlEO-fDQ3uA=w974-h730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99"/>
          <a:stretch/>
        </p:blipFill>
        <p:spPr bwMode="auto">
          <a:xfrm>
            <a:off x="0" y="1293221"/>
            <a:ext cx="12195923" cy="37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00" y="330082"/>
            <a:ext cx="6186200" cy="61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1706880" y="61070"/>
            <a:ext cx="9326880" cy="653142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3124794" y="1601849"/>
            <a:ext cx="621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Використані джерела:</a:t>
            </a:r>
            <a:endParaRPr lang="uk-UA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87040" y="3561805"/>
            <a:ext cx="954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://online.flippingbook.com/view/956905607/4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www.mmpublications.com/Ukraine/SmartJunior1.html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8071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1" y="1523334"/>
            <a:ext cx="11282592" cy="3629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7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12" y="262633"/>
            <a:ext cx="9785252" cy="6149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Выноска-облако 5"/>
          <p:cNvSpPr/>
          <p:nvPr/>
        </p:nvSpPr>
        <p:spPr>
          <a:xfrm>
            <a:off x="-212436" y="640279"/>
            <a:ext cx="3011054" cy="27154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Hello, I’m Pip. What`s your name? </a:t>
            </a:r>
            <a:endParaRPr lang="uk-UA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9370966" y="547916"/>
            <a:ext cx="3315855" cy="29002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Hello Pip.</a:t>
            </a:r>
          </a:p>
          <a:p>
            <a:pPr algn="ctr"/>
            <a:r>
              <a:rPr lang="en-US" dirty="0" smtClean="0"/>
              <a:t>My name’s Skip.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816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54" y="186734"/>
            <a:ext cx="10928946" cy="6671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Выноска-облако 2"/>
          <p:cNvSpPr/>
          <p:nvPr/>
        </p:nvSpPr>
        <p:spPr>
          <a:xfrm>
            <a:off x="8358909" y="1440873"/>
            <a:ext cx="4821382" cy="37684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One, two…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9869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7" y="-77885"/>
            <a:ext cx="11529308" cy="6837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Выноска-облако 2"/>
          <p:cNvSpPr/>
          <p:nvPr/>
        </p:nvSpPr>
        <p:spPr>
          <a:xfrm>
            <a:off x="8414327" y="-212437"/>
            <a:ext cx="3611418" cy="28725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Three, four…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0313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6" y="391832"/>
            <a:ext cx="11385369" cy="6386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Выноска-облако 2"/>
          <p:cNvSpPr/>
          <p:nvPr/>
        </p:nvSpPr>
        <p:spPr>
          <a:xfrm>
            <a:off x="1163782" y="969818"/>
            <a:ext cx="3491346" cy="28078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Five…</a:t>
            </a:r>
          </a:p>
          <a:p>
            <a:pPr algn="ctr"/>
            <a:r>
              <a:rPr lang="en-US" dirty="0" smtClean="0"/>
              <a:t>Ouch…</a:t>
            </a:r>
          </a:p>
          <a:p>
            <a:pPr algn="ctr"/>
            <a:r>
              <a:rPr lang="en-US" dirty="0" smtClean="0"/>
              <a:t>Sorry…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086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572655" y="701964"/>
            <a:ext cx="10806545" cy="5828145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56" y="2844800"/>
            <a:ext cx="8613937" cy="10767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472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896983" y="217714"/>
            <a:ext cx="11295017" cy="6640286"/>
          </a:xfrm>
          <a:prstGeom prst="foldedCorne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" y="905691"/>
            <a:ext cx="10577744" cy="5188132"/>
          </a:xfrm>
        </p:spPr>
      </p:pic>
    </p:spTree>
    <p:extLst>
      <p:ext uri="{BB962C8B-B14F-4D97-AF65-F5344CB8AC3E}">
        <p14:creationId xmlns:p14="http://schemas.microsoft.com/office/powerpoint/2010/main" val="412834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01" y="401782"/>
            <a:ext cx="11206104" cy="54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571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34</TotalTime>
  <Words>52</Words>
  <Application>Microsoft Office PowerPoint</Application>
  <PresentationFormat>Широкоэкранный</PresentationFormat>
  <Paragraphs>20</Paragraphs>
  <Slides>19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Berlin Sans FB Demi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6</cp:revision>
  <dcterms:created xsi:type="dcterms:W3CDTF">2023-09-20T12:21:47Z</dcterms:created>
  <dcterms:modified xsi:type="dcterms:W3CDTF">2024-09-18T15:04:56Z</dcterms:modified>
</cp:coreProperties>
</file>