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6" r:id="rId3"/>
    <p:sldId id="264" r:id="rId4"/>
    <p:sldId id="257" r:id="rId5"/>
    <p:sldId id="259" r:id="rId6"/>
    <p:sldId id="262" r:id="rId7"/>
    <p:sldId id="258" r:id="rId8"/>
    <p:sldId id="263" r:id="rId9"/>
    <p:sldId id="260" r:id="rId10"/>
    <p:sldId id="265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publications.com/Ukraine/SmartJunior1.html" TargetMode="External"/><Relationship Id="rId2" Type="http://schemas.openxmlformats.org/officeDocument/2006/relationships/hyperlink" Target="https://online.flippingbook.com/view/956905607/4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13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964" y="0"/>
            <a:ext cx="1149003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5-конечная звезда 2"/>
          <p:cNvSpPr/>
          <p:nvPr/>
        </p:nvSpPr>
        <p:spPr>
          <a:xfrm>
            <a:off x="2216728" y="436418"/>
            <a:ext cx="7573818" cy="59851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Hello</a:t>
            </a:r>
            <a:endParaRPr lang="uk-UA" sz="80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1884219" y="4414982"/>
            <a:ext cx="794328" cy="720436"/>
          </a:xfrm>
          <a:prstGeom prst="star5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5-конечная звезда 4"/>
          <p:cNvSpPr/>
          <p:nvPr/>
        </p:nvSpPr>
        <p:spPr>
          <a:xfrm>
            <a:off x="3015673" y="868218"/>
            <a:ext cx="794328" cy="720436"/>
          </a:xfrm>
          <a:prstGeom prst="star5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5-конечная звезда 5"/>
          <p:cNvSpPr/>
          <p:nvPr/>
        </p:nvSpPr>
        <p:spPr>
          <a:xfrm>
            <a:off x="7952509" y="868218"/>
            <a:ext cx="794328" cy="720436"/>
          </a:xfrm>
          <a:prstGeom prst="star5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5-конечная звезда 6"/>
          <p:cNvSpPr/>
          <p:nvPr/>
        </p:nvSpPr>
        <p:spPr>
          <a:xfrm>
            <a:off x="8564418" y="5213927"/>
            <a:ext cx="794328" cy="720436"/>
          </a:xfrm>
          <a:prstGeom prst="star5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10418618" y="3694546"/>
            <a:ext cx="794328" cy="720436"/>
          </a:xfrm>
          <a:prstGeom prst="star5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1922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0" y="330082"/>
            <a:ext cx="6186200" cy="61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06880" y="61070"/>
            <a:ext cx="9326880" cy="653142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3152503" y="1611085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/>
              <a:t>Використані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джерела</a:t>
            </a:r>
            <a:r>
              <a:rPr lang="ru-RU" sz="4000" b="1" dirty="0" smtClean="0"/>
              <a:t>:</a:t>
            </a:r>
            <a:endParaRPr lang="uk-UA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7040" y="3561805"/>
            <a:ext cx="954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://online.flippingbook.com/view/956905607/4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www.mmpublications.com/Ukraine/SmartJunior1.html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7079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4944251" y="1398783"/>
            <a:ext cx="4929052" cy="45632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748937" y="531223"/>
            <a:ext cx="4929052" cy="45632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398783"/>
            <a:ext cx="2684458" cy="203499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14" y="2741129"/>
            <a:ext cx="3207525" cy="2181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171" y="3570514"/>
            <a:ext cx="254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Hello</a:t>
            </a:r>
            <a:endParaRPr lang="uk-UA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895703" y="4720046"/>
            <a:ext cx="217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Goodbye</a:t>
            </a:r>
            <a:endParaRPr lang="uk-UA" sz="3200" dirty="0"/>
          </a:p>
        </p:txBody>
      </p:sp>
      <p:pic>
        <p:nvPicPr>
          <p:cNvPr id="10" name="002 - 01A Vocabul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13" y="3079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Y and GIRL ( things used by a boy/girl ) for PRESCHOOL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261257" y="165463"/>
            <a:ext cx="4563292" cy="381435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04" y="1054528"/>
            <a:ext cx="3249865" cy="2036223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69" y="3681861"/>
            <a:ext cx="3006588" cy="2057139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3" y="853333"/>
            <a:ext cx="2149026" cy="2438611"/>
          </a:xfrm>
          <a:prstGeom prst="rect">
            <a:avLst/>
          </a:prstGeom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39" y="4102198"/>
            <a:ext cx="1760373" cy="1928027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>
            <a:off x="4544785" y="328099"/>
            <a:ext cx="4563292" cy="381435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868287" y="2873828"/>
            <a:ext cx="4563292" cy="381435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блако 11"/>
          <p:cNvSpPr/>
          <p:nvPr/>
        </p:nvSpPr>
        <p:spPr>
          <a:xfrm>
            <a:off x="1160324" y="3653245"/>
            <a:ext cx="4624251" cy="29696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0406743" y="461554"/>
            <a:ext cx="1219200" cy="11234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5-конечная звезда 15"/>
          <p:cNvSpPr/>
          <p:nvPr/>
        </p:nvSpPr>
        <p:spPr>
          <a:xfrm>
            <a:off x="9322526" y="1915886"/>
            <a:ext cx="849085" cy="5573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5-конечная звезда 17"/>
          <p:cNvSpPr/>
          <p:nvPr/>
        </p:nvSpPr>
        <p:spPr>
          <a:xfrm>
            <a:off x="6975566" y="4423954"/>
            <a:ext cx="522514" cy="71410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5-конечная звезда 18"/>
          <p:cNvSpPr/>
          <p:nvPr/>
        </p:nvSpPr>
        <p:spPr>
          <a:xfrm>
            <a:off x="7428411" y="6331131"/>
            <a:ext cx="522515" cy="4449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706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261257" y="165463"/>
            <a:ext cx="4563292" cy="381435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11" y="1074171"/>
            <a:ext cx="2354784" cy="2331922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16" y="4084218"/>
            <a:ext cx="2126164" cy="2347163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36" y="3979817"/>
            <a:ext cx="2194750" cy="2720576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66" y="1099026"/>
            <a:ext cx="1767993" cy="1676545"/>
          </a:xfrm>
          <a:prstGeom prst="rect">
            <a:avLst/>
          </a:prstGeom>
        </p:spPr>
      </p:pic>
      <p:sp>
        <p:nvSpPr>
          <p:cNvPr id="12" name="Облако 11"/>
          <p:cNvSpPr/>
          <p:nvPr/>
        </p:nvSpPr>
        <p:spPr>
          <a:xfrm>
            <a:off x="5582194" y="452486"/>
            <a:ext cx="4624251" cy="29696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1699954" y="3350622"/>
            <a:ext cx="4563292" cy="381435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7628708" y="3452588"/>
            <a:ext cx="4563292" cy="381435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0964091" y="287383"/>
            <a:ext cx="870858" cy="10101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0110651" y="2063931"/>
            <a:ext cx="548735" cy="7116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627223" y="3979817"/>
            <a:ext cx="618308" cy="7315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5-конечная звезда 16"/>
          <p:cNvSpPr/>
          <p:nvPr/>
        </p:nvSpPr>
        <p:spPr>
          <a:xfrm>
            <a:off x="4754880" y="287383"/>
            <a:ext cx="661851" cy="8116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2086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314341" y="2924009"/>
            <a:ext cx="4929052" cy="45632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314341" y="-357051"/>
            <a:ext cx="4929052" cy="45632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3" y="472334"/>
            <a:ext cx="2684458" cy="203499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99" y="3629051"/>
            <a:ext cx="3207525" cy="2181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2378" y="2741129"/>
            <a:ext cx="254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Hello</a:t>
            </a:r>
            <a:endParaRPr lang="uk-UA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94480" y="5883355"/>
            <a:ext cx="217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Goodbye</a:t>
            </a:r>
            <a:endParaRPr lang="uk-UA" sz="3200" dirty="0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6069875" y="836023"/>
            <a:ext cx="4119154" cy="256605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Hi</a:t>
            </a:r>
            <a:endParaRPr lang="uk-UA" sz="4400" b="1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302963" y="4001589"/>
            <a:ext cx="3892731" cy="2856411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Bye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64085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2751909" y="666198"/>
            <a:ext cx="7350034" cy="623533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75" y="1911789"/>
            <a:ext cx="4168501" cy="4465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4914" y="618309"/>
            <a:ext cx="454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Tony the pony</a:t>
            </a:r>
            <a:endParaRPr lang="uk-UA" sz="4400" b="1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1785258" y="704119"/>
            <a:ext cx="966652" cy="12455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2124891" y="3579223"/>
            <a:ext cx="939075" cy="13149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9701349" y="69669"/>
            <a:ext cx="400593" cy="38317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5-конечная звезда 9"/>
          <p:cNvSpPr/>
          <p:nvPr/>
        </p:nvSpPr>
        <p:spPr>
          <a:xfrm>
            <a:off x="3718560" y="1741714"/>
            <a:ext cx="687977" cy="7228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5-конечная звезда 10"/>
          <p:cNvSpPr/>
          <p:nvPr/>
        </p:nvSpPr>
        <p:spPr>
          <a:xfrm>
            <a:off x="10241280" y="2508069"/>
            <a:ext cx="1210491" cy="10711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030789" y="5129349"/>
            <a:ext cx="1261292" cy="12481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003 - 01A act 1 song Tony the Po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518" y="2101943"/>
            <a:ext cx="1883410" cy="18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814251" y="113212"/>
            <a:ext cx="5878286" cy="292608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2264228" y="1078319"/>
            <a:ext cx="85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I`m Tony</a:t>
            </a:r>
            <a:r>
              <a:rPr lang="en-US" dirty="0" smtClean="0"/>
              <a:t>.</a:t>
            </a:r>
            <a:endParaRPr lang="uk-UA" dirty="0"/>
          </a:p>
        </p:txBody>
      </p:sp>
      <p:sp>
        <p:nvSpPr>
          <p:cNvPr id="4" name="Молния 3"/>
          <p:cNvSpPr/>
          <p:nvPr/>
        </p:nvSpPr>
        <p:spPr>
          <a:xfrm>
            <a:off x="7027818" y="1463039"/>
            <a:ext cx="2360022" cy="90569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нутый угол 4"/>
          <p:cNvSpPr/>
          <p:nvPr/>
        </p:nvSpPr>
        <p:spPr>
          <a:xfrm>
            <a:off x="8795657" y="2699657"/>
            <a:ext cx="2760617" cy="26822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I`m …(</a:t>
            </a:r>
            <a:r>
              <a:rPr lang="uk-UA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ім’я)</a:t>
            </a:r>
            <a:endParaRPr lang="uk-UA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10406743" y="113212"/>
            <a:ext cx="1018903" cy="7576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5-конечная звезда 6"/>
          <p:cNvSpPr/>
          <p:nvPr/>
        </p:nvSpPr>
        <p:spPr>
          <a:xfrm>
            <a:off x="6692537" y="3796937"/>
            <a:ext cx="822960" cy="94923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5-конечная звезда 7"/>
          <p:cNvSpPr/>
          <p:nvPr/>
        </p:nvSpPr>
        <p:spPr>
          <a:xfrm>
            <a:off x="3675017" y="3648891"/>
            <a:ext cx="896983" cy="7053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5-конечная звезда 8"/>
          <p:cNvSpPr/>
          <p:nvPr/>
        </p:nvSpPr>
        <p:spPr>
          <a:xfrm>
            <a:off x="4519749" y="5199017"/>
            <a:ext cx="757645" cy="8621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5-конечная звезда 9"/>
          <p:cNvSpPr/>
          <p:nvPr/>
        </p:nvSpPr>
        <p:spPr>
          <a:xfrm>
            <a:off x="1158240" y="4001588"/>
            <a:ext cx="827314" cy="9622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586446" y="5381897"/>
            <a:ext cx="531223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996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1985555" y="409302"/>
            <a:ext cx="8943703" cy="56388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Hello. I`m </a:t>
            </a:r>
            <a:r>
              <a:rPr lang="ru-RU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…(</a:t>
            </a:r>
            <a:r>
              <a:rPr lang="ru-RU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ім’я</a:t>
            </a:r>
            <a:r>
              <a:rPr lang="ru-RU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uk-UA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635726" y="252549"/>
            <a:ext cx="1907177" cy="178525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82214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46</TotalTime>
  <Words>33</Words>
  <Application>Microsoft Office PowerPoint</Application>
  <PresentationFormat>Широкоэкранный</PresentationFormat>
  <Paragraphs>14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Franklin Gothic Book</vt:lpstr>
      <vt:lpstr>Crop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</cp:revision>
  <dcterms:created xsi:type="dcterms:W3CDTF">2023-09-04T17:16:41Z</dcterms:created>
  <dcterms:modified xsi:type="dcterms:W3CDTF">2024-09-02T14:22:17Z</dcterms:modified>
</cp:coreProperties>
</file>