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444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66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128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4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60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64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210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56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24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9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50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097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83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6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628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91102-AD9C-42CC-839A-67B26EDB845B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F76E3F-1735-4E11-BCD6-D9B126278B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86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CFE31-7E16-488B-B3AE-6B48E85ED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451209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Анатолій Григорук </a:t>
            </a:r>
            <a:br>
              <a:rPr lang="uk-UA" dirty="0"/>
            </a:br>
            <a:r>
              <a:rPr lang="uk-UA" sz="6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«Той ще не </a:t>
            </a:r>
            <a:r>
              <a:rPr lang="uk-UA" sz="67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музи</a:t>
            </a:r>
            <a:r>
              <a:rPr lang="uk-UA" sz="67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́</a:t>
            </a:r>
            <a:r>
              <a:rPr lang="uk-UA" sz="67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</a:t>
            </a:r>
            <a:r>
              <a:rPr lang="uk-UA" sz="6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</a:t>
            </a:r>
            <a:br>
              <a:rPr lang="uk-UA" sz="6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uk-UA" sz="6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хто в дудку </a:t>
            </a:r>
            <a:r>
              <a:rPr lang="uk-UA" sz="67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дме</a:t>
            </a:r>
            <a:r>
              <a:rPr lang="uk-UA" sz="6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»</a:t>
            </a:r>
            <a:endParaRPr lang="uk-UA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A9AA297-9013-4DFB-9DA9-D92F954A0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577866"/>
            <a:ext cx="5216449" cy="1856686"/>
          </a:xfrm>
        </p:spPr>
        <p:txBody>
          <a:bodyPr>
            <a:normAutofit fontScale="92500" lnSpcReduction="10000"/>
          </a:bodyPr>
          <a:lstStyle/>
          <a:p>
            <a:pPr algn="ctr"/>
            <a:endParaRPr lang="uk-UA" dirty="0"/>
          </a:p>
          <a:p>
            <a:pPr algn="ctr"/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</a:t>
            </a:r>
          </a:p>
          <a:p>
            <a:pPr algn="ctr"/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дитячою книжкою</a:t>
            </a:r>
          </a:p>
          <a:p>
            <a:pPr algn="ctr"/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252369-21C4-444F-812D-230BDBE6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1471" y="3577866"/>
            <a:ext cx="57150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264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04113" y="620688"/>
            <a:ext cx="3415481" cy="4896544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Український письменник</a:t>
            </a:r>
          </a:p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 Член Національної спілки письменників</a:t>
            </a:r>
          </a:p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 Заслужений журналіст України</a:t>
            </a:r>
          </a:p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Відмінник народної освіти</a:t>
            </a:r>
          </a:p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 Лауреат премії ім. Наталі Забіли.</a:t>
            </a:r>
            <a:br>
              <a:rPr lang="uk-UA" dirty="0"/>
            </a:b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88641"/>
            <a:ext cx="5297487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07569" y="5733257"/>
            <a:ext cx="7767021" cy="644729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ea typeface="Cambria Math" pitchFamily="18" charset="0"/>
              </a:rPr>
              <a:t>Анатолій </a:t>
            </a:r>
            <a:r>
              <a:rPr lang="uk-UA" sz="4800" b="1" dirty="0" err="1">
                <a:ea typeface="Cambria Math" pitchFamily="18" charset="0"/>
              </a:rPr>
              <a:t>Григорук</a:t>
            </a:r>
            <a:endParaRPr lang="uk-UA" sz="4800" b="1" dirty="0"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880" y="188640"/>
            <a:ext cx="4027526" cy="1054250"/>
          </a:xfrm>
        </p:spPr>
        <p:txBody>
          <a:bodyPr/>
          <a:lstStyle/>
          <a:p>
            <a:r>
              <a:rPr lang="uk-UA" b="1" dirty="0"/>
              <a:t>Біографія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91944" y="2348880"/>
            <a:ext cx="4752528" cy="3744416"/>
          </a:xfrm>
        </p:spPr>
        <p:txBody>
          <a:bodyPr>
            <a:normAutofit/>
          </a:bodyPr>
          <a:lstStyle/>
          <a:p>
            <a:r>
              <a:rPr lang="uk-UA" dirty="0"/>
              <a:t> Народився 20 березня 1932 року в селі </a:t>
            </a:r>
            <a:r>
              <a:rPr lang="uk-UA" dirty="0" err="1"/>
              <a:t>Махаринцях</a:t>
            </a:r>
            <a:r>
              <a:rPr lang="uk-UA" dirty="0"/>
              <a:t> на Вінниччині в родині службовця. </a:t>
            </a:r>
          </a:p>
          <a:p>
            <a:r>
              <a:rPr lang="uk-UA" dirty="0"/>
              <a:t>1950 року закінчив Бердичівську середню школу.</a:t>
            </a:r>
          </a:p>
          <a:p>
            <a:r>
              <a:rPr lang="uk-UA" dirty="0"/>
              <a:t> 1956 - філологічний факультет Київського державного університету ім. Тараса Шевченка.</a:t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78" y="836713"/>
            <a:ext cx="3240360" cy="503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2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666" y="171826"/>
            <a:ext cx="8911687" cy="12808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000" b="1" dirty="0">
                <a:ln/>
                <a:solidFill>
                  <a:schemeClr val="accent3"/>
                </a:solidFill>
              </a:rPr>
              <a:t>Твори письменника</a:t>
            </a:r>
          </a:p>
        </p:txBody>
      </p:sp>
      <p:pic>
        <p:nvPicPr>
          <p:cNvPr id="5123" name="Picture 3" descr="C:\Documents and Settings\User\Мои документы\Загрузки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5" y="3840900"/>
            <a:ext cx="2514721" cy="2819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Мои документы\Загрузки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31" y="1268345"/>
            <a:ext cx="2620837" cy="244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5" y="812271"/>
            <a:ext cx="2258284" cy="268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E809B6D-3B95-4C72-B906-B8FAA17E5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09" y="1165170"/>
            <a:ext cx="2706522" cy="254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ABFB7AC-4C7B-434D-A3B1-63C6C83E0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64" y="1227547"/>
            <a:ext cx="2469039" cy="252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1263C26-F29C-41C0-B183-7E3D0AD3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44" y="3930213"/>
            <a:ext cx="2469039" cy="278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3733F48-C6FD-4E56-89C1-1E3FD466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98" y="3840900"/>
            <a:ext cx="3096344" cy="287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DD0BD-C654-46B4-AC34-3DCB1E14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91" y="141631"/>
            <a:ext cx="9702500" cy="12808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«Той ще не музика, хто в дудку </a:t>
            </a:r>
            <a:r>
              <a:rPr lang="uk-UA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дме</a:t>
            </a:r>
            <a:r>
              <a:rPr lang="uk-UA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36EDF5E-E055-45BC-840A-4FD5D2F64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14" y="1685954"/>
            <a:ext cx="3558771" cy="4853743"/>
          </a:xfrm>
        </p:spPr>
      </p:pic>
    </p:spTree>
    <p:extLst>
      <p:ext uri="{BB962C8B-B14F-4D97-AF65-F5344CB8AC3E}">
        <p14:creationId xmlns:p14="http://schemas.microsoft.com/office/powerpoint/2010/main" val="236765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E2424-6898-42B6-85AE-AD3A7383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5" y="93306"/>
            <a:ext cx="6953237" cy="86042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Стіна слів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03750A-7E07-4FB4-8776-41634EA0B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262" y="1502229"/>
            <a:ext cx="10002383" cy="5262465"/>
          </a:xfrm>
        </p:spPr>
        <p:txBody>
          <a:bodyPr>
            <a:normAutofit/>
          </a:bodyPr>
          <a:lstStyle/>
          <a:p>
            <a:r>
              <a:rPr lang="uk-UA" sz="4000" b="1" u="sng" dirty="0"/>
              <a:t>О</a:t>
            </a:r>
            <a:r>
              <a:rPr lang="uk-UA" sz="4000" b="1" u="sng" dirty="0">
                <a:solidFill>
                  <a:srgbClr val="FF0000"/>
                </a:solidFill>
              </a:rPr>
              <a:t>бій</a:t>
            </a:r>
            <a:r>
              <a:rPr lang="uk-UA" sz="4000" b="1" u="sng" dirty="0"/>
              <a:t>стя</a:t>
            </a:r>
            <a:r>
              <a:rPr lang="uk-UA" sz="4000" dirty="0"/>
              <a:t>– садиба, двір.</a:t>
            </a:r>
          </a:p>
          <a:p>
            <a:r>
              <a:rPr lang="uk-UA" sz="4000" b="1" u="sng" dirty="0"/>
              <a:t>Сторо</a:t>
            </a:r>
            <a:r>
              <a:rPr lang="uk-UA" sz="4000" b="1" u="sng" dirty="0">
                <a:solidFill>
                  <a:srgbClr val="FF0000"/>
                </a:solidFill>
              </a:rPr>
              <a:t>пі</a:t>
            </a:r>
            <a:r>
              <a:rPr lang="uk-UA" sz="4000" b="1" u="sng" dirty="0"/>
              <a:t>ти</a:t>
            </a:r>
            <a:r>
              <a:rPr lang="uk-UA" sz="4000" dirty="0"/>
              <a:t> – розгубитися, збентежитися від несподіванки.</a:t>
            </a:r>
          </a:p>
          <a:p>
            <a:r>
              <a:rPr lang="uk-UA" sz="4000" b="1" u="sng" dirty="0"/>
              <a:t>Цере</a:t>
            </a:r>
            <a:r>
              <a:rPr lang="uk-UA" sz="4000" b="1" u="sng" dirty="0">
                <a:solidFill>
                  <a:srgbClr val="FF0000"/>
                </a:solidFill>
              </a:rPr>
              <a:t>мон</a:t>
            </a:r>
            <a:r>
              <a:rPr lang="uk-UA" sz="4000" b="1" u="sng" dirty="0"/>
              <a:t>но</a:t>
            </a:r>
            <a:r>
              <a:rPr lang="uk-UA" sz="4000" dirty="0"/>
              <a:t> – підкреслено ввічливо.</a:t>
            </a:r>
          </a:p>
          <a:p>
            <a:r>
              <a:rPr lang="uk-UA" sz="4000" b="1" u="sng" dirty="0"/>
              <a:t>Не</a:t>
            </a:r>
            <a:r>
              <a:rPr lang="uk-UA" sz="4000" b="1" u="sng" dirty="0">
                <a:solidFill>
                  <a:srgbClr val="FF0000"/>
                </a:solidFill>
              </a:rPr>
              <a:t>вдов</a:t>
            </a:r>
            <a:r>
              <a:rPr lang="uk-UA" sz="4000" b="1" u="sng" dirty="0"/>
              <a:t>зі  </a:t>
            </a:r>
            <a:r>
              <a:rPr lang="uk-UA" sz="4000" dirty="0"/>
              <a:t>– скоро, через невеликий проміжок часу.</a:t>
            </a:r>
          </a:p>
          <a:p>
            <a:r>
              <a:rPr lang="uk-UA" sz="4000" b="1" u="sng" dirty="0" err="1"/>
              <a:t>Ог</a:t>
            </a:r>
            <a:r>
              <a:rPr lang="uk-UA" sz="4000" b="1" u="sng" dirty="0" err="1">
                <a:solidFill>
                  <a:srgbClr val="FF0000"/>
                </a:solidFill>
              </a:rPr>
              <a:t>луш</a:t>
            </a:r>
            <a:r>
              <a:rPr lang="uk-UA" sz="4000" b="1" u="sng" dirty="0" err="1"/>
              <a:t>ливо</a:t>
            </a:r>
            <a:r>
              <a:rPr lang="uk-UA" sz="4000" dirty="0"/>
              <a:t> – дуже голосно.</a:t>
            </a:r>
          </a:p>
        </p:txBody>
      </p:sp>
      <p:sp>
        <p:nvSpPr>
          <p:cNvPr id="4" name="Сувій: вертикальний 3">
            <a:extLst>
              <a:ext uri="{FF2B5EF4-FFF2-40B4-BE49-F238E27FC236}">
                <a16:creationId xmlns:a16="http://schemas.microsoft.com/office/drawing/2014/main" id="{08EA8775-8BF0-4A42-86B6-9DC418CA9100}"/>
              </a:ext>
            </a:extLst>
          </p:cNvPr>
          <p:cNvSpPr/>
          <p:nvPr/>
        </p:nvSpPr>
        <p:spPr>
          <a:xfrm>
            <a:off x="9409471" y="93306"/>
            <a:ext cx="2674374" cy="286620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З’ясуй значення слів:</a:t>
            </a:r>
          </a:p>
          <a:p>
            <a:pPr algn="ctr"/>
            <a:r>
              <a:rPr lang="uk-UA" sz="2000" b="1" i="1" dirty="0">
                <a:solidFill>
                  <a:schemeClr val="accent3">
                    <a:lumMod val="75000"/>
                  </a:schemeClr>
                </a:solidFill>
              </a:rPr>
              <a:t>Читай слова, правильно наголошуй виділений склад</a:t>
            </a:r>
          </a:p>
        </p:txBody>
      </p:sp>
    </p:spTree>
    <p:extLst>
      <p:ext uri="{BB962C8B-B14F-4D97-AF65-F5344CB8AC3E}">
        <p14:creationId xmlns:p14="http://schemas.microsoft.com/office/powerpoint/2010/main" val="24954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</TotalTime>
  <Words>143</Words>
  <Application>Microsoft Office PowerPoint</Application>
  <PresentationFormat>Широкий екран</PresentationFormat>
  <Paragraphs>25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Віхоть</vt:lpstr>
      <vt:lpstr>Анатолій Григорук  «Той ще не музи́ка, хто в дудку дме»</vt:lpstr>
      <vt:lpstr>Анатолій Григорук</vt:lpstr>
      <vt:lpstr>Біографія </vt:lpstr>
      <vt:lpstr>Твори письменника</vt:lpstr>
      <vt:lpstr>«Той ще не музика, хто в дудку дме»</vt:lpstr>
      <vt:lpstr>Стіна слів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Навчальне аудіювання «Кошеня за пазухою»</dc:title>
  <dc:creator>Lenovo</dc:creator>
  <cp:lastModifiedBy>HP</cp:lastModifiedBy>
  <cp:revision>14</cp:revision>
  <dcterms:created xsi:type="dcterms:W3CDTF">2022-09-16T11:24:04Z</dcterms:created>
  <dcterms:modified xsi:type="dcterms:W3CDTF">2024-10-25T10:19:20Z</dcterms:modified>
</cp:coreProperties>
</file>