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BEE8E-445E-431F-B0E6-415C1F94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CD7EE3-A8F6-4DFE-8B8A-D62FDD2E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762D-DD45-478E-9543-C3CBA408640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34256C-6561-469A-B649-794836F6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B9EC38-2E90-4F19-B4BE-FC158823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4CF9-D520-4192-9FCA-D3C2D0E48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7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EA645-AF7F-4156-BB6F-ADCA3C39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A0B0F-877A-4FF1-A6AC-3A56606F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87202-2DFA-4EEC-AAF0-02A1E5E35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762D-DD45-478E-9543-C3CBA408640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7AA35-8704-45E0-94F1-82BAE5502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63271-8779-4DA9-B5C1-F21A7F5CF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4CF9-D520-4192-9FCA-D3C2D0E48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959CEF-EC05-40AE-8707-0D676B4C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5F1A91-7359-4861-9DE6-36C6B81AF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F8B090-57AE-4E6C-A382-80E12CD1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9D3C5-F669-46B5-AA2D-1CB834C8E0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17DD1C-7273-4769-B14B-77E8AA79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6AC8AC-64D6-4CA3-8971-5ACAC43AE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1E320F-2902-46AD-8D15-C6CD3002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45F266-2E49-4335-BD4C-B5FCF6993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5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7C717F-EA3D-4F73-AD83-A2167EA0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>
                <a:solidFill>
                  <a:srgbClr val="FFC000"/>
                </a:solidFill>
                <a:latin typeface="Comic Sans MS" panose="030F0702030302020204" pitchFamily="66" charset="0"/>
              </a:rPr>
              <a:t>Адаптивні біоритми </a:t>
            </a:r>
            <a:r>
              <a:rPr lang="ru-RU" sz="2400">
                <a:solidFill>
                  <a:schemeClr val="bg1"/>
                </a:solidFill>
                <a:latin typeface="Comic Sans MS" panose="030F0702030302020204" pitchFamily="66" charset="0"/>
              </a:rPr>
              <a:t>- це регулярні зміни життєдіяльності біологічних систем, </a:t>
            </a:r>
            <a:br>
              <a:rPr lang="ru-RU" sz="24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2400">
                <a:solidFill>
                  <a:schemeClr val="bg1"/>
                </a:solidFill>
                <a:latin typeface="Comic Sans MS" panose="030F0702030302020204" pitchFamily="66" charset="0"/>
              </a:rPr>
              <a:t>що збігаються за періодом із зовнішніми геофізичними циклами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AC21B2-F008-4259-A1C5-35A370DD8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4632BE-7831-4F86-865C-C349E2AF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2D7791-CAAC-49A7-AE5D-5D9A9955D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53163B-5D2D-4142-ADE2-04D3BB5E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853F3-7611-4646-9E6A-01D5DD6DA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5593C3-9829-4BA6-8171-7AA32916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544FA-C4C0-4E6E-93A5-0466FC89A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6199BA-7C5F-48A0-A35A-4FA82EC6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E30B3-947B-454E-8F4F-A2C8908754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AFBD20-915D-4D8F-82DB-C26287EF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CA324-272E-455F-B225-100EB816B0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7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10EF3C-4D64-42CA-856A-9C402F28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9814E-3D3F-4AA7-8A7E-90CF48D845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7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0B2ABD-5EDE-4A02-B7D6-1DD8E698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>
                <a:solidFill>
                  <a:srgbClr val="000000"/>
                </a:solidFill>
                <a:latin typeface="Comic Sans MS" panose="030F0702030302020204" pitchFamily="66" charset="0"/>
              </a:rPr>
              <a:t>Поширення і використання з комерційною метою </a:t>
            </a:r>
            <a:r>
              <a:rPr lang="uk-UA" sz="6600">
                <a:solidFill>
                  <a:srgbClr val="FF0000"/>
                </a:solidFill>
                <a:latin typeface="Comic Sans MS" panose="030F0702030302020204" pitchFamily="66" charset="0"/>
              </a:rPr>
              <a:t>заборонено </a:t>
            </a:r>
            <a:r>
              <a:rPr lang="uk-UA" sz="6600">
                <a:solidFill>
                  <a:srgbClr val="000000"/>
                </a:solidFill>
                <a:latin typeface="Comic Sans MS" panose="030F0702030302020204" pitchFamily="66" charset="0"/>
              </a:rPr>
              <a:t>автором</a:t>
            </a:r>
            <a:endParaRPr lang="ru-RU" sz="6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C5D55C-7102-4EC3-8C15-2E855CDBE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D6D4AC-8CAF-4BC1-A5B1-B958B8E1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95654-ADCD-4620-B8B6-BFEB5208F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858515-DF1C-4E17-ABD9-E33ED79B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Добові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1F524-89D8-4E22-8076-79E964B7F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85D6DD-900D-482D-99EA-20E35529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Припливно-відпливні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91363-CA97-4BC6-B71B-01EF7073C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A8032E-DB9F-4F1A-83ED-C29C6654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Місячні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991B7-B95C-40B2-BA96-5ABC8323F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D7C379-77FB-4CD4-97E6-30CB373B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Річні (сезонні)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22E3AD-CE2F-4F49-945A-6CF6774A2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C9BF1B-5AAE-4AE6-9FC1-9DF4AB5E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Багаторічні ритми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80DE95-4012-4D87-AB8D-22320BE6A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284672-E705-492F-98AE-936E4E9D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851CE-78B6-46B7-BC35-8BCC749A5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FBADEF-B8C7-4829-BB5B-030888EB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FB4FE7-36B0-45EA-B238-8E7289924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112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FC0863-B59E-414D-A66E-25A06502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E95DC-7287-4D6A-B13B-FB3E8C9DD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0331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4006E5-D705-46A6-B006-22FB2CF5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6EC9B2-0732-45B5-9C64-C7574E849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691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D0CD8C-CAE1-4338-A1F9-E7D14F8C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075F0-81D0-43DC-A3BE-EE166E26F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30A723-B17B-4EC4-ADB8-FB7AB790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399C4-6A82-4D71-9BA7-10E95963C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412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8E0788-75B1-4C08-A135-927D5792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Підіб</a:t>
            </a:r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’</a:t>
            </a:r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ємо підсумки!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039B4-151B-43EE-8A61-1774D539F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E7C31F-7BE5-47F7-8D4A-FD5B68F9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04DE5-A3A6-47B4-B50D-4E6960178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1933F2-40FD-461A-B536-09C6FCF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  <a:latin typeface="Comic Sans MS" panose="030F0702030302020204" pitchFamily="66" charset="0"/>
              </a:rPr>
              <a:t>В</a:t>
            </a:r>
            <a:r>
              <a:rPr lang="uk-UA" sz="2800">
                <a:solidFill>
                  <a:schemeClr val="bg1"/>
                </a:solidFill>
                <a:latin typeface="Comic Sans MS" panose="030F0702030302020204" pitchFamily="66" charset="0"/>
              </a:rPr>
              <a:t>ідеоурок ви можете переглянути за посиланням: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5D583-21EC-4407-B920-DAFFB56B9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80EE6C-7529-47E0-8591-24B119FA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A7940-07BD-4A7E-B078-18A752107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12D325-51CB-49DE-9126-AAB704DD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2E1DC-3314-4346-AA8D-0F9B08305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62F7FB-DB9F-4AF2-8D62-13D31EA5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66153-EE15-4D22-BE55-BB663A38D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BACE9C-8724-4851-A0AA-1BCE4DDB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CDD2D-FDF5-4C77-87C0-B965667A2A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441E64-E086-4F13-860F-CC4A6B17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A7978C-F87D-4E43-84BC-42FFA1BDF9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E2167B-56BF-4157-842D-BBE1A927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solidFill>
                  <a:schemeClr val="bg1"/>
                </a:solidFill>
                <a:latin typeface="Comic Sans MS" panose="030F0702030302020204" pitchFamily="66" charset="0"/>
              </a:rPr>
              <a:t>Природні ритми організму 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617EE2-6B23-4A0C-BDDC-A5902B722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9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Широкоэкранный</PresentationFormat>
  <Paragraphs>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Поширення і використання з комерційною метою заборонено автором</vt:lpstr>
      <vt:lpstr>Презентация PowerPoint</vt:lpstr>
      <vt:lpstr>Презентация PowerPoint</vt:lpstr>
      <vt:lpstr>Природні ритми організму </vt:lpstr>
      <vt:lpstr>Природні ритми організму </vt:lpstr>
      <vt:lpstr>Природні ритми організму </vt:lpstr>
      <vt:lpstr>Природні ритми організму </vt:lpstr>
      <vt:lpstr>Природні ритми організму </vt:lpstr>
      <vt:lpstr>Природні ритми організму </vt:lpstr>
      <vt:lpstr>Природні ритми організму </vt:lpstr>
      <vt:lpstr>Природні ритми організму </vt:lpstr>
      <vt:lpstr>Адаптивні біоритми - це регулярні зміни життєдіяльності біологічних систем,  що збігаються за періодом із зовнішніми геофізичними циклами</vt:lpstr>
      <vt:lpstr>Добові ритми</vt:lpstr>
      <vt:lpstr>Презентация PowerPoint</vt:lpstr>
      <vt:lpstr>Добові ритми</vt:lpstr>
      <vt:lpstr>Добові ритми</vt:lpstr>
      <vt:lpstr>Добові ритми</vt:lpstr>
      <vt:lpstr>Презентация PowerPoint</vt:lpstr>
      <vt:lpstr>Добові ритми</vt:lpstr>
      <vt:lpstr>Добові ритми</vt:lpstr>
      <vt:lpstr>Припливно-відпливні ритми</vt:lpstr>
      <vt:lpstr>Місячні ритми</vt:lpstr>
      <vt:lpstr>Річні (сезонні) ритми</vt:lpstr>
      <vt:lpstr>Багаторічні ритми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Підіб’ємо підсумки!</vt:lpstr>
      <vt:lpstr>Презентация PowerPoint</vt:lpstr>
      <vt:lpstr>Відеоурок ви можете переглянути за посиланням: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2021-09-26T12:41:20Z</dcterms:created>
  <dcterms:modified xsi:type="dcterms:W3CDTF">2021-09-26T12:41:20Z</dcterms:modified>
</cp:coreProperties>
</file>