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3" r:id="rId7"/>
    <p:sldId id="264" r:id="rId8"/>
    <p:sldId id="265" r:id="rId9"/>
    <p:sldId id="259" r:id="rId10"/>
    <p:sldId id="268" r:id="rId11"/>
    <p:sldId id="267" r:id="rId12"/>
    <p:sldId id="260" r:id="rId13"/>
    <p:sldId id="26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9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87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68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1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26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04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91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7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300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94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71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94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E9CA-EA1A-4F0B-9B5A-9B72C3612559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A8D2-5F7B-4F5A-846D-46DE729863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59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572" y="1095469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Поясний швейний виріб (спідниця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технологія</a:t>
            </a:r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виготовлення швейних виробів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машинним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5374" y="4698750"/>
            <a:ext cx="7254844" cy="17111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вчитель трудового навчання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«Нікопольського ліцею № 24 НМР»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Плющ Наталя Георгіївна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2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29" y="4226011"/>
            <a:ext cx="6212362" cy="21825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конічної спідниці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9" y="1490487"/>
            <a:ext cx="6211848" cy="30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97" y="1587194"/>
            <a:ext cx="3142779" cy="3995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00" y="2374446"/>
            <a:ext cx="3517697" cy="4141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160" y="1587194"/>
            <a:ext cx="3645243" cy="407668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i="1" u="sng" dirty="0"/>
              <a:t>Побудову кресленика </a:t>
            </a:r>
            <a:r>
              <a:rPr lang="uk-UA" i="1" u="sng" dirty="0" smtClean="0"/>
              <a:t>конічної спідниці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4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10" y="4473596"/>
            <a:ext cx="3915290" cy="2001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10" y="1358020"/>
            <a:ext cx="3915290" cy="2596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307" y="4337222"/>
            <a:ext cx="4243017" cy="213771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127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Розкладка викрійок спідниць на тканині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07" y="1358020"/>
            <a:ext cx="4243017" cy="24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9630" y="3244334"/>
            <a:ext cx="64927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6004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051" y="351781"/>
            <a:ext cx="49820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Спідниця 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одягу, що покриває нижню частину тіла. Еволюціонував з стегнах пов'язки. Також спідниця - нижня частина жіночого сукні від талії до Подолу. Спідниця часто протиставляється різних видів брюк на підставі того, що вона не закриває промежини.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говорити про довжину і не брати довжину до коліна розрізняють: Міні, Міді і Максі.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665" y="839282"/>
            <a:ext cx="5325762" cy="499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721" y="538174"/>
            <a:ext cx="6023943" cy="3167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73" y="940674"/>
            <a:ext cx="4043462" cy="2916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31" y="3454368"/>
            <a:ext cx="6287377" cy="3581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3433" y="538174"/>
            <a:ext cx="488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 спідниця.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 спідниця будь-якого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фасону,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закінчується набагато вище колін - як правило, не більше 10 см нижче сідниць. Є ще один різновид - мікро-міні-спідниця, яка закінчується ще вище.</a:t>
            </a:r>
          </a:p>
        </p:txBody>
      </p:sp>
    </p:spTree>
    <p:extLst>
      <p:ext uri="{BB962C8B-B14F-4D97-AF65-F5344CB8AC3E}">
        <p14:creationId xmlns:p14="http://schemas.microsoft.com/office/powerpoint/2010/main" val="335038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27" y="509161"/>
            <a:ext cx="2888331" cy="38560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4" y="716692"/>
            <a:ext cx="2682100" cy="3580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4" y="295681"/>
            <a:ext cx="2883633" cy="37326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3532" y="4297434"/>
            <a:ext cx="6485883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Спідниця-олівець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Вузька облягає спідниця, що звужується до низу.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6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1" y="3951508"/>
            <a:ext cx="3726425" cy="26600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49687" y="3132886"/>
            <a:ext cx="4655128" cy="818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32937" y="4241306"/>
            <a:ext cx="5375564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Спідниця-максі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такої спідниці знаходиться в проміжку від ікри і нижче, але не закриває щиколотку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51" y="87993"/>
            <a:ext cx="5746722" cy="4153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" y="87993"/>
            <a:ext cx="5597484" cy="41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3481" y="648147"/>
            <a:ext cx="6096000" cy="16730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Багатоярусна спідниця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Спідниця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правило, щільно облягає стегна кокеткою, зазвичай складається з декількох ярусів різної ширини.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06" y="1280314"/>
            <a:ext cx="3566984" cy="4751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1" y="75100"/>
            <a:ext cx="3150973" cy="3436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48" y="2584804"/>
            <a:ext cx="3258065" cy="5189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97" y="4141753"/>
            <a:ext cx="2698719" cy="25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9211" y="392797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Плісирована спідниця</a:t>
            </a:r>
            <a:b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Спідниця з прямокутника гофрованої тканини, зібраного на поясі.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7" y="2209375"/>
            <a:ext cx="2998572" cy="4251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" y="1927653"/>
            <a:ext cx="4409643" cy="4522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3" y="2173071"/>
            <a:ext cx="4062798" cy="42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2713" y="269130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Спідниця з асиметрією в крої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це може бути різна довжина спереду і ззаду, з боків або асиметрична обробка.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" y="356289"/>
            <a:ext cx="2522194" cy="3367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1" y="2767915"/>
            <a:ext cx="2575700" cy="3870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62" y="2375038"/>
            <a:ext cx="2925841" cy="4388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87" y="90440"/>
            <a:ext cx="2800975" cy="44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91" y="1026254"/>
            <a:ext cx="3939489" cy="557160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7641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 мірок для побудови креслення спідниці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064" y="1026254"/>
            <a:ext cx="3188043" cy="53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42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195</Words>
  <Application>Microsoft Office PowerPoint</Application>
  <PresentationFormat>Произвольный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Проект: Поясний швейний виріб (спідниця). Основна технологія: Технологія виготовлення швейних виробів машинним способом.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Зняття мірок для побудови креслення спідниці</vt:lpstr>
      <vt:lpstr>Види конічної спідниці</vt:lpstr>
      <vt:lpstr>Побудову кресленика конічної спідниці</vt:lpstr>
      <vt:lpstr>Розкладка викрійок спідниць на тканині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Поясний швейний виріб (спідниця). Основна технологія: Технологія виготовлення швейних виробів  машинним способом.</dc:title>
  <dc:creator>Natasha</dc:creator>
  <cp:lastModifiedBy>Natasha</cp:lastModifiedBy>
  <cp:revision>36</cp:revision>
  <dcterms:created xsi:type="dcterms:W3CDTF">2020-09-18T20:09:56Z</dcterms:created>
  <dcterms:modified xsi:type="dcterms:W3CDTF">2023-02-14T21:00:07Z</dcterms:modified>
</cp:coreProperties>
</file>