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57" r:id="rId4"/>
    <p:sldId id="266" r:id="rId5"/>
    <p:sldId id="267" r:id="rId6"/>
    <p:sldId id="268" r:id="rId7"/>
    <p:sldId id="269" r:id="rId8"/>
    <p:sldId id="270" r:id="rId9"/>
    <p:sldId id="271" r:id="rId10"/>
    <p:sldId id="260" r:id="rId11"/>
    <p:sldId id="261" r:id="rId12"/>
    <p:sldId id="262" r:id="rId13"/>
    <p:sldId id="264" r:id="rId14"/>
    <p:sldId id="263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6" autoAdjust="0"/>
    <p:restoredTop sz="94690" autoAdjust="0"/>
  </p:normalViewPr>
  <p:slideViewPr>
    <p:cSldViewPr>
      <p:cViewPr>
        <p:scale>
          <a:sx n="77" d="100"/>
          <a:sy n="77" d="100"/>
        </p:scale>
        <p:origin x="-10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24C90-FB8D-4EBD-9913-878A4BDA900A}" type="datetimeFigureOut">
              <a:rPr lang="ru-RU" smtClean="0"/>
              <a:pPr/>
              <a:t>15.10.2024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5CBC-4DA8-4DA5-8DFC-4C5C8E7F3E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4013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24C90-FB8D-4EBD-9913-878A4BDA900A}" type="datetimeFigureOut">
              <a:rPr lang="ru-RU" smtClean="0"/>
              <a:pPr/>
              <a:t>15.10.2024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5CBC-4DA8-4DA5-8DFC-4C5C8E7F3E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1681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24C90-FB8D-4EBD-9913-878A4BDA900A}" type="datetimeFigureOut">
              <a:rPr lang="ru-RU" smtClean="0"/>
              <a:pPr/>
              <a:t>15.10.2024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5CBC-4DA8-4DA5-8DFC-4C5C8E7F3E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170019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24C90-FB8D-4EBD-9913-878A4BDA900A}" type="datetimeFigureOut">
              <a:rPr lang="ru-RU" smtClean="0"/>
              <a:pPr/>
              <a:t>15.10.2024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5CBC-4DA8-4DA5-8DFC-4C5C8E7F3E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4778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24C90-FB8D-4EBD-9913-878A4BDA900A}" type="datetimeFigureOut">
              <a:rPr lang="ru-RU" smtClean="0"/>
              <a:pPr/>
              <a:t>15.10.2024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5CBC-4DA8-4DA5-8DFC-4C5C8E7F3E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690393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24C90-FB8D-4EBD-9913-878A4BDA900A}" type="datetimeFigureOut">
              <a:rPr lang="ru-RU" smtClean="0"/>
              <a:pPr/>
              <a:t>15.10.2024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5CBC-4DA8-4DA5-8DFC-4C5C8E7F3E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26958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24C90-FB8D-4EBD-9913-878A4BDA900A}" type="datetimeFigureOut">
              <a:rPr lang="ru-RU" smtClean="0"/>
              <a:pPr/>
              <a:t>15.10.2024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5CBC-4DA8-4DA5-8DFC-4C5C8E7F3E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0439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24C90-FB8D-4EBD-9913-878A4BDA900A}" type="datetimeFigureOut">
              <a:rPr lang="ru-RU" smtClean="0"/>
              <a:pPr/>
              <a:t>15.10.2024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5CBC-4DA8-4DA5-8DFC-4C5C8E7F3E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6179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24C90-FB8D-4EBD-9913-878A4BDA900A}" type="datetimeFigureOut">
              <a:rPr lang="ru-RU" smtClean="0"/>
              <a:pPr/>
              <a:t>15.10.2024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5CBC-4DA8-4DA5-8DFC-4C5C8E7F3E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0500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24C90-FB8D-4EBD-9913-878A4BDA900A}" type="datetimeFigureOut">
              <a:rPr lang="ru-RU" smtClean="0"/>
              <a:pPr/>
              <a:t>15.10.2024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5CBC-4DA8-4DA5-8DFC-4C5C8E7F3E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206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24C90-FB8D-4EBD-9913-878A4BDA900A}" type="datetimeFigureOut">
              <a:rPr lang="ru-RU" smtClean="0"/>
              <a:pPr/>
              <a:t>15.10.2024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5CBC-4DA8-4DA5-8DFC-4C5C8E7F3E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8037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24C90-FB8D-4EBD-9913-878A4BDA900A}" type="datetimeFigureOut">
              <a:rPr lang="ru-RU" smtClean="0"/>
              <a:pPr/>
              <a:t>15.10.2024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5CBC-4DA8-4DA5-8DFC-4C5C8E7F3E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6863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24C90-FB8D-4EBD-9913-878A4BDA900A}" type="datetimeFigureOut">
              <a:rPr lang="ru-RU" smtClean="0"/>
              <a:pPr/>
              <a:t>15.10.2024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5CBC-4DA8-4DA5-8DFC-4C5C8E7F3E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408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24C90-FB8D-4EBD-9913-878A4BDA900A}" type="datetimeFigureOut">
              <a:rPr lang="ru-RU" smtClean="0"/>
              <a:pPr/>
              <a:t>15.10.2024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5CBC-4DA8-4DA5-8DFC-4C5C8E7F3E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1236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24C90-FB8D-4EBD-9913-878A4BDA900A}" type="datetimeFigureOut">
              <a:rPr lang="ru-RU" smtClean="0"/>
              <a:pPr/>
              <a:t>15.10.2024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5CBC-4DA8-4DA5-8DFC-4C5C8E7F3E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6619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24C90-FB8D-4EBD-9913-878A4BDA900A}" type="datetimeFigureOut">
              <a:rPr lang="ru-RU" smtClean="0"/>
              <a:pPr/>
              <a:t>15.10.2024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5CBC-4DA8-4DA5-8DFC-4C5C8E7F3E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0641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724C90-FB8D-4EBD-9913-878A4BDA900A}" type="datetimeFigureOut">
              <a:rPr lang="ru-RU" smtClean="0"/>
              <a:pPr/>
              <a:t>15.10.2024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F185CBC-4DA8-4DA5-8DFC-4C5C8E7F3E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3333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6"/>
            <a:ext cx="7772400" cy="1873809"/>
          </a:xfrm>
        </p:spPr>
        <p:txBody>
          <a:bodyPr>
            <a:normAutofit/>
          </a:bodyPr>
          <a:lstStyle/>
          <a:p>
            <a:pPr algn="ctr"/>
            <a:r>
              <a:rPr lang="ru-RU" sz="5400" dirty="0" err="1" smtClean="0">
                <a:solidFill>
                  <a:srgbClr val="FF0000"/>
                </a:solidFill>
              </a:rPr>
              <a:t>М’яка</a:t>
            </a:r>
            <a:r>
              <a:rPr lang="ru-RU" sz="5400" dirty="0" smtClean="0">
                <a:solidFill>
                  <a:srgbClr val="FF0000"/>
                </a:solidFill>
              </a:rPr>
              <a:t>  </a:t>
            </a:r>
            <a:r>
              <a:rPr lang="ru-RU" sz="5400" dirty="0" err="1" smtClean="0">
                <a:solidFill>
                  <a:srgbClr val="FF0000"/>
                </a:solidFill>
              </a:rPr>
              <a:t>іграшка</a:t>
            </a:r>
            <a:r>
              <a:rPr lang="ru-RU" sz="5400" dirty="0" smtClean="0">
                <a:solidFill>
                  <a:srgbClr val="FF0000"/>
                </a:solidFill>
              </a:rPr>
              <a:t>  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 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564904"/>
            <a:ext cx="2630984" cy="34323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5803" y="2564904"/>
            <a:ext cx="2730426" cy="35623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499766"/>
          </a:xfrm>
        </p:spPr>
        <p:txBody>
          <a:bodyPr>
            <a:normAutofit fontScale="90000"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Матеріали  для </a:t>
            </a:r>
            <a:r>
              <a:rPr lang="ru-RU" sz="2400" dirty="0" err="1">
                <a:solidFill>
                  <a:srgbClr val="FF0000"/>
                </a:solidFill>
              </a:rPr>
              <a:t>виготовлення</a:t>
            </a:r>
            <a:r>
              <a:rPr lang="ru-RU" sz="2400" dirty="0">
                <a:solidFill>
                  <a:srgbClr val="FF0000"/>
                </a:solidFill>
              </a:rPr>
              <a:t>  </a:t>
            </a:r>
            <a:r>
              <a:rPr lang="ru-RU" sz="2400" dirty="0" err="1" smtClean="0">
                <a:solidFill>
                  <a:srgbClr val="FF0000"/>
                </a:solidFill>
              </a:rPr>
              <a:t>м’якої</a:t>
            </a:r>
            <a:r>
              <a:rPr lang="ru-RU" sz="2400" dirty="0" smtClean="0">
                <a:solidFill>
                  <a:srgbClr val="FF0000"/>
                </a:solidFill>
              </a:rPr>
              <a:t/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err="1" smtClean="0">
                <a:solidFill>
                  <a:srgbClr val="FF0000"/>
                </a:solidFill>
              </a:rPr>
              <a:t>іграшки</a:t>
            </a:r>
            <a:r>
              <a:rPr lang="ru-RU" sz="2400" dirty="0" smtClean="0">
                <a:solidFill>
                  <a:srgbClr val="FF0000"/>
                </a:solidFill>
              </a:rPr>
              <a:t>.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C:\Users\Жанна\Documents\НОВІ ФОТКИ\PICT001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5740016" y="1828936"/>
            <a:ext cx="3672408" cy="2696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38546" y="2132856"/>
            <a:ext cx="2981326" cy="4248472"/>
          </a:xfrm>
        </p:spPr>
        <p:txBody>
          <a:bodyPr>
            <a:normAutofit fontScale="92500" lnSpcReduction="20000"/>
          </a:bodyPr>
          <a:lstStyle/>
          <a:p>
            <a:pPr>
              <a:buFont typeface="Arial" pitchFamily="34" charset="0"/>
              <a:buChar char="•"/>
            </a:pPr>
            <a:endParaRPr lang="uk-UA" sz="2000" b="1" dirty="0" smtClean="0"/>
          </a:p>
          <a:p>
            <a:pPr>
              <a:buFont typeface="Arial" pitchFamily="34" charset="0"/>
              <a:buChar char="•"/>
            </a:pPr>
            <a:r>
              <a:rPr lang="uk-UA" sz="2000" b="1" dirty="0" smtClean="0"/>
              <a:t>Основні матеріали:</a:t>
            </a:r>
          </a:p>
          <a:p>
            <a:pPr>
              <a:buFont typeface="Arial" pitchFamily="34" charset="0"/>
              <a:buChar char="•"/>
            </a:pPr>
            <a:endParaRPr lang="uk-UA" sz="2000" b="1" dirty="0" smtClean="0"/>
          </a:p>
          <a:p>
            <a:r>
              <a:rPr lang="uk-UA" sz="2000" dirty="0"/>
              <a:t> </a:t>
            </a:r>
            <a:r>
              <a:rPr lang="uk-UA" sz="2000" dirty="0" smtClean="0"/>
              <a:t>- тканина, трикотаж</a:t>
            </a:r>
          </a:p>
          <a:p>
            <a:endParaRPr lang="uk-UA" sz="2000" dirty="0" smtClean="0"/>
          </a:p>
          <a:p>
            <a:r>
              <a:rPr lang="uk-UA" sz="2000" dirty="0"/>
              <a:t> </a:t>
            </a:r>
            <a:r>
              <a:rPr lang="uk-UA" sz="2000" dirty="0" smtClean="0"/>
              <a:t>- хутро штучне  та  натуральне</a:t>
            </a:r>
          </a:p>
          <a:p>
            <a:r>
              <a:rPr lang="uk-UA" sz="2000" dirty="0" smtClean="0"/>
              <a:t>                                </a:t>
            </a:r>
          </a:p>
          <a:p>
            <a:r>
              <a:rPr lang="uk-UA" sz="2000" dirty="0"/>
              <a:t> </a:t>
            </a:r>
            <a:r>
              <a:rPr lang="uk-UA" sz="2000" dirty="0" smtClean="0"/>
              <a:t>- шкіра  штучна та                                                                       натуральна</a:t>
            </a:r>
          </a:p>
          <a:p>
            <a:r>
              <a:rPr lang="uk-UA" sz="2000" dirty="0" smtClean="0"/>
              <a:t>-нитки, пряжа</a:t>
            </a:r>
          </a:p>
          <a:p>
            <a:r>
              <a:rPr lang="uk-UA" sz="2000" dirty="0" smtClean="0"/>
              <a:t>- фетр</a:t>
            </a:r>
          </a:p>
          <a:p>
            <a:endParaRPr lang="uk-UA" sz="2000" dirty="0" smtClean="0"/>
          </a:p>
          <a:p>
            <a:endParaRPr lang="ru-RU" sz="2000" dirty="0"/>
          </a:p>
        </p:txBody>
      </p:sp>
      <p:pic>
        <p:nvPicPr>
          <p:cNvPr id="6" name="Рисунок 5" descr="C:\Users\Жанна\Documents\НОВІ ФОТКИ\PICT001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167844" y="584684"/>
            <a:ext cx="3312368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Жанна\Documents\НОВІ ФОТКИ\PICT001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3789040"/>
            <a:ext cx="3590922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56366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C:\Users\Жанна\Documents\НОВІ ФОТКИ\PICT0014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404664"/>
            <a:ext cx="3816424" cy="27363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692696"/>
            <a:ext cx="3008313" cy="5433467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ru-RU" sz="1800" b="1" dirty="0">
                <a:solidFill>
                  <a:srgbClr val="FF0000"/>
                </a:solidFill>
              </a:rPr>
              <a:t>О</a:t>
            </a:r>
            <a:r>
              <a:rPr lang="ru-RU" sz="1800" b="1" dirty="0" smtClean="0">
                <a:solidFill>
                  <a:srgbClr val="FF0000"/>
                </a:solidFill>
              </a:rPr>
              <a:t>здоблювальні матеріали </a:t>
            </a:r>
            <a:r>
              <a:rPr lang="ru-RU" sz="1800" b="1" dirty="0" smtClean="0"/>
              <a:t>.</a:t>
            </a:r>
          </a:p>
          <a:p>
            <a:r>
              <a:rPr lang="uk-UA" sz="1800" b="1" dirty="0" smtClean="0"/>
              <a:t> - </a:t>
            </a:r>
            <a:r>
              <a:rPr lang="uk-UA" sz="1800" dirty="0" smtClean="0"/>
              <a:t>тасьма, мереживо, стрічки, резинка</a:t>
            </a:r>
          </a:p>
          <a:p>
            <a:r>
              <a:rPr lang="uk-UA" sz="1800" dirty="0" smtClean="0"/>
              <a:t> -  фурнітура: ґудзики, намистинки, біжутерія.</a:t>
            </a:r>
            <a:endParaRPr lang="ru-RU" sz="1800" dirty="0" smtClean="0"/>
          </a:p>
          <a:p>
            <a:r>
              <a:rPr lang="uk-UA" sz="1800" dirty="0" smtClean="0"/>
              <a:t> - нитки для вишивки та в'язання.</a:t>
            </a:r>
          </a:p>
          <a:p>
            <a:pPr>
              <a:buFont typeface="Arial" pitchFamily="34" charset="0"/>
              <a:buChar char="•"/>
            </a:pPr>
            <a:r>
              <a:rPr lang="ru-RU" sz="1800" b="1" dirty="0" err="1" smtClean="0">
                <a:solidFill>
                  <a:srgbClr val="FF0000"/>
                </a:solidFill>
              </a:rPr>
              <a:t>Зєднувальні</a:t>
            </a:r>
            <a:r>
              <a:rPr lang="ru-RU" sz="1800" b="1" dirty="0" smtClean="0">
                <a:solidFill>
                  <a:srgbClr val="FF0000"/>
                </a:solidFill>
              </a:rPr>
              <a:t> </a:t>
            </a:r>
            <a:r>
              <a:rPr lang="ru-RU" sz="1800" b="1" dirty="0">
                <a:solidFill>
                  <a:srgbClr val="FF0000"/>
                </a:solidFill>
              </a:rPr>
              <a:t>матеріали</a:t>
            </a:r>
            <a:endParaRPr lang="uk-UA" sz="1800" dirty="0" smtClean="0">
              <a:solidFill>
                <a:srgbClr val="FF0000"/>
              </a:solidFill>
            </a:endParaRPr>
          </a:p>
          <a:p>
            <a:r>
              <a:rPr lang="uk-UA" sz="1800" dirty="0" smtClean="0"/>
              <a:t> - нитки швейні</a:t>
            </a:r>
          </a:p>
          <a:p>
            <a:r>
              <a:rPr lang="uk-UA" sz="1800" dirty="0"/>
              <a:t> </a:t>
            </a:r>
            <a:r>
              <a:rPr lang="uk-UA" sz="1800" dirty="0" smtClean="0"/>
              <a:t>- клей </a:t>
            </a:r>
          </a:p>
          <a:p>
            <a:pPr>
              <a:buFont typeface="Arial" pitchFamily="34" charset="0"/>
              <a:buChar char="•"/>
            </a:pPr>
            <a:r>
              <a:rPr lang="ru-RU" sz="1800" b="1" dirty="0" err="1" smtClean="0">
                <a:solidFill>
                  <a:srgbClr val="FF0000"/>
                </a:solidFill>
              </a:rPr>
              <a:t>Наповновач</a:t>
            </a:r>
            <a:r>
              <a:rPr lang="ru-RU" sz="1800" b="1" dirty="0" smtClean="0">
                <a:solidFill>
                  <a:srgbClr val="FF0000"/>
                </a:solidFill>
              </a:rPr>
              <a:t>.</a:t>
            </a:r>
          </a:p>
          <a:p>
            <a:r>
              <a:rPr lang="uk-UA" sz="1800" dirty="0" smtClean="0"/>
              <a:t> - </a:t>
            </a:r>
            <a:r>
              <a:rPr lang="uk-UA" sz="1800" dirty="0" err="1" smtClean="0"/>
              <a:t>синтепон</a:t>
            </a:r>
            <a:r>
              <a:rPr lang="uk-UA" sz="1800" dirty="0" smtClean="0"/>
              <a:t>, </a:t>
            </a:r>
            <a:r>
              <a:rPr lang="uk-UA" sz="1800" dirty="0" err="1" smtClean="0"/>
              <a:t>синтепух</a:t>
            </a:r>
            <a:r>
              <a:rPr lang="uk-UA" sz="1800" dirty="0" smtClean="0"/>
              <a:t>, поролон</a:t>
            </a:r>
          </a:p>
          <a:p>
            <a:r>
              <a:rPr lang="uk-UA" sz="1800" dirty="0" smtClean="0"/>
              <a:t> - </a:t>
            </a:r>
            <a:r>
              <a:rPr lang="uk-UA" sz="1800" dirty="0" err="1" smtClean="0"/>
              <a:t>холлофайбер</a:t>
            </a:r>
            <a:endParaRPr lang="uk-UA" sz="1800" dirty="0" smtClean="0"/>
          </a:p>
          <a:p>
            <a:r>
              <a:rPr lang="uk-UA" sz="1800" dirty="0"/>
              <a:t> </a:t>
            </a:r>
            <a:r>
              <a:rPr lang="uk-UA" sz="1800" dirty="0" smtClean="0"/>
              <a:t>- вата, обрізки тканини</a:t>
            </a:r>
            <a:endParaRPr lang="ru-RU" sz="1800" dirty="0"/>
          </a:p>
          <a:p>
            <a:endParaRPr lang="uk-UA" sz="1800" dirty="0" smtClean="0"/>
          </a:p>
          <a:p>
            <a:r>
              <a:rPr lang="uk-UA" sz="1800" dirty="0"/>
              <a:t> </a:t>
            </a:r>
            <a:endParaRPr lang="ru-RU" sz="1800" dirty="0"/>
          </a:p>
        </p:txBody>
      </p:sp>
      <p:pic>
        <p:nvPicPr>
          <p:cNvPr id="6" name="Рисунок 5" descr="C:\Users\Жанна\Documents\НОВІ ФОТКИ\PICT0015.JPG"/>
          <p:cNvPicPr/>
          <p:nvPr/>
        </p:nvPicPr>
        <p:blipFill>
          <a:blip r:embed="rId3" cstate="print"/>
          <a:srcRect l="9174" t="13061" r="7951" b="5714"/>
          <a:stretch>
            <a:fillRect/>
          </a:stretch>
        </p:blipFill>
        <p:spPr bwMode="auto">
          <a:xfrm rot="16200000">
            <a:off x="3140410" y="3492438"/>
            <a:ext cx="3306862" cy="26039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 descr="C:\Users\Жанна\Documents\НОВІ ФОТКИ\PICT0039.JPG"/>
          <p:cNvPicPr/>
          <p:nvPr/>
        </p:nvPicPr>
        <p:blipFill>
          <a:blip r:embed="rId4" cstate="print"/>
          <a:srcRect l="14651" r="11355" b="4390"/>
          <a:stretch>
            <a:fillRect/>
          </a:stretch>
        </p:blipFill>
        <p:spPr bwMode="auto">
          <a:xfrm>
            <a:off x="6156176" y="3501008"/>
            <a:ext cx="2664296" cy="27363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571774"/>
          </a:xfrm>
        </p:spPr>
        <p:txBody>
          <a:bodyPr>
            <a:noAutofit/>
          </a:bodyPr>
          <a:lstStyle/>
          <a:p>
            <a:r>
              <a:rPr lang="ru-RU" sz="2800" dirty="0" err="1">
                <a:solidFill>
                  <a:srgbClr val="FF0000"/>
                </a:solidFill>
              </a:rPr>
              <a:t>Інструменти</a:t>
            </a:r>
            <a:r>
              <a:rPr lang="ru-RU" sz="2800" dirty="0">
                <a:solidFill>
                  <a:srgbClr val="FF0000"/>
                </a:solidFill>
              </a:rPr>
              <a:t>  для  </a:t>
            </a:r>
            <a:r>
              <a:rPr lang="ru-RU" sz="2800" dirty="0" err="1" smtClean="0">
                <a:solidFill>
                  <a:srgbClr val="FF0000"/>
                </a:solidFill>
              </a:rPr>
              <a:t>виготовлення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err="1">
                <a:solidFill>
                  <a:srgbClr val="FF0000"/>
                </a:solidFill>
              </a:rPr>
              <a:t>м’якої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</a:rPr>
              <a:t>іграшки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C:\Users\Жанна\Documents\НОВІ ФОТКИ\PICT000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1052736"/>
            <a:ext cx="4968551" cy="48245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844824"/>
            <a:ext cx="3008313" cy="4281339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endParaRPr lang="uk-UA" sz="2800" dirty="0" smtClean="0"/>
          </a:p>
          <a:p>
            <a:pPr>
              <a:buFont typeface="Arial" pitchFamily="34" charset="0"/>
              <a:buChar char="•"/>
            </a:pPr>
            <a:r>
              <a:rPr lang="uk-UA" sz="2800" dirty="0" smtClean="0"/>
              <a:t>Голки, шпильки</a:t>
            </a:r>
          </a:p>
          <a:p>
            <a:pPr>
              <a:buFont typeface="Arial" pitchFamily="34" charset="0"/>
              <a:buChar char="•"/>
            </a:pPr>
            <a:r>
              <a:rPr lang="uk-UA" sz="2800" dirty="0" smtClean="0"/>
              <a:t>Ножиці</a:t>
            </a:r>
          </a:p>
          <a:p>
            <a:pPr>
              <a:buFont typeface="Arial" pitchFamily="34" charset="0"/>
              <a:buChar char="•"/>
            </a:pPr>
            <a:r>
              <a:rPr lang="uk-UA" sz="2800" dirty="0" smtClean="0"/>
              <a:t>Кілочок </a:t>
            </a:r>
          </a:p>
          <a:p>
            <a:pPr>
              <a:buFont typeface="Arial" pitchFamily="34" charset="0"/>
              <a:buChar char="•"/>
            </a:pPr>
            <a:r>
              <a:rPr lang="uk-UA" sz="2800" dirty="0" smtClean="0"/>
              <a:t>Наперсток </a:t>
            </a:r>
          </a:p>
          <a:p>
            <a:pPr>
              <a:buFont typeface="Arial" pitchFamily="34" charset="0"/>
              <a:buChar char="•"/>
            </a:pPr>
            <a:r>
              <a:rPr lang="uk-UA" sz="2800" dirty="0" smtClean="0"/>
              <a:t>Нитки швейні</a:t>
            </a:r>
          </a:p>
          <a:p>
            <a:pPr>
              <a:buFont typeface="Arial" pitchFamily="34" charset="0"/>
              <a:buChar char="•"/>
            </a:pPr>
            <a:r>
              <a:rPr lang="uk-UA" sz="2800" dirty="0" smtClean="0"/>
              <a:t>Клей</a:t>
            </a:r>
          </a:p>
          <a:p>
            <a:pPr>
              <a:buFont typeface="Arial" pitchFamily="34" charset="0"/>
              <a:buChar char="•"/>
            </a:pPr>
            <a:endParaRPr lang="ru-RU" sz="2800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800" dirty="0" smtClean="0"/>
              <a:t>Ручні шви для пошиття іграшки.</a:t>
            </a:r>
            <a:endParaRPr lang="ru-RU" sz="28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3575050" y="188640"/>
          <a:ext cx="5111750" cy="576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58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558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95232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0831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62500" lnSpcReduction="20000"/>
          </a:bodyPr>
          <a:lstStyle/>
          <a:p>
            <a:endParaRPr lang="uk-UA" sz="2400" dirty="0" smtClean="0"/>
          </a:p>
          <a:p>
            <a:pPr>
              <a:buFont typeface="Arial" pitchFamily="34" charset="0"/>
              <a:buChar char="•"/>
            </a:pPr>
            <a:r>
              <a:rPr lang="uk-UA" sz="2400" dirty="0" smtClean="0"/>
              <a:t>Шов </a:t>
            </a:r>
            <a:r>
              <a:rPr lang="uk-UA" sz="2400" dirty="0" err="1" smtClean="0"/>
              <a:t>“уперед</a:t>
            </a:r>
            <a:r>
              <a:rPr lang="uk-UA" sz="2400" dirty="0" smtClean="0"/>
              <a:t> </a:t>
            </a:r>
            <a:r>
              <a:rPr lang="uk-UA" sz="2400" dirty="0" err="1" smtClean="0"/>
              <a:t>голку”</a:t>
            </a:r>
            <a:endParaRPr lang="uk-UA" sz="2400" dirty="0" smtClean="0"/>
          </a:p>
          <a:p>
            <a:pPr>
              <a:buFont typeface="Arial" pitchFamily="34" charset="0"/>
              <a:buChar char="•"/>
            </a:pPr>
            <a:endParaRPr lang="uk-UA" sz="2400" dirty="0" smtClean="0"/>
          </a:p>
          <a:p>
            <a:pPr>
              <a:buFont typeface="Arial" pitchFamily="34" charset="0"/>
              <a:buChar char="•"/>
            </a:pPr>
            <a:r>
              <a:rPr lang="uk-UA" sz="2400" dirty="0" smtClean="0"/>
              <a:t>Шов </a:t>
            </a:r>
            <a:r>
              <a:rPr lang="uk-UA" sz="2400" dirty="0" err="1" smtClean="0"/>
              <a:t>“назад</a:t>
            </a:r>
            <a:r>
              <a:rPr lang="uk-UA" sz="2400" dirty="0" smtClean="0"/>
              <a:t> голку</a:t>
            </a:r>
          </a:p>
          <a:p>
            <a:pPr>
              <a:buFont typeface="Arial" pitchFamily="34" charset="0"/>
              <a:buChar char="•"/>
            </a:pPr>
            <a:endParaRPr lang="uk-UA" sz="2400" dirty="0" smtClean="0"/>
          </a:p>
          <a:p>
            <a:pPr>
              <a:buFont typeface="Arial" pitchFamily="34" charset="0"/>
              <a:buChar char="•"/>
            </a:pPr>
            <a:r>
              <a:rPr lang="uk-UA" sz="2400" dirty="0" smtClean="0"/>
              <a:t>Шов </a:t>
            </a:r>
            <a:r>
              <a:rPr lang="uk-UA" sz="2400" dirty="0" err="1" smtClean="0"/>
              <a:t>“через</a:t>
            </a:r>
            <a:r>
              <a:rPr lang="uk-UA" sz="2400" dirty="0" smtClean="0"/>
              <a:t> </a:t>
            </a:r>
            <a:r>
              <a:rPr lang="uk-UA" sz="2400" dirty="0" err="1" smtClean="0"/>
              <a:t>край”</a:t>
            </a:r>
            <a:endParaRPr lang="uk-UA" sz="2400" dirty="0" smtClean="0"/>
          </a:p>
          <a:p>
            <a:pPr>
              <a:buFont typeface="Arial" pitchFamily="34" charset="0"/>
              <a:buChar char="•"/>
            </a:pPr>
            <a:endParaRPr lang="uk-UA" sz="2400" dirty="0" smtClean="0"/>
          </a:p>
          <a:p>
            <a:pPr>
              <a:buFont typeface="Arial" pitchFamily="34" charset="0"/>
              <a:buChar char="•"/>
            </a:pPr>
            <a:r>
              <a:rPr lang="uk-UA" sz="2400" dirty="0" smtClean="0"/>
              <a:t>Шов </a:t>
            </a:r>
            <a:r>
              <a:rPr lang="uk-UA" sz="2400" dirty="0" err="1" smtClean="0"/>
              <a:t>“петельний”</a:t>
            </a:r>
            <a:endParaRPr lang="ru-RU" sz="2400" dirty="0"/>
          </a:p>
        </p:txBody>
      </p:sp>
      <p:pic>
        <p:nvPicPr>
          <p:cNvPr id="7" name="Рисунок 6" descr="C:\TEMP\FineReader10\media\image3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1268760"/>
            <a:ext cx="1800000" cy="73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image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1124744"/>
            <a:ext cx="1800000" cy="886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image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4005064"/>
            <a:ext cx="1800000" cy="951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TEMP\FineReader10\media\image4.jpe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4005064"/>
            <a:ext cx="1800000" cy="1109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Правила безпечної праці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endParaRPr lang="ru-RU" dirty="0" smtClean="0"/>
          </a:p>
          <a:p>
            <a:pPr lvl="0"/>
            <a:r>
              <a:rPr lang="ru-RU" dirty="0" err="1" smtClean="0"/>
              <a:t>Якісні</a:t>
            </a:r>
            <a:r>
              <a:rPr lang="ru-RU" dirty="0" smtClean="0"/>
              <a:t> </a:t>
            </a:r>
            <a:r>
              <a:rPr lang="ru-RU" dirty="0" err="1" smtClean="0"/>
              <a:t>голки</a:t>
            </a:r>
            <a:r>
              <a:rPr lang="ru-RU" dirty="0" smtClean="0"/>
              <a:t> та шпильки </a:t>
            </a:r>
            <a:r>
              <a:rPr lang="ru-RU" dirty="0" err="1"/>
              <a:t>мають</a:t>
            </a:r>
            <a:r>
              <a:rPr lang="ru-RU" dirty="0"/>
              <a:t>  </a:t>
            </a:r>
            <a:r>
              <a:rPr lang="ru-RU" dirty="0" smtClean="0"/>
              <a:t>бути </a:t>
            </a:r>
            <a:r>
              <a:rPr lang="ru-RU" dirty="0" err="1" smtClean="0"/>
              <a:t>гострими</a:t>
            </a:r>
            <a:r>
              <a:rPr lang="ru-RU" dirty="0" smtClean="0"/>
              <a:t>, </a:t>
            </a:r>
            <a:r>
              <a:rPr lang="ru-RU" dirty="0" err="1" smtClean="0"/>
              <a:t>рівними</a:t>
            </a:r>
            <a:r>
              <a:rPr lang="ru-RU" dirty="0" smtClean="0"/>
              <a:t>, </a:t>
            </a:r>
            <a:r>
              <a:rPr lang="ru-RU" dirty="0" err="1" smtClean="0"/>
              <a:t>неіржавими</a:t>
            </a:r>
            <a:r>
              <a:rPr lang="ru-RU" dirty="0" smtClean="0"/>
              <a:t>.</a:t>
            </a:r>
            <a:endParaRPr lang="ru-RU" dirty="0"/>
          </a:p>
          <a:p>
            <a:pPr lvl="0"/>
            <a:r>
              <a:rPr lang="ru-RU" dirty="0" smtClean="0"/>
              <a:t>Шпильки  та </a:t>
            </a:r>
            <a:r>
              <a:rPr lang="ru-RU" dirty="0" err="1" smtClean="0"/>
              <a:t>голки</a:t>
            </a:r>
            <a:r>
              <a:rPr lang="ru-RU" dirty="0" smtClean="0"/>
              <a:t> </a:t>
            </a:r>
            <a:r>
              <a:rPr lang="ru-RU" dirty="0" err="1" smtClean="0"/>
              <a:t>потрібно</a:t>
            </a:r>
            <a:r>
              <a:rPr lang="ru-RU" dirty="0" smtClean="0"/>
              <a:t>  </a:t>
            </a:r>
            <a:r>
              <a:rPr lang="ru-RU" dirty="0" err="1"/>
              <a:t>зберігати</a:t>
            </a:r>
            <a:r>
              <a:rPr lang="ru-RU" dirty="0"/>
              <a:t>  </a:t>
            </a:r>
            <a:r>
              <a:rPr lang="ru-RU" dirty="0" smtClean="0"/>
              <a:t>в </a:t>
            </a:r>
            <a:r>
              <a:rPr lang="ru-RU" dirty="0" err="1"/>
              <a:t>гольниці</a:t>
            </a:r>
            <a:r>
              <a:rPr lang="ru-RU" dirty="0"/>
              <a:t>, в </a:t>
            </a:r>
            <a:r>
              <a:rPr lang="ru-RU" dirty="0" err="1"/>
              <a:t>подушечці</a:t>
            </a:r>
            <a:r>
              <a:rPr lang="ru-RU" dirty="0"/>
              <a:t> для </a:t>
            </a:r>
            <a:r>
              <a:rPr lang="ru-RU" dirty="0" err="1"/>
              <a:t>голок</a:t>
            </a:r>
            <a:r>
              <a:rPr lang="ru-RU" dirty="0"/>
              <a:t>, на </a:t>
            </a:r>
            <a:r>
              <a:rPr lang="ru-RU" dirty="0" err="1"/>
              <a:t>магніті</a:t>
            </a:r>
            <a:r>
              <a:rPr lang="ru-RU" dirty="0"/>
              <a:t>; категорично </a:t>
            </a:r>
            <a:r>
              <a:rPr lang="ru-RU" dirty="0" err="1"/>
              <a:t>забороняється</a:t>
            </a:r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dirty="0" err="1" smtClean="0"/>
              <a:t>вколювати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 у </a:t>
            </a:r>
            <a:r>
              <a:rPr lang="ru-RU" dirty="0" err="1" smtClean="0"/>
              <a:t>маленькі</a:t>
            </a:r>
            <a:r>
              <a:rPr lang="ru-RU" dirty="0" smtClean="0"/>
              <a:t> м</a:t>
            </a:r>
            <a:r>
              <a:rPr lang="en-US" dirty="0" smtClean="0"/>
              <a:t>’</a:t>
            </a:r>
            <a:r>
              <a:rPr lang="ru-RU" dirty="0" err="1" smtClean="0"/>
              <a:t>які</a:t>
            </a:r>
            <a:r>
              <a:rPr lang="ru-RU" dirty="0" smtClean="0"/>
              <a:t>  </a:t>
            </a:r>
            <a:r>
              <a:rPr lang="ru-RU" dirty="0" err="1" smtClean="0"/>
              <a:t>іграшки</a:t>
            </a:r>
            <a:r>
              <a:rPr lang="ru-RU" dirty="0" smtClean="0"/>
              <a:t>.</a:t>
            </a:r>
            <a:endParaRPr lang="ru-RU" dirty="0"/>
          </a:p>
          <a:p>
            <a:pPr lvl="0"/>
            <a:r>
              <a:rPr lang="ru-RU" dirty="0" smtClean="0"/>
              <a:t> </a:t>
            </a:r>
            <a:r>
              <a:rPr lang="ru-RU" dirty="0" err="1" smtClean="0"/>
              <a:t>Ножиці</a:t>
            </a:r>
            <a:r>
              <a:rPr lang="ru-RU" dirty="0" smtClean="0"/>
              <a:t>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 smtClean="0"/>
              <a:t>роботи</a:t>
            </a:r>
            <a:r>
              <a:rPr lang="ru-RU" dirty="0"/>
              <a:t> </a:t>
            </a:r>
            <a:r>
              <a:rPr lang="ru-RU" dirty="0" err="1" smtClean="0"/>
              <a:t>потрібно</a:t>
            </a:r>
            <a:r>
              <a:rPr lang="ru-RU" dirty="0" smtClean="0"/>
              <a:t> </a:t>
            </a:r>
            <a:r>
              <a:rPr lang="ru-RU" dirty="0" err="1" smtClean="0"/>
              <a:t>тримати</a:t>
            </a:r>
            <a:r>
              <a:rPr lang="ru-RU" dirty="0" smtClean="0"/>
              <a:t> на </a:t>
            </a:r>
            <a:r>
              <a:rPr lang="ru-RU" dirty="0" err="1" smtClean="0"/>
              <a:t>столі</a:t>
            </a:r>
            <a:r>
              <a:rPr lang="ru-RU" dirty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/>
              <a:t>зімкнутими</a:t>
            </a:r>
            <a:r>
              <a:rPr lang="ru-RU" dirty="0"/>
              <a:t> </a:t>
            </a:r>
            <a:r>
              <a:rPr lang="ru-RU" dirty="0" err="1"/>
              <a:t>лезами</a:t>
            </a:r>
            <a:r>
              <a:rPr lang="ru-RU" dirty="0"/>
              <a:t>, </a:t>
            </a:r>
            <a:r>
              <a:rPr lang="ru-RU" dirty="0" err="1" smtClean="0"/>
              <a:t>кільцями</a:t>
            </a:r>
            <a:r>
              <a:rPr lang="ru-RU" dirty="0" smtClean="0"/>
              <a:t> </a:t>
            </a:r>
            <a:r>
              <a:rPr lang="ru-RU" dirty="0"/>
              <a:t>до себе, </a:t>
            </a:r>
            <a:r>
              <a:rPr lang="ru-RU" dirty="0" err="1" smtClean="0"/>
              <a:t>праворуч</a:t>
            </a:r>
            <a:r>
              <a:rPr lang="ru-RU" dirty="0" smtClean="0"/>
              <a:t> (</a:t>
            </a:r>
            <a:r>
              <a:rPr lang="ru-RU" dirty="0" err="1" smtClean="0"/>
              <a:t>ліворуч</a:t>
            </a:r>
            <a:r>
              <a:rPr lang="ru-RU" dirty="0" smtClean="0"/>
              <a:t> </a:t>
            </a:r>
            <a:r>
              <a:rPr lang="ru-RU" dirty="0"/>
              <a:t>для </a:t>
            </a:r>
            <a:r>
              <a:rPr lang="ru-RU" dirty="0" err="1"/>
              <a:t>шульги</a:t>
            </a:r>
            <a:r>
              <a:rPr lang="ru-RU" dirty="0"/>
              <a:t>) на </a:t>
            </a:r>
            <a:r>
              <a:rPr lang="ru-RU" dirty="0" err="1" smtClean="0"/>
              <a:t>відстані</a:t>
            </a:r>
            <a:r>
              <a:rPr lang="ru-RU" dirty="0" smtClean="0"/>
              <a:t> </a:t>
            </a:r>
            <a:r>
              <a:rPr lang="ru-RU" dirty="0" err="1"/>
              <a:t>від</a:t>
            </a:r>
            <a:r>
              <a:rPr lang="ru-RU" dirty="0"/>
              <a:t> краю </a:t>
            </a:r>
            <a:r>
              <a:rPr lang="ru-RU" dirty="0" smtClean="0"/>
              <a:t>стола не </a:t>
            </a:r>
            <a:r>
              <a:rPr lang="ru-RU" dirty="0" err="1" smtClean="0"/>
              <a:t>менше</a:t>
            </a:r>
            <a:r>
              <a:rPr lang="ru-RU" dirty="0" smtClean="0"/>
              <a:t> 20 см,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випадково</a:t>
            </a:r>
            <a:r>
              <a:rPr lang="ru-RU" dirty="0"/>
              <a:t> не </a:t>
            </a:r>
            <a:r>
              <a:rPr lang="ru-RU" dirty="0" smtClean="0"/>
              <a:t>впали.</a:t>
            </a:r>
            <a:endParaRPr lang="ru-RU" dirty="0"/>
          </a:p>
          <a:p>
            <a:pPr lvl="0"/>
            <a:r>
              <a:rPr lang="ru-RU" dirty="0" smtClean="0"/>
              <a:t> </a:t>
            </a:r>
            <a:r>
              <a:rPr lang="ru-RU" dirty="0" err="1" smtClean="0"/>
              <a:t>Передавати</a:t>
            </a:r>
            <a:r>
              <a:rPr lang="ru-RU" dirty="0" smtClean="0"/>
              <a:t> </a:t>
            </a:r>
            <a:r>
              <a:rPr lang="ru-RU" dirty="0" err="1" smtClean="0"/>
              <a:t>ножиці</a:t>
            </a:r>
            <a:r>
              <a:rPr lang="ru-RU" dirty="0" smtClean="0"/>
              <a:t> </a:t>
            </a:r>
            <a:r>
              <a:rPr lang="ru-RU" dirty="0" err="1" smtClean="0"/>
              <a:t>потрібно</a:t>
            </a:r>
            <a:r>
              <a:rPr lang="ru-RU" dirty="0" smtClean="0"/>
              <a:t>  </a:t>
            </a:r>
            <a:r>
              <a:rPr lang="ru-RU" dirty="0" err="1" smtClean="0"/>
              <a:t>кільцями</a:t>
            </a:r>
            <a:r>
              <a:rPr lang="ru-RU" dirty="0" smtClean="0"/>
              <a:t> </a:t>
            </a:r>
            <a:r>
              <a:rPr lang="ru-RU" dirty="0"/>
              <a:t>вперед, </a:t>
            </a:r>
            <a:r>
              <a:rPr lang="ru-RU" dirty="0" err="1"/>
              <a:t>тримаючи</a:t>
            </a:r>
            <a:r>
              <a:rPr lang="ru-RU" dirty="0"/>
              <a:t> </a:t>
            </a:r>
            <a:r>
              <a:rPr lang="ru-RU" dirty="0" smtClean="0"/>
              <a:t>  </a:t>
            </a:r>
            <a:r>
              <a:rPr lang="ru-RU" dirty="0"/>
              <a:t>за </a:t>
            </a:r>
            <a:r>
              <a:rPr lang="ru-RU" dirty="0" err="1"/>
              <a:t>зімкнуті</a:t>
            </a:r>
            <a:r>
              <a:rPr lang="ru-RU" dirty="0"/>
              <a:t> </a:t>
            </a:r>
            <a:r>
              <a:rPr lang="ru-RU" dirty="0" err="1" smtClean="0"/>
              <a:t>леза</a:t>
            </a:r>
            <a:r>
              <a:rPr lang="ru-RU" dirty="0" smtClean="0"/>
              <a:t>.</a:t>
            </a:r>
            <a:endParaRPr lang="ru-RU" dirty="0"/>
          </a:p>
          <a:p>
            <a:pPr lvl="0"/>
            <a:r>
              <a:rPr lang="ru-RU" dirty="0" smtClean="0"/>
              <a:t> </a:t>
            </a:r>
            <a:r>
              <a:rPr lang="ru-RU" dirty="0" err="1" smtClean="0"/>
              <a:t>Оптимальну</a:t>
            </a:r>
            <a:r>
              <a:rPr lang="ru-RU" dirty="0" smtClean="0"/>
              <a:t> </a:t>
            </a:r>
            <a:r>
              <a:rPr lang="ru-RU" dirty="0" err="1"/>
              <a:t>довжину</a:t>
            </a:r>
            <a:r>
              <a:rPr lang="ru-RU" dirty="0"/>
              <a:t> нитки для ручного  </a:t>
            </a:r>
            <a:r>
              <a:rPr lang="ru-RU" dirty="0" err="1" smtClean="0"/>
              <a:t>шиття</a:t>
            </a:r>
            <a:r>
              <a:rPr lang="ru-RU" dirty="0" smtClean="0"/>
              <a:t> </a:t>
            </a:r>
            <a:r>
              <a:rPr lang="ru-RU" dirty="0"/>
              <a:t> </a:t>
            </a:r>
            <a:r>
              <a:rPr lang="ru-RU" dirty="0" err="1" smtClean="0"/>
              <a:t>відміряйте</a:t>
            </a:r>
            <a:r>
              <a:rPr lang="ru-RU" dirty="0"/>
              <a:t> </a:t>
            </a:r>
            <a:r>
              <a:rPr lang="ru-RU" dirty="0" smtClean="0"/>
              <a:t>так: </a:t>
            </a:r>
            <a:r>
              <a:rPr lang="ru-RU" dirty="0" err="1" smtClean="0"/>
              <a:t>тримаючи</a:t>
            </a:r>
            <a:r>
              <a:rPr lang="ru-RU" dirty="0" smtClean="0"/>
              <a:t> </a:t>
            </a:r>
            <a:r>
              <a:rPr lang="ru-RU" dirty="0" err="1"/>
              <a:t>двома</a:t>
            </a:r>
            <a:r>
              <a:rPr lang="ru-RU" dirty="0"/>
              <a:t> </a:t>
            </a:r>
            <a:r>
              <a:rPr lang="ru-RU" dirty="0" err="1"/>
              <a:t>пальцями</a:t>
            </a:r>
            <a:r>
              <a:rPr lang="ru-RU" dirty="0"/>
              <a:t> за </a:t>
            </a:r>
            <a:r>
              <a:rPr lang="ru-RU" dirty="0" err="1"/>
              <a:t>кінчик</a:t>
            </a:r>
            <a:r>
              <a:rPr lang="ru-RU" dirty="0"/>
              <a:t>, </a:t>
            </a:r>
            <a:r>
              <a:rPr lang="ru-RU" dirty="0" err="1" smtClean="0"/>
              <a:t>обведіть</a:t>
            </a:r>
            <a:r>
              <a:rPr lang="ru-RU" dirty="0" smtClean="0"/>
              <a:t>  </a:t>
            </a:r>
            <a:r>
              <a:rPr lang="ru-RU" dirty="0"/>
              <a:t>нитку кругом </a:t>
            </a:r>
            <a:r>
              <a:rPr lang="ru-RU" dirty="0" err="1"/>
              <a:t>ліктя</a:t>
            </a:r>
            <a:r>
              <a:rPr lang="ru-RU" dirty="0"/>
              <a:t> </a:t>
            </a:r>
            <a:r>
              <a:rPr lang="ru-RU" dirty="0" err="1"/>
              <a:t>знову</a:t>
            </a:r>
            <a:r>
              <a:rPr lang="ru-RU" dirty="0"/>
              <a:t> до </a:t>
            </a:r>
            <a:r>
              <a:rPr lang="ru-RU" dirty="0" err="1" smtClean="0"/>
              <a:t>пальців</a:t>
            </a:r>
            <a:r>
              <a:rPr lang="ru-RU" dirty="0" smtClean="0"/>
              <a:t>.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332656"/>
            <a:ext cx="7486600" cy="3267794"/>
          </a:xfrm>
        </p:spPr>
        <p:txBody>
          <a:bodyPr>
            <a:normAutofit/>
          </a:bodyPr>
          <a:lstStyle/>
          <a:p>
            <a:pPr algn="ctr"/>
            <a:r>
              <a:rPr lang="uk-UA" sz="2400" dirty="0" smtClean="0"/>
              <a:t> </a:t>
            </a:r>
            <a:r>
              <a:rPr lang="uk-UA" sz="2400" dirty="0" smtClean="0">
                <a:solidFill>
                  <a:srgbClr val="FF0000"/>
                </a:solidFill>
              </a:rPr>
              <a:t> </a:t>
            </a:r>
            <a:r>
              <a:rPr lang="uk-UA" sz="2400" dirty="0">
                <a:solidFill>
                  <a:srgbClr val="FF0000"/>
                </a:solidFill>
              </a:rPr>
              <a:t>І</a:t>
            </a:r>
            <a:r>
              <a:rPr lang="uk-UA" sz="2400" dirty="0" smtClean="0">
                <a:solidFill>
                  <a:srgbClr val="FF0000"/>
                </a:solidFill>
              </a:rPr>
              <a:t>грашка створена своїми руками набула останнім часом величезної популярності.</a:t>
            </a:r>
          </a:p>
          <a:p>
            <a:pPr algn="ctr"/>
            <a:r>
              <a:rPr lang="uk-UA" sz="2400" dirty="0" smtClean="0">
                <a:solidFill>
                  <a:srgbClr val="FF0000"/>
                </a:solidFill>
              </a:rPr>
              <a:t>Сьогодні ми разом долучимось до мистецтва створення іграшки</a:t>
            </a:r>
            <a:r>
              <a:rPr lang="uk-UA" dirty="0" smtClean="0">
                <a:solidFill>
                  <a:srgbClr val="FF0000"/>
                </a:solidFill>
              </a:rPr>
              <a:t>. </a:t>
            </a:r>
            <a:endParaRPr lang="ru-RU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5" t="10556" b="4994"/>
          <a:stretch/>
        </p:blipFill>
        <p:spPr>
          <a:xfrm>
            <a:off x="2051720" y="3356992"/>
            <a:ext cx="5137162" cy="2880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059788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71184" cy="779686"/>
          </a:xfrm>
        </p:spPr>
        <p:txBody>
          <a:bodyPr>
            <a:noAutofit/>
          </a:bodyPr>
          <a:lstStyle/>
          <a:p>
            <a:pPr algn="ctr"/>
            <a:r>
              <a:rPr lang="uk-UA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Призначення</a:t>
            </a:r>
            <a:r>
              <a:rPr lang="uk-UA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іграшок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16" y="3573017"/>
            <a:ext cx="3965776" cy="29705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99" y="1484785"/>
            <a:ext cx="2790182" cy="2808312"/>
          </a:xfrm>
        </p:spPr>
        <p:txBody>
          <a:bodyPr>
            <a:normAutofit/>
          </a:bodyPr>
          <a:lstStyle/>
          <a:p>
            <a:r>
              <a:rPr lang="uk-UA" sz="2800" dirty="0" smtClean="0"/>
              <a:t>Розвиваючі іграшки для дітей</a:t>
            </a:r>
          </a:p>
          <a:p>
            <a:endParaRPr lang="uk-UA" sz="2400" dirty="0" smtClean="0"/>
          </a:p>
          <a:p>
            <a:endParaRPr lang="uk-UA" sz="2400" dirty="0" smtClean="0"/>
          </a:p>
          <a:p>
            <a:endParaRPr lang="uk-UA" sz="2400" dirty="0" smtClean="0"/>
          </a:p>
          <a:p>
            <a:endParaRPr lang="uk-UA" sz="2400" dirty="0" smtClean="0"/>
          </a:p>
          <a:p>
            <a:pPr>
              <a:buFont typeface="Arial" pitchFamily="34" charset="0"/>
              <a:buChar char="•"/>
            </a:pPr>
            <a:endParaRPr lang="ru-RU" sz="24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36"/>
          <a:stretch/>
        </p:blipFill>
        <p:spPr>
          <a:xfrm>
            <a:off x="4433363" y="1198804"/>
            <a:ext cx="3667029" cy="4000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579296" cy="1355750"/>
          </a:xfrm>
        </p:spPr>
        <p:txBody>
          <a:bodyPr>
            <a:noAutofit/>
          </a:bodyPr>
          <a:lstStyle/>
          <a:p>
            <a:pPr algn="ctr"/>
            <a:r>
              <a:rPr lang="uk-UA" sz="2800" dirty="0">
                <a:solidFill>
                  <a:srgbClr val="FF0000"/>
                </a:solidFill>
              </a:rPr>
              <a:t>Декоративні іграшки для оздоблення </a:t>
            </a:r>
            <a:r>
              <a:rPr lang="uk-UA" sz="2800" dirty="0" smtClean="0">
                <a:solidFill>
                  <a:srgbClr val="FF0000"/>
                </a:solidFill>
              </a:rPr>
              <a:t>приміщень</a:t>
            </a:r>
            <a:r>
              <a:rPr lang="uk-UA" sz="2800" dirty="0"/>
              <a:t/>
            </a:r>
            <a:br>
              <a:rPr lang="uk-UA" sz="2800" dirty="0"/>
            </a:br>
            <a:endParaRPr lang="ru-RU" sz="2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740" y="1628801"/>
            <a:ext cx="4035062" cy="38489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34856"/>
            <a:ext cx="3771702" cy="37773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5023975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273050"/>
            <a:ext cx="7427168" cy="16437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3600" dirty="0" smtClean="0">
                <a:solidFill>
                  <a:srgbClr val="FF0000"/>
                </a:solidFill>
              </a:rPr>
              <a:t>Колекційні іграшки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300" y="1094940"/>
            <a:ext cx="5905500" cy="266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3" t="11557" r="1819" b="9899"/>
          <a:stretch/>
        </p:blipFill>
        <p:spPr>
          <a:xfrm>
            <a:off x="251520" y="3403032"/>
            <a:ext cx="5676017" cy="3454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128115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273050"/>
            <a:ext cx="6552728" cy="116204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4000" dirty="0" smtClean="0"/>
              <a:t>Народні іграшки</a:t>
            </a:r>
            <a:endParaRPr lang="ru-RU" sz="40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196752"/>
            <a:ext cx="4876800" cy="32670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692" y="3356992"/>
            <a:ext cx="4309788" cy="3228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784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345059"/>
            <a:ext cx="7571184" cy="8516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3200" dirty="0" smtClean="0">
                <a:solidFill>
                  <a:srgbClr val="FF0000"/>
                </a:solidFill>
              </a:rPr>
              <a:t>Обрядові іграшки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178" y="1124744"/>
            <a:ext cx="4136837" cy="38610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71" y="2132856"/>
            <a:ext cx="3150636" cy="4444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5306581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273050"/>
            <a:ext cx="4104456" cy="21478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3600" dirty="0" smtClean="0">
                <a:solidFill>
                  <a:srgbClr val="FF0000"/>
                </a:solidFill>
              </a:rPr>
              <a:t>Іграшки для </a:t>
            </a:r>
          </a:p>
          <a:p>
            <a:pPr marL="0" indent="0">
              <a:buNone/>
            </a:pPr>
            <a:r>
              <a:rPr lang="uk-UA" sz="3600" dirty="0" smtClean="0">
                <a:solidFill>
                  <a:srgbClr val="FF0000"/>
                </a:solidFill>
              </a:rPr>
              <a:t>театральних вистав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65" t="4724" r="10914" b="4402"/>
          <a:stretch/>
        </p:blipFill>
        <p:spPr>
          <a:xfrm>
            <a:off x="5796136" y="273050"/>
            <a:ext cx="2890664" cy="44323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44" y="3078880"/>
            <a:ext cx="5914794" cy="29424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6111367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17232" y="765943"/>
            <a:ext cx="3008313" cy="116205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404664"/>
            <a:ext cx="4032448" cy="27363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400" dirty="0" smtClean="0">
                <a:solidFill>
                  <a:srgbClr val="FF0000"/>
                </a:solidFill>
              </a:rPr>
              <a:t>Типологія іграшок за формою</a:t>
            </a:r>
            <a:r>
              <a:rPr lang="uk-UA" sz="2400" dirty="0" smtClean="0"/>
              <a:t>:</a:t>
            </a:r>
          </a:p>
          <a:p>
            <a:r>
              <a:rPr lang="uk-UA" sz="2400" dirty="0" smtClean="0"/>
              <a:t>Плоскі</a:t>
            </a:r>
          </a:p>
          <a:p>
            <a:r>
              <a:rPr lang="uk-UA" sz="2400" dirty="0" err="1" smtClean="0"/>
              <a:t>Напівоб’ємні</a:t>
            </a:r>
            <a:endParaRPr lang="uk-UA" sz="2400" dirty="0" smtClean="0"/>
          </a:p>
          <a:p>
            <a:r>
              <a:rPr lang="uk-UA" sz="2400" dirty="0" smtClean="0"/>
              <a:t>Об’ємні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4581128"/>
            <a:ext cx="3008313" cy="154503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514" y="747910"/>
            <a:ext cx="3737236" cy="27530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98" y="3140968"/>
            <a:ext cx="2987040" cy="32105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90"/>
          <a:stretch/>
        </p:blipFill>
        <p:spPr>
          <a:xfrm>
            <a:off x="4466514" y="3959665"/>
            <a:ext cx="3742156" cy="27089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476133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683</TotalTime>
  <Words>295</Words>
  <Application>Microsoft Office PowerPoint</Application>
  <PresentationFormat>Экран (4:3)</PresentationFormat>
  <Paragraphs>68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Аспект</vt:lpstr>
      <vt:lpstr>М’яка  іграшка    </vt:lpstr>
      <vt:lpstr> </vt:lpstr>
      <vt:lpstr>Призначення іграшок</vt:lpstr>
      <vt:lpstr>Декоративні іграшки для оздоблення приміщень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Матеріали  для виготовлення  м’якої іграшки.</vt:lpstr>
      <vt:lpstr>Презентация PowerPoint</vt:lpstr>
      <vt:lpstr>Інструменти  для  виготовлення м’якої іграшки</vt:lpstr>
      <vt:lpstr>Ручні шви для пошиття іграшки.</vt:lpstr>
      <vt:lpstr>Правила безпечної праці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М’яка  іграшки  у  сучасному  декоративно- ужитковому  мистецтві.</dc:title>
  <dc:creator>Жанна</dc:creator>
  <cp:lastModifiedBy>Пользователь</cp:lastModifiedBy>
  <cp:revision>59</cp:revision>
  <dcterms:created xsi:type="dcterms:W3CDTF">2012-01-08T08:31:56Z</dcterms:created>
  <dcterms:modified xsi:type="dcterms:W3CDTF">2024-10-15T16:42:05Z</dcterms:modified>
</cp:coreProperties>
</file>