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65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58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03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0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31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20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60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4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20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0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13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69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22CC-E948-4B04-82F4-8C25EC7E5073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EE7E-BF41-42C3-B044-718F84939B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67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7632848" cy="180019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Мовний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розмовно-побутового</a:t>
            </a:r>
            <a:r>
              <a:rPr lang="ru-RU" dirty="0" smtClean="0"/>
              <a:t> характеру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Тема,,Наш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,,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Вчитель</a:t>
            </a:r>
          </a:p>
          <a:p>
            <a:r>
              <a:rPr lang="uk-UA" dirty="0" err="1" smtClean="0">
                <a:solidFill>
                  <a:srgbClr val="002060"/>
                </a:solidFill>
              </a:rPr>
              <a:t>Гарбар</a:t>
            </a:r>
            <a:r>
              <a:rPr lang="uk-UA" dirty="0" smtClean="0">
                <a:solidFill>
                  <a:srgbClr val="002060"/>
                </a:solidFill>
              </a:rPr>
              <a:t> Таміла Віталіївна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976664" cy="30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56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002060"/>
                </a:solidFill>
              </a:rPr>
              <a:t>Словник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r>
              <a:rPr lang="uk-UA" b="1" smtClean="0"/>
              <a:t>Стіл,</a:t>
            </a:r>
          </a:p>
          <a:p>
            <a:r>
              <a:rPr lang="uk-UA" b="1" smtClean="0"/>
              <a:t>парта,</a:t>
            </a:r>
          </a:p>
          <a:p>
            <a:r>
              <a:rPr lang="uk-UA" b="1" smtClean="0"/>
              <a:t>стілець,</a:t>
            </a:r>
          </a:p>
          <a:p>
            <a:r>
              <a:rPr lang="uk-UA" b="1" smtClean="0"/>
              <a:t>вікно,</a:t>
            </a:r>
          </a:p>
          <a:p>
            <a:r>
              <a:rPr lang="uk-UA" b="1" smtClean="0"/>
              <a:t>дошка,</a:t>
            </a:r>
          </a:p>
          <a:p>
            <a:r>
              <a:rPr lang="uk-UA" b="1" smtClean="0"/>
              <a:t>шафа,</a:t>
            </a:r>
          </a:p>
          <a:p>
            <a:r>
              <a:rPr lang="uk-UA" b="1" smtClean="0"/>
              <a:t>глобус,</a:t>
            </a:r>
          </a:p>
          <a:p>
            <a:r>
              <a:rPr lang="uk-UA" b="1" smtClean="0"/>
              <a:t>годинник,</a:t>
            </a:r>
          </a:p>
          <a:p>
            <a:r>
              <a:rPr lang="uk-UA" b="1" smtClean="0"/>
              <a:t>ноутбук</a:t>
            </a:r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48245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4608512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45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Прочитай ,повтори і покажи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ОДНИНА</a:t>
            </a:r>
          </a:p>
          <a:p>
            <a:r>
              <a:rPr lang="uk-UA" b="1" dirty="0" smtClean="0"/>
              <a:t>Парта</a:t>
            </a:r>
          </a:p>
          <a:p>
            <a:r>
              <a:rPr lang="uk-UA" b="1" dirty="0" smtClean="0"/>
              <a:t>Дошка</a:t>
            </a:r>
          </a:p>
          <a:p>
            <a:r>
              <a:rPr lang="uk-UA" b="1" dirty="0" smtClean="0"/>
              <a:t>Стілець</a:t>
            </a:r>
          </a:p>
          <a:p>
            <a:r>
              <a:rPr lang="uk-UA" b="1" dirty="0" smtClean="0"/>
              <a:t>Шафа</a:t>
            </a:r>
          </a:p>
          <a:p>
            <a:r>
              <a:rPr lang="uk-UA" b="1" dirty="0" smtClean="0"/>
              <a:t>Вікно</a:t>
            </a: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6372200" y="1600200"/>
            <a:ext cx="2314600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МНОЖИНА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Парти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Дошки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Стільці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Шафи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Вікна</a:t>
            </a:r>
          </a:p>
          <a:p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31238"/>
            <a:ext cx="4245050" cy="227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24" y="4293096"/>
            <a:ext cx="4185641" cy="233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1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002060"/>
                </a:solidFill>
              </a:rPr>
              <a:t>Прочитай,повтори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40188" cy="115212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ВІН</a:t>
            </a:r>
            <a:endParaRPr lang="uk-UA" sz="4000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1872208" cy="3951288"/>
          </a:xfrm>
        </p:spPr>
        <p:txBody>
          <a:bodyPr>
            <a:normAutofit/>
          </a:bodyPr>
          <a:lstStyle/>
          <a:p>
            <a:r>
              <a:rPr lang="uk-UA" b="1" dirty="0" smtClean="0"/>
              <a:t>Стіл	</a:t>
            </a:r>
            <a:endParaRPr lang="uk-UA" b="1" dirty="0"/>
          </a:p>
          <a:p>
            <a:r>
              <a:rPr lang="uk-UA" b="1" dirty="0" smtClean="0"/>
              <a:t>Стілець</a:t>
            </a:r>
          </a:p>
          <a:p>
            <a:r>
              <a:rPr lang="uk-UA" b="1" dirty="0" smtClean="0"/>
              <a:t>Глобус</a:t>
            </a:r>
          </a:p>
          <a:p>
            <a:r>
              <a:rPr lang="uk-UA" b="1" dirty="0" smtClean="0"/>
              <a:t>Ноутбук</a:t>
            </a:r>
          </a:p>
          <a:p>
            <a:r>
              <a:rPr lang="uk-UA" b="1" dirty="0" smtClean="0"/>
              <a:t>Пенал</a:t>
            </a:r>
          </a:p>
          <a:p>
            <a:r>
              <a:rPr lang="uk-UA" b="1" dirty="0" smtClean="0"/>
              <a:t>Годинник</a:t>
            </a:r>
          </a:p>
          <a:p>
            <a:r>
              <a:rPr lang="uk-UA" b="1" dirty="0" smtClean="0"/>
              <a:t>Зошит</a:t>
            </a:r>
          </a:p>
          <a:p>
            <a:r>
              <a:rPr lang="uk-UA" b="1" dirty="0" smtClean="0"/>
              <a:t>Акваріум</a:t>
            </a: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sz="quarter" idx="3"/>
          </p:nvPr>
        </p:nvSpPr>
        <p:spPr>
          <a:xfrm>
            <a:off x="7236296" y="692696"/>
            <a:ext cx="1450504" cy="1482179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ВОНА</a:t>
            </a:r>
            <a:endParaRPr lang="uk-UA" sz="4000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4"/>
          </p:nvPr>
        </p:nvSpPr>
        <p:spPr>
          <a:xfrm>
            <a:off x="6804248" y="2174875"/>
            <a:ext cx="1882552" cy="3951288"/>
          </a:xfrm>
        </p:spPr>
        <p:txBody>
          <a:bodyPr/>
          <a:lstStyle/>
          <a:p>
            <a:r>
              <a:rPr lang="uk-UA" b="1" dirty="0" smtClean="0"/>
              <a:t>Парта</a:t>
            </a:r>
          </a:p>
          <a:p>
            <a:r>
              <a:rPr lang="uk-UA" b="1" dirty="0" smtClean="0"/>
              <a:t>Дошка</a:t>
            </a:r>
          </a:p>
          <a:p>
            <a:r>
              <a:rPr lang="uk-UA" b="1" dirty="0" smtClean="0"/>
              <a:t>Шафа</a:t>
            </a:r>
          </a:p>
          <a:p>
            <a:r>
              <a:rPr lang="uk-UA" b="1" dirty="0" smtClean="0"/>
              <a:t>Крейда</a:t>
            </a:r>
          </a:p>
          <a:p>
            <a:r>
              <a:rPr lang="uk-UA" b="1" dirty="0" smtClean="0"/>
              <a:t>Ручка</a:t>
            </a:r>
          </a:p>
          <a:p>
            <a:r>
              <a:rPr lang="uk-UA" b="1" dirty="0" smtClean="0"/>
              <a:t>Гумка</a:t>
            </a:r>
          </a:p>
          <a:p>
            <a:r>
              <a:rPr lang="uk-UA" b="1" dirty="0" smtClean="0"/>
              <a:t>Книга</a:t>
            </a:r>
          </a:p>
          <a:p>
            <a:r>
              <a:rPr lang="uk-UA" b="1" dirty="0" smtClean="0"/>
              <a:t>Тумбочка</a:t>
            </a:r>
            <a:endParaRPr lang="uk-U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15" y="4077072"/>
            <a:ext cx="4464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464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9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92088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rgbClr val="002060"/>
                </a:solidFill>
              </a:rPr>
              <a:t>Прочитай,повтори.Утвори</a:t>
            </a:r>
            <a:r>
              <a:rPr lang="uk-UA" sz="3600" b="1" dirty="0" smtClean="0">
                <a:solidFill>
                  <a:srgbClr val="002060"/>
                </a:solidFill>
              </a:rPr>
              <a:t> словосполучення</a:t>
            </a:r>
            <a:endParaRPr lang="uk-UA" sz="36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СЛОВА-НАЗВИ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/>
          <a:lstStyle/>
          <a:p>
            <a:r>
              <a:rPr lang="uk-UA" dirty="0" smtClean="0"/>
              <a:t>Парта,</a:t>
            </a:r>
          </a:p>
          <a:p>
            <a:r>
              <a:rPr lang="uk-UA" dirty="0" smtClean="0"/>
              <a:t>пенал,</a:t>
            </a:r>
          </a:p>
          <a:p>
            <a:r>
              <a:rPr lang="uk-UA" dirty="0" smtClean="0"/>
              <a:t>учень,</a:t>
            </a:r>
          </a:p>
          <a:p>
            <a:r>
              <a:rPr lang="uk-UA" dirty="0" smtClean="0"/>
              <a:t>крейда,</a:t>
            </a:r>
          </a:p>
          <a:p>
            <a:r>
              <a:rPr lang="uk-UA" dirty="0" smtClean="0"/>
              <a:t>вчителька,</a:t>
            </a:r>
          </a:p>
          <a:p>
            <a:r>
              <a:rPr lang="uk-UA" dirty="0"/>
              <a:t>с</a:t>
            </a:r>
            <a:r>
              <a:rPr lang="uk-UA" dirty="0" smtClean="0"/>
              <a:t>тіл,</a:t>
            </a:r>
          </a:p>
          <a:p>
            <a:r>
              <a:rPr lang="uk-UA" dirty="0" smtClean="0"/>
              <a:t>дошка,</a:t>
            </a:r>
          </a:p>
          <a:p>
            <a:r>
              <a:rPr lang="uk-UA" dirty="0" smtClean="0"/>
              <a:t>ноутбук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7020272" y="1535113"/>
            <a:ext cx="1872208" cy="63976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СЛОВА-ДІЇ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948264" y="2174875"/>
            <a:ext cx="2016224" cy="3951288"/>
          </a:xfrm>
        </p:spPr>
        <p:txBody>
          <a:bodyPr>
            <a:normAutofit/>
          </a:bodyPr>
          <a:lstStyle/>
          <a:p>
            <a:r>
              <a:rPr lang="uk-UA" dirty="0" smtClean="0"/>
              <a:t>Стоїть,</a:t>
            </a:r>
          </a:p>
          <a:p>
            <a:r>
              <a:rPr lang="uk-UA" dirty="0" smtClean="0"/>
              <a:t>висить,</a:t>
            </a:r>
          </a:p>
          <a:p>
            <a:r>
              <a:rPr lang="uk-UA" dirty="0"/>
              <a:t>л</a:t>
            </a:r>
            <a:r>
              <a:rPr lang="uk-UA" dirty="0" smtClean="0"/>
              <a:t>ежить,</a:t>
            </a:r>
          </a:p>
          <a:p>
            <a:r>
              <a:rPr lang="uk-UA" dirty="0"/>
              <a:t>с</a:t>
            </a:r>
            <a:r>
              <a:rPr lang="uk-UA" dirty="0" smtClean="0"/>
              <a:t>идить,</a:t>
            </a:r>
          </a:p>
          <a:p>
            <a:r>
              <a:rPr lang="uk-UA" dirty="0" smtClean="0"/>
              <a:t>читає,</a:t>
            </a:r>
          </a:p>
          <a:p>
            <a:r>
              <a:rPr lang="uk-UA" dirty="0" smtClean="0"/>
              <a:t>ходить,</a:t>
            </a:r>
          </a:p>
          <a:p>
            <a:r>
              <a:rPr lang="uk-UA" dirty="0"/>
              <a:t>н</a:t>
            </a:r>
            <a:r>
              <a:rPr lang="uk-UA" dirty="0" smtClean="0"/>
              <a:t>авчається,</a:t>
            </a:r>
          </a:p>
          <a:p>
            <a:r>
              <a:rPr lang="uk-UA" dirty="0" smtClean="0"/>
              <a:t>малює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5"/>
            <a:ext cx="4176464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42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Прочитай. </a:t>
            </a:r>
            <a:r>
              <a:rPr lang="uk-UA" sz="3600" b="1" dirty="0" err="1" smtClean="0">
                <a:solidFill>
                  <a:srgbClr val="002060"/>
                </a:solidFill>
              </a:rPr>
              <a:t>Перепиши.Підкресли</a:t>
            </a:r>
            <a:r>
              <a:rPr lang="uk-UA" sz="3600" b="1" dirty="0" smtClean="0">
                <a:solidFill>
                  <a:srgbClr val="002060"/>
                </a:solidFill>
              </a:rPr>
              <a:t> слово зображене на малюнку.  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Парта- парти</a:t>
            </a:r>
          </a:p>
          <a:p>
            <a:r>
              <a:rPr lang="uk-UA" dirty="0" smtClean="0"/>
              <a:t>У класі стоять парти.</a:t>
            </a:r>
          </a:p>
          <a:p>
            <a:r>
              <a:rPr lang="uk-UA" dirty="0" smtClean="0"/>
              <a:t>У класі багато парт.</a:t>
            </a:r>
          </a:p>
          <a:p>
            <a:r>
              <a:rPr lang="uk-UA" dirty="0" smtClean="0"/>
              <a:t>За партами сидять учні.</a:t>
            </a:r>
          </a:p>
          <a:p>
            <a:r>
              <a:rPr lang="uk-UA" dirty="0" smtClean="0"/>
              <a:t>У класі парти різної висоти.</a:t>
            </a:r>
          </a:p>
          <a:p>
            <a:r>
              <a:rPr lang="uk-UA" dirty="0" smtClean="0"/>
              <a:t>Висота парт у класі відповідає зросту дітей.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82" y="2852936"/>
            <a:ext cx="2619375" cy="159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72" y="126875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СКЛАДИ СЛОВА.ЗАПИШИ.ПРОЧИТАЙ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95754"/>
            <a:ext cx="8229600" cy="5745614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/>
              <a:t>С К А Л   ………….</a:t>
            </a:r>
          </a:p>
          <a:p>
            <a:endParaRPr lang="uk-UA" sz="2800" b="1" dirty="0"/>
          </a:p>
          <a:p>
            <a:r>
              <a:rPr lang="uk-UA" sz="2800" b="1" dirty="0" smtClean="0"/>
              <a:t>А Р А Т П  …………</a:t>
            </a:r>
          </a:p>
          <a:p>
            <a:endParaRPr lang="uk-UA" sz="2800" b="1" dirty="0"/>
          </a:p>
          <a:p>
            <a:r>
              <a:rPr lang="uk-UA" sz="2800" b="1" dirty="0" smtClean="0"/>
              <a:t>О К Д Ш А ……….</a:t>
            </a:r>
          </a:p>
          <a:p>
            <a:endParaRPr lang="uk-UA" sz="2800" b="1" dirty="0"/>
          </a:p>
          <a:p>
            <a:r>
              <a:rPr lang="uk-UA" sz="2800" b="1" dirty="0" smtClean="0"/>
              <a:t>Н А К И Г ………..</a:t>
            </a:r>
          </a:p>
          <a:p>
            <a:endParaRPr lang="uk-UA" sz="2800" b="1" dirty="0"/>
          </a:p>
          <a:p>
            <a:r>
              <a:rPr lang="uk-UA" sz="2800" b="1" dirty="0" smtClean="0"/>
              <a:t>П А Н Е Л ……….</a:t>
            </a:r>
          </a:p>
          <a:p>
            <a:endParaRPr lang="uk-UA" sz="2800" b="1" dirty="0"/>
          </a:p>
          <a:p>
            <a:r>
              <a:rPr lang="uk-UA" sz="2800" b="1" dirty="0" smtClean="0"/>
              <a:t>О Ш З И Т ………..</a:t>
            </a:r>
          </a:p>
          <a:p>
            <a:pPr marL="0" indent="0">
              <a:buNone/>
            </a:pPr>
            <a:r>
              <a:rPr lang="uk-UA" sz="2800" b="1" dirty="0" smtClean="0"/>
              <a:t> </a:t>
            </a:r>
          </a:p>
          <a:p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41" y="2644607"/>
            <a:ext cx="1905385" cy="176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58" y="1700808"/>
            <a:ext cx="19145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26072"/>
            <a:ext cx="2390775" cy="13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4921"/>
            <a:ext cx="163524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56" y="50673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2520279" cy="17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182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166</Words>
  <Application>Microsoft Office PowerPoint</Application>
  <PresentationFormat>Екран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Мовний матеріал розмовно-побутового характеру Тема,,Наш клас,,</vt:lpstr>
      <vt:lpstr>Словник</vt:lpstr>
      <vt:lpstr>Прочитай ,повтори і покажи</vt:lpstr>
      <vt:lpstr>Прочитай,повтори</vt:lpstr>
      <vt:lpstr>Прочитай,повтори.Утвори словосполучення</vt:lpstr>
      <vt:lpstr>Прочитай. Перепиши.Підкресли слово зображене на малюнку.  </vt:lpstr>
      <vt:lpstr>СКЛАДИ СЛОВА.ЗАПИШИ.ПРОЧИТАЙ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Мовний матеріал розмовно-побутового характеру Тема,,Наш клас,,</dc:title>
  <dc:creator>333</dc:creator>
  <cp:lastModifiedBy>333</cp:lastModifiedBy>
  <cp:revision>9</cp:revision>
  <dcterms:created xsi:type="dcterms:W3CDTF">2024-09-19T11:23:24Z</dcterms:created>
  <dcterms:modified xsi:type="dcterms:W3CDTF">2024-09-19T12:56:18Z</dcterms:modified>
</cp:coreProperties>
</file>