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6" r:id="rId6"/>
    <p:sldId id="286" r:id="rId7"/>
    <p:sldId id="270" r:id="rId8"/>
    <p:sldId id="283" r:id="rId9"/>
    <p:sldId id="269" r:id="rId10"/>
    <p:sldId id="294" r:id="rId11"/>
    <p:sldId id="285" r:id="rId12"/>
    <p:sldId id="287" r:id="rId13"/>
    <p:sldId id="288" r:id="rId14"/>
    <p:sldId id="289" r:id="rId15"/>
    <p:sldId id="290" r:id="rId16"/>
    <p:sldId id="293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09" autoAdjust="0"/>
    <p:restoredTop sz="86380" autoAdjust="0"/>
  </p:normalViewPr>
  <p:slideViewPr>
    <p:cSldViewPr>
      <p:cViewPr varScale="1">
        <p:scale>
          <a:sx n="86" d="100"/>
          <a:sy n="86" d="100"/>
        </p:scale>
        <p:origin x="-7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B7DB-8177-47DE-9E9F-BB85E00CE5E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BF2B-74B6-41AD-AA15-E03333ADA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D65D08-75C7-449D-A9AA-CCD3197816AB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blogs/podiaka-96876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seosvita.ua/blogs/svidotstvo-pro-publikatsiiu-100938.html" TargetMode="External"/><Relationship Id="rId4" Type="http://schemas.openxmlformats.org/officeDocument/2006/relationships/hyperlink" Target="https://vseosvita.ua/blogs/dyplom-10093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npa/pro-zatverdzhennya-profesijnogo-standartu-vihovatel-zakladu-doshkilnoyi-osviti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zakon.rada.gov.ua/laws/show/z0563-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z1649-22" TargetMode="External"/><Relationship Id="rId5" Type="http://schemas.openxmlformats.org/officeDocument/2006/relationships/hyperlink" Target="https://mon.gov.ua/ua/npa/shodo-metodichnih-rekomendacij-do-onovlenogo-bazovogo-komponenta-doshkilnoyi-osviti" TargetMode="External"/><Relationship Id="rId4" Type="http://schemas.openxmlformats.org/officeDocument/2006/relationships/hyperlink" Target="https://mon.gov.ua/storage/app/media/rizne/2021/12.01/Pro_novu_redaktsiyu%20Bazovoho%20komponenta%20doshkilnoyi%20osvity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G2gSQwQSSuL9JqPGwzY3iQ" TargetMode="External"/><Relationship Id="rId7" Type="http://schemas.openxmlformats.org/officeDocument/2006/relationships/hyperlink" Target="https://vseosvita.ua/blogs/pidsumkova-samootsinka-vlasnoi-profesiinoi-diialnosti-pedahohichnoho-pratsivnyka-za-profesiinym-standartom-vykhovatel-zakladu-doshkilnoi-osvity-103713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seosvita.ua/blogs/indyvidualna-osvitnya-traiektoriya-profesiinoho-rozvytku-v-mizhatestatsiinyi-period-2023-2025-r-103649.html" TargetMode="External"/><Relationship Id="rId5" Type="http://schemas.openxmlformats.org/officeDocument/2006/relationships/hyperlink" Target="https://www.facebook.com/groups/469566153599151/user/100021264875634" TargetMode="External"/><Relationship Id="rId4" Type="http://schemas.openxmlformats.org/officeDocument/2006/relationships/hyperlink" Target="https://vseosvita.ua/user/id37689/blog?id_folder=33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37689/blog?id_folder=33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seosvita.ua/blogs/sertyfikat-9738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2860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Прилуцький заклад дошкільної освіти  (ясла – садок)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омбінованого типу №26</a:t>
            </a:r>
          </a:p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 Чернігівської області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07167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ЧАЛОЇ СВІТЛАНИ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ОЛЕКСІЇВНИ,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Прилуки 2024р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8" name="Picture 4" descr="C:\Users\Славик\Downloads\95218314_550189652366526_46177526296682168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57586" cy="3357586"/>
          </a:xfrm>
          <a:prstGeom prst="round1Rect">
            <a:avLst>
              <a:gd name="adj" fmla="val 28582"/>
            </a:avLst>
          </a:prstGeom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458112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життєве кредо: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бійся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яка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гірка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бійся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смутків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вони як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ріки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бійся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душу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ошукать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схибиш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то уже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навіки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2708920"/>
            <a:ext cx="63001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6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6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ключ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хороший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Упевнено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мети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любов’ю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сердце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дітям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віддавати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35699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Моє педагогічне кредо: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6673"/>
            <a:ext cx="863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4.ГРОМАДСЬКА ДІЯЛЬНІСТЬ: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571613"/>
          <a:ext cx="8677628" cy="18130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14416"/>
                <a:gridCol w="1663212"/>
              </a:tblGrid>
              <a:tr h="922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Участь у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Всеукраїнському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конкурсі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ВСЕзнайлики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” на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сайті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Всеосвіта</a:t>
                      </a:r>
                      <a:endParaRPr lang="ru-RU" sz="12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u="sng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https://vseosvita.ua/blogs/podiaka-96876.html</a:t>
                      </a:r>
                      <a:r>
                        <a:rPr lang="uk-UA" sz="1400" b="0" u="sng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Листопад 2023р.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Міжнародний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конкурс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творчих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робіт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та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навчально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методичних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розробок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вихователів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"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Професійний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успіх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Номінація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найкраща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(1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https://vseosvita.ua/blogs/dyplom-100936.html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Лютий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2024р.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816" y="85723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2023-2025 р.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071810"/>
            <a:ext cx="16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3376753"/>
          <a:ext cx="8713538" cy="19951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70822"/>
                <a:gridCol w="1642716"/>
              </a:tblGrid>
              <a:tr h="679273">
                <a:tc>
                  <a:txBody>
                    <a:bodyPr/>
                    <a:lstStyle/>
                    <a:p>
                      <a:r>
                        <a:rPr kumimoji="0" lang="uk-UA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Опоблікувала</a:t>
                      </a:r>
                      <a:r>
                        <a:rPr kumimoji="0" lang="uk-UA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матеріал в електронній збірці </a:t>
                      </a:r>
                      <a:r>
                        <a:rPr kumimoji="0" lang="uk-UA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CULTURE</a:t>
                      </a:r>
                      <a:r>
                        <a:rPr kumimoji="0" lang="uk-UA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EDUCATION</a:t>
                      </a:r>
                      <a:r>
                        <a:rPr kumimoji="0" lang="uk-UA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LITERATURE</a:t>
                      </a:r>
                      <a:r>
                        <a:rPr kumimoji="0" lang="uk-UA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Mezinarodni</a:t>
                      </a: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inovacni</a:t>
                      </a: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centrum</a:t>
                      </a:r>
                      <a:r>
                        <a:rPr kumimoji="0" lang="uk-UA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Perspektiva</a:t>
                      </a: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plus</a:t>
                      </a:r>
                      <a:r>
                        <a:rPr kumimoji="0" lang="uk-UA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https://vseosvita.ua/blogs/svidotstvo-pro-publikatsiiu-100938.html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Лютий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2024р.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Секретар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атестаційної комісії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 2023р.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499">
                <a:tc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929090" cy="234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256"/>
            <a:ext cx="4080019" cy="232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643050"/>
            <a:ext cx="39971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643314"/>
            <a:ext cx="4000528" cy="230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928794" y="42860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кульок 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Фотоколлаж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банерів та карток: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347100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3833839" cy="232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72008"/>
            <a:ext cx="29890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785794"/>
            <a:ext cx="3714745" cy="221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571744"/>
            <a:ext cx="3857652" cy="237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іграшок: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433858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4038596" cy="282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857232"/>
            <a:ext cx="4786346" cy="291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стаканчиків: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430145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785794"/>
            <a:ext cx="4357718" cy="28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714752"/>
            <a:ext cx="431259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олівців та фломастерів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405394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714752"/>
            <a:ext cx="4143404" cy="250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928670"/>
            <a:ext cx="4224349" cy="265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 descr="Фон для презентации по русскому языку (78 фото)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5" descr="C:\Users\Славик\Downloads\images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843" y="0"/>
            <a:ext cx="91848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467544" y="620688"/>
            <a:ext cx="55896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uk-UA" sz="1600" b="1" dirty="0" smtClean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НОРМАТИВНІ </a:t>
            </a:r>
            <a:r>
              <a:rPr lang="uk-UA" sz="1600" b="1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ДОКУМЕНТИ:</a:t>
            </a:r>
            <a:endParaRPr sz="1600" b="1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179512" y="1196752"/>
            <a:ext cx="878497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Базовий компонент дошкільної освіти (наказ МОН від 12.01.2021 № 33) </a:t>
            </a:r>
            <a:endParaRPr b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https://mon.gov.ua/storage/app/media/rizne/2021/12.01/Pro_novu_redaktsiyu%20Bazovoho%20komponenta%20doshkilnoyi%20osvity.pdf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 </a:t>
            </a: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методичних рекомендацій до оновленого Базового компонента дошкільної освіти (лист МОН від 16.03.2021 № 1/9-148) </a:t>
            </a:r>
            <a:endParaRPr b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</a:t>
            </a:r>
            <a:r>
              <a:rPr lang="uk-UA" sz="18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mon.gov.ua/ua/npa/shodo-metodichnih-rekomendacij-do-onovlenogo-bazovogo-komponenta-doshkilnoyi-osviti</a:t>
            </a:r>
            <a:endParaRPr lang="uk-UA" sz="1800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-UA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МОН N 1/3737-22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29.03. 2022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143380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 про атестацію педагогічних працівників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https://zakon.rada.gov.ua/laws/show/z1649-22#n22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1488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регламент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https://zakon.rada.gov.ua/laws/show/z0563-16#Text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Професійний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стандарт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вихователя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https://mon.gov.ua/npa/pro-zatverdzhennya-profesijnogo-standartu-vihovatel-zakladu-doshkilnoyi-osviti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07220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Закон України Про дошкільну освіту від 06.06.2024р.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https://zakon.rada.gov.ua/laws/show/3788-20#Text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602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заходів з метою презентації 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практичної діяльності: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00174"/>
            <a:ext cx="78192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285720" y="11429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YouTube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канал: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142873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https://www.youtube.com/channel/UCG2gSQwQSSuL9JqPGwzY3iQ</a:t>
            </a:r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2000240"/>
            <a:ext cx="733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Особистий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https://vseosvita.ua/user/id37689/blog?id_folder=3331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000372"/>
            <a:ext cx="87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Група ДНЗ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№26 : </a:t>
            </a:r>
          </a:p>
          <a:p>
            <a:pPr lvl="2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https://www.facebook.com/groups/469566153599151/user/100021264875634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3714752"/>
            <a:ext cx="829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освітня траєкторія професійного розвитку педагога: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https://vseosvita.ua/blogs/indyvidualna-osvitnya-traiektoriya-profesiinoho-rozvytku-v-mizhatestatsiinyi-period-2023-2025-r-103649.html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64344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Підсумкова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самооцінка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стандартом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https://vseosvita.ua/blogs/pidsumkova-samootsinka-vlasnoi-profesiinoi-diialnosti-pedahohichnoho-pratsivnyka-za-profesiinym-standartom-vykhovatel-zakladu-doshkilnoi-osvity-103713.html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42860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Будемо знайомі 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0034" y="1357298"/>
            <a:ext cx="357190" cy="1428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128586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071678"/>
            <a:ext cx="83918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Закінчила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2004 році Ніжинський державний  педагогічний університет імені  Миколи Гоголя і отримала повну вищу освіту за спеціальністю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“Дошкільне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виховання”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та здобула кваліфікацію вихователя дітей дошкільного віку,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організатора дошкільного виховання.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</a:t>
            </a:r>
            <a:r>
              <a:rPr lang="uk-UA" sz="16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стаж: 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23роки.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стаж роботи у ЗДО </a:t>
            </a:r>
            <a:r>
              <a:rPr lang="uk-UA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№26: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22роки.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спеціаліст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категорії.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Відомості про атестацію: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присвоєно кваліфікаційну категорію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“спеціаліст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категорії”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Sveta\Downloads\image_50377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240360" cy="236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Sveta\Downloads\image_50418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3240360" cy="235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500034" y="642918"/>
            <a:ext cx="357190" cy="1428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Підвищення кваліфікації:</a:t>
            </a:r>
          </a:p>
          <a:p>
            <a:endParaRPr lang="uk-UA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 Чернігівському обласному інституті післядипломної педагогічної освіти імені К.Д. Ушинського від  06 .03.- 31.03.2023р. 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Свідоцтво  25 ПК02139222/002245-23.</a:t>
            </a:r>
          </a:p>
          <a:p>
            <a:endParaRPr lang="uk-UA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лавик\Downloads\E9204549-4DD8-4EA7-A93C-C3A0B1021CDE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6161689" cy="443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214422"/>
          <a:ext cx="8572563" cy="446711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2905"/>
                <a:gridCol w="1303034"/>
                <a:gridCol w="1508776"/>
                <a:gridCol w="2606067"/>
                <a:gridCol w="822969"/>
                <a:gridCol w="1028711"/>
                <a:gridCol w="960101"/>
              </a:tblGrid>
              <a:tr h="1297198"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№з-п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 та дата видачі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курсів або додаткової освіти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годин навчання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</a:p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навчання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58808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№DE742624 </a:t>
                      </a:r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24.05.2024р.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Організація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неба 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літній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період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як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психоемоційна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підтримка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"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https://vseosvita.ua/user/id37689/blog?id_folder=3325#vr-tag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Самоо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</a:t>
                      </a:r>
                      <a:r>
                        <a:rPr lang="uk-UA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іта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0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Сертефікат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ПК02139222/005379-23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02.11.2023р.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Сучасні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платформи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створення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інтерактивних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ігор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дошкільників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Вебінар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 години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https://vseosvita.ua/blogs/sertyfikat-97386.html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28604"/>
            <a:ext cx="478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Мої нагороди: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лавик\Downloads\image_6483441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857232"/>
            <a:ext cx="2857520" cy="404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лавик\Downloads\image_6487327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71744"/>
            <a:ext cx="276154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лавик\Downloads\image_6487327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00108"/>
            <a:ext cx="2714644" cy="385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143636" y="514351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Всеукраїнськии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конкурс     “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ВСЕзнайлики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”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929198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конкурс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розробок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вихователів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Номінація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Найкраща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285860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Опоблікувала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матеріал в електронній збірці “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Mezinarodni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inovacni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centrum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Perspektiva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plus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331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педагогічне есе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6 один раз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«Ким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бути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?».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зʼявляються нахили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 сама зараз задам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впевненістю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скажу,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подобалася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педагог,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довірена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особа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ввіряє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найдорожче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найцінніше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свою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народжуються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вмирають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вона початок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незмінним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педагога 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педагогом,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одна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значимих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хірурга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дослідника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науковця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нескінченно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педагогом,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розумієш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педагог, повинен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ключик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І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обдурити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«маленьких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чоловічків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побачать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зрозуміють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ставишся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любовʼю або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без.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відповідять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же. 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ставлюся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поважаю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думку.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цікавлюся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ними.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говорю про те,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зобовʼязані щось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доросла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нічим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зобовʼязаний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Треба просто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співпереживання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ближнього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живій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істоті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зникає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кожного дня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мудрішою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глибшою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Найти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покликання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ствердитися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714356"/>
            <a:ext cx="2635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Педагог -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це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мистецтво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праця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b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Саме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вчитель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викладач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вихователь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закладає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створює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основу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творчої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людської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педагогічної діяльності:</a:t>
            </a:r>
          </a:p>
          <a:p>
            <a:endParaRPr lang="uk-UA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14356"/>
            <a:ext cx="73185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«Динамічні форми роботи з розвитку мовлення дошкільника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r>
              <a:rPr lang="uk-UA" sz="1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Початок роботи </a:t>
            </a:r>
            <a:r>
              <a:rPr lang="uk-UA" sz="1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2023р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105835"/>
            <a:ext cx="5796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928802"/>
            <a:ext cx="96207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завдання: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дрібної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моторики.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Синхронізація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півкуль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симетричних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асиметричних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Зняття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590085" cy="210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143636" y="3286124"/>
            <a:ext cx="300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Неироігри</a:t>
            </a:r>
            <a:r>
              <a:rPr lang="uk-UA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з стаканчиками</a:t>
            </a:r>
            <a:endParaRPr lang="ru-RU" sz="1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643446"/>
            <a:ext cx="3500462" cy="202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429124" y="6357958"/>
            <a:ext cx="2528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Неироігри</a:t>
            </a:r>
            <a:r>
              <a:rPr lang="uk-UA" sz="1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з стаканчиками</a:t>
            </a:r>
            <a:endParaRPr lang="ru-RU" sz="16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105835"/>
            <a:ext cx="5796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500042"/>
            <a:ext cx="2857520" cy="165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857364"/>
            <a:ext cx="3067051" cy="177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28596" y="3500438"/>
            <a:ext cx="325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Ігрова діяльність з використанням </a:t>
            </a:r>
            <a:r>
              <a:rPr lang="uk-UA" sz="14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неироігор</a:t>
            </a:r>
            <a:endParaRPr lang="ru-RU" sz="1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286256"/>
            <a:ext cx="3790957" cy="223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643182"/>
            <a:ext cx="3438530" cy="209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857752" y="4500570"/>
            <a:ext cx="474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Monotype Corsiva" pitchFamily="66" charset="0"/>
              </a:rPr>
              <a:t>Пізнавальна діяльність з використанням </a:t>
            </a:r>
            <a:r>
              <a:rPr lang="uk-UA" sz="1600" b="1" dirty="0" err="1" smtClean="0">
                <a:solidFill>
                  <a:srgbClr val="C00000"/>
                </a:solidFill>
                <a:latin typeface="Monotype Corsiva" pitchFamily="66" charset="0"/>
              </a:rPr>
              <a:t>неироігор</a:t>
            </a:r>
            <a:endParaRPr lang="ru-RU" sz="1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863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3.МЕТОДИЧНА ДІЯЛЬНІСТЬ: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УЧАСТЬ У РОБОТІ МЕТОДИЧНОЇ СЛУЖБИ ДОШКІЛЬНОГО НАВЧАЛЬНОГО  ЗАКЛАДУ: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571613"/>
          <a:ext cx="8677628" cy="16656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14416"/>
                <a:gridCol w="1663212"/>
              </a:tblGrid>
              <a:tr h="922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чна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kumimoji="0" lang="uk-U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Системнии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підхід до закладання основ фізкультурної освіти</a:t>
                      </a:r>
                      <a:b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дошкільників«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 досвіду роботи)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Травень 2023р.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7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Член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ініціативної групи </a:t>
                      </a:r>
                      <a:r>
                        <a:rPr lang="uk-UA" sz="1400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самооцінювання</a:t>
                      </a:r>
                      <a:r>
                        <a:rPr lang="uk-UA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педагогічного працівника за професійним стандартом </a:t>
                      </a:r>
                      <a:r>
                        <a:rPr lang="uk-UA" sz="1400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“Вихователь</a:t>
                      </a:r>
                      <a:r>
                        <a:rPr lang="uk-UA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закладу дошкільної </a:t>
                      </a:r>
                      <a:r>
                        <a:rPr lang="uk-UA" sz="1400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освіти”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Квітень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травень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816" y="11429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2023-2025 р.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071810"/>
            <a:ext cx="16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3286125"/>
          <a:ext cx="8713538" cy="33709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70822"/>
                <a:gridCol w="1642716"/>
              </a:tblGrid>
              <a:tr h="659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Народознавче дійство: </a:t>
                      </a:r>
                      <a:r>
                        <a:rPr lang="uk-UA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" Зелені свята влітку"</a:t>
                      </a:r>
                      <a:endParaRPr lang="ru-RU" sz="12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Червень 2023р.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8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Інформацій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кейс: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Динамічні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мовлення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нейроігри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)"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інформація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презентація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досвіду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Патріотичний </a:t>
                      </a:r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флешмоб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 “З Днем народження Україно!”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Грудень 2023р</a:t>
                      </a:r>
                    </a:p>
                    <a:p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Серпень 2024р.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149">
                <a:tc>
                  <a:txBody>
                    <a:bodyPr/>
                    <a:lstStyle/>
                    <a:p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Творча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година педагога.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«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Нейровправи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як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засіб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активізації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пізнавальних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процесів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дитини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формування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уміння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підтримки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ментального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здоров'я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робочої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групи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ВСЗЯО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напрям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Освітнє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середовище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закладу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дошкільної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освіти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</a:p>
                    <a:p>
                      <a:endParaRPr kumimoji="0"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Квітень 2025р.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Протягом 2024 – 2025р.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1349</TotalTime>
  <Words>833</Words>
  <Application>Microsoft Office PowerPoint</Application>
  <PresentationFormat>Экран (4:3)</PresentationFormat>
  <Paragraphs>240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Славик</dc:creator>
  <cp:lastModifiedBy>Славик</cp:lastModifiedBy>
  <cp:revision>146</cp:revision>
  <dcterms:created xsi:type="dcterms:W3CDTF">2022-10-19T11:10:28Z</dcterms:created>
  <dcterms:modified xsi:type="dcterms:W3CDTF">2024-10-10T07:16:07Z</dcterms:modified>
</cp:coreProperties>
</file>