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59" r:id="rId4"/>
    <p:sldId id="261" r:id="rId5"/>
    <p:sldId id="256" r:id="rId6"/>
    <p:sldId id="272" r:id="rId7"/>
    <p:sldId id="273" r:id="rId8"/>
    <p:sldId id="264" r:id="rId9"/>
    <p:sldId id="263" r:id="rId10"/>
    <p:sldId id="257" r:id="rId11"/>
    <p:sldId id="262" r:id="rId12"/>
    <p:sldId id="274" r:id="rId13"/>
    <p:sldId id="265" r:id="rId14"/>
    <p:sldId id="266" r:id="rId15"/>
    <p:sldId id="267" r:id="rId16"/>
    <p:sldId id="268" r:id="rId17"/>
    <p:sldId id="270" r:id="rId18"/>
    <p:sldId id="269" r:id="rId19"/>
    <p:sldId id="271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044D5-3692-4D6E-8159-9966A6CAD501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73A0-044C-48B2-B1D9-67089525AC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064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044D5-3692-4D6E-8159-9966A6CAD501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73A0-044C-48B2-B1D9-67089525AC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921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044D5-3692-4D6E-8159-9966A6CAD501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73A0-044C-48B2-B1D9-67089525AC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879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044D5-3692-4D6E-8159-9966A6CAD501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73A0-044C-48B2-B1D9-67089525AC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0419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044D5-3692-4D6E-8159-9966A6CAD501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73A0-044C-48B2-B1D9-67089525AC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462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044D5-3692-4D6E-8159-9966A6CAD501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73A0-044C-48B2-B1D9-67089525AC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411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044D5-3692-4D6E-8159-9966A6CAD501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73A0-044C-48B2-B1D9-67089525AC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958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044D5-3692-4D6E-8159-9966A6CAD501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73A0-044C-48B2-B1D9-67089525AC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008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044D5-3692-4D6E-8159-9966A6CAD501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73A0-044C-48B2-B1D9-67089525AC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792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044D5-3692-4D6E-8159-9966A6CAD501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73A0-044C-48B2-B1D9-67089525AC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527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044D5-3692-4D6E-8159-9966A6CAD501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73A0-044C-48B2-B1D9-67089525AC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642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044D5-3692-4D6E-8159-9966A6CAD501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973A0-044C-48B2-B1D9-67089525AC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5747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samorobky.com.ua/kosmetyka-svoyimy-rukamy-retsepty-dlya-pochatkivtsiv-z-prygotuvannya-kosmetyky-ruchnoyi-roboty/3/" TargetMode="External"/><Relationship Id="rId2" Type="http://schemas.openxmlformats.org/officeDocument/2006/relationships/hyperlink" Target="https://www.aromasoap.com.ua/ua/article/glavnye-printsipy-sozdaniya-duhov-dom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zelenasadyba.com.ua/dim-i-podvirya/naturalne-milo-svoyimi-rukami-majster-klas-z-milovarinnya.html" TargetMode="External"/><Relationship Id="rId5" Type="http://schemas.openxmlformats.org/officeDocument/2006/relationships/hyperlink" Target="https://apteka-ds.com.ua/blog-item/masky-dlia-oblychchia-5-prostykh-masok-u-domashnikh-umovakh" TargetMode="External"/><Relationship Id="rId4" Type="http://schemas.openxmlformats.org/officeDocument/2006/relationships/hyperlink" Target="https://zrk.ua/blog/masterclass/949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Повторюємо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484984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означає</a:t>
            </a:r>
            <a:r>
              <a:rPr lang="ru-RU" dirty="0"/>
              <a:t> слово </a:t>
            </a:r>
            <a:r>
              <a:rPr lang="ru-RU" i="1" dirty="0" err="1"/>
              <a:t>хімія</a:t>
            </a:r>
            <a:r>
              <a:rPr lang="ru-RU" dirty="0"/>
              <a:t>?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вперше</a:t>
            </a:r>
            <a:r>
              <a:rPr lang="ru-RU" dirty="0"/>
              <a:t> </a:t>
            </a:r>
            <a:r>
              <a:rPr lang="ru-RU" dirty="0" err="1"/>
              <a:t>застосували</a:t>
            </a:r>
            <a:r>
              <a:rPr lang="ru-RU" dirty="0"/>
              <a:t> в </a:t>
            </a:r>
            <a:r>
              <a:rPr lang="ru-RU" dirty="0" err="1"/>
              <a:t>Давньому</a:t>
            </a:r>
            <a:r>
              <a:rPr lang="ru-RU" dirty="0"/>
              <a:t> </a:t>
            </a:r>
            <a:r>
              <a:rPr lang="ru-RU" dirty="0" err="1"/>
              <a:t>Єгипті</a:t>
            </a:r>
            <a:r>
              <a:rPr lang="ru-RU" dirty="0"/>
              <a:t> для</a:t>
            </a:r>
            <a:br>
              <a:rPr lang="ru-RU" dirty="0"/>
            </a:br>
            <a:r>
              <a:rPr lang="ru-RU" dirty="0" err="1"/>
              <a:t>позначення</a:t>
            </a:r>
            <a:r>
              <a:rPr lang="ru-RU" dirty="0"/>
              <a:t> священного </a:t>
            </a:r>
            <a:r>
              <a:rPr lang="ru-RU" dirty="0" err="1"/>
              <a:t>таємного</a:t>
            </a:r>
            <a:r>
              <a:rPr lang="ru-RU" dirty="0"/>
              <a:t> </a:t>
            </a:r>
            <a:r>
              <a:rPr lang="ru-RU" dirty="0" err="1"/>
              <a:t>мистецтва</a:t>
            </a:r>
            <a:r>
              <a:rPr lang="ru-RU" dirty="0"/>
              <a:t> </a:t>
            </a:r>
            <a:r>
              <a:rPr lang="ru-RU" dirty="0" err="1"/>
              <a:t>жерців</a:t>
            </a:r>
            <a:r>
              <a:rPr lang="ru-RU" dirty="0"/>
              <a:t>. </a:t>
            </a:r>
            <a:r>
              <a:rPr lang="ru-RU" dirty="0" err="1"/>
              <a:t>Уважають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ця</a:t>
            </a:r>
            <a:r>
              <a:rPr lang="ru-RU" dirty="0"/>
              <a:t> </a:t>
            </a:r>
            <a:r>
              <a:rPr lang="ru-RU" dirty="0" err="1"/>
              <a:t>назва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походить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давньоєгипетського</a:t>
            </a:r>
            <a:r>
              <a:rPr lang="ru-RU" dirty="0"/>
              <a:t> слова </a:t>
            </a:r>
            <a:r>
              <a:rPr lang="en-US" i="1" dirty="0" err="1"/>
              <a:t>chemi</a:t>
            </a:r>
            <a:r>
              <a:rPr lang="en-US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означає</a:t>
            </a:r>
            <a:r>
              <a:rPr lang="ru-RU" dirty="0"/>
              <a:t> </a:t>
            </a:r>
            <a:r>
              <a:rPr lang="ru-RU" dirty="0" err="1"/>
              <a:t>чорнозем</a:t>
            </a:r>
            <a:r>
              <a:rPr lang="ru-RU" dirty="0"/>
              <a:t>. </a:t>
            </a:r>
            <a:r>
              <a:rPr lang="ru-RU" dirty="0" err="1"/>
              <a:t>Назва</a:t>
            </a:r>
            <a:r>
              <a:rPr lang="ru-RU" dirty="0"/>
              <a:t> </a:t>
            </a:r>
            <a:r>
              <a:rPr lang="ru-RU" dirty="0" err="1"/>
              <a:t>Давнього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Єгипту</a:t>
            </a:r>
            <a:r>
              <a:rPr lang="ru-RU" dirty="0"/>
              <a:t> — </a:t>
            </a:r>
            <a:r>
              <a:rPr lang="ru-RU" dirty="0" err="1"/>
              <a:t>країна</a:t>
            </a:r>
            <a:r>
              <a:rPr lang="ru-RU" dirty="0"/>
              <a:t> </a:t>
            </a:r>
            <a:r>
              <a:rPr lang="ru-RU" dirty="0" err="1"/>
              <a:t>Хемі</a:t>
            </a:r>
            <a:r>
              <a:rPr lang="ru-RU" dirty="0"/>
              <a:t>. </a:t>
            </a:r>
            <a:r>
              <a:rPr lang="ru-RU" dirty="0" err="1"/>
              <a:t>Цьому</a:t>
            </a:r>
            <a:r>
              <a:rPr lang="ru-RU" dirty="0"/>
              <a:t> слову </a:t>
            </a:r>
            <a:r>
              <a:rPr lang="ru-RU" dirty="0" err="1"/>
              <a:t>відповідає</a:t>
            </a:r>
            <a:r>
              <a:rPr lang="ru-RU" dirty="0"/>
              <a:t> </a:t>
            </a:r>
            <a:r>
              <a:rPr lang="ru-RU" dirty="0" err="1"/>
              <a:t>латинське</a:t>
            </a:r>
            <a:r>
              <a:rPr lang="ru-RU" dirty="0"/>
              <a:t> </a:t>
            </a:r>
            <a:r>
              <a:rPr lang="en-US" i="1" dirty="0"/>
              <a:t>humus</a:t>
            </a:r>
            <a:r>
              <a:rPr lang="en-US" dirty="0"/>
              <a:t>, </a:t>
            </a:r>
            <a:r>
              <a:rPr lang="ru-RU" dirty="0" err="1"/>
              <a:t>тобто</a:t>
            </a:r>
            <a:r>
              <a:rPr lang="ru-RU" dirty="0"/>
              <a:t> земля. Є й </a:t>
            </a:r>
            <a:r>
              <a:rPr lang="ru-RU" dirty="0" err="1"/>
              <a:t>інші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пояснення</a:t>
            </a:r>
            <a:r>
              <a:rPr lang="ru-RU" dirty="0"/>
              <a:t> </a:t>
            </a:r>
            <a:r>
              <a:rPr lang="ru-RU" dirty="0" err="1"/>
              <a:t>походження</a:t>
            </a:r>
            <a:r>
              <a:rPr lang="ru-RU" dirty="0"/>
              <a:t> </a:t>
            </a:r>
            <a:r>
              <a:rPr lang="ru-RU" dirty="0" err="1"/>
              <a:t>назви</a:t>
            </a:r>
            <a:r>
              <a:rPr lang="ru-RU" dirty="0"/>
              <a:t> </a:t>
            </a:r>
            <a:r>
              <a:rPr lang="ru-RU" i="1" dirty="0" err="1"/>
              <a:t>хімія</a:t>
            </a:r>
            <a:r>
              <a:rPr lang="ru-RU" dirty="0"/>
              <a:t>. </a:t>
            </a:r>
            <a:r>
              <a:rPr lang="ru-RU" dirty="0" err="1"/>
              <a:t>Однак</a:t>
            </a:r>
            <a:r>
              <a:rPr lang="ru-RU" dirty="0"/>
              <a:t> </a:t>
            </a:r>
            <a:r>
              <a:rPr lang="ru-RU" dirty="0" err="1"/>
              <a:t>усі</a:t>
            </a:r>
            <a:r>
              <a:rPr lang="ru-RU" dirty="0"/>
              <a:t> вони </a:t>
            </a:r>
            <a:r>
              <a:rPr lang="ru-RU" dirty="0" err="1"/>
              <a:t>пов’язані</a:t>
            </a:r>
            <a:r>
              <a:rPr lang="ru-RU" dirty="0"/>
              <a:t> з </a:t>
            </a:r>
            <a:r>
              <a:rPr lang="ru-RU" dirty="0" err="1"/>
              <a:t>речовинами</a:t>
            </a:r>
            <a:r>
              <a:rPr lang="ru-RU" dirty="0"/>
              <a:t>,</a:t>
            </a:r>
            <a:br>
              <a:rPr lang="ru-RU" dirty="0"/>
            </a:br>
            <a:r>
              <a:rPr lang="ru-RU" dirty="0" err="1"/>
              <a:t>використанням</a:t>
            </a:r>
            <a:r>
              <a:rPr lang="ru-RU" dirty="0"/>
              <a:t> і </a:t>
            </a:r>
            <a:r>
              <a:rPr lang="ru-RU" dirty="0" err="1"/>
              <a:t>перетворенням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для потреб </a:t>
            </a:r>
            <a:r>
              <a:rPr lang="ru-RU" dirty="0" err="1"/>
              <a:t>людини</a:t>
            </a:r>
            <a:r>
              <a:rPr lang="ru-RU" dirty="0"/>
              <a:t>.</a:t>
            </a: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5301208"/>
            <a:ext cx="8280920" cy="646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dirty="0" smtClean="0"/>
              <a:t>Складіть до тексту 3 питання</a:t>
            </a:r>
          </a:p>
          <a:p>
            <a:r>
              <a:rPr lang="uk-UA" dirty="0" smtClean="0"/>
              <a:t>Задайте їх однокласникам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13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/>
              <a:t>Хімічна</a:t>
            </a:r>
            <a:r>
              <a:rPr lang="ru-RU" dirty="0"/>
              <a:t> </a:t>
            </a:r>
            <a:r>
              <a:rPr lang="ru-RU" dirty="0" err="1"/>
              <a:t>ревізія</a:t>
            </a:r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4848" y="1412776"/>
            <a:ext cx="8229600" cy="4525963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err="1"/>
              <a:t>Побутова</a:t>
            </a:r>
            <a:r>
              <a:rPr lang="ru-RU" dirty="0"/>
              <a:t> сфера, в </a:t>
            </a:r>
            <a:r>
              <a:rPr lang="ru-RU" dirty="0" err="1"/>
              <a:t>якій</a:t>
            </a:r>
            <a:r>
              <a:rPr lang="ru-RU" dirty="0"/>
              <a:t> </a:t>
            </a:r>
            <a:r>
              <a:rPr lang="ru-RU" dirty="0" err="1"/>
              <a:t>людина</a:t>
            </a:r>
            <a:r>
              <a:rPr lang="ru-RU" dirty="0"/>
              <a:t> проводить </a:t>
            </a:r>
            <a:r>
              <a:rPr lang="ru-RU" dirty="0" err="1"/>
              <a:t>більшу</a:t>
            </a:r>
            <a:r>
              <a:rPr lang="ru-RU" dirty="0"/>
              <a:t> </a:t>
            </a:r>
            <a:r>
              <a:rPr lang="ru-RU" dirty="0" err="1"/>
              <a:t>частину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, </a:t>
            </a:r>
            <a:r>
              <a:rPr lang="ru-RU" dirty="0" err="1"/>
              <a:t>насичена</a:t>
            </a:r>
            <a:r>
              <a:rPr lang="ru-RU" dirty="0"/>
              <a:t> </a:t>
            </a:r>
            <a:r>
              <a:rPr lang="ru-RU" dirty="0" err="1"/>
              <a:t>небезпечними</a:t>
            </a:r>
            <a:r>
              <a:rPr lang="ru-RU" dirty="0"/>
              <a:t> </a:t>
            </a:r>
            <a:r>
              <a:rPr lang="ru-RU" dirty="0" err="1"/>
              <a:t>хімічними</a:t>
            </a:r>
            <a:r>
              <a:rPr lang="ru-RU" dirty="0"/>
              <a:t> </a:t>
            </a:r>
            <a:r>
              <a:rPr lang="ru-RU" dirty="0" err="1"/>
              <a:t>речовинами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засоби</a:t>
            </a:r>
            <a:r>
              <a:rPr lang="ru-RU" dirty="0"/>
              <a:t> </a:t>
            </a:r>
            <a:r>
              <a:rPr lang="ru-RU" dirty="0" err="1"/>
              <a:t>побутової</a:t>
            </a:r>
            <a:r>
              <a:rPr lang="ru-RU" dirty="0"/>
              <a:t> </a:t>
            </a:r>
            <a:r>
              <a:rPr lang="ru-RU" dirty="0" err="1"/>
              <a:t>хімії</a:t>
            </a:r>
            <a:r>
              <a:rPr lang="ru-RU" dirty="0"/>
              <a:t>, </a:t>
            </a:r>
            <a:r>
              <a:rPr lang="ru-RU" dirty="0" err="1"/>
              <a:t>лікарські</a:t>
            </a:r>
            <a:r>
              <a:rPr lang="ru-RU" dirty="0"/>
              <a:t> </a:t>
            </a:r>
            <a:r>
              <a:rPr lang="ru-RU" dirty="0" err="1"/>
              <a:t>речовини</a:t>
            </a:r>
            <a:r>
              <a:rPr lang="ru-RU" dirty="0"/>
              <a:t>, </a:t>
            </a:r>
            <a:r>
              <a:rPr lang="ru-RU" dirty="0" err="1"/>
              <a:t>хімічні</a:t>
            </a:r>
            <a:r>
              <a:rPr lang="ru-RU" dirty="0"/>
              <a:t> </a:t>
            </a:r>
            <a:r>
              <a:rPr lang="ru-RU" dirty="0" err="1"/>
              <a:t>харчові</a:t>
            </a:r>
            <a:r>
              <a:rPr lang="ru-RU" dirty="0"/>
              <a:t> добавки. </a:t>
            </a:r>
            <a:r>
              <a:rPr lang="ru-RU" i="1" dirty="0" err="1"/>
              <a:t>Побутова</a:t>
            </a:r>
            <a:r>
              <a:rPr lang="ru-RU" i="1" dirty="0"/>
              <a:t> </a:t>
            </a:r>
            <a:r>
              <a:rPr lang="ru-RU" i="1" dirty="0" err="1"/>
              <a:t>хімія</a:t>
            </a:r>
            <a:r>
              <a:rPr lang="ru-RU" i="1" dirty="0"/>
              <a:t>,</a:t>
            </a:r>
            <a:r>
              <a:rPr lang="ru-RU" dirty="0"/>
              <a:t> </a:t>
            </a:r>
            <a:r>
              <a:rPr lang="ru-RU" dirty="0" err="1"/>
              <a:t>здавалося</a:t>
            </a:r>
            <a:r>
              <a:rPr lang="ru-RU" dirty="0"/>
              <a:t> б повинна бути </a:t>
            </a:r>
            <a:r>
              <a:rPr lang="ru-RU" dirty="0" err="1"/>
              <a:t>нешкідливою</a:t>
            </a:r>
            <a:r>
              <a:rPr lang="ru-RU" dirty="0"/>
              <a:t>, але </a:t>
            </a:r>
            <a:r>
              <a:rPr lang="ru-RU" dirty="0" err="1"/>
              <a:t>це</a:t>
            </a:r>
            <a:r>
              <a:rPr lang="ru-RU" dirty="0"/>
              <a:t> далеко не так. </a:t>
            </a:r>
            <a:r>
              <a:rPr lang="ru-RU" dirty="0" err="1"/>
              <a:t>Хімічні</a:t>
            </a:r>
            <a:r>
              <a:rPr lang="ru-RU" dirty="0"/>
              <a:t> </a:t>
            </a:r>
            <a:r>
              <a:rPr lang="ru-RU" dirty="0" err="1"/>
              <a:t>речовини</a:t>
            </a:r>
            <a:r>
              <a:rPr lang="ru-RU" dirty="0"/>
              <a:t>, в </a:t>
            </a:r>
            <a:r>
              <a:rPr lang="ru-RU" dirty="0" err="1"/>
              <a:t>якій</a:t>
            </a:r>
            <a:r>
              <a:rPr lang="ru-RU" dirty="0"/>
              <a:t> </a:t>
            </a:r>
            <a:r>
              <a:rPr lang="ru-RU" dirty="0" err="1"/>
              <a:t>би</a:t>
            </a:r>
            <a:r>
              <a:rPr lang="ru-RU" dirty="0"/>
              <a:t> </a:t>
            </a:r>
            <a:r>
              <a:rPr lang="ru-RU" dirty="0" err="1"/>
              <a:t>якості</a:t>
            </a:r>
            <a:r>
              <a:rPr lang="ru-RU" dirty="0"/>
              <a:t>, </a:t>
            </a:r>
            <a:r>
              <a:rPr lang="ru-RU" dirty="0" err="1"/>
              <a:t>напрямку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не </a:t>
            </a:r>
            <a:r>
              <a:rPr lang="ru-RU" dirty="0" err="1"/>
              <a:t>використовували</a:t>
            </a:r>
            <a:r>
              <a:rPr lang="ru-RU" dirty="0"/>
              <a:t> </a:t>
            </a:r>
            <a:r>
              <a:rPr lang="ru-RU" dirty="0" err="1"/>
              <a:t>залишаються</a:t>
            </a:r>
            <a:r>
              <a:rPr lang="ru-RU" dirty="0"/>
              <a:t> </a:t>
            </a:r>
            <a:r>
              <a:rPr lang="ru-RU" dirty="0" err="1"/>
              <a:t>небезпечними</a:t>
            </a:r>
            <a:r>
              <a:rPr lang="ru-RU" dirty="0"/>
              <a:t>. </a:t>
            </a:r>
            <a:r>
              <a:rPr lang="ru-RU" dirty="0" err="1"/>
              <a:t>Сучасний</a:t>
            </a:r>
            <a:r>
              <a:rPr lang="ru-RU" dirty="0"/>
              <a:t> </a:t>
            </a:r>
            <a:r>
              <a:rPr lang="ru-RU" dirty="0" err="1"/>
              <a:t>побут</a:t>
            </a:r>
            <a:r>
              <a:rPr lang="ru-RU" dirty="0"/>
              <a:t>, </a:t>
            </a:r>
            <a:r>
              <a:rPr lang="ru-RU" dirty="0" err="1"/>
              <a:t>житлове</a:t>
            </a:r>
            <a:r>
              <a:rPr lang="ru-RU" dirty="0"/>
              <a:t> </a:t>
            </a:r>
            <a:r>
              <a:rPr lang="ru-RU" dirty="0" err="1"/>
              <a:t>помешкання</a:t>
            </a:r>
            <a:r>
              <a:rPr lang="ru-RU" dirty="0"/>
              <a:t> практично не </a:t>
            </a:r>
            <a:r>
              <a:rPr lang="ru-RU" dirty="0" err="1"/>
              <a:t>мислимо</a:t>
            </a:r>
            <a:r>
              <a:rPr lang="ru-RU" dirty="0"/>
              <a:t> без </a:t>
            </a:r>
            <a:r>
              <a:rPr lang="ru-RU" dirty="0" err="1"/>
              <a:t>лікарських</a:t>
            </a:r>
            <a:r>
              <a:rPr lang="ru-RU" dirty="0"/>
              <a:t> </a:t>
            </a:r>
            <a:r>
              <a:rPr lang="ru-RU" dirty="0" err="1"/>
              <a:t>препаратів</a:t>
            </a:r>
            <a:r>
              <a:rPr lang="ru-RU" dirty="0"/>
              <a:t> і так </a:t>
            </a:r>
            <a:r>
              <a:rPr lang="ru-RU" dirty="0" err="1"/>
              <a:t>званої</a:t>
            </a:r>
            <a:r>
              <a:rPr lang="ru-RU" dirty="0"/>
              <a:t> </a:t>
            </a:r>
            <a:r>
              <a:rPr lang="ru-RU" dirty="0" err="1"/>
              <a:t>побутової</a:t>
            </a:r>
            <a:r>
              <a:rPr lang="ru-RU" dirty="0"/>
              <a:t> </a:t>
            </a:r>
            <a:r>
              <a:rPr lang="ru-RU" dirty="0" err="1"/>
              <a:t>хімії</a:t>
            </a:r>
            <a:r>
              <a:rPr lang="ru-RU" dirty="0"/>
              <a:t> - </a:t>
            </a:r>
            <a:r>
              <a:rPr lang="ru-RU" dirty="0" err="1"/>
              <a:t>миючі</a:t>
            </a:r>
            <a:r>
              <a:rPr lang="ru-RU" dirty="0"/>
              <a:t> </a:t>
            </a:r>
            <a:r>
              <a:rPr lang="ru-RU" dirty="0" err="1"/>
              <a:t>засоби</a:t>
            </a:r>
            <a:r>
              <a:rPr lang="ru-RU" dirty="0"/>
              <a:t> у </a:t>
            </a:r>
            <a:r>
              <a:rPr lang="ru-RU" dirty="0" err="1"/>
              <a:t>вигляді</a:t>
            </a:r>
            <a:r>
              <a:rPr lang="ru-RU" dirty="0"/>
              <a:t> </a:t>
            </a:r>
            <a:r>
              <a:rPr lang="ru-RU" dirty="0" err="1"/>
              <a:t>порошків</a:t>
            </a:r>
            <a:r>
              <a:rPr lang="ru-RU" dirty="0"/>
              <a:t> та паст, </a:t>
            </a:r>
            <a:r>
              <a:rPr lang="ru-RU" dirty="0" err="1"/>
              <a:t>розчинників</a:t>
            </a:r>
            <a:r>
              <a:rPr lang="ru-RU" dirty="0"/>
              <a:t>, </a:t>
            </a:r>
            <a:r>
              <a:rPr lang="ru-RU" dirty="0" err="1"/>
              <a:t>емалі</a:t>
            </a:r>
            <a:r>
              <a:rPr lang="ru-RU" dirty="0"/>
              <a:t> та </a:t>
            </a:r>
            <a:r>
              <a:rPr lang="ru-RU" dirty="0" err="1"/>
              <a:t>фарби</a:t>
            </a:r>
            <a:r>
              <a:rPr lang="ru-RU" dirty="0"/>
              <a:t>, </a:t>
            </a:r>
            <a:r>
              <a:rPr lang="ru-RU" dirty="0" err="1"/>
              <a:t>мінеральні</a:t>
            </a:r>
            <a:r>
              <a:rPr lang="ru-RU" dirty="0"/>
              <a:t> </a:t>
            </a:r>
            <a:r>
              <a:rPr lang="ru-RU" dirty="0" err="1"/>
              <a:t>добрива</a:t>
            </a:r>
            <a:r>
              <a:rPr lang="ru-RU" dirty="0"/>
              <a:t> та </a:t>
            </a:r>
            <a:r>
              <a:rPr lang="ru-RU" dirty="0" err="1"/>
              <a:t>пестициди</a:t>
            </a:r>
            <a:r>
              <a:rPr lang="ru-RU" dirty="0"/>
              <a:t> - </a:t>
            </a:r>
            <a:r>
              <a:rPr lang="ru-RU" dirty="0" err="1"/>
              <a:t>головним</a:t>
            </a:r>
            <a:r>
              <a:rPr lang="ru-RU" dirty="0"/>
              <a:t> чином - </a:t>
            </a:r>
            <a:r>
              <a:rPr lang="ru-RU" dirty="0" err="1"/>
              <a:t>інсектициди</a:t>
            </a:r>
            <a:r>
              <a:rPr lang="ru-RU" dirty="0"/>
              <a:t> (для </a:t>
            </a:r>
            <a:r>
              <a:rPr lang="ru-RU" dirty="0" err="1"/>
              <a:t>знищення</a:t>
            </a:r>
            <a:r>
              <a:rPr lang="ru-RU" dirty="0"/>
              <a:t> комах). </a:t>
            </a:r>
            <a:r>
              <a:rPr lang="ru-RU" dirty="0" err="1"/>
              <a:t>Більшість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них </a:t>
            </a:r>
            <a:r>
              <a:rPr lang="ru-RU" dirty="0" err="1"/>
              <a:t>відносяться</a:t>
            </a:r>
            <a:r>
              <a:rPr lang="ru-RU" dirty="0"/>
              <a:t> до </a:t>
            </a:r>
            <a:r>
              <a:rPr lang="ru-RU" dirty="0" err="1"/>
              <a:t>третього</a:t>
            </a:r>
            <a:r>
              <a:rPr lang="ru-RU" dirty="0"/>
              <a:t> (</a:t>
            </a:r>
            <a:r>
              <a:rPr lang="ru-RU" dirty="0" err="1"/>
              <a:t>небезпечні</a:t>
            </a:r>
            <a:r>
              <a:rPr lang="ru-RU" dirty="0"/>
              <a:t> </a:t>
            </a:r>
            <a:r>
              <a:rPr lang="ru-RU" dirty="0" err="1"/>
              <a:t>речовини</a:t>
            </a:r>
            <a:r>
              <a:rPr lang="ru-RU" dirty="0"/>
              <a:t>) </a:t>
            </a:r>
            <a:r>
              <a:rPr lang="ru-RU" dirty="0" err="1"/>
              <a:t>або</a:t>
            </a:r>
            <a:r>
              <a:rPr lang="ru-RU" dirty="0"/>
              <a:t> другого (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небезпечні</a:t>
            </a:r>
            <a:r>
              <a:rPr lang="ru-RU" dirty="0"/>
              <a:t> </a:t>
            </a:r>
            <a:r>
              <a:rPr lang="ru-RU" dirty="0" err="1"/>
              <a:t>речовини</a:t>
            </a:r>
            <a:r>
              <a:rPr lang="ru-RU" dirty="0"/>
              <a:t>) </a:t>
            </a:r>
            <a:r>
              <a:rPr lang="ru-RU" dirty="0" err="1"/>
              <a:t>класів</a:t>
            </a:r>
            <a:r>
              <a:rPr lang="ru-RU" dirty="0"/>
              <a:t> </a:t>
            </a:r>
            <a:r>
              <a:rPr lang="ru-RU" dirty="0" err="1"/>
              <a:t>небезпечних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. Перший </a:t>
            </a:r>
            <a:r>
              <a:rPr lang="ru-RU" dirty="0" err="1"/>
              <a:t>клас</a:t>
            </a:r>
            <a:r>
              <a:rPr lang="ru-RU" dirty="0"/>
              <a:t> (</a:t>
            </a:r>
            <a:r>
              <a:rPr lang="ru-RU" dirty="0" err="1"/>
              <a:t>надзвичайно</a:t>
            </a:r>
            <a:r>
              <a:rPr lang="ru-RU" dirty="0"/>
              <a:t> </a:t>
            </a:r>
            <a:r>
              <a:rPr lang="ru-RU" dirty="0" err="1"/>
              <a:t>небезпечні</a:t>
            </a:r>
            <a:r>
              <a:rPr lang="ru-RU" dirty="0"/>
              <a:t> </a:t>
            </a:r>
            <a:r>
              <a:rPr lang="ru-RU" dirty="0" err="1"/>
              <a:t>речовини</a:t>
            </a:r>
            <a:r>
              <a:rPr lang="ru-RU" dirty="0"/>
              <a:t>),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майже</a:t>
            </a:r>
            <a:r>
              <a:rPr lang="ru-RU" dirty="0"/>
              <a:t> у кожного є </a:t>
            </a:r>
            <a:r>
              <a:rPr lang="ru-RU" dirty="0" err="1"/>
              <a:t>вдома</a:t>
            </a:r>
            <a:r>
              <a:rPr lang="ru-RU" dirty="0"/>
              <a:t> 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деякі</a:t>
            </a:r>
            <a:r>
              <a:rPr lang="ru-RU" dirty="0"/>
              <a:t> </a:t>
            </a:r>
            <a:r>
              <a:rPr lang="ru-RU" dirty="0" err="1"/>
              <a:t>антибіотики</a:t>
            </a:r>
            <a:r>
              <a:rPr lang="ru-RU" dirty="0"/>
              <a:t>, </a:t>
            </a:r>
            <a:r>
              <a:rPr lang="ru-RU" dirty="0" err="1"/>
              <a:t>інсектициди</a:t>
            </a:r>
            <a:r>
              <a:rPr lang="ru-RU" dirty="0"/>
              <a:t> - хлорофос, </a:t>
            </a:r>
            <a:r>
              <a:rPr lang="ru-RU" dirty="0" err="1"/>
              <a:t>тіафос</a:t>
            </a:r>
            <a:r>
              <a:rPr lang="ru-RU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520" y="5991656"/>
            <a:ext cx="8352928" cy="646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dirty="0" smtClean="0"/>
              <a:t>Складіть та запишіть визначення побутової хімії.</a:t>
            </a:r>
            <a:endParaRPr lang="ru-RU" dirty="0" smtClean="0"/>
          </a:p>
          <a:p>
            <a:r>
              <a:rPr lang="uk-UA" dirty="0" smtClean="0"/>
              <a:t>Випишіть в зошит приклади небезпечних побутових речовин.</a:t>
            </a:r>
          </a:p>
        </p:txBody>
      </p:sp>
    </p:spTree>
    <p:extLst>
      <p:ext uri="{BB962C8B-B14F-4D97-AF65-F5344CB8AC3E}">
        <p14:creationId xmlns:p14="http://schemas.microsoft.com/office/powerpoint/2010/main" val="1341351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err="1" smtClean="0"/>
              <a:t>Підсказки</a:t>
            </a:r>
            <a:r>
              <a:rPr lang="uk-UA" dirty="0" smtClean="0"/>
              <a:t> для проведення </a:t>
            </a:r>
            <a:r>
              <a:rPr lang="uk-UA" dirty="0" err="1" smtClean="0"/>
              <a:t>проєкту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5915000" cy="4525963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AutoNum type="arabicPeriod"/>
            </a:pPr>
            <a:r>
              <a:rPr lang="uk-UA" dirty="0" smtClean="0"/>
              <a:t>Продумайте план дій.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uk-UA" dirty="0" smtClean="0"/>
              <a:t>Спитайте в батьків, де в вашому житлі зберігаються найнебезпечніші речовини. </a:t>
            </a:r>
            <a:r>
              <a:rPr lang="uk-UA" dirty="0" smtClean="0"/>
              <a:t>(Зробіть фото)</a:t>
            </a:r>
            <a:endParaRPr lang="uk-UA" dirty="0" smtClean="0"/>
          </a:p>
          <a:p>
            <a:pPr marL="514350" indent="-514350">
              <a:buAutoNum type="arabicPeriod"/>
            </a:pPr>
            <a:r>
              <a:rPr lang="uk-UA" dirty="0" smtClean="0"/>
              <a:t>Подивіться інструкції щодо зберігання на упаковці. (Зробіть фото)</a:t>
            </a:r>
          </a:p>
          <a:p>
            <a:pPr marL="514350" indent="-514350">
              <a:buAutoNum type="arabicPeriod"/>
            </a:pPr>
            <a:r>
              <a:rPr lang="uk-UA" dirty="0" smtClean="0"/>
              <a:t>Складіть список речовин та місць їх збереження, прослідкуйте чи всі правильно зберігаються. Роздрукуйте чи напишіть на А4.</a:t>
            </a:r>
          </a:p>
          <a:p>
            <a:pPr marL="514350" indent="-514350">
              <a:buAutoNum type="arabicPeriod"/>
            </a:pPr>
            <a:r>
              <a:rPr lang="uk-UA" dirty="0" smtClean="0"/>
              <a:t>Зробіть висновки та складіть рекомендації для своєї родини та однокласників.</a:t>
            </a:r>
            <a:r>
              <a:rPr lang="uk-UA" dirty="0" smtClean="0"/>
              <a:t> Роздрукуйте чи напишіть на А4.</a:t>
            </a:r>
            <a:endParaRPr lang="uk-UA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AutoShape 2" descr="Функціональна готовність дитини до шкільного навчання: чому це важливо -  ДНЗ №4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2131" y="4653136"/>
            <a:ext cx="3360373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5" descr="Перша допомога при опіках стравоходу у дітей через випадкове проковтування  агресивних хімічних речовин – Новини Полтавщин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57" r="27638"/>
          <a:stretch/>
        </p:blipFill>
        <p:spPr bwMode="auto">
          <a:xfrm>
            <a:off x="6428509" y="1391726"/>
            <a:ext cx="2535382" cy="3241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03607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Виготовлення</a:t>
            </a:r>
            <a:r>
              <a:rPr lang="ru-RU" dirty="0" smtClean="0"/>
              <a:t> </a:t>
            </a:r>
            <a:r>
              <a:rPr lang="ru-RU" dirty="0" err="1" smtClean="0"/>
              <a:t>індивідуального</a:t>
            </a:r>
            <a:r>
              <a:rPr lang="ru-RU" dirty="0" smtClean="0"/>
              <a:t> </a:t>
            </a:r>
            <a:r>
              <a:rPr lang="ru-RU" dirty="0" err="1" smtClean="0"/>
              <a:t>засобу</a:t>
            </a:r>
            <a:r>
              <a:rPr lang="ru-RU" dirty="0" smtClean="0"/>
              <a:t> </a:t>
            </a:r>
            <a:r>
              <a:rPr lang="ru-RU" dirty="0" err="1" smtClean="0"/>
              <a:t>захисту</a:t>
            </a:r>
            <a:r>
              <a:rPr lang="ru-RU" dirty="0" smtClean="0"/>
              <a:t> </a:t>
            </a:r>
            <a:r>
              <a:rPr lang="ru-RU" dirty="0" err="1" smtClean="0"/>
              <a:t>обличчя</a:t>
            </a:r>
            <a:r>
              <a:rPr lang="ru-RU" dirty="0" smtClean="0"/>
              <a:t> і/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дихальних</a:t>
            </a:r>
            <a:r>
              <a:rPr lang="ru-RU" dirty="0" smtClean="0"/>
              <a:t> </a:t>
            </a:r>
            <a:r>
              <a:rPr lang="ru-RU" dirty="0" err="1" smtClean="0"/>
              <a:t>шляхів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дії</a:t>
            </a:r>
            <a:r>
              <a:rPr lang="ru-RU" dirty="0" smtClean="0"/>
              <a:t> НХР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https://www.youtube.com/watch?v=N6M-JXSo5t8&amp;ab_channel=MoneyBoy</a:t>
            </a:r>
            <a:endParaRPr lang="ru-RU" dirty="0"/>
          </a:p>
        </p:txBody>
      </p:sp>
      <p:pic>
        <p:nvPicPr>
          <p:cNvPr id="10242" name="Picture 2" descr="Как сшить марлевую повязку своими руками / Официальный портал Администрации  города Ханты-Мансийс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465302"/>
            <a:ext cx="4536504" cy="316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Ватно-марлевая повязка, изготовление ватно-марлевой повязки представляет  ЗАО &quot;Балам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076" y="3436524"/>
            <a:ext cx="1944216" cy="3091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71876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Парфумерно-косметична</a:t>
            </a:r>
            <a:r>
              <a:rPr lang="ru-RU" dirty="0"/>
              <a:t> </a:t>
            </a:r>
            <a:r>
              <a:rPr lang="ru-RU" dirty="0" err="1"/>
              <a:t>майстерня</a:t>
            </a:r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72816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uk-UA" dirty="0" smtClean="0"/>
              <a:t>Якими косметичними та гігієнічними засобами ви користуєтесь?</a:t>
            </a:r>
          </a:p>
          <a:p>
            <a:pPr marL="0" indent="0">
              <a:buNone/>
            </a:pPr>
            <a:r>
              <a:rPr lang="uk-UA" dirty="0" smtClean="0"/>
              <a:t>Що з них ми можемо зробити своїми руками?</a:t>
            </a:r>
            <a:endParaRPr lang="ru-RU" dirty="0"/>
          </a:p>
        </p:txBody>
      </p:sp>
      <p:pic>
        <p:nvPicPr>
          <p:cNvPr id="6146" name="Picture 2" descr="Ідеї на тему «Косметика своїми руками» (23) | мило ручної роботи, упаковка  для мила, рецепти мил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915054"/>
            <a:ext cx="3626768" cy="272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Сделай сам. Косметика своими руками | Секреты красоты | Здоровье |  Аргументы и Факт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880612"/>
            <a:ext cx="4151784" cy="2757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10399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Косметика своїми руками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/>
          <a:lstStyle/>
          <a:p>
            <a:pPr marL="0" indent="0" fontAlgn="t">
              <a:buNone/>
            </a:pP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/>
              <a:t>раптом</a:t>
            </a:r>
            <a:r>
              <a:rPr lang="ru-RU" dirty="0"/>
              <a:t> у вас </a:t>
            </a:r>
            <a:r>
              <a:rPr lang="ru-RU" dirty="0" err="1"/>
              <a:t>зненацька</a:t>
            </a:r>
            <a:r>
              <a:rPr lang="ru-RU" dirty="0"/>
              <a:t> </a:t>
            </a:r>
            <a:r>
              <a:rPr lang="ru-RU" dirty="0" err="1"/>
              <a:t>скінчився</a:t>
            </a:r>
            <a:r>
              <a:rPr lang="ru-RU" dirty="0"/>
              <a:t> дезодорант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вийшла</a:t>
            </a:r>
            <a:r>
              <a:rPr lang="ru-RU" dirty="0"/>
              <a:t> вся </a:t>
            </a:r>
            <a:r>
              <a:rPr lang="ru-RU" dirty="0" err="1"/>
              <a:t>зубна</a:t>
            </a:r>
            <a:r>
              <a:rPr lang="ru-RU" dirty="0"/>
              <a:t> паста та й шампуня </a:t>
            </a:r>
            <a:r>
              <a:rPr lang="ru-RU" dirty="0" err="1"/>
              <a:t>залишилося</a:t>
            </a:r>
            <a:r>
              <a:rPr lang="ru-RU" dirty="0"/>
              <a:t> буквально на </a:t>
            </a:r>
            <a:r>
              <a:rPr lang="ru-RU" dirty="0" err="1"/>
              <a:t>денці</a:t>
            </a:r>
            <a:r>
              <a:rPr lang="ru-RU" dirty="0"/>
              <a:t>, не </a:t>
            </a:r>
            <a:r>
              <a:rPr lang="ru-RU" dirty="0" err="1"/>
              <a:t>поспішайте</a:t>
            </a:r>
            <a:r>
              <a:rPr lang="ru-RU" dirty="0"/>
              <a:t> </a:t>
            </a:r>
            <a:r>
              <a:rPr lang="ru-RU" dirty="0" err="1"/>
              <a:t>бігти</a:t>
            </a:r>
            <a:r>
              <a:rPr lang="ru-RU" dirty="0"/>
              <a:t> в магазин, а </a:t>
            </a:r>
            <a:r>
              <a:rPr lang="ru-RU" dirty="0" err="1"/>
              <a:t>спробуйте</a:t>
            </a:r>
            <a:r>
              <a:rPr lang="ru-RU" dirty="0"/>
              <a:t> </a:t>
            </a:r>
            <a:r>
              <a:rPr lang="ru-RU" dirty="0" err="1"/>
              <a:t>приготувати</a:t>
            </a:r>
            <a:r>
              <a:rPr lang="ru-RU" dirty="0"/>
              <a:t> все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самостійно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7170" name="Picture 2" descr="Мило з обмилків своїми руками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142791"/>
            <a:ext cx="4595664" cy="257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01341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Рецепти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r>
              <a:rPr lang="ru-RU" b="1" dirty="0"/>
              <a:t>Дезодорант</a:t>
            </a:r>
            <a:r>
              <a:rPr lang="ru-RU" dirty="0"/>
              <a:t> , 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робиться</a:t>
            </a:r>
            <a:r>
              <a:rPr lang="ru-RU" dirty="0"/>
              <a:t> так. Треба </a:t>
            </a:r>
            <a:r>
              <a:rPr lang="ru-RU" dirty="0" err="1"/>
              <a:t>змішати</a:t>
            </a:r>
            <a:r>
              <a:rPr lang="ru-RU" dirty="0"/>
              <a:t> по 60 г </a:t>
            </a:r>
            <a:r>
              <a:rPr lang="ru-RU" dirty="0" err="1"/>
              <a:t>кукурудзяного</a:t>
            </a:r>
            <a:r>
              <a:rPr lang="ru-RU" dirty="0"/>
              <a:t> </a:t>
            </a:r>
            <a:r>
              <a:rPr lang="ru-RU" dirty="0" err="1"/>
              <a:t>крохмалю</a:t>
            </a:r>
            <a:r>
              <a:rPr lang="ru-RU" dirty="0"/>
              <a:t> та </a:t>
            </a:r>
            <a:r>
              <a:rPr lang="ru-RU" dirty="0" err="1"/>
              <a:t>соди</a:t>
            </a:r>
            <a:r>
              <a:rPr lang="ru-RU" dirty="0"/>
              <a:t>. </a:t>
            </a:r>
            <a:r>
              <a:rPr lang="ru-RU" dirty="0" err="1"/>
              <a:t>Додати</a:t>
            </a:r>
            <a:r>
              <a:rPr lang="ru-RU" dirty="0"/>
              <a:t> 20 </a:t>
            </a:r>
            <a:r>
              <a:rPr lang="ru-RU" dirty="0" err="1"/>
              <a:t>крапель</a:t>
            </a:r>
            <a:r>
              <a:rPr lang="ru-RU" dirty="0"/>
              <a:t> </a:t>
            </a:r>
            <a:r>
              <a:rPr lang="ru-RU" dirty="0" err="1"/>
              <a:t>ефірної</a:t>
            </a:r>
            <a:r>
              <a:rPr lang="ru-RU" dirty="0"/>
              <a:t> </a:t>
            </a:r>
            <a:r>
              <a:rPr lang="ru-RU" dirty="0" err="1"/>
              <a:t>олії</a:t>
            </a:r>
            <a:r>
              <a:rPr lang="ru-RU" dirty="0"/>
              <a:t> чайного дерева. </a:t>
            </a:r>
            <a:r>
              <a:rPr lang="ru-RU" dirty="0" err="1"/>
              <a:t>Потім</a:t>
            </a:r>
            <a:r>
              <a:rPr lang="ru-RU" dirty="0"/>
              <a:t> у </a:t>
            </a:r>
            <a:r>
              <a:rPr lang="ru-RU" dirty="0" err="1"/>
              <a:t>суміш</a:t>
            </a:r>
            <a:r>
              <a:rPr lang="ru-RU" dirty="0"/>
              <a:t> </a:t>
            </a:r>
            <a:r>
              <a:rPr lang="ru-RU" dirty="0" err="1"/>
              <a:t>акуратно</a:t>
            </a:r>
            <a:r>
              <a:rPr lang="ru-RU" dirty="0"/>
              <a:t> </a:t>
            </a:r>
            <a:r>
              <a:rPr lang="ru-RU" dirty="0" err="1"/>
              <a:t>влити</a:t>
            </a:r>
            <a:r>
              <a:rPr lang="ru-RU" dirty="0"/>
              <a:t> 2-4 ст. ложки </a:t>
            </a:r>
            <a:r>
              <a:rPr lang="ru-RU" dirty="0" err="1"/>
              <a:t>підігрітої</a:t>
            </a:r>
            <a:r>
              <a:rPr lang="ru-RU" dirty="0"/>
              <a:t> </a:t>
            </a:r>
            <a:r>
              <a:rPr lang="ru-RU" dirty="0" err="1"/>
              <a:t>кокосової</a:t>
            </a:r>
            <a:r>
              <a:rPr lang="ru-RU" dirty="0"/>
              <a:t> </a:t>
            </a:r>
            <a:r>
              <a:rPr lang="ru-RU" dirty="0" err="1"/>
              <a:t>олії</a:t>
            </a:r>
            <a:r>
              <a:rPr lang="ru-RU" dirty="0"/>
              <a:t> до </a:t>
            </a:r>
            <a:r>
              <a:rPr lang="ru-RU" dirty="0" err="1"/>
              <a:t>отримання</a:t>
            </a:r>
            <a:r>
              <a:rPr lang="ru-RU" dirty="0"/>
              <a:t> </a:t>
            </a:r>
            <a:r>
              <a:rPr lang="ru-RU" dirty="0" err="1"/>
              <a:t>потрібної</a:t>
            </a:r>
            <a:r>
              <a:rPr lang="ru-RU" dirty="0"/>
              <a:t> </a:t>
            </a:r>
            <a:r>
              <a:rPr lang="ru-RU" dirty="0" err="1"/>
              <a:t>консистенції</a:t>
            </a:r>
            <a:r>
              <a:rPr lang="ru-RU" dirty="0"/>
              <a:t>. Все добре </a:t>
            </a:r>
            <a:r>
              <a:rPr lang="ru-RU" dirty="0" err="1"/>
              <a:t>розмішати</a:t>
            </a:r>
            <a:r>
              <a:rPr lang="ru-RU" dirty="0"/>
              <a:t> і </a:t>
            </a:r>
            <a:r>
              <a:rPr lang="ru-RU" dirty="0" err="1"/>
              <a:t>влити</a:t>
            </a:r>
            <a:r>
              <a:rPr lang="ru-RU" dirty="0"/>
              <a:t> в </a:t>
            </a:r>
            <a:r>
              <a:rPr lang="ru-RU" dirty="0" err="1"/>
              <a:t>порожній</a:t>
            </a:r>
            <a:r>
              <a:rPr lang="ru-RU" dirty="0"/>
              <a:t> флакон </a:t>
            </a:r>
            <a:r>
              <a:rPr lang="ru-RU" dirty="0" err="1"/>
              <a:t>від</a:t>
            </a:r>
            <a:r>
              <a:rPr lang="ru-RU" dirty="0"/>
              <a:t> дезодоранту. Коли </a:t>
            </a:r>
            <a:r>
              <a:rPr lang="ru-RU" dirty="0" err="1"/>
              <a:t>суміш</a:t>
            </a:r>
            <a:r>
              <a:rPr lang="ru-RU" dirty="0"/>
              <a:t> </a:t>
            </a:r>
            <a:r>
              <a:rPr lang="ru-RU" dirty="0" err="1"/>
              <a:t>загусне</a:t>
            </a:r>
            <a:r>
              <a:rPr lang="ru-RU" dirty="0"/>
              <a:t>, </a:t>
            </a:r>
            <a:r>
              <a:rPr lang="ru-RU" dirty="0" err="1"/>
              <a:t>парфумерно-гігієнічний</a:t>
            </a:r>
            <a:r>
              <a:rPr lang="ru-RU" dirty="0"/>
              <a:t> </a:t>
            </a:r>
            <a:r>
              <a:rPr lang="ru-RU" dirty="0" err="1"/>
              <a:t>засіб</a:t>
            </a:r>
            <a:r>
              <a:rPr lang="ru-RU" dirty="0"/>
              <a:t> буде готовим.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r>
              <a:rPr lang="ru-RU" b="1" dirty="0"/>
              <a:t>Рецепт крему для </a:t>
            </a:r>
            <a:r>
              <a:rPr lang="ru-RU" b="1" dirty="0" err="1"/>
              <a:t>всіх</a:t>
            </a:r>
            <a:r>
              <a:rPr lang="ru-RU" b="1" dirty="0"/>
              <a:t> </a:t>
            </a:r>
            <a:r>
              <a:rPr lang="ru-RU" b="1" dirty="0" err="1"/>
              <a:t>типів</a:t>
            </a:r>
            <a:r>
              <a:rPr lang="ru-RU" b="1" dirty="0"/>
              <a:t> </a:t>
            </a:r>
            <a:r>
              <a:rPr lang="ru-RU" b="1" dirty="0" err="1"/>
              <a:t>шкіри</a:t>
            </a:r>
            <a:r>
              <a:rPr lang="ru-RU" b="1" dirty="0"/>
              <a:t>:</a:t>
            </a:r>
            <a:r>
              <a:rPr lang="ru-RU" dirty="0"/>
              <a:t> </a:t>
            </a:r>
            <a:r>
              <a:rPr lang="ru-RU" dirty="0" err="1"/>
              <a:t>збитий</a:t>
            </a:r>
            <a:r>
              <a:rPr lang="ru-RU" dirty="0"/>
              <a:t> </a:t>
            </a:r>
            <a:r>
              <a:rPr lang="ru-RU" dirty="0" err="1"/>
              <a:t>яєчний</a:t>
            </a:r>
            <a:r>
              <a:rPr lang="ru-RU" dirty="0"/>
              <a:t> </a:t>
            </a:r>
            <a:r>
              <a:rPr lang="ru-RU" dirty="0" err="1"/>
              <a:t>жовток</a:t>
            </a:r>
            <a:r>
              <a:rPr lang="ru-RU" dirty="0"/>
              <a:t> </a:t>
            </a:r>
            <a:r>
              <a:rPr lang="ru-RU" dirty="0" err="1"/>
              <a:t>змішати</a:t>
            </a:r>
            <a:r>
              <a:rPr lang="ru-RU" dirty="0"/>
              <a:t> з 30 г теплого </a:t>
            </a:r>
            <a:r>
              <a:rPr lang="ru-RU" dirty="0" err="1"/>
              <a:t>овочевого</a:t>
            </a:r>
            <a:r>
              <a:rPr lang="ru-RU" dirty="0"/>
              <a:t>, фруктового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ягідного</a:t>
            </a:r>
            <a:r>
              <a:rPr lang="ru-RU" dirty="0"/>
              <a:t> соку (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відповідного</a:t>
            </a:r>
            <a:r>
              <a:rPr lang="ru-RU" dirty="0"/>
              <a:t> типу </a:t>
            </a:r>
            <a:r>
              <a:rPr lang="ru-RU" dirty="0" err="1"/>
              <a:t>шкіри</a:t>
            </a:r>
            <a:r>
              <a:rPr lang="ru-RU" dirty="0"/>
              <a:t>). </a:t>
            </a:r>
            <a:r>
              <a:rPr lang="ru-RU" dirty="0" err="1"/>
              <a:t>Інтенсивно</a:t>
            </a:r>
            <a:r>
              <a:rPr lang="ru-RU" dirty="0"/>
              <a:t> </a:t>
            </a:r>
            <a:r>
              <a:rPr lang="ru-RU" dirty="0" err="1"/>
              <a:t>помішуючи</a:t>
            </a:r>
            <a:r>
              <a:rPr lang="ru-RU" dirty="0"/>
              <a:t>, </a:t>
            </a:r>
            <a:r>
              <a:rPr lang="ru-RU" dirty="0" err="1"/>
              <a:t>додати</a:t>
            </a:r>
            <a:r>
              <a:rPr lang="ru-RU" dirty="0"/>
              <a:t> 15 г </a:t>
            </a:r>
            <a:r>
              <a:rPr lang="ru-RU" dirty="0" err="1"/>
              <a:t>бджолиного</a:t>
            </a:r>
            <a:r>
              <a:rPr lang="ru-RU" dirty="0"/>
              <a:t> воску і </a:t>
            </a:r>
            <a:r>
              <a:rPr lang="ru-RU" dirty="0" err="1"/>
              <a:t>трохи</a:t>
            </a:r>
            <a:r>
              <a:rPr lang="ru-RU" dirty="0"/>
              <a:t> </a:t>
            </a:r>
            <a:r>
              <a:rPr lang="ru-RU" dirty="0" err="1"/>
              <a:t>олії</a:t>
            </a:r>
            <a:r>
              <a:rPr lang="ru-RU" dirty="0"/>
              <a:t>. </a:t>
            </a:r>
            <a:r>
              <a:rPr lang="ru-RU" dirty="0" err="1"/>
              <a:t>Змішати</a:t>
            </a:r>
            <a:r>
              <a:rPr lang="ru-RU" dirty="0"/>
              <a:t> до </a:t>
            </a:r>
            <a:r>
              <a:rPr lang="ru-RU" dirty="0" err="1"/>
              <a:t>одержання</a:t>
            </a:r>
            <a:r>
              <a:rPr lang="ru-RU" dirty="0"/>
              <a:t> </a:t>
            </a:r>
            <a:r>
              <a:rPr lang="ru-RU" dirty="0" err="1"/>
              <a:t>однорідної</a:t>
            </a:r>
            <a:r>
              <a:rPr lang="ru-RU" dirty="0"/>
              <a:t> </a:t>
            </a:r>
            <a:r>
              <a:rPr lang="ru-RU" dirty="0" err="1"/>
              <a:t>маси</a:t>
            </a:r>
            <a:r>
              <a:rPr lang="ru-RU" dirty="0"/>
              <a:t>. </a:t>
            </a:r>
            <a:r>
              <a:rPr lang="ru-RU" dirty="0" err="1"/>
              <a:t>Зберігати</a:t>
            </a:r>
            <a:r>
              <a:rPr lang="ru-RU" dirty="0"/>
              <a:t> </a:t>
            </a:r>
            <a:r>
              <a:rPr lang="ru-RU" dirty="0" err="1"/>
              <a:t>готовий</a:t>
            </a:r>
            <a:r>
              <a:rPr lang="ru-RU" dirty="0"/>
              <a:t> крем не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двох</a:t>
            </a:r>
            <a:r>
              <a:rPr lang="ru-RU" dirty="0"/>
              <a:t> </a:t>
            </a:r>
            <a:r>
              <a:rPr lang="ru-RU" dirty="0" err="1"/>
              <a:t>тижнів</a:t>
            </a:r>
            <a:r>
              <a:rPr lang="ru-RU" dirty="0"/>
              <a:t> у холодильнику.</a:t>
            </a:r>
          </a:p>
        </p:txBody>
      </p:sp>
    </p:spTree>
    <p:extLst>
      <p:ext uri="{BB962C8B-B14F-4D97-AF65-F5344CB8AC3E}">
        <p14:creationId xmlns:p14="http://schemas.microsoft.com/office/powerpoint/2010/main" val="8246311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Саморобні шампуні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62500" lnSpcReduction="20000"/>
          </a:bodyPr>
          <a:lstStyle/>
          <a:p>
            <a:pPr fontAlgn="t"/>
            <a:r>
              <a:rPr lang="ru-RU" b="1" dirty="0" err="1"/>
              <a:t>Від</a:t>
            </a:r>
            <a:r>
              <a:rPr lang="ru-RU" b="1" dirty="0"/>
              <a:t> лупи</a:t>
            </a:r>
            <a:r>
              <a:rPr lang="ru-RU" dirty="0"/>
              <a:t> . </a:t>
            </a:r>
            <a:r>
              <a:rPr lang="ru-RU" dirty="0" err="1"/>
              <a:t>Змішати</a:t>
            </a:r>
            <a:r>
              <a:rPr lang="ru-RU" dirty="0"/>
              <a:t> 10 г </a:t>
            </a:r>
            <a:r>
              <a:rPr lang="ru-RU" dirty="0" err="1"/>
              <a:t>медичного</a:t>
            </a:r>
            <a:r>
              <a:rPr lang="ru-RU" dirty="0"/>
              <a:t> спирту з 10 </a:t>
            </a:r>
            <a:r>
              <a:rPr lang="ru-RU" dirty="0" err="1"/>
              <a:t>краплями</a:t>
            </a:r>
            <a:r>
              <a:rPr lang="ru-RU" dirty="0"/>
              <a:t> </a:t>
            </a:r>
            <a:r>
              <a:rPr lang="ru-RU" dirty="0" err="1"/>
              <a:t>ефірної</a:t>
            </a:r>
            <a:r>
              <a:rPr lang="ru-RU" dirty="0"/>
              <a:t> </a:t>
            </a:r>
            <a:r>
              <a:rPr lang="ru-RU" dirty="0" err="1"/>
              <a:t>олії</a:t>
            </a:r>
            <a:r>
              <a:rPr lang="ru-RU" dirty="0"/>
              <a:t> чайного дерева і </a:t>
            </a:r>
            <a:r>
              <a:rPr lang="ru-RU" dirty="0" err="1"/>
              <a:t>збити</a:t>
            </a:r>
            <a:r>
              <a:rPr lang="ru-RU" dirty="0"/>
              <a:t> разом </a:t>
            </a:r>
            <a:r>
              <a:rPr lang="ru-RU" dirty="0" err="1"/>
              <a:t>із</a:t>
            </a:r>
            <a:r>
              <a:rPr lang="ru-RU" dirty="0"/>
              <a:t> 2 </a:t>
            </a:r>
            <a:r>
              <a:rPr lang="ru-RU" dirty="0" err="1"/>
              <a:t>курячими</a:t>
            </a:r>
            <a:r>
              <a:rPr lang="ru-RU" dirty="0"/>
              <a:t> </a:t>
            </a:r>
            <a:r>
              <a:rPr lang="ru-RU" dirty="0" err="1"/>
              <a:t>жовтками</a:t>
            </a:r>
            <a:r>
              <a:rPr lang="ru-RU" dirty="0"/>
              <a:t>. Все –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використати</a:t>
            </a:r>
            <a:r>
              <a:rPr lang="ru-RU" dirty="0"/>
              <a:t>!</a:t>
            </a:r>
          </a:p>
          <a:p>
            <a:pPr fontAlgn="t"/>
            <a:r>
              <a:rPr lang="ru-RU" b="1" dirty="0"/>
              <a:t>Для </a:t>
            </a:r>
            <a:r>
              <a:rPr lang="ru-RU" b="1" dirty="0" err="1"/>
              <a:t>волосся</a:t>
            </a:r>
            <a:r>
              <a:rPr lang="ru-RU" b="1" dirty="0"/>
              <a:t>,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випадає</a:t>
            </a:r>
            <a:r>
              <a:rPr lang="ru-RU" b="1" dirty="0"/>
              <a:t>. </a:t>
            </a:r>
            <a:r>
              <a:rPr lang="ru-RU" dirty="0" err="1"/>
              <a:t>Зробити</a:t>
            </a:r>
            <a:r>
              <a:rPr lang="ru-RU" dirty="0"/>
              <a:t> </a:t>
            </a:r>
            <a:r>
              <a:rPr lang="ru-RU" dirty="0" err="1"/>
              <a:t>відвар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сухої</a:t>
            </a:r>
            <a:r>
              <a:rPr lang="ru-RU" dirty="0"/>
              <a:t> </a:t>
            </a:r>
            <a:r>
              <a:rPr lang="ru-RU" dirty="0" err="1"/>
              <a:t>кропиви</a:t>
            </a:r>
            <a:r>
              <a:rPr lang="ru-RU" dirty="0"/>
              <a:t>, яка </a:t>
            </a:r>
            <a:r>
              <a:rPr lang="ru-RU" dirty="0" err="1"/>
              <a:t>продається</a:t>
            </a:r>
            <a:r>
              <a:rPr lang="ru-RU" dirty="0"/>
              <a:t> в будь-</a:t>
            </a:r>
            <a:r>
              <a:rPr lang="ru-RU" dirty="0" err="1"/>
              <a:t>якій</a:t>
            </a:r>
            <a:r>
              <a:rPr lang="ru-RU" dirty="0"/>
              <a:t> </a:t>
            </a:r>
            <a:r>
              <a:rPr lang="ru-RU" dirty="0" err="1"/>
              <a:t>аптеці</a:t>
            </a:r>
            <a:r>
              <a:rPr lang="ru-RU" dirty="0"/>
              <a:t>. На 100 г </a:t>
            </a:r>
            <a:r>
              <a:rPr lang="ru-RU" dirty="0" err="1"/>
              <a:t>сировини</a:t>
            </a:r>
            <a:r>
              <a:rPr lang="ru-RU" dirty="0"/>
              <a:t> – 1 л води. </a:t>
            </a:r>
            <a:r>
              <a:rPr lang="ru-RU" dirty="0" err="1"/>
              <a:t>Прокип'ятив</a:t>
            </a:r>
            <a:r>
              <a:rPr lang="ru-RU" dirty="0"/>
              <a:t> </a:t>
            </a:r>
            <a:r>
              <a:rPr lang="ru-RU" dirty="0" err="1"/>
              <a:t>відвар</a:t>
            </a:r>
            <a:r>
              <a:rPr lang="ru-RU" dirty="0"/>
              <a:t> </a:t>
            </a:r>
            <a:r>
              <a:rPr lang="ru-RU" dirty="0" err="1"/>
              <a:t>хвилин</a:t>
            </a:r>
            <a:r>
              <a:rPr lang="ru-RU" dirty="0"/>
              <a:t> 20, </a:t>
            </a:r>
            <a:r>
              <a:rPr lang="ru-RU" dirty="0" err="1"/>
              <a:t>додати</a:t>
            </a:r>
            <a:r>
              <a:rPr lang="ru-RU" dirty="0"/>
              <a:t> оцет (0,5 л). </a:t>
            </a:r>
            <a:r>
              <a:rPr lang="ru-RU" dirty="0" err="1"/>
              <a:t>Процідити</a:t>
            </a:r>
            <a:r>
              <a:rPr lang="ru-RU" dirty="0"/>
              <a:t> </a:t>
            </a:r>
            <a:r>
              <a:rPr lang="ru-RU" dirty="0" err="1"/>
              <a:t>відвар</a:t>
            </a:r>
            <a:r>
              <a:rPr lang="ru-RU" dirty="0"/>
              <a:t> через марлю </a:t>
            </a:r>
            <a:r>
              <a:rPr lang="ru-RU" dirty="0" err="1"/>
              <a:t>чи</a:t>
            </a:r>
            <a:r>
              <a:rPr lang="ru-RU" dirty="0"/>
              <a:t> сито. </a:t>
            </a:r>
            <a:r>
              <a:rPr lang="ru-RU" dirty="0" err="1"/>
              <a:t>Використовувати</a:t>
            </a:r>
            <a:r>
              <a:rPr lang="ru-RU" dirty="0"/>
              <a:t> не </a:t>
            </a:r>
            <a:r>
              <a:rPr lang="ru-RU" dirty="0" err="1"/>
              <a:t>частіше</a:t>
            </a:r>
            <a:r>
              <a:rPr lang="ru-RU" dirty="0"/>
              <a:t> </a:t>
            </a:r>
            <a:r>
              <a:rPr lang="ru-RU" dirty="0" err="1"/>
              <a:t>двох</a:t>
            </a:r>
            <a:r>
              <a:rPr lang="ru-RU" dirty="0"/>
              <a:t> </a:t>
            </a:r>
            <a:r>
              <a:rPr lang="ru-RU" dirty="0" err="1"/>
              <a:t>разів</a:t>
            </a:r>
            <a:r>
              <a:rPr lang="ru-RU" dirty="0"/>
              <a:t> на </a:t>
            </a:r>
            <a:r>
              <a:rPr lang="ru-RU" dirty="0" err="1"/>
              <a:t>тиждень</a:t>
            </a:r>
            <a:r>
              <a:rPr lang="ru-RU" dirty="0"/>
              <a:t> і не </a:t>
            </a:r>
            <a:r>
              <a:rPr lang="ru-RU" dirty="0" err="1"/>
              <a:t>забувати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споліскувати</a:t>
            </a:r>
            <a:r>
              <a:rPr lang="ru-RU" dirty="0"/>
              <a:t> </a:t>
            </a:r>
            <a:r>
              <a:rPr lang="ru-RU" dirty="0" err="1"/>
              <a:t>волосся</a:t>
            </a:r>
            <a:r>
              <a:rPr lang="ru-RU" dirty="0"/>
              <a:t>.  </a:t>
            </a:r>
          </a:p>
          <a:p>
            <a:pPr fontAlgn="t"/>
            <a:r>
              <a:rPr lang="ru-RU" b="1" dirty="0"/>
              <a:t>Для </a:t>
            </a:r>
            <a:r>
              <a:rPr lang="ru-RU" b="1" dirty="0" err="1"/>
              <a:t>комбінованого</a:t>
            </a:r>
            <a:r>
              <a:rPr lang="ru-RU" b="1" dirty="0"/>
              <a:t> </a:t>
            </a:r>
            <a:r>
              <a:rPr lang="ru-RU" b="1" dirty="0" err="1"/>
              <a:t>волосся</a:t>
            </a:r>
            <a:r>
              <a:rPr lang="ru-RU" b="1" dirty="0"/>
              <a:t>. </a:t>
            </a:r>
            <a:r>
              <a:rPr lang="ru-RU" dirty="0" err="1"/>
              <a:t>Змішати</a:t>
            </a:r>
            <a:r>
              <a:rPr lang="ru-RU" dirty="0"/>
              <a:t> курячий </a:t>
            </a:r>
            <a:r>
              <a:rPr lang="ru-RU" dirty="0" err="1"/>
              <a:t>жовток</a:t>
            </a:r>
            <a:r>
              <a:rPr lang="ru-RU" dirty="0"/>
              <a:t>, 1 ч. ложку коньяку та 2 ст. ложки води. </a:t>
            </a:r>
            <a:r>
              <a:rPr lang="ru-RU" dirty="0" err="1"/>
              <a:t>Суміш</a:t>
            </a:r>
            <a:r>
              <a:rPr lang="ru-RU" dirty="0"/>
              <a:t> </a:t>
            </a:r>
            <a:r>
              <a:rPr lang="ru-RU" dirty="0" err="1"/>
              <a:t>ретельно</a:t>
            </a:r>
            <a:r>
              <a:rPr lang="ru-RU" dirty="0"/>
              <a:t> </a:t>
            </a:r>
            <a:r>
              <a:rPr lang="ru-RU" dirty="0" err="1"/>
              <a:t>втерти</a:t>
            </a:r>
            <a:r>
              <a:rPr lang="ru-RU" dirty="0"/>
              <a:t> у </a:t>
            </a:r>
            <a:r>
              <a:rPr lang="ru-RU" dirty="0" err="1"/>
              <a:t>шкіру</a:t>
            </a:r>
            <a:r>
              <a:rPr lang="ru-RU" dirty="0"/>
              <a:t> </a:t>
            </a:r>
            <a:r>
              <a:rPr lang="ru-RU" dirty="0" err="1"/>
              <a:t>голови</a:t>
            </a:r>
            <a:r>
              <a:rPr lang="ru-RU" dirty="0"/>
              <a:t> та </a:t>
            </a:r>
            <a:r>
              <a:rPr lang="ru-RU" dirty="0" err="1"/>
              <a:t>залишити</a:t>
            </a:r>
            <a:r>
              <a:rPr lang="ru-RU" dirty="0"/>
              <a:t> на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хвилин</a:t>
            </a:r>
            <a:r>
              <a:rPr lang="ru-RU" dirty="0"/>
              <a:t>. </a:t>
            </a:r>
            <a:r>
              <a:rPr lang="ru-RU" dirty="0" err="1"/>
              <a:t>Потім</a:t>
            </a:r>
            <a:r>
              <a:rPr lang="ru-RU" dirty="0"/>
              <a:t> </a:t>
            </a:r>
            <a:r>
              <a:rPr lang="ru-RU" dirty="0" err="1"/>
              <a:t>волосся</a:t>
            </a:r>
            <a:r>
              <a:rPr lang="ru-RU" dirty="0"/>
              <a:t> треба </a:t>
            </a:r>
            <a:r>
              <a:rPr lang="ru-RU" dirty="0" err="1"/>
              <a:t>змити</a:t>
            </a:r>
            <a:r>
              <a:rPr lang="ru-RU" dirty="0"/>
              <a:t> теплою водою і </a:t>
            </a:r>
            <a:r>
              <a:rPr lang="ru-RU" dirty="0" err="1"/>
              <a:t>обполоснути</a:t>
            </a:r>
            <a:r>
              <a:rPr lang="ru-RU" dirty="0"/>
              <a:t> </a:t>
            </a:r>
            <a:r>
              <a:rPr lang="ru-RU" dirty="0" err="1"/>
              <a:t>прохолодною</a:t>
            </a:r>
            <a:r>
              <a:rPr lang="ru-RU" dirty="0"/>
              <a:t>.</a:t>
            </a:r>
          </a:p>
          <a:p>
            <a:pPr fontAlgn="t"/>
            <a:r>
              <a:rPr lang="ru-RU" b="1" dirty="0"/>
              <a:t>Для жирного </a:t>
            </a:r>
            <a:r>
              <a:rPr lang="ru-RU" b="1" dirty="0" err="1"/>
              <a:t>волосся</a:t>
            </a:r>
            <a:r>
              <a:rPr lang="ru-RU" b="1" dirty="0"/>
              <a:t>. </a:t>
            </a:r>
            <a:r>
              <a:rPr lang="ru-RU" dirty="0" err="1"/>
              <a:t>Потрібно</a:t>
            </a:r>
            <a:r>
              <a:rPr lang="ru-RU" dirty="0"/>
              <a:t> </a:t>
            </a:r>
            <a:r>
              <a:rPr lang="ru-RU" dirty="0" err="1"/>
              <a:t>розвести</a:t>
            </a:r>
            <a:r>
              <a:rPr lang="ru-RU" dirty="0"/>
              <a:t> 1 ст. ложку </a:t>
            </a:r>
            <a:r>
              <a:rPr lang="ru-RU" dirty="0" err="1"/>
              <a:t>гірчиці</a:t>
            </a:r>
            <a:r>
              <a:rPr lang="ru-RU" dirty="0"/>
              <a:t> </a:t>
            </a:r>
            <a:r>
              <a:rPr lang="ru-RU" dirty="0" err="1"/>
              <a:t>двома</a:t>
            </a:r>
            <a:r>
              <a:rPr lang="ru-RU" dirty="0"/>
              <a:t> </a:t>
            </a:r>
            <a:r>
              <a:rPr lang="ru-RU" dirty="0" err="1"/>
              <a:t>літрами</a:t>
            </a:r>
            <a:r>
              <a:rPr lang="ru-RU" dirty="0"/>
              <a:t> </a:t>
            </a:r>
            <a:r>
              <a:rPr lang="ru-RU" dirty="0" err="1"/>
              <a:t>фільтрованої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мінеральної</a:t>
            </a:r>
            <a:r>
              <a:rPr lang="ru-RU" dirty="0"/>
              <a:t> води. </a:t>
            </a:r>
            <a:r>
              <a:rPr lang="ru-RU" dirty="0" err="1"/>
              <a:t>Цим</a:t>
            </a:r>
            <a:r>
              <a:rPr lang="ru-RU" dirty="0"/>
              <a:t> </a:t>
            </a:r>
            <a:r>
              <a:rPr lang="ru-RU" dirty="0" err="1"/>
              <a:t>розчином</a:t>
            </a:r>
            <a:r>
              <a:rPr lang="ru-RU" dirty="0"/>
              <a:t> </a:t>
            </a:r>
            <a:r>
              <a:rPr lang="ru-RU" dirty="0" err="1"/>
              <a:t>ретельно</a:t>
            </a:r>
            <a:r>
              <a:rPr lang="ru-RU" dirty="0"/>
              <a:t> </a:t>
            </a:r>
            <a:r>
              <a:rPr lang="ru-RU" dirty="0" err="1"/>
              <a:t>вимити</a:t>
            </a:r>
            <a:r>
              <a:rPr lang="ru-RU" dirty="0"/>
              <a:t> </a:t>
            </a:r>
            <a:r>
              <a:rPr lang="ru-RU" dirty="0" err="1"/>
              <a:t>волосся</a:t>
            </a:r>
            <a:r>
              <a:rPr lang="ru-RU" dirty="0"/>
              <a:t>. </a:t>
            </a:r>
            <a:r>
              <a:rPr lang="ru-RU" dirty="0" err="1"/>
              <a:t>Споліскувати</a:t>
            </a:r>
            <a:r>
              <a:rPr lang="ru-RU" dirty="0"/>
              <a:t> </a:t>
            </a:r>
            <a:r>
              <a:rPr lang="ru-RU" dirty="0" err="1"/>
              <a:t>прохолодною</a:t>
            </a:r>
            <a:r>
              <a:rPr lang="ru-RU" dirty="0"/>
              <a:t> водою з </a:t>
            </a:r>
            <a:r>
              <a:rPr lang="ru-RU" dirty="0" err="1"/>
              <a:t>додаванням</a:t>
            </a:r>
            <a:r>
              <a:rPr lang="ru-RU" dirty="0"/>
              <a:t> лимонного соку.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48689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Корисні посилання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84785"/>
            <a:ext cx="7056784" cy="1008112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dirty="0" smtClean="0">
                <a:hlinkClick r:id="rId2"/>
              </a:rPr>
              <a:t>https://www.aromasoap.com.ua/ua/article/glavnye-printsipy-sozdaniya-duhov-doma</a:t>
            </a:r>
            <a:endParaRPr lang="uk-UA" sz="2400" dirty="0" smtClean="0"/>
          </a:p>
          <a:p>
            <a:pPr marL="0" indent="0">
              <a:buNone/>
            </a:pPr>
            <a:r>
              <a:rPr lang="uk-UA" sz="2400" dirty="0" smtClean="0"/>
              <a:t>Як виготовити парфуми вдома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259632" y="2708920"/>
            <a:ext cx="7776864" cy="9233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https://samorobky.com.ua/kosmetyka-svoyimy-rukamy-retsepty-dlya-pochatkivtsiv-z-prygotuvannya-kosmetyky-ruchnoyi-roboty/3/</a:t>
            </a:r>
            <a:endParaRPr lang="uk-UA" dirty="0" smtClean="0"/>
          </a:p>
          <a:p>
            <a:r>
              <a:rPr lang="uk-UA" dirty="0" smtClean="0"/>
              <a:t>Маски для обличчя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3861048"/>
            <a:ext cx="7056784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4"/>
              </a:rPr>
              <a:t>https://zrk.ua/blog/masterclass/949</a:t>
            </a:r>
            <a:endParaRPr lang="uk-UA" dirty="0" smtClean="0"/>
          </a:p>
          <a:p>
            <a:r>
              <a:rPr lang="uk-UA" dirty="0" smtClean="0"/>
              <a:t>Косметика своїми руками, є чудовий рецепт блиску для губ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403648" y="4725144"/>
            <a:ext cx="7632848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5"/>
              </a:rPr>
              <a:t>https://apteka-ds.com.ua/blog-item/masky-dlia-oblychchia-5-prostykh-masok-u-domashnikh-umovakh</a:t>
            </a:r>
            <a:endParaRPr lang="uk-UA" dirty="0" smtClean="0"/>
          </a:p>
          <a:p>
            <a:r>
              <a:rPr lang="uk-UA" dirty="0" smtClean="0"/>
              <a:t>Багато цікавих рецептів масок для обличчя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5805264"/>
            <a:ext cx="7128792" cy="92333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6"/>
              </a:rPr>
              <a:t>https://zelenasadyba.com.ua/dim-i-podvirya/naturalne-milo-svoyimi-rukami-majster-klas-z-milovarinnya.html</a:t>
            </a:r>
            <a:endParaRPr lang="uk-UA" dirty="0" smtClean="0"/>
          </a:p>
          <a:p>
            <a:r>
              <a:rPr lang="uk-UA" dirty="0" smtClean="0"/>
              <a:t>Майстер-клас з миловаріння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2493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Поради для </a:t>
            </a:r>
            <a:r>
              <a:rPr lang="uk-UA" dirty="0" err="1" smtClean="0"/>
              <a:t>проєкту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506456"/>
            <a:ext cx="5770984" cy="4525963"/>
          </a:xfrm>
        </p:spPr>
        <p:txBody>
          <a:bodyPr>
            <a:normAutofit fontScale="85000" lnSpcReduction="20000"/>
          </a:bodyPr>
          <a:lstStyle/>
          <a:p>
            <a:r>
              <a:rPr lang="uk-UA" dirty="0" smtClean="0"/>
              <a:t>Оберіть з переліку рецепт, що вам підходить.</a:t>
            </a:r>
          </a:p>
          <a:p>
            <a:r>
              <a:rPr lang="uk-UA" dirty="0" smtClean="0"/>
              <a:t>Прочитайте доступну інформацію про подібні рецепти.</a:t>
            </a:r>
          </a:p>
          <a:p>
            <a:r>
              <a:rPr lang="uk-UA" dirty="0" smtClean="0"/>
              <a:t>Зберіть всі необхідні </a:t>
            </a:r>
            <a:r>
              <a:rPr lang="uk-UA" dirty="0" err="1" smtClean="0"/>
              <a:t>інгрідієнти</a:t>
            </a:r>
            <a:endParaRPr lang="uk-UA" dirty="0" smtClean="0"/>
          </a:p>
          <a:p>
            <a:r>
              <a:rPr lang="uk-UA" dirty="0" smtClean="0"/>
              <a:t>Виготовте засіб, фотографуючи свої кроки.</a:t>
            </a:r>
          </a:p>
          <a:p>
            <a:r>
              <a:rPr lang="uk-UA" dirty="0" smtClean="0"/>
              <a:t>Помістіть засіб в обраний посуд</a:t>
            </a:r>
          </a:p>
          <a:p>
            <a:r>
              <a:rPr lang="uk-UA" dirty="0" smtClean="0"/>
              <a:t>Виготовте етикетку з назвою та складом і датою до якої засіб слід використати.</a:t>
            </a:r>
            <a:endParaRPr lang="ru-RU" dirty="0"/>
          </a:p>
        </p:txBody>
      </p:sp>
      <p:pic>
        <p:nvPicPr>
          <p:cNvPr id="8194" name="Picture 2" descr="Головні принципи створення парфумів в домашніх умовах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54" r="28155"/>
          <a:stretch/>
        </p:blipFill>
        <p:spPr bwMode="auto">
          <a:xfrm>
            <a:off x="6156176" y="1484783"/>
            <a:ext cx="2826328" cy="429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15923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Як захистити проект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uk-UA" dirty="0" smtClean="0"/>
              <a:t>Підготувати матеріали для виставки і захисту.</a:t>
            </a:r>
          </a:p>
          <a:p>
            <a:pPr marL="514350" indent="-514350">
              <a:buAutoNum type="arabicPeriod"/>
            </a:pPr>
            <a:r>
              <a:rPr lang="uk-UA" dirty="0" smtClean="0"/>
              <a:t>Врахувати яскравість, розміри, оформлення, дизайн.</a:t>
            </a:r>
          </a:p>
          <a:p>
            <a:pPr marL="514350" indent="-514350">
              <a:buAutoNum type="arabicPeriod"/>
            </a:pPr>
            <a:r>
              <a:rPr lang="uk-UA" dirty="0" smtClean="0"/>
              <a:t>Продумати текст для виступу (до 2 </a:t>
            </a:r>
            <a:r>
              <a:rPr lang="uk-UA" dirty="0" err="1" smtClean="0"/>
              <a:t>хв</a:t>
            </a:r>
            <a:r>
              <a:rPr lang="uk-UA" dirty="0" smtClean="0"/>
              <a:t>)</a:t>
            </a:r>
          </a:p>
          <a:p>
            <a:pPr marL="514350" indent="-514350">
              <a:buAutoNum type="arabicPeriod"/>
            </a:pPr>
            <a:r>
              <a:rPr lang="uk-UA" dirty="0" smtClean="0"/>
              <a:t>Вкажіть ваші враження, висновки, відкриття, переваги та недоліки, поради для інших.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8289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Кутна Гора: лаборатория алхимика и рецепт философского камня | Radio Prague  Interna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164637"/>
            <a:ext cx="9753600" cy="648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89379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Домашнє завдання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Обрати тему </a:t>
            </a:r>
            <a:r>
              <a:rPr lang="uk-UA" dirty="0" err="1" smtClean="0"/>
              <a:t>проєкту</a:t>
            </a:r>
            <a:endParaRPr lang="uk-UA" dirty="0" smtClean="0"/>
          </a:p>
          <a:p>
            <a:r>
              <a:rPr lang="uk-UA" dirty="0" smtClean="0"/>
              <a:t>Виконати його</a:t>
            </a:r>
          </a:p>
          <a:p>
            <a:r>
              <a:rPr lang="uk-UA" dirty="0" smtClean="0"/>
              <a:t>Підготувати фото та оформити матеріали для захисту.</a:t>
            </a:r>
          </a:p>
          <a:p>
            <a:r>
              <a:rPr lang="uk-UA" dirty="0" smtClean="0"/>
              <a:t>Підготувати виступ </a:t>
            </a:r>
            <a:r>
              <a:rPr lang="uk-UA" smtClean="0"/>
              <a:t>для захисту.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2603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Алхімія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uk-UA" dirty="0" smtClean="0"/>
              <a:t>Чому алхімія має таку назву?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Чим займались алхіміки?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Що вони намагались знайти?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Які досягнення алхімії стали корисними?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Чому алхіміки довго не жили?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Як була </a:t>
            </a:r>
            <a:r>
              <a:rPr lang="uk-UA" dirty="0" err="1" smtClean="0"/>
              <a:t>облаштована</a:t>
            </a:r>
            <a:r>
              <a:rPr lang="uk-UA" dirty="0" smtClean="0"/>
              <a:t> лабораторія алхіміка?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260648"/>
            <a:ext cx="1080120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3600" dirty="0" smtClean="0"/>
              <a:t>Куб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350297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Домашня хімічна лабораторія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8352928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6021288"/>
            <a:ext cx="8568952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dirty="0" smtClean="0"/>
              <a:t>Що і чим ви пропонуєте замінити?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61707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err="1" smtClean="0"/>
              <a:t>Проєкти-дослідження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Хімія</a:t>
            </a:r>
          </a:p>
          <a:p>
            <a:r>
              <a:rPr lang="uk-UA" dirty="0" smtClean="0"/>
              <a:t>7 клас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81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Теми проектів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/>
              <a:t>- </a:t>
            </a:r>
            <a:r>
              <a:rPr lang="ru-RU" dirty="0" err="1"/>
              <a:t>Хімічна</a:t>
            </a:r>
            <a:r>
              <a:rPr lang="ru-RU" dirty="0"/>
              <a:t> </a:t>
            </a:r>
            <a:r>
              <a:rPr lang="ru-RU" dirty="0" err="1"/>
              <a:t>ревізія</a:t>
            </a:r>
            <a:r>
              <a:rPr lang="ru-RU" dirty="0"/>
              <a:t> (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безпечні</a:t>
            </a:r>
            <a:r>
              <a:rPr lang="ru-RU" dirty="0"/>
              <a:t> </a:t>
            </a:r>
            <a:r>
              <a:rPr lang="ru-RU" dirty="0" err="1"/>
              <a:t>хімікати</a:t>
            </a:r>
            <a:r>
              <a:rPr lang="ru-RU" dirty="0"/>
              <a:t> в </a:t>
            </a:r>
            <a:r>
              <a:rPr lang="ru-RU" dirty="0" err="1"/>
              <a:t>моїй</a:t>
            </a:r>
            <a:r>
              <a:rPr lang="ru-RU" dirty="0"/>
              <a:t> </a:t>
            </a:r>
            <a:r>
              <a:rPr lang="ru-RU" dirty="0" err="1"/>
              <a:t>оселі</a:t>
            </a:r>
            <a:r>
              <a:rPr lang="ru-RU" dirty="0"/>
              <a:t>? Як правильно </a:t>
            </a:r>
            <a:r>
              <a:rPr lang="ru-RU" dirty="0" err="1"/>
              <a:t>зберігати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?). </a:t>
            </a:r>
          </a:p>
          <a:p>
            <a:pPr marL="0" indent="0">
              <a:buNone/>
            </a:pPr>
            <a:r>
              <a:rPr lang="ru-RU" dirty="0"/>
              <a:t>- Моя </a:t>
            </a:r>
            <a:r>
              <a:rPr lang="ru-RU" dirty="0" err="1"/>
              <a:t>хімічна</a:t>
            </a:r>
            <a:r>
              <a:rPr lang="ru-RU" dirty="0"/>
              <a:t> </a:t>
            </a:r>
            <a:r>
              <a:rPr lang="ru-RU" dirty="0" err="1"/>
              <a:t>лабораторія</a:t>
            </a:r>
            <a:r>
              <a:rPr lang="ru-RU" dirty="0"/>
              <a:t> (</a:t>
            </a:r>
            <a:r>
              <a:rPr lang="ru-RU" dirty="0" err="1"/>
              <a:t>виготовлення</a:t>
            </a:r>
            <a:r>
              <a:rPr lang="ru-RU" dirty="0"/>
              <a:t> з </a:t>
            </a:r>
            <a:r>
              <a:rPr lang="ru-RU" dirty="0" err="1"/>
              <a:t>матеріалів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є </a:t>
            </a:r>
            <a:r>
              <a:rPr lang="ru-RU" dirty="0" err="1"/>
              <a:t>напохваті</a:t>
            </a:r>
            <a:r>
              <a:rPr lang="ru-RU" dirty="0"/>
              <a:t>, </a:t>
            </a:r>
            <a:r>
              <a:rPr lang="ru-RU" dirty="0" err="1"/>
              <a:t>найпростішого</a:t>
            </a:r>
            <a:r>
              <a:rPr lang="ru-RU" dirty="0"/>
              <a:t> </a:t>
            </a:r>
            <a:r>
              <a:rPr lang="ru-RU" dirty="0" err="1"/>
              <a:t>обладнання</a:t>
            </a:r>
            <a:r>
              <a:rPr lang="ru-RU" dirty="0"/>
              <a:t> для </a:t>
            </a:r>
            <a:r>
              <a:rPr lang="ru-RU" dirty="0" err="1"/>
              <a:t>використання</a:t>
            </a:r>
            <a:r>
              <a:rPr lang="ru-RU" dirty="0"/>
              <a:t> в </a:t>
            </a:r>
            <a:r>
              <a:rPr lang="ru-RU" dirty="0" err="1"/>
              <a:t>домашніх</a:t>
            </a:r>
            <a:r>
              <a:rPr lang="ru-RU" dirty="0"/>
              <a:t> </a:t>
            </a:r>
            <a:r>
              <a:rPr lang="ru-RU" dirty="0" err="1"/>
              <a:t>хімічних</a:t>
            </a:r>
            <a:r>
              <a:rPr lang="ru-RU" dirty="0"/>
              <a:t> </a:t>
            </a:r>
            <a:r>
              <a:rPr lang="ru-RU" dirty="0" err="1"/>
              <a:t>дослідженнях</a:t>
            </a:r>
            <a:r>
              <a:rPr lang="ru-RU" dirty="0"/>
              <a:t>).</a:t>
            </a:r>
          </a:p>
          <a:p>
            <a:pPr marL="0" indent="0">
              <a:buNone/>
            </a:pPr>
            <a:r>
              <a:rPr lang="ru-RU" dirty="0"/>
              <a:t> - </a:t>
            </a:r>
            <a:r>
              <a:rPr lang="ru-RU" dirty="0" err="1"/>
              <a:t>Виготовлення</a:t>
            </a:r>
            <a:r>
              <a:rPr lang="ru-RU" dirty="0"/>
              <a:t> </a:t>
            </a:r>
            <a:r>
              <a:rPr lang="ru-RU" dirty="0" err="1"/>
              <a:t>окопної</a:t>
            </a:r>
            <a:r>
              <a:rPr lang="ru-RU" dirty="0"/>
              <a:t> </a:t>
            </a:r>
            <a:r>
              <a:rPr lang="ru-RU" dirty="0" err="1"/>
              <a:t>свічки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 - </a:t>
            </a:r>
            <a:r>
              <a:rPr lang="ru-RU" dirty="0" err="1"/>
              <a:t>Виготовлення</a:t>
            </a:r>
            <a:r>
              <a:rPr lang="ru-RU" dirty="0"/>
              <a:t> </a:t>
            </a:r>
            <a:r>
              <a:rPr lang="ru-RU" dirty="0" err="1"/>
              <a:t>індивідуального</a:t>
            </a:r>
            <a:r>
              <a:rPr lang="ru-RU" dirty="0"/>
              <a:t> </a:t>
            </a:r>
            <a:r>
              <a:rPr lang="ru-RU" dirty="0" err="1"/>
              <a:t>засобу</a:t>
            </a:r>
            <a:r>
              <a:rPr lang="ru-RU" dirty="0"/>
              <a:t> </a:t>
            </a:r>
            <a:r>
              <a:rPr lang="ru-RU" dirty="0" err="1"/>
              <a:t>захисту</a:t>
            </a:r>
            <a:r>
              <a:rPr lang="ru-RU" dirty="0"/>
              <a:t> </a:t>
            </a:r>
            <a:r>
              <a:rPr lang="ru-RU" dirty="0" err="1"/>
              <a:t>обличчя</a:t>
            </a:r>
            <a:r>
              <a:rPr lang="ru-RU" dirty="0"/>
              <a:t> і/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дихальних</a:t>
            </a:r>
            <a:r>
              <a:rPr lang="ru-RU" dirty="0"/>
              <a:t> </a:t>
            </a:r>
            <a:r>
              <a:rPr lang="ru-RU" dirty="0" err="1"/>
              <a:t>шляхів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 НХР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uk-UA" dirty="0" smtClean="0"/>
              <a:t>- </a:t>
            </a:r>
            <a:r>
              <a:rPr lang="ru-RU" dirty="0" err="1"/>
              <a:t>Парфумерно-косметична</a:t>
            </a:r>
            <a:r>
              <a:rPr lang="ru-RU" dirty="0"/>
              <a:t> </a:t>
            </a:r>
            <a:r>
              <a:rPr lang="ru-RU" dirty="0" err="1"/>
              <a:t>майстерня</a:t>
            </a:r>
            <a:r>
              <a:rPr lang="ru-RU" dirty="0"/>
              <a:t> (</a:t>
            </a:r>
            <a:r>
              <a:rPr lang="ru-RU" dirty="0" err="1"/>
              <a:t>виготовлення</a:t>
            </a:r>
            <a:r>
              <a:rPr lang="ru-RU" dirty="0"/>
              <a:t> </a:t>
            </a:r>
            <a:r>
              <a:rPr lang="ru-RU" dirty="0" err="1"/>
              <a:t>найпростіших</a:t>
            </a:r>
            <a:r>
              <a:rPr lang="ru-RU" dirty="0"/>
              <a:t> </a:t>
            </a:r>
            <a:r>
              <a:rPr lang="ru-RU" dirty="0" err="1"/>
              <a:t>крафтових</a:t>
            </a:r>
            <a:r>
              <a:rPr lang="ru-RU" dirty="0"/>
              <a:t> </a:t>
            </a:r>
            <a:r>
              <a:rPr lang="ru-RU" dirty="0" err="1"/>
              <a:t>парфумів</a:t>
            </a:r>
            <a:r>
              <a:rPr lang="ru-RU" dirty="0"/>
              <a:t>, </a:t>
            </a:r>
            <a:r>
              <a:rPr lang="ru-RU" dirty="0" err="1"/>
              <a:t>засобів</a:t>
            </a:r>
            <a:r>
              <a:rPr lang="ru-RU" dirty="0"/>
              <a:t> косметики та </a:t>
            </a:r>
            <a:r>
              <a:rPr lang="ru-RU" dirty="0" err="1"/>
              <a:t>гігієни</a:t>
            </a:r>
            <a:r>
              <a:rPr lang="ru-RU" dirty="0"/>
              <a:t>).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1316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Як виготовити окопну свічку?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https://www.youtube.com/watch?v=6cPs6t14-l0&amp;ab_channel=SOLOMA</a:t>
            </a:r>
            <a:endParaRPr lang="ru-RU" dirty="0"/>
          </a:p>
        </p:txBody>
      </p:sp>
      <p:pic>
        <p:nvPicPr>
          <p:cNvPr id="9218" name="Picture 2" descr="Окопна свічка.Зробити своїми руками.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852936"/>
            <a:ext cx="6647384" cy="3739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5912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Хімічна ревізія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Хімічні небезпеки вдом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7620000" cy="507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4408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Хімічна ревізія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4048" y="1600200"/>
            <a:ext cx="3682752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dirty="0" smtClean="0"/>
              <a:t>Перегляньте статтю</a:t>
            </a:r>
          </a:p>
          <a:p>
            <a:pPr marL="0" indent="0">
              <a:buNone/>
            </a:pPr>
            <a:r>
              <a:rPr lang="uk-UA" dirty="0" smtClean="0"/>
              <a:t>Дайте відповіді на питання</a:t>
            </a:r>
          </a:p>
          <a:p>
            <a:pPr marL="514350" indent="-514350">
              <a:buAutoNum type="arabicPeriod"/>
            </a:pPr>
            <a:r>
              <a:rPr lang="uk-UA" dirty="0" smtClean="0"/>
              <a:t>Які ще небезпечні речовини ви маєте вдома?</a:t>
            </a:r>
          </a:p>
          <a:p>
            <a:pPr marL="514350" indent="-514350">
              <a:buAutoNum type="arabicPeriod"/>
            </a:pPr>
            <a:r>
              <a:rPr lang="uk-UA" dirty="0" smtClean="0"/>
              <a:t>Як з ними слід поводитись?</a:t>
            </a:r>
            <a:endParaRPr lang="ru-RU" dirty="0"/>
          </a:p>
        </p:txBody>
      </p:sp>
      <p:pic>
        <p:nvPicPr>
          <p:cNvPr id="3074" name="Picture 2" descr="http://chart.apis.google.com/chart?cht=qr&amp;chs=350x350&amp;chld=L&amp;choe=UTF-8&amp;chl=https%3A%2F%2Fidea.24tv.ua%2F5-toksichnih-predmetiv-yaki-ye-kozhnomu-domi-pro-nih-malo-hto_n18345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3" y="1340768"/>
            <a:ext cx="5112568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6130170"/>
            <a:ext cx="561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https://idea.24tv.ua/5-toksichnih-predmetiv-yaki-ye-kozhnomu-domi-pro-nih-malo-hto_n1834503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55509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727</TotalTime>
  <Words>535</Words>
  <Application>Microsoft Office PowerPoint</Application>
  <PresentationFormat>Экран (4:3)</PresentationFormat>
  <Paragraphs>85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Повторюємо</vt:lpstr>
      <vt:lpstr>Презентация PowerPoint</vt:lpstr>
      <vt:lpstr>Алхімія</vt:lpstr>
      <vt:lpstr>Домашня хімічна лабораторія</vt:lpstr>
      <vt:lpstr>Проєкти-дослідження</vt:lpstr>
      <vt:lpstr>Теми проектів</vt:lpstr>
      <vt:lpstr>Як виготовити окопну свічку?</vt:lpstr>
      <vt:lpstr>Хімічна ревізія</vt:lpstr>
      <vt:lpstr>Хімічна ревізія</vt:lpstr>
      <vt:lpstr>Хімічна ревізія </vt:lpstr>
      <vt:lpstr>Підсказки для проведення проєкту</vt:lpstr>
      <vt:lpstr>Виготовлення індивідуального засобу захисту обличчя і/або дихальних шляхів від дії НХР</vt:lpstr>
      <vt:lpstr>Парфумерно-косметична майстерня </vt:lpstr>
      <vt:lpstr>Косметика своїми руками</vt:lpstr>
      <vt:lpstr>Рецепти</vt:lpstr>
      <vt:lpstr>Саморобні шампуні</vt:lpstr>
      <vt:lpstr>Корисні посилання</vt:lpstr>
      <vt:lpstr>Поради для проєкту</vt:lpstr>
      <vt:lpstr>Як захистити проект</vt:lpstr>
      <vt:lpstr>Домашнє завдання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Повторюємо</dc:title>
  <dc:creator>E5530</dc:creator>
  <cp:lastModifiedBy>E5530</cp:lastModifiedBy>
  <cp:revision>9</cp:revision>
  <dcterms:created xsi:type="dcterms:W3CDTF">2023-11-03T06:22:47Z</dcterms:created>
  <dcterms:modified xsi:type="dcterms:W3CDTF">2023-11-03T18:30:23Z</dcterms:modified>
</cp:coreProperties>
</file>