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60" r:id="rId5"/>
    <p:sldId id="261" r:id="rId6"/>
    <p:sldId id="262" r:id="rId7"/>
    <p:sldId id="264" r:id="rId8"/>
    <p:sldId id="266" r:id="rId9"/>
    <p:sldId id="263" r:id="rId10"/>
    <p:sldId id="265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42" d="100"/>
          <a:sy n="42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E5A-15D4-4DB5-8BCE-D144C9C7F3A4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475E-9B6C-444A-9B5C-E3E763C0F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url.li/jch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2358997"/>
            <a:ext cx="8229600" cy="1735013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6000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sz="8000" b="1" i="1" dirty="0">
                <a:solidFill>
                  <a:schemeClr val="accent6">
                    <a:lumMod val="50000"/>
                  </a:schemeClr>
                </a:solidFill>
              </a:rPr>
              <a:t>Цятки і плямки”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E77C8-ADAB-4441-8F7F-EFA87E5C4B9B}"/>
              </a:ext>
            </a:extLst>
          </p:cNvPr>
          <p:cNvSpPr/>
          <p:nvPr/>
        </p:nvSpPr>
        <p:spPr>
          <a:xfrm>
            <a:off x="1170436" y="2222136"/>
            <a:ext cx="6597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атерина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Єгорушкіна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CFD7BB2-D70A-46BD-928B-A8AD71C56909}"/>
              </a:ext>
            </a:extLst>
          </p:cNvPr>
          <p:cNvSpPr/>
          <p:nvPr/>
        </p:nvSpPr>
        <p:spPr>
          <a:xfrm>
            <a:off x="251520" y="390988"/>
            <a:ext cx="843528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B743B9-9F67-45A7-A5B8-8EFE13E22ACE}"/>
              </a:ext>
            </a:extLst>
          </p:cNvPr>
          <p:cNvSpPr/>
          <p:nvPr/>
        </p:nvSpPr>
        <p:spPr>
          <a:xfrm>
            <a:off x="251520" y="527849"/>
            <a:ext cx="8523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рок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позакласного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читання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7C5CF4-6CFC-4022-AB0F-6651A8C6A2DC}"/>
              </a:ext>
            </a:extLst>
          </p:cNvPr>
          <p:cNvSpPr/>
          <p:nvPr/>
        </p:nvSpPr>
        <p:spPr>
          <a:xfrm>
            <a:off x="1607936" y="4470117"/>
            <a:ext cx="4871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ідготувала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97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BE5223A-ACA5-4334-A299-E97A2584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EB013C10-A1DE-447B-B9CD-E34105037725}"/>
              </a:ext>
            </a:extLst>
          </p:cNvPr>
          <p:cNvSpPr txBox="1">
            <a:spLocks/>
          </p:cNvSpPr>
          <p:nvPr/>
        </p:nvSpPr>
        <p:spPr>
          <a:xfrm>
            <a:off x="457200" y="297498"/>
            <a:ext cx="8229600" cy="1000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/>
              <a:t>Обговорення</a:t>
            </a:r>
            <a:endParaRPr lang="ru-RU" sz="5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9FA699-2DE9-4604-BE56-2FF73635D16A}"/>
              </a:ext>
            </a:extLst>
          </p:cNvPr>
          <p:cNvSpPr/>
          <p:nvPr/>
        </p:nvSpPr>
        <p:spPr>
          <a:xfrm>
            <a:off x="457200" y="1692276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- Скільки персонажів ви нарахували?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CD7CC0-2828-4B01-9889-6CC31A48A0B3}"/>
              </a:ext>
            </a:extLst>
          </p:cNvPr>
          <p:cNvSpPr/>
          <p:nvPr/>
        </p:nvSpPr>
        <p:spPr>
          <a:xfrm>
            <a:off x="457200" y="3228621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- Яке ім'я центрального персонажу?</a:t>
            </a:r>
            <a:endParaRPr lang="ru-RU" sz="4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FF9CF6-440E-4C8C-BB94-EEF41B19A9CE}"/>
              </a:ext>
            </a:extLst>
          </p:cNvPr>
          <p:cNvSpPr/>
          <p:nvPr/>
        </p:nvSpPr>
        <p:spPr>
          <a:xfrm>
            <a:off x="457200" y="4831321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- Коли маленька Цяточка відчула страх?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16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4D37F-2375-48D5-A5F4-3D249ED0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A1382BFF-5171-4C71-8274-5082D9841532}"/>
              </a:ext>
            </a:extLst>
          </p:cNvPr>
          <p:cNvSpPr txBox="1">
            <a:spLocks/>
          </p:cNvSpPr>
          <p:nvPr/>
        </p:nvSpPr>
        <p:spPr>
          <a:xfrm>
            <a:off x="457200" y="297498"/>
            <a:ext cx="8229600" cy="1000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/>
              <a:t>Самостійне читання ст. 17</a:t>
            </a:r>
            <a:endParaRPr lang="ru-RU" sz="5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1C38B-C65D-4E42-ACC3-C5AB9B69C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2" t="20622" r="53938" b="42996"/>
          <a:stretch/>
        </p:blipFill>
        <p:spPr>
          <a:xfrm>
            <a:off x="2759224" y="2862745"/>
            <a:ext cx="6242631" cy="39952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67B0DC-A80D-41D1-A303-426A377C45B2}"/>
              </a:ext>
            </a:extLst>
          </p:cNvPr>
          <p:cNvSpPr/>
          <p:nvPr/>
        </p:nvSpPr>
        <p:spPr>
          <a:xfrm>
            <a:off x="-900608" y="1450901"/>
            <a:ext cx="106571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uk-U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Чому подружки Цяточки були водночас близькими і далекими?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859A5F-6DA0-4CC1-A517-6BBBA369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6189" r="50429" b="45797"/>
          <a:stretch/>
        </p:blipFill>
        <p:spPr>
          <a:xfrm>
            <a:off x="142145" y="3173839"/>
            <a:ext cx="2617079" cy="33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455D4-163E-4E54-BA1C-A29B7E4B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1987" r="60237" b="21987"/>
          <a:stretch/>
        </p:blipFill>
        <p:spPr>
          <a:xfrm>
            <a:off x="6300192" y="2417405"/>
            <a:ext cx="2592288" cy="414766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E629F21-F1A6-4058-BB14-AC894DB16C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/>
              <a:t>Вибіркове  читання</a:t>
            </a:r>
            <a:endParaRPr lang="ru-RU" sz="5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27B98C-92BE-4393-92FC-02BE31A1B1C9}"/>
              </a:ext>
            </a:extLst>
          </p:cNvPr>
          <p:cNvSpPr/>
          <p:nvPr/>
        </p:nvSpPr>
        <p:spPr>
          <a:xfrm>
            <a:off x="1225848" y="1694130"/>
            <a:ext cx="46065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Знайди</a:t>
            </a:r>
            <a:r>
              <a:rPr lang="ru-RU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прочитай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FEA741-8033-4AB2-B334-3076779DAAAC}"/>
              </a:ext>
            </a:extLst>
          </p:cNvPr>
          <p:cNvSpPr/>
          <p:nvPr/>
        </p:nvSpPr>
        <p:spPr>
          <a:xfrm>
            <a:off x="251520" y="2708920"/>
            <a:ext cx="558084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Коли Цяточка відчула страх?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AF109C-409D-4692-9D83-6790163FECBC}"/>
              </a:ext>
            </a:extLst>
          </p:cNvPr>
          <p:cNvSpPr/>
          <p:nvPr/>
        </p:nvSpPr>
        <p:spPr>
          <a:xfrm>
            <a:off x="282392" y="3981162"/>
            <a:ext cx="558084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Чому Цяточка не хотіла , щоб зникли Цятка і Ляпка?</a:t>
            </a:r>
            <a:endParaRPr lang="ru-RU" sz="3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73D7489-CB3F-45F9-A3A2-5ED08C03E817}"/>
              </a:ext>
            </a:extLst>
          </p:cNvPr>
          <p:cNvSpPr/>
          <p:nvPr/>
        </p:nvSpPr>
        <p:spPr>
          <a:xfrm>
            <a:off x="369640" y="5375066"/>
            <a:ext cx="558084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Яким має бути життя?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70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1" y="2212394"/>
            <a:ext cx="8229600" cy="2272762"/>
          </a:xfrm>
        </p:spPr>
        <p:txBody>
          <a:bodyPr>
            <a:normAutofit fontScale="90000"/>
          </a:bodyPr>
          <a:lstStyle/>
          <a:p>
            <a:pPr algn="l"/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/>
              <a:t>   Катерина</a:t>
            </a:r>
            <a:br>
              <a:rPr lang="uk-UA" sz="6600" dirty="0"/>
            </a:br>
            <a:r>
              <a:rPr lang="uk-UA" sz="6600" dirty="0"/>
              <a:t> </a:t>
            </a:r>
            <a:r>
              <a:rPr lang="uk-UA" sz="6600" dirty="0" err="1"/>
              <a:t>Єгорушкіна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   Народилася </a:t>
            </a:r>
            <a:br>
              <a:rPr lang="uk-UA" dirty="0"/>
            </a:br>
            <a:r>
              <a:rPr lang="uk-UA" dirty="0"/>
              <a:t>30 жовтня 1984р</a:t>
            </a:r>
            <a:br>
              <a:rPr lang="uk-UA" dirty="0"/>
            </a:br>
            <a:r>
              <a:rPr lang="uk-UA" dirty="0"/>
              <a:t>   в </a:t>
            </a:r>
            <a:r>
              <a:rPr lang="uk-UA" dirty="0" err="1"/>
              <a:t>м.Бровари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   на Київщині</a:t>
            </a:r>
            <a:br>
              <a:rPr lang="uk-UA" dirty="0"/>
            </a:br>
            <a:endParaRPr lang="ru-RU" dirty="0"/>
          </a:p>
        </p:txBody>
      </p:sp>
      <p:pic>
        <p:nvPicPr>
          <p:cNvPr id="13314" name="Picture 2" descr="Картинки по запросу катерина єгорушкі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225" y="1831148"/>
            <a:ext cx="3256386" cy="4884580"/>
          </a:xfrm>
          <a:prstGeom prst="rect">
            <a:avLst/>
          </a:prstGeom>
          <a:noFill/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1AD15EF-54B5-4774-9B19-9C135B41DED7}"/>
              </a:ext>
            </a:extLst>
          </p:cNvPr>
          <p:cNvSpPr/>
          <p:nvPr/>
        </p:nvSpPr>
        <p:spPr>
          <a:xfrm>
            <a:off x="251520" y="390988"/>
            <a:ext cx="843528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3622B1-0553-49F0-A296-D0F4486CA6F9}"/>
              </a:ext>
            </a:extLst>
          </p:cNvPr>
          <p:cNvSpPr/>
          <p:nvPr/>
        </p:nvSpPr>
        <p:spPr>
          <a:xfrm>
            <a:off x="1004589" y="501373"/>
            <a:ext cx="6929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найомство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 автором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Почала писати вірші з 9 років.</a:t>
            </a:r>
            <a:br>
              <a:rPr lang="uk-UA" sz="4000" dirty="0"/>
            </a:br>
            <a:r>
              <a:rPr lang="uk-UA" sz="4000" dirty="0"/>
              <a:t>Перша збірка </a:t>
            </a:r>
            <a:br>
              <a:rPr lang="uk-UA" sz="4000" dirty="0"/>
            </a:br>
            <a:r>
              <a:rPr lang="uk-UA" sz="4000" dirty="0"/>
              <a:t>“ Пульсація </a:t>
            </a:r>
            <a:r>
              <a:rPr lang="uk-UA" sz="4000" dirty="0" err="1"/>
              <a:t>миті”</a:t>
            </a:r>
            <a:r>
              <a:rPr lang="uk-UA" sz="4000" dirty="0"/>
              <a:t> вийшла у 2006р.</a:t>
            </a:r>
            <a:r>
              <a:rPr lang="uk-UA" sz="3600" dirty="0"/>
              <a:t/>
            </a:r>
            <a:br>
              <a:rPr lang="uk-UA" sz="3600" dirty="0"/>
            </a:br>
            <a:endParaRPr lang="ru-RU" sz="3600" dirty="0"/>
          </a:p>
        </p:txBody>
      </p:sp>
      <p:pic>
        <p:nvPicPr>
          <p:cNvPr id="17410" name="Picture 2" descr="Картинки по запросу катерина єгорушкі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4" y="1883437"/>
            <a:ext cx="4943472" cy="48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rmAutofit/>
          </a:bodyPr>
          <a:lstStyle/>
          <a:p>
            <a:r>
              <a:rPr lang="ru-RU" sz="3600" dirty="0" err="1"/>
              <a:t>Авторка</a:t>
            </a:r>
            <a:r>
              <a:rPr lang="ru-RU" sz="3600" dirty="0"/>
              <a:t> </a:t>
            </a:r>
            <a:r>
              <a:rPr lang="ru-RU" sz="3600" dirty="0" err="1"/>
              <a:t>унікальної</a:t>
            </a:r>
            <a:r>
              <a:rPr lang="ru-RU" sz="3600" dirty="0"/>
              <a:t> </a:t>
            </a:r>
            <a:r>
              <a:rPr lang="ru-RU" sz="3600" dirty="0" err="1"/>
              <a:t>серії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 err="1"/>
              <a:t>терапевтичних</a:t>
            </a:r>
            <a:r>
              <a:rPr lang="ru-RU" sz="3600" dirty="0"/>
              <a:t> </a:t>
            </a:r>
            <a:r>
              <a:rPr lang="ru-RU" sz="3600" dirty="0" err="1"/>
              <a:t>казок</a:t>
            </a:r>
            <a:r>
              <a:rPr lang="ru-RU" sz="3600" dirty="0"/>
              <a:t> про </a:t>
            </a:r>
            <a:r>
              <a:rPr lang="ru-RU" sz="3600" dirty="0" err="1"/>
              <a:t>музику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музичним</a:t>
            </a:r>
            <a:r>
              <a:rPr lang="ru-RU" sz="3600" dirty="0"/>
              <a:t> </a:t>
            </a:r>
            <a:r>
              <a:rPr lang="ru-RU" sz="3600" dirty="0" err="1"/>
              <a:t>оформленням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ru-RU" sz="3600" dirty="0" err="1"/>
              <a:t>Музична</a:t>
            </a:r>
            <a:r>
              <a:rPr lang="ru-RU" sz="3600" dirty="0"/>
              <a:t> </a:t>
            </a:r>
            <a:r>
              <a:rPr lang="ru-RU" sz="3600" dirty="0" err="1"/>
              <a:t>казкотерапія</a:t>
            </a:r>
            <a:r>
              <a:rPr lang="ru-RU" sz="3600" dirty="0"/>
              <a:t> для </a:t>
            </a:r>
            <a:r>
              <a:rPr lang="ru-RU" sz="3600" dirty="0" err="1"/>
              <a:t>малят</a:t>
            </a:r>
            <a:r>
              <a:rPr lang="ru-RU" sz="3600" dirty="0"/>
              <a:t>»</a:t>
            </a:r>
          </a:p>
        </p:txBody>
      </p:sp>
      <p:pic>
        <p:nvPicPr>
          <p:cNvPr id="16388" name="Picture 4" descr="Картинки по запросу катерина єгорушкі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5906231" cy="395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/>
          </a:bodyPr>
          <a:lstStyle/>
          <a:p>
            <a:r>
              <a:rPr lang="ru-RU" sz="3600" dirty="0" err="1"/>
              <a:t>Веде</a:t>
            </a:r>
            <a:r>
              <a:rPr lang="ru-RU" sz="3600" dirty="0"/>
              <a:t> передачу </a:t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ru-RU" sz="3600" dirty="0" err="1"/>
              <a:t>Чарівний</a:t>
            </a:r>
            <a:r>
              <a:rPr lang="ru-RU" sz="3600" dirty="0"/>
              <a:t> </a:t>
            </a:r>
            <a:r>
              <a:rPr lang="ru-RU" sz="3600" dirty="0" err="1"/>
              <a:t>світ</a:t>
            </a:r>
            <a:r>
              <a:rPr lang="ru-RU" sz="3600" dirty="0"/>
              <a:t> </a:t>
            </a:r>
            <a:r>
              <a:rPr lang="ru-RU" sz="3600" dirty="0" err="1"/>
              <a:t>казок</a:t>
            </a:r>
            <a:r>
              <a:rPr lang="ru-RU" sz="3600" dirty="0"/>
              <a:t>» на </a:t>
            </a:r>
            <a:r>
              <a:rPr lang="ru-RU" sz="3600" dirty="0" err="1"/>
              <a:t>радіо</a:t>
            </a:r>
            <a:r>
              <a:rPr lang="ru-RU" sz="3600" dirty="0"/>
              <a:t> «</a:t>
            </a:r>
            <a:r>
              <a:rPr lang="ru-RU" sz="3600" dirty="0" err="1"/>
              <a:t>Марія</a:t>
            </a:r>
            <a:r>
              <a:rPr lang="ru-RU" sz="3600" dirty="0"/>
              <a:t>».</a:t>
            </a:r>
          </a:p>
        </p:txBody>
      </p:sp>
      <p:pic>
        <p:nvPicPr>
          <p:cNvPr id="18434" name="Picture 2" descr="Картинки по запросу катерина єгорушкі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57844"/>
            <a:ext cx="6945668" cy="510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4" name="Picture 8" descr="Картинки по запросу катерина єгорушкіна казки"/>
          <p:cNvPicPr>
            <a:picLocks noChangeAspect="1" noChangeArrowheads="1"/>
          </p:cNvPicPr>
          <p:nvPr/>
        </p:nvPicPr>
        <p:blipFill rotWithShape="1">
          <a:blip r:embed="rId3" cstate="print"/>
          <a:srcRect l="877" t="14772" b="15228"/>
          <a:stretch/>
        </p:blipFill>
        <p:spPr bwMode="auto">
          <a:xfrm>
            <a:off x="6294242" y="3861310"/>
            <a:ext cx="2596412" cy="2700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uk-UA" dirty="0"/>
              <a:t>Казки  К.</a:t>
            </a:r>
            <a:r>
              <a:rPr lang="uk-UA" dirty="0" err="1"/>
              <a:t>Єгорушкіної</a:t>
            </a:r>
            <a:endParaRPr lang="ru-RU" dirty="0"/>
          </a:p>
        </p:txBody>
      </p:sp>
      <p:pic>
        <p:nvPicPr>
          <p:cNvPr id="19458" name="Picture 2" descr="Картинки по запросу катерина єгорушкіна каз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79" y="981588"/>
            <a:ext cx="2714627" cy="2714627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катерина єгорушкіна каз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5588" y="970015"/>
            <a:ext cx="2596412" cy="2700342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катерина єгорушкіна 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068" y="3711471"/>
            <a:ext cx="2857520" cy="2864061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B11AD8-31CD-4197-8A3F-F9910C788D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62" t="26189" r="24013" b="16384"/>
          <a:stretch/>
        </p:blipFill>
        <p:spPr>
          <a:xfrm>
            <a:off x="3273794" y="3955447"/>
            <a:ext cx="2884691" cy="2571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endParaRPr lang="ru-RU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33050-F7FB-4E9A-AA75-40F5F5FB0C5F}"/>
              </a:ext>
            </a:extLst>
          </p:cNvPr>
          <p:cNvSpPr txBox="1"/>
          <p:nvPr/>
        </p:nvSpPr>
        <p:spPr>
          <a:xfrm>
            <a:off x="457200" y="1522232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highlight>
                  <a:srgbClr val="FFFF00"/>
                </a:highlight>
              </a:rPr>
              <a:t>Цятка</a:t>
            </a:r>
            <a:r>
              <a:rPr lang="ru-RU" sz="4000" dirty="0">
                <a:highlight>
                  <a:srgbClr val="FFFF00"/>
                </a:highlight>
              </a:rPr>
              <a:t> </a:t>
            </a:r>
            <a:r>
              <a:rPr lang="ru-RU" sz="4000" dirty="0"/>
              <a:t>–</a:t>
            </a:r>
          </a:p>
          <a:p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маленька</a:t>
            </a:r>
            <a:r>
              <a:rPr lang="ru-RU" sz="4000" dirty="0"/>
              <a:t> </a:t>
            </a:r>
            <a:r>
              <a:rPr lang="ru-RU" sz="4000" dirty="0" err="1"/>
              <a:t>пляма</a:t>
            </a:r>
            <a:r>
              <a:rPr lang="ru-RU" sz="4000" dirty="0"/>
              <a:t>, </a:t>
            </a:r>
            <a:r>
              <a:rPr lang="ru-RU" sz="4000" dirty="0" err="1"/>
              <a:t>тобто</a:t>
            </a:r>
            <a:r>
              <a:rPr lang="ru-RU" sz="4000" dirty="0"/>
              <a:t> </a:t>
            </a:r>
            <a:r>
              <a:rPr lang="ru-RU" sz="4000" dirty="0" err="1"/>
              <a:t>плямка</a:t>
            </a:r>
            <a:r>
              <a:rPr lang="ru-RU" sz="4000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1EC9C6-7A7E-4833-B0B0-232CF94D912C}"/>
              </a:ext>
            </a:extLst>
          </p:cNvPr>
          <p:cNvSpPr/>
          <p:nvPr/>
        </p:nvSpPr>
        <p:spPr>
          <a:xfrm>
            <a:off x="3189217" y="2697273"/>
            <a:ext cx="2765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36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иноніми</a:t>
            </a:r>
            <a:endParaRPr lang="ru-RU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Слова - </a:t>
            </a:r>
            <a:r>
              <a:rPr lang="ru-RU" sz="3600" b="1" u="sng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друзі</a:t>
            </a:r>
            <a:endParaRPr lang="ru-RU" sz="36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C6B330-38A6-478F-B1F8-7148B08AE57D}"/>
              </a:ext>
            </a:extLst>
          </p:cNvPr>
          <p:cNvSpPr/>
          <p:nvPr/>
        </p:nvSpPr>
        <p:spPr>
          <a:xfrm>
            <a:off x="457200" y="3969055"/>
            <a:ext cx="623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П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ляма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,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цятка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,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ляпка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25916-1EEB-4DC6-9B3A-BAB06FA2DF92}"/>
              </a:ext>
            </a:extLst>
          </p:cNvPr>
          <p:cNvSpPr txBox="1"/>
          <p:nvPr/>
        </p:nvSpPr>
        <p:spPr>
          <a:xfrm>
            <a:off x="457200" y="4892385"/>
            <a:ext cx="7910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highlight>
                  <a:srgbClr val="FFFF00"/>
                </a:highlight>
              </a:rPr>
              <a:t>Ляпка</a:t>
            </a:r>
            <a:r>
              <a:rPr lang="ru-RU" sz="3600" dirty="0"/>
              <a:t> 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теж</a:t>
            </a:r>
            <a:r>
              <a:rPr lang="ru-RU" sz="3600" dirty="0"/>
              <a:t> </a:t>
            </a:r>
            <a:r>
              <a:rPr lang="ru-RU" sz="3600" dirty="0" err="1"/>
              <a:t>пляма</a:t>
            </a:r>
            <a:r>
              <a:rPr lang="ru-RU" sz="3600" dirty="0"/>
              <a:t>, на </a:t>
            </a:r>
            <a:r>
              <a:rPr lang="ru-RU" sz="3600" dirty="0" err="1"/>
              <a:t>відміну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endParaRPr lang="ru-RU" sz="3600" dirty="0"/>
          </a:p>
          <a:p>
            <a:r>
              <a:rPr lang="ru-RU" sz="3600" dirty="0" err="1"/>
              <a:t>цятки</a:t>
            </a:r>
            <a:r>
              <a:rPr lang="ru-RU" sz="3600" dirty="0"/>
              <a:t>, яка є маленькою </a:t>
            </a:r>
            <a:r>
              <a:rPr lang="ru-RU" sz="3600" dirty="0" err="1"/>
              <a:t>плямою</a:t>
            </a:r>
            <a:r>
              <a:rPr lang="ru-RU" sz="3600" dirty="0"/>
              <a:t>, </a:t>
            </a:r>
          </a:p>
          <a:p>
            <a:r>
              <a:rPr lang="ru-RU" sz="3600" dirty="0" err="1"/>
              <a:t>ляпка</a:t>
            </a:r>
            <a:r>
              <a:rPr lang="ru-RU" sz="3600" dirty="0"/>
              <a:t> є великою </a:t>
            </a:r>
            <a:r>
              <a:rPr lang="ru-RU" sz="3600" dirty="0" err="1"/>
              <a:t>плямою</a:t>
            </a:r>
            <a:r>
              <a:rPr lang="ru-RU" dirty="0"/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A2C05DA-A458-477E-8F21-AF416CCCFE28}"/>
              </a:ext>
            </a:extLst>
          </p:cNvPr>
          <p:cNvSpPr/>
          <p:nvPr/>
        </p:nvSpPr>
        <p:spPr>
          <a:xfrm>
            <a:off x="251520" y="35920"/>
            <a:ext cx="843528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Словничок уроку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3049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225916-1EEB-4DC6-9B3A-BAB06FA2DF92}"/>
              </a:ext>
            </a:extLst>
          </p:cNvPr>
          <p:cNvSpPr txBox="1"/>
          <p:nvPr/>
        </p:nvSpPr>
        <p:spPr>
          <a:xfrm>
            <a:off x="4412512" y="1889568"/>
            <a:ext cx="3955313" cy="17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4D3D27-3FE6-40B0-8208-1DC78E21F539}"/>
              </a:ext>
            </a:extLst>
          </p:cNvPr>
          <p:cNvSpPr/>
          <p:nvPr/>
        </p:nvSpPr>
        <p:spPr>
          <a:xfrm>
            <a:off x="1985373" y="1547292"/>
            <a:ext cx="63824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чого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 у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мові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потрібні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синоніми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9CEFFF-5E1D-4BA4-A97A-3ED6A9D71BE5}"/>
              </a:ext>
            </a:extLst>
          </p:cNvPr>
          <p:cNvSpPr/>
          <p:nvPr/>
        </p:nvSpPr>
        <p:spPr>
          <a:xfrm>
            <a:off x="13712" y="3622474"/>
            <a:ext cx="105338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 т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очного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вираження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думки,роблять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мову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яскравішою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2)для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уникнення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повторів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9F9ABFE-4375-4218-9F91-5226759B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0" y="95357"/>
            <a:ext cx="82296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uk-UA" sz="6000" dirty="0"/>
              <a:t>Пригадай</a:t>
            </a:r>
            <a:endParaRPr lang="ru-RU" sz="6000" dirty="0"/>
          </a:p>
        </p:txBody>
      </p:sp>
      <p:pic>
        <p:nvPicPr>
          <p:cNvPr id="1028" name="Picture 4" descr="клипарт сова на прозрачном фоне: 5 тыс изображений найдено в  Яндекс.Картинках | Школа, Школьные плакаты, Детские картинки">
            <a:extLst>
              <a:ext uri="{FF2B5EF4-FFF2-40B4-BE49-F238E27FC236}">
                <a16:creationId xmlns:a16="http://schemas.microsoft.com/office/drawing/2014/main" id="{4050E954-76F1-4741-939D-AAA0F048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0" y="1601372"/>
            <a:ext cx="2500178" cy="2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6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атерина єгорушкіна цятки і плям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707" y="997833"/>
            <a:ext cx="6328933" cy="578645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B6A93-29F1-4037-AB29-D5F960FB6BAD}"/>
              </a:ext>
            </a:extLst>
          </p:cNvPr>
          <p:cNvSpPr txBox="1"/>
          <p:nvPr/>
        </p:nvSpPr>
        <p:spPr>
          <a:xfrm>
            <a:off x="1475656" y="5721025"/>
            <a:ext cx="5466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hlinkClick r:id="rId4"/>
              </a:rPr>
              <a:t>http://surl.li/jche</a:t>
            </a:r>
            <a:endParaRPr lang="uk-UA" sz="5400" dirty="0"/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9657A47-D848-4E74-B82F-59B2B437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uk-UA" sz="5400" dirty="0"/>
              <a:t>Прослухай казку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 “Цятки і плямки”</vt:lpstr>
      <vt:lpstr>     Катерина  Єгорушкіна    Народилася  30 жовтня 1984р    в м.Бровари     на Київщині </vt:lpstr>
      <vt:lpstr>Почала писати вірші з 9 років. Перша збірка  “ Пульсація миті” вийшла у 2006р. </vt:lpstr>
      <vt:lpstr>Авторка унікальної серії  терапевтичних казок про музику з музичним оформленням  «Музична казкотерапія для малят»</vt:lpstr>
      <vt:lpstr>Веде передачу  «Чарівний світ казок» на радіо «Марія».</vt:lpstr>
      <vt:lpstr>Казки  К.Єгорушкіної</vt:lpstr>
      <vt:lpstr>Презентация PowerPoint</vt:lpstr>
      <vt:lpstr>Пригадай</vt:lpstr>
      <vt:lpstr>Прослухай казку</vt:lpstr>
      <vt:lpstr>Презентация PowerPoint</vt:lpstr>
      <vt:lpstr>Презентация PowerPoint</vt:lpstr>
      <vt:lpstr>Вибіркове  читання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 Єгорушкіна     Народилася  30 жовтня 1984р    в м.Бровари     на Київщині</dc:title>
  <dc:creator>User</dc:creator>
  <cp:lastModifiedBy>Света</cp:lastModifiedBy>
  <cp:revision>19</cp:revision>
  <dcterms:created xsi:type="dcterms:W3CDTF">2017-03-31T10:25:34Z</dcterms:created>
  <dcterms:modified xsi:type="dcterms:W3CDTF">2024-09-29T18:07:01Z</dcterms:modified>
</cp:coreProperties>
</file>