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1" r:id="rId6"/>
    <p:sldId id="258" r:id="rId7"/>
    <p:sldId id="268" r:id="rId8"/>
    <p:sldId id="260" r:id="rId9"/>
    <p:sldId id="266" r:id="rId10"/>
    <p:sldId id="265" r:id="rId11"/>
    <p:sldId id="278" r:id="rId12"/>
    <p:sldId id="271" r:id="rId13"/>
    <p:sldId id="272" r:id="rId14"/>
    <p:sldId id="270" r:id="rId15"/>
    <p:sldId id="277" r:id="rId16"/>
    <p:sldId id="267" r:id="rId17"/>
    <p:sldId id="273" r:id="rId18"/>
    <p:sldId id="274" r:id="rId19"/>
    <p:sldId id="275" r:id="rId20"/>
    <p:sldId id="280" r:id="rId21"/>
    <p:sldId id="276" r:id="rId22"/>
    <p:sldId id="269" r:id="rId23"/>
    <p:sldId id="27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07824-B5B4-594D-12FC-38FB0F232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DBC92F-7CEA-E7AD-C342-5667B6338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E146CC-B283-5B08-203C-26F64059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E1E93B-9D6D-58BF-9F5D-106569E60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5F3ADA-216F-5714-4971-1F88D114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0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99E0A-BD25-E401-90D1-B27D3E2AE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BBD656-EDFF-391F-5112-D3DC22D43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36427-003B-6515-F3E4-852AA705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7E878D-4899-E35B-3059-69D2D9A80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31B4E8-AEE2-1C2E-2AEE-70839E7B8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21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DAD47F2-4806-16EA-C1FD-BA1B136D1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D43870-8009-A10C-7A73-0E4C698EA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DCE309-067D-9B29-441B-AC462001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610F5-A046-C3B8-D1B5-3FAE2758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6E607D-44A9-D56F-A5D9-84B821E0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23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17E2A-D5C4-0D9A-7DDC-218CE5577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D2E140-2870-BB07-1ED4-5A3E9E107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5B8E8A-1A1F-F997-0A66-F98E55D3E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A4E6F1-958D-D781-EAE2-7103FE139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97E779-2CD7-319D-DCA8-D6B9BF5C5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70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8EB15-1449-B119-9BC5-6CB5BFD8C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570D53-513E-C8F3-F2B4-8BF0F3067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C33052-439C-C720-828B-FDC7EF0C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25D514-0DDE-C4F6-6D4A-5836B71BD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215133-661E-CD59-CA3E-C1D2D1B0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70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E52E0-F9A1-DC36-C847-BDFDB732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425866-0B60-6F15-4293-F6B25987D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1E5624-8FDF-0A41-CFED-F5DB7B7B1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F4DBF3-108B-81D3-07F4-53A81AEFD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35DDE4-80FF-3A0D-3827-A1106CFF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FEABF7-22CE-254E-63ED-D648AAF83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05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AB026C-3EE1-EA88-C929-9FBC51D4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4C7EE2-280C-0A6B-6DFB-3572971DE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397ABC-131E-B71F-7CEC-BDE88C880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85F2F4-B7FA-E4CF-FE67-232233F5F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F0DB78-FCE0-A971-1D84-A7DAD74B3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6B96C3-086B-F93E-DF1B-BDA4BB5CD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C6F82F2-0F39-4611-A8A1-D3F47E2D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394771-1965-3FA5-2BFF-9675F5D8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2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9B7D-0B05-5315-9D25-D14BF445F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C1294D3-14B7-FF30-AC62-19778808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BFC468-F671-318F-D68C-4E77187CE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47640F-9F4D-6B56-E8B5-EB8F9AB3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23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D7F9761-4C29-CAF4-8033-231AC5E00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D9409FF-CC6D-BB81-02E9-EAA7A54BF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ADD23E1-784B-38CA-5111-0161349A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3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26289-95FC-8FCE-8A43-13D15F1E5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944491-E0C1-339D-7DF2-854FAC805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241C9F-D003-7297-C33C-F927BE2AF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B2B635-120F-1521-E962-15275BB22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7626C9-4A95-7589-7266-68C9B3782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701B8E-3D27-40F1-A320-53C21AE1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1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CE2964-676D-5B32-3ECC-CA9D0489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76A51A4-9A20-A271-0ACF-E0F8A5990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E038D5-1D06-5CDB-1232-806A4B931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029A00-EA31-D23A-74D5-2C10CB783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C44ED7-53E1-01A5-8A1B-CA558853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3C3CDA-EB82-4C6D-9F39-C32E2C26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80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BC87B-B564-AEBC-472C-65EF68426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01111A-647B-DFA7-EDA0-9840607EF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F20175-01D9-07F2-503E-0D7B6945A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68B4-B10B-4EF4-9508-B62185BF3DFF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0DED0E-2DE7-AD11-60C0-F82F794B7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35FE49-FC8D-D87D-5D1C-244ED2282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E45E2-32D7-4507-8861-00AB1BFE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8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46557E-EDE1-844C-D586-75854097A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36678" y="510364"/>
            <a:ext cx="13169184" cy="37435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6DA6E66-7CCA-602D-B075-F780B66015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CE82562-B208-AA4A-8803-2AE969D9A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414" y="537981"/>
            <a:ext cx="9602530" cy="588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01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Життєві форми тварин та рослин як адаптації до середовища мешкання.">
            <a:extLst>
              <a:ext uri="{FF2B5EF4-FFF2-40B4-BE49-F238E27FC236}">
                <a16:creationId xmlns:a16="http://schemas.microsoft.com/office/drawing/2014/main" id="{9E234923-F316-A065-3BAE-1696A08078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74" y="515679"/>
            <a:ext cx="10972799" cy="582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899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Життєві форми рослин та тварин як адаптації до середовища мешкання">
            <a:extLst>
              <a:ext uri="{FF2B5EF4-FFF2-40B4-BE49-F238E27FC236}">
                <a16:creationId xmlns:a16="http://schemas.microsoft.com/office/drawing/2014/main" id="{9BCFBAF1-9C4E-E9CD-903D-446FA97F9A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51" y="489098"/>
            <a:ext cx="11313042" cy="591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28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Життєві форми рослин і тварин як адаптації до середовища існування | Урок  на 4 завдання. Біологія і екологія">
            <a:extLst>
              <a:ext uri="{FF2B5EF4-FFF2-40B4-BE49-F238E27FC236}">
                <a16:creationId xmlns:a16="http://schemas.microsoft.com/office/drawing/2014/main" id="{1EC8B53E-160A-472A-390C-87D0D368F2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98" y="723014"/>
            <a:ext cx="11355572" cy="567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879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7E5B5722-52EE-20CD-84EB-6F721A4623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63" y="574158"/>
            <a:ext cx="11185451" cy="6283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1070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Життєві форми тварин та рослин як адаптації до середовища мешкання.">
            <a:extLst>
              <a:ext uri="{FF2B5EF4-FFF2-40B4-BE49-F238E27FC236}">
                <a16:creationId xmlns:a16="http://schemas.microsoft.com/office/drawing/2014/main" id="{05FBD152-36C5-0CE0-7548-4DB10101AE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24" y="552893"/>
            <a:ext cx="11206716" cy="578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967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AE570385-E551-190F-23D8-E0F61D425F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98" y="574157"/>
            <a:ext cx="11057860" cy="595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438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86C55806-0CBB-43D5-6F6A-1703D2AD88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15" y="616688"/>
            <a:ext cx="10823944" cy="5720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827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Презентація &quot;Життєві форми рослин і тварин як пристосування до способу  життя&quot;">
            <a:extLst>
              <a:ext uri="{FF2B5EF4-FFF2-40B4-BE49-F238E27FC236}">
                <a16:creationId xmlns:a16="http://schemas.microsoft.com/office/drawing/2014/main" id="{D937A1A6-E123-F3E2-C8C8-95F6127873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75" y="446567"/>
            <a:ext cx="11291776" cy="597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802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Життєві форми тварин та рослин як адаптації до середовища існування">
            <a:extLst>
              <a:ext uri="{FF2B5EF4-FFF2-40B4-BE49-F238E27FC236}">
                <a16:creationId xmlns:a16="http://schemas.microsoft.com/office/drawing/2014/main" id="{AAE2886B-16D1-E202-4893-27010E7922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63" y="637953"/>
            <a:ext cx="11681637" cy="622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453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Презентація &quot;Життєві форми рослин і тварин як пристосування до способу  життя&quot;">
            <a:extLst>
              <a:ext uri="{FF2B5EF4-FFF2-40B4-BE49-F238E27FC236}">
                <a16:creationId xmlns:a16="http://schemas.microsoft.com/office/drawing/2014/main" id="{118C7096-15A1-A98F-08EF-0FDB15F4D8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98" y="462516"/>
            <a:ext cx="11398101" cy="593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79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F8FDA-288F-0F0B-0900-E8314538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5850" y="365125"/>
            <a:ext cx="8506048" cy="1325563"/>
          </a:xfrm>
        </p:spPr>
        <p:txBody>
          <a:bodyPr>
            <a:normAutofit/>
          </a:bodyPr>
          <a:lstStyle/>
          <a:p>
            <a:r>
              <a:rPr lang="uk-UA" sz="5400" b="1" dirty="0"/>
              <a:t>Життєва форма  рослин</a:t>
            </a:r>
            <a:endParaRPr lang="ru-RU" sz="5400" b="1" dirty="0"/>
          </a:p>
        </p:txBody>
      </p:sp>
      <p:pic>
        <p:nvPicPr>
          <p:cNvPr id="1026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7417E400-261B-1932-3CF9-57982EAA51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0515600" cy="480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31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Презентация на тему: &quot;Поміркуйте!&quot;. Скачать бесплатно и без регистрации.">
            <a:extLst>
              <a:ext uri="{FF2B5EF4-FFF2-40B4-BE49-F238E27FC236}">
                <a16:creationId xmlns:a16="http://schemas.microsoft.com/office/drawing/2014/main" id="{9F4E6FF5-457A-45E9-9856-9C3E1C1C61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48" y="662610"/>
            <a:ext cx="10946295" cy="5671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Неможлива історія | Джміль – журнал для дітей, їхніх батьків і педагогів">
            <a:extLst>
              <a:ext uri="{FF2B5EF4-FFF2-40B4-BE49-F238E27FC236}">
                <a16:creationId xmlns:a16="http://schemas.microsoft.com/office/drawing/2014/main" id="{F9DFCC33-2048-D9F4-3806-5AC0358AF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2921499"/>
            <a:ext cx="19050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11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BD16C0B1-1FC0-B7BE-32B8-B677A84F26F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0" y="425302"/>
            <a:ext cx="10909004" cy="616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200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Життєві форми рослин - презентація з біології">
            <a:extLst>
              <a:ext uri="{FF2B5EF4-FFF2-40B4-BE49-F238E27FC236}">
                <a16:creationId xmlns:a16="http://schemas.microsoft.com/office/drawing/2014/main" id="{0C8AF8A7-D77D-053C-F402-B1480B55E8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03" y="482193"/>
            <a:ext cx="11036594" cy="589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04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Презентація &quot;Апостроф&quot;">
            <a:extLst>
              <a:ext uri="{FF2B5EF4-FFF2-40B4-BE49-F238E27FC236}">
                <a16:creationId xmlns:a16="http://schemas.microsoft.com/office/drawing/2014/main" id="{C8F9B28F-F645-7770-F35C-DBD2B0FA97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419" y="664535"/>
            <a:ext cx="10108130" cy="552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44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Презентація до уроку: &quot;Життєві форми рослин і тварин як адаптації до  середовища існування&quot;">
            <a:extLst>
              <a:ext uri="{FF2B5EF4-FFF2-40B4-BE49-F238E27FC236}">
                <a16:creationId xmlns:a16="http://schemas.microsoft.com/office/drawing/2014/main" id="{7C9C0148-E20C-875E-E5B5-4FCCACF47E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58" y="680484"/>
            <a:ext cx="10823944" cy="578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22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Презентація &quot;Життєві форми рослин. Рослинні угруповання&quot;">
            <a:extLst>
              <a:ext uri="{FF2B5EF4-FFF2-40B4-BE49-F238E27FC236}">
                <a16:creationId xmlns:a16="http://schemas.microsoft.com/office/drawing/2014/main" id="{8A856C84-E7E6-65E7-4E7D-F925ECD234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71" y="404037"/>
            <a:ext cx="11227981" cy="6060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73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DE6B235A-0F52-8B5F-82AB-D8ECE4DD4D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07" y="808073"/>
            <a:ext cx="11461897" cy="5762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95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C19BA987-A27F-35F0-93A9-B3FCD0E510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37" y="523652"/>
            <a:ext cx="11376837" cy="591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21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28D8437D-03C5-6023-5D9F-0CCC7109314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4" y="425301"/>
            <a:ext cx="11121654" cy="599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420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резентація з біології для учнів 11 класу (рівень стандарту) &quot;Життєві форми  рослин і тварин як адаптації до середовища існування&quot;">
            <a:extLst>
              <a:ext uri="{FF2B5EF4-FFF2-40B4-BE49-F238E27FC236}">
                <a16:creationId xmlns:a16="http://schemas.microsoft.com/office/drawing/2014/main" id="{A4CBAE64-FBF1-9005-619C-A6414C7285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13" y="628115"/>
            <a:ext cx="11376836" cy="604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98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Життєва форма рослин (дерева, чагарники, чагарнички, напівчагарники,  напівчагарники, трав'янисті рослини), екологічні групи рослин » Допомога  учням">
            <a:extLst>
              <a:ext uri="{FF2B5EF4-FFF2-40B4-BE49-F238E27FC236}">
                <a16:creationId xmlns:a16="http://schemas.microsoft.com/office/drawing/2014/main" id="{A4B8EA5D-BEF4-B169-0328-853B6905EA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57" y="536944"/>
            <a:ext cx="10909005" cy="578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8869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</Words>
  <Application>Microsoft Office PowerPoint</Application>
  <PresentationFormat>Широкоэкранный</PresentationFormat>
  <Paragraphs>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Презентация PowerPoint</vt:lpstr>
      <vt:lpstr>Життєва форма  рослин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Maria Derekit</dc:creator>
  <cp:lastModifiedBy>Maria Derekit</cp:lastModifiedBy>
  <cp:revision>27</cp:revision>
  <dcterms:created xsi:type="dcterms:W3CDTF">2023-09-21T12:54:21Z</dcterms:created>
  <dcterms:modified xsi:type="dcterms:W3CDTF">2023-09-21T14:11:23Z</dcterms:modified>
</cp:coreProperties>
</file>