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0" r:id="rId3"/>
    <p:sldId id="282" r:id="rId4"/>
    <p:sldId id="272" r:id="rId5"/>
    <p:sldId id="273" r:id="rId6"/>
    <p:sldId id="279" r:id="rId7"/>
    <p:sldId id="281" r:id="rId8"/>
    <p:sldId id="275" r:id="rId9"/>
    <p:sldId id="276" r:id="rId10"/>
    <p:sldId id="280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18"/>
    <a:srgbClr val="000000"/>
    <a:srgbClr val="FFFF99"/>
    <a:srgbClr val="FFCC66"/>
    <a:srgbClr val="FF99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>
        <p:scale>
          <a:sx n="70" d="100"/>
          <a:sy n="70" d="100"/>
        </p:scale>
        <p:origin x="-138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3B78E02-CAD6-4991-9C6E-A5D2D4714D2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user/id1293458/blog" TargetMode="External"/><Relationship Id="rId7" Type="http://schemas.openxmlformats.org/officeDocument/2006/relationships/hyperlink" Target="https://fs06.vseosvita.ua/o/06022bfz-f0bc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s06.vseosvita.ua/o/06022bck-bde2.docx" TargetMode="External"/><Relationship Id="rId5" Type="http://schemas.openxmlformats.org/officeDocument/2006/relationships/hyperlink" Target="https://www.facebook.com/groups/469566153599151/permalink/1329926207563137/" TargetMode="External"/><Relationship Id="rId4" Type="http://schemas.openxmlformats.org/officeDocument/2006/relationships/hyperlink" Target="https://vseosvita.ua/user/id129345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39752" y="0"/>
            <a:ext cx="4752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pPr algn="ctr"/>
            <a:r>
              <a:rPr lang="uk-UA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Прилуцький заклад </a:t>
            </a:r>
            <a:r>
              <a:rPr lang="uk-UA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дошкільної освіти (ясла-садок) комбінованого типу №26</a:t>
            </a:r>
          </a:p>
          <a:p>
            <a:pPr algn="ctr"/>
            <a:r>
              <a:rPr lang="uk-UA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Прилуцької міської ради</a:t>
            </a:r>
          </a:p>
          <a:p>
            <a:pPr algn="ctr"/>
            <a:r>
              <a:rPr lang="uk-UA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Чернігівської </a:t>
            </a:r>
            <a:r>
              <a:rPr lang="uk-UA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дитячі картинки\АСТАХ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04864"/>
            <a:ext cx="3240360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71600" y="2132856"/>
            <a:ext cx="4395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Моє  професійне кредо</a:t>
            </a:r>
            <a:r>
              <a:rPr lang="uk-UA" sz="2400" b="1" i="1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«</a:t>
            </a:r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Здоров'я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– </a:t>
            </a:r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це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ще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не все, </a:t>
            </a:r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але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все </a:t>
            </a:r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ніщо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без </a:t>
            </a:r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здоров'я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149080"/>
            <a:ext cx="417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Моє життєве кредо:</a:t>
            </a:r>
            <a:endParaRPr lang="en-US" sz="2400" b="1" i="1" dirty="0" smtClean="0">
              <a:solidFill>
                <a:srgbClr val="00206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«Будь </a:t>
            </a:r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добрим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до </a:t>
            </a:r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ближнього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</a:p>
          <a:p>
            <a:pPr algn="ctr"/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і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добро </a:t>
            </a:r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повернеться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до тебе»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-1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Нормативні документи </a:t>
            </a:r>
          </a:p>
          <a:p>
            <a:pPr algn="ctr"/>
            <a:endParaRPr lang="ru-RU" sz="2800" b="1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1" y="1772816"/>
            <a:ext cx="799288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Базовой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(наказ МОН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12.01.2021 № 33)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https://mon.gov.ua/storage/app/media/rizne/2021/12.01/Pro_novu_redaktsiyu%20Bazovoho%20komponenta%20doshkilnoyi%20osvity.pdf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Методичних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рекомендацій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завантаження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е-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(наказ МОН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30.05.2019 № 755)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Про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стандарту  “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закладу 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2021р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https://mon.go.ua/npa/pro-zatverdzhennya-profesijnogo-standartu-vihovatel-zakladu-doshkilnoyi-osviti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Постанова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№800 “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науково-педагогічних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21.08.2019р  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https://zakon.rada.gov.ua/laws/show/800-2019-%DO%BF#n18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Наказ МОН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09.09.2022 р. №805 “ Про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атестацію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https://document.vobu.ua/doc/16795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Про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дошкільну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відбудеться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07.07.2025 року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https://zakon.rada.gov.ua/laws/show/3788-20#text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санітарного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регламенту для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дошкільних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2016 року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їз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змінами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внесеними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Наказом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Міністества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№1371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01.08.2022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https://zakon.rada.gov.ua/laws/show/z0563-16#text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0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1507242"/>
            <a:ext cx="734481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Електрона адреса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блогу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https://vseosvita.ua/user/id1293458/blog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Електрона адреса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Всеосвіти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vseosvita.ua/user/id1293458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Електрона адреса групи ДНЗ у ФБ –</a:t>
            </a:r>
          </a:p>
          <a:p>
            <a:r>
              <a:rPr lang="en-US" dirty="0" smtClean="0">
                <a:solidFill>
                  <a:schemeClr val="bg1"/>
                </a:solidFill>
                <a:hlinkClick r:id="rId5"/>
              </a:rPr>
              <a:t>https</a:t>
            </a:r>
            <a:r>
              <a:rPr lang="en-US" dirty="0">
                <a:solidFill>
                  <a:schemeClr val="bg1"/>
                </a:solidFill>
                <a:hlinkClick r:id="rId5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www.facebook.com/groups/469566153599151/permalink/1329926207563137/</a:t>
            </a:r>
            <a:endParaRPr lang="uk-UA" dirty="0" smtClean="0">
              <a:solidFill>
                <a:schemeClr val="bg1"/>
              </a:solidFill>
            </a:endParaRPr>
          </a:p>
          <a:p>
            <a:pPr lvl="0"/>
            <a:r>
              <a:rPr lang="uk-UA" sz="2800" dirty="0" smtClean="0">
                <a:solidFill>
                  <a:schemeClr val="bg1"/>
                </a:solidFill>
              </a:rPr>
              <a:t>Індивідуальна освітня траєкторія </a:t>
            </a:r>
            <a:r>
              <a:rPr lang="en-US" dirty="0" smtClean="0">
                <a:solidFill>
                  <a:prstClr val="black"/>
                </a:solidFill>
                <a:hlinkClick r:id="rId6"/>
              </a:rPr>
              <a:t>https</a:t>
            </a:r>
            <a:r>
              <a:rPr lang="en-US" dirty="0">
                <a:solidFill>
                  <a:prstClr val="black"/>
                </a:solidFill>
                <a:hlinkClick r:id="rId6"/>
              </a:rPr>
              <a:t>://fs06.vseosvita.ua/o/06022bck-bde2.docx</a:t>
            </a:r>
            <a:r>
              <a:rPr lang="uk-UA" dirty="0">
                <a:solidFill>
                  <a:prstClr val="black"/>
                </a:solidFill>
              </a:rPr>
              <a:t> </a:t>
            </a:r>
            <a:endParaRPr lang="uk-UA" dirty="0" smtClean="0">
              <a:solidFill>
                <a:prstClr val="black"/>
              </a:solidFill>
            </a:endParaRPr>
          </a:p>
          <a:p>
            <a:pPr lvl="0"/>
            <a:r>
              <a:rPr lang="uk-UA" sz="2800" dirty="0" smtClean="0">
                <a:solidFill>
                  <a:prstClr val="black"/>
                </a:solidFill>
              </a:rPr>
              <a:t>Звіт по </a:t>
            </a:r>
            <a:r>
              <a:rPr lang="uk-UA" sz="2800" dirty="0" err="1" smtClean="0">
                <a:solidFill>
                  <a:prstClr val="black"/>
                </a:solidFill>
              </a:rPr>
              <a:t>самооцінюванню</a:t>
            </a:r>
            <a:r>
              <a:rPr lang="uk-UA" sz="2800" dirty="0" smtClean="0">
                <a:solidFill>
                  <a:prstClr val="black"/>
                </a:solidFill>
              </a:rPr>
              <a:t> і висновки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hlinkClick r:id="rId7"/>
              </a:rPr>
              <a:t>https</a:t>
            </a:r>
            <a:r>
              <a:rPr lang="en-US" dirty="0">
                <a:solidFill>
                  <a:prstClr val="black"/>
                </a:solidFill>
                <a:hlinkClick r:id="rId7"/>
              </a:rPr>
              <a:t>://</a:t>
            </a:r>
            <a:r>
              <a:rPr lang="en-US" dirty="0" smtClean="0">
                <a:solidFill>
                  <a:prstClr val="black"/>
                </a:solidFill>
                <a:hlinkClick r:id="rId7"/>
              </a:rPr>
              <a:t>fs06.vseosvita.ua/o/06022bfz-f0bc.docx</a:t>
            </a:r>
            <a:endParaRPr lang="uk-UA" dirty="0" smtClean="0">
              <a:solidFill>
                <a:prstClr val="black"/>
              </a:solidFill>
            </a:endParaRPr>
          </a:p>
          <a:p>
            <a:pPr lvl="0"/>
            <a:endParaRPr lang="uk-UA" dirty="0">
              <a:solidFill>
                <a:prstClr val="black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77240" y="260648"/>
            <a:ext cx="7543800" cy="1246594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Система заходів поширення власного                        </a:t>
            </a:r>
            <a:br>
              <a:rPr lang="uk-UA" sz="2800" b="1" dirty="0" smtClean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                                  досвіду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90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764704"/>
            <a:ext cx="74888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002060"/>
                </a:solidFill>
                <a:latin typeface="Monotype Corsiva" pitchFamily="66" charset="0"/>
              </a:rPr>
              <a:t>Візитка педагога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народження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: 02.08. 1962 р.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Педагогічний стаж : 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43 р;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Посада: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 інструктор з фізичної культури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категорія: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  спеціаліст вищої категорії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Освіта: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 вища повна, 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1992 рік – Чернігівський державний інститут </a:t>
            </a:r>
            <a:r>
              <a:rPr lang="uk-UA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ім.Шевченка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 за спеціальністю </a:t>
            </a:r>
            <a:r>
              <a:rPr lang="uk-UA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“Фізичне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виховання”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Кваліфікація :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  учитель фізичної культури</a:t>
            </a:r>
          </a:p>
          <a:p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 Курси при  ЧОІППО</a:t>
            </a:r>
          </a:p>
          <a:p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   Свідоцтво  25 ПК 02392221001371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08.02.2021 рік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Інструкторів фізичної  культури закладів дошкільної освіти</a:t>
            </a:r>
          </a:p>
          <a:p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  За результатами  останньої атестації 2019-2020р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Присвоєно  кваліфікаційну </a:t>
            </a:r>
            <a:r>
              <a:rPr lang="uk-UA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категоріюґ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  « Спеціаліст вищої категорії»</a:t>
            </a:r>
          </a:p>
          <a:p>
            <a:endParaRPr lang="uk-UA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uk-UA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uk-UA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uk-UA" sz="20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908720"/>
            <a:ext cx="7543800" cy="288032"/>
          </a:xfrm>
        </p:spPr>
        <p:txBody>
          <a:bodyPr/>
          <a:lstStyle/>
          <a:p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Самоосвіта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064896" cy="3672408"/>
          </a:xfrm>
        </p:spPr>
        <p:txBody>
          <a:bodyPr>
            <a:norm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- Сертифікат підвищення кваліфікації №417/2021р. Від 4 грудня 2021 року м. Чернівці</a:t>
            </a:r>
          </a:p>
          <a:p>
            <a:r>
              <a:rPr lang="uk-UA" sz="1400" b="1" dirty="0" smtClean="0">
                <a:solidFill>
                  <a:schemeClr val="bg1"/>
                </a:solidFill>
              </a:rPr>
              <a:t>СЕМІНАР на тему « Ділова документація інструктора з фізичної культури: сучасні вимоги оформлення» (загальний обсяг 2 години (0,7 </a:t>
            </a:r>
            <a:r>
              <a:rPr lang="uk-UA" sz="1400" b="1" dirty="0" err="1" smtClean="0">
                <a:solidFill>
                  <a:schemeClr val="bg1"/>
                </a:solidFill>
              </a:rPr>
              <a:t>кредита</a:t>
            </a:r>
            <a:r>
              <a:rPr lang="uk-UA" sz="1400" b="1" dirty="0" smtClean="0">
                <a:solidFill>
                  <a:schemeClr val="bg1"/>
                </a:solidFill>
              </a:rPr>
              <a:t> ЄКТС)) </a:t>
            </a:r>
          </a:p>
          <a:p>
            <a:pPr marL="285750" indent="-285750">
              <a:buFontTx/>
              <a:buChar char="-"/>
            </a:pPr>
            <a:r>
              <a:rPr lang="uk-UA" sz="1400" b="1" dirty="0" smtClean="0">
                <a:solidFill>
                  <a:schemeClr val="bg1"/>
                </a:solidFill>
              </a:rPr>
              <a:t>Сертифікат. Курс « Освіта для всіх:різноманітність, інклюзія та фізичний розвиток»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PROMETHEUS  https</a:t>
            </a:r>
            <a:r>
              <a:rPr lang="uk-UA" sz="1400" b="1" dirty="0" smtClean="0">
                <a:solidFill>
                  <a:schemeClr val="bg1"/>
                </a:solidFill>
              </a:rPr>
              <a:t>:/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uk-UA" sz="1400" b="1" dirty="0" smtClean="0">
                <a:solidFill>
                  <a:schemeClr val="bg1"/>
                </a:solidFill>
              </a:rPr>
              <a:t>/с</a:t>
            </a:r>
            <a:r>
              <a:rPr lang="en-US" sz="1400" b="1" dirty="0" err="1" smtClean="0">
                <a:solidFill>
                  <a:schemeClr val="bg1"/>
                </a:solidFill>
              </a:rPr>
              <a:t>ourses.prometheus.orq.u</a:t>
            </a:r>
            <a:r>
              <a:rPr lang="uk-UA" sz="1400" b="1" dirty="0" smtClean="0">
                <a:solidFill>
                  <a:prstClr val="black"/>
                </a:solidFill>
              </a:rPr>
              <a:t>:</a:t>
            </a:r>
            <a:r>
              <a:rPr lang="en-US" sz="1400" b="1" dirty="0" smtClean="0">
                <a:solidFill>
                  <a:prstClr val="black"/>
                </a:solidFill>
              </a:rPr>
              <a:t>18090/cert/7745ef541edb4d58b5981cb67c1a7299 </a:t>
            </a:r>
            <a:r>
              <a:rPr lang="uk-UA" sz="1400" b="1" dirty="0" smtClean="0">
                <a:solidFill>
                  <a:prstClr val="black"/>
                </a:solidFill>
              </a:rPr>
              <a:t> 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uk-UA" sz="1400" b="1" dirty="0" smtClean="0">
                <a:solidFill>
                  <a:prstClr val="black"/>
                </a:solidFill>
              </a:rPr>
              <a:t>      від 15.02.2023</a:t>
            </a:r>
          </a:p>
          <a:p>
            <a:r>
              <a:rPr lang="uk-UA" sz="1400" b="1" dirty="0" smtClean="0">
                <a:solidFill>
                  <a:prstClr val="black"/>
                </a:solidFill>
              </a:rPr>
              <a:t>- Сертифікат. Курс « </a:t>
            </a:r>
            <a:r>
              <a:rPr lang="uk-UA" sz="1400" b="1" dirty="0" err="1" smtClean="0">
                <a:solidFill>
                  <a:prstClr val="black"/>
                </a:solidFill>
              </a:rPr>
              <a:t>Домедична</a:t>
            </a:r>
            <a:r>
              <a:rPr lang="uk-UA" sz="1400" b="1" dirty="0" smtClean="0">
                <a:solidFill>
                  <a:prstClr val="black"/>
                </a:solidFill>
              </a:rPr>
              <a:t> допомога. Практичні поради для громадян»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0"/>
            <a:ext cx="860444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педагогічної діяльності:  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Варіативний модуль «</a:t>
            </a:r>
            <a:r>
              <a:rPr lang="en-US" sz="28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COOL CAMES</a:t>
            </a:r>
            <a:r>
              <a:rPr lang="uk-UA" sz="28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uk-UA" sz="28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8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uk-UA" sz="2800" b="1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фізиного</a:t>
            </a:r>
            <a:r>
              <a:rPr lang="uk-UA" sz="28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розвитку дошкільників»</a:t>
            </a:r>
            <a:endParaRPr lang="uk-UA" sz="2800" b="1" i="1" dirty="0" smtClean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uk-UA" sz="3200" b="1" i="1" dirty="0" smtClean="0">
                <a:solidFill>
                  <a:srgbClr val="002060"/>
                </a:solidFill>
                <a:latin typeface="Monotype Corsiva" pitchFamily="66" charset="0"/>
              </a:rPr>
              <a:t>Початок роботи: 2022 р</a:t>
            </a:r>
          </a:p>
          <a:p>
            <a:r>
              <a:rPr lang="uk-UA" sz="2800" b="1" i="1" dirty="0" smtClean="0">
                <a:solidFill>
                  <a:schemeClr val="bg1"/>
                </a:solidFill>
                <a:latin typeface="Monotype Corsiva" pitchFamily="66" charset="0"/>
              </a:rPr>
              <a:t>Мета:</a:t>
            </a:r>
            <a:r>
              <a:rPr lang="uk-UA" sz="32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Удосконалювати педагогічну майстерність, пропагувати використання нетрадиційних оздоровчих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техногій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практиці роботи дошкільного закладу;  сприяти зниженню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захворюванності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дітей; виховувати у кожній дитині інтерес до активної рухової діяльності; формувати у дітей систему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валеологічних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знань, основи здорового способу життя, постійно пропагувати принципи здорового  способу життя.</a:t>
            </a:r>
          </a:p>
          <a:p>
            <a:r>
              <a:rPr lang="uk-UA" sz="2800" b="1" i="1" dirty="0" smtClean="0">
                <a:solidFill>
                  <a:schemeClr val="bg1"/>
                </a:solidFill>
                <a:latin typeface="Monotype Corsiva" pitchFamily="66" charset="0"/>
              </a:rPr>
              <a:t>Завдання : 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Опрацьовувати методичну та фахову літературу,  сайти, відповідно теми: ознайомитися з елементами технології спортивного танцю; впроваджувати елементи нетрадиційних технологій з фізкультури у повсякденну роботу з дошкільнятами;  подавати нове через знайомі дітям образи; створити відповідний емоційний простір для занять спортивними танцями; розробити систему занять з спортивними танцями; пропагувати серед батьків необхідність занять фізкультурою з дітьми з метою їх оздоровлення.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0"/>
            <a:ext cx="9144000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67944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012160" y="4797152"/>
            <a:ext cx="2808312" cy="1584176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chemeClr val="bg1"/>
                </a:solidFill>
                <a:latin typeface="Monotype Corsiva" pitchFamily="66" charset="0"/>
              </a:rPr>
              <a:t>Хатха</a:t>
            </a: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 - йога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07704" y="2852936"/>
            <a:ext cx="2952328" cy="1728192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chemeClr val="bg1"/>
                </a:solidFill>
                <a:latin typeface="Monotype Corsiva" pitchFamily="66" charset="0"/>
              </a:rPr>
              <a:t>Фітбол</a:t>
            </a: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 гімнастика 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23928" y="1628800"/>
            <a:ext cx="2880320" cy="1296144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Горизонтальний балет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99592" y="0"/>
            <a:ext cx="8640960" cy="1484784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Інноваційні напрями фізичного розвитку дошкільників</a:t>
            </a:r>
          </a:p>
          <a:p>
            <a:pPr algn="ctr"/>
            <a:endParaRPr lang="ru-RU" sz="4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40152" y="2852936"/>
            <a:ext cx="2714600" cy="1584176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Казкова  фізкультура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907704" y="4869160"/>
            <a:ext cx="2952328" cy="1512168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Спорт </a:t>
            </a:r>
            <a:r>
              <a:rPr lang="uk-UA" sz="2800" dirty="0" err="1" smtClean="0">
                <a:solidFill>
                  <a:schemeClr val="bg1"/>
                </a:solidFill>
                <a:latin typeface="Monotype Corsiva" pitchFamily="66" charset="0"/>
              </a:rPr>
              <a:t>Данс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15616" y="1484784"/>
            <a:ext cx="2664296" cy="1058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2099425" cy="113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516665" y="201399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437" y="-236996"/>
            <a:ext cx="9144000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0"/>
            <a:ext cx="752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Участь у роботі методичної служби ЗДО</a:t>
            </a:r>
            <a:endParaRPr lang="ru-RU" sz="3200" b="1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76672"/>
            <a:ext cx="8363987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2020 – 2021 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Малі Олімпійські ігри – щорічно;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Дні здоров*я – щомісячно;</a:t>
            </a:r>
          </a:p>
          <a:p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Кервіник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гуртка «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DANCE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Фізкультурне свято «Козацькому роду – нема переводу» - щорічно;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Консультація «Пошуки фізично обдарованих дітей»;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2021 – 2022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Свято Мужності і Відваги (спільно з батьками вихованців;</a:t>
            </a:r>
          </a:p>
          <a:p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свято "Доброго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вечора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ми з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розвага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Веселі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забави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Снігової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баби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2022 – 2023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Фізкультурне свято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COOL CAMES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Інновації фізичного розвитку дошкільників – Відкритий показ;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Педагогічна рада  « Формування рухової компетентності дошкільників в умовах дошкільного закладу» мультимедійна презентація досвіду»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Фізкультурне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свято "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Героїв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моя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Свято до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Всесвітнього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здоров`я</a:t>
            </a: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2023-2024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Електронна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призентація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"Впровадження інноваційних технологій у фізичній діяльності" з досвіду роботи  2023р  Педагогічна рада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Спортивно свято "Наша воля-наша доля"</a:t>
            </a:r>
          </a:p>
          <a:p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uk-UA" sz="3200" b="1" dirty="0" smtClean="0">
              <a:solidFill>
                <a:srgbClr val="ACCBF9">
                  <a:lumMod val="25000"/>
                </a:srgbClr>
              </a:solidFill>
              <a:latin typeface="Monotype Corsiva" pitchFamily="66" charset="0"/>
            </a:endParaRPr>
          </a:p>
          <a:p>
            <a:pPr lvl="0" algn="ctr"/>
            <a:endParaRPr lang="uk-UA" sz="3200" b="1" dirty="0" smtClean="0">
              <a:solidFill>
                <a:srgbClr val="ACCBF9">
                  <a:lumMod val="25000"/>
                </a:srgbClr>
              </a:solidFill>
              <a:latin typeface="Monotype Corsiva" pitchFamily="66" charset="0"/>
            </a:endParaRPr>
          </a:p>
          <a:p>
            <a:pPr lvl="0" algn="ctr"/>
            <a:endParaRPr lang="ru-RU" sz="3200" b="1" dirty="0" smtClean="0">
              <a:solidFill>
                <a:srgbClr val="ACCBF9">
                  <a:lumMod val="25000"/>
                </a:srgbClr>
              </a:solidFill>
              <a:latin typeface="Monotype Corsiva" pitchFamily="66" charset="0"/>
            </a:endParaRPr>
          </a:p>
          <a:p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3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550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5"/>
            <a:ext cx="8575303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36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0"/>
            <a:ext cx="5052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Мої досягнення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1268760"/>
            <a:ext cx="576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dirty="0" err="1" smtClean="0"/>
              <a:t>Міжнар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1219200"/>
            <a:ext cx="8208912" cy="2857872"/>
          </a:xfrm>
        </p:spPr>
        <p:txBody>
          <a:bodyPr/>
          <a:lstStyle/>
          <a:p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Міжнародний інноваційний центр « Перспектива плюс». </a:t>
            </a:r>
            <a:r>
              <a:rPr lang="uk-UA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Дипом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І місце у номінації «Робота з обдарованими дітьми у </a:t>
            </a:r>
            <a:r>
              <a:rPr lang="uk-UA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дошільному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закладі». Гурток «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SPORT DANCE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2021р</a:t>
            </a:r>
            <a:b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Почесна грамота Виконавчого комітету Прилуцької міської ради з нагоди Дня працівників освіти . 2023 рік</a:t>
            </a:r>
            <a:b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Українська федерація « Спорт заради </a:t>
            </a:r>
            <a:r>
              <a:rPr lang="uk-UA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розвитку».Диплом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участь у </a:t>
            </a:r>
            <a:r>
              <a:rPr lang="uk-UA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флешмобі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White card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до Міжнародного дня спорту на благо розвитку та миру і Всесвітнього для здоров'я  в рамках Національного </a:t>
            </a:r>
            <a:r>
              <a:rPr lang="uk-UA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«Цікава фізкультура -2.0 Перезавантаження»</a:t>
            </a:r>
            <a:b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INTRHATIONAL INNOVATION CENTREL “ PERSPEKTIVA PLUS”. 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Диплом за 3 місце у Міжнародному спортивному конкурсі « </a:t>
            </a:r>
            <a:r>
              <a:rPr lang="uk-UA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Спортландія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Гурток спортивного танцю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“SPORT DANCE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Номінація: спортивні танці.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0"/>
            <a:ext cx="6611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Гурток спортивного танцю </a:t>
            </a:r>
          </a:p>
          <a:p>
            <a:pPr algn="ctr"/>
            <a:r>
              <a:rPr lang="uk-UA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SPORT</a:t>
            </a:r>
            <a:r>
              <a:rPr lang="uk-UA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DANCE</a:t>
            </a:r>
            <a:r>
              <a:rPr lang="uk-UA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764704"/>
            <a:ext cx="691276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dirty="0" smtClean="0">
                <a:solidFill>
                  <a:schemeClr val="bg1"/>
                </a:solidFill>
              </a:rPr>
              <a:t> підвищення фізичної підготовленості дітей, рівня здоров*я при одночасному розвитку їх розумових здібностей.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Завдання: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Збереження і зміцнення здоров*я  дітей;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Формування звички до здорового способу життя;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Формування рухових навичок і умінь;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Розвиток фізичних якостей (швидкість, сила, витривалість, гнучкість, спритність;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Розвиток рухових здібностей;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Профілактика порушень опорно-рухового апарату, простудних захворювань;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Формування потреби у щоденній руховій діяльності;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Розвиток уваги, зосередженості, організованості, уяви, фантазії,вміння керувати своїми вчинками, почуттями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роботи гуртка </a:t>
            </a: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Dnz26priluki.wixsite.com</a:t>
            </a:r>
            <a:r>
              <a:rPr lang="uk-UA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1167</TotalTime>
  <Words>820</Words>
  <Application>Microsoft Office PowerPoint</Application>
  <PresentationFormat>Экран (4:3)</PresentationFormat>
  <Paragraphs>118</Paragraphs>
  <Slides>11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Презентация PowerPoint</vt:lpstr>
      <vt:lpstr>Презентация PowerPoint</vt:lpstr>
      <vt:lpstr>                               Самоосвіта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- Міжнародний інноваційний центр « Перспектива плюс». Дипом. І місце у номінації «Робота з обдарованими дітьми у дошільному закладі». Гурток «SPORT DANCE» 2021р - Почесна грамота Виконавчого комітету Прилуцької міської ради з нагоди Дня працівників освіти . 2023 рік - Українська федерація « Спорт заради розвитку».Диплом за участь у флешмобі « White card» до Міжнародного дня спорту на благо розвитку та миру і Всесвітнього для здоров'я  в рамках Національного проєкту «Цікава фізкультура -2.0 Перезавантаження»  - INTRHATIONAL INNOVATION CENTREL “ PERSPEKTIVA PLUS”. Диплом за 3 місце у Міжнародному спортивному конкурсі « Спортландія». Гурток спортивного танцю“SPORT DANCE”. Номінація: спортивні танці.   </vt:lpstr>
      <vt:lpstr>Презентация PowerPoint</vt:lpstr>
      <vt:lpstr>Презентация PowerPoint</vt:lpstr>
      <vt:lpstr>Система заходів поширення власного                                                              досвіду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94</cp:revision>
  <dcterms:created xsi:type="dcterms:W3CDTF">2021-10-25T06:32:25Z</dcterms:created>
  <dcterms:modified xsi:type="dcterms:W3CDTF">2024-09-18T10:09:29Z</dcterms:modified>
</cp:coreProperties>
</file>